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5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3398-8A54-435E-92EE-D7A119CBDC98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Sensorik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Auswertung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blipFill rotWithShape="0">
                <a:blip r:embed="rId3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blipFill rotWithShape="0">
                <a:blip r:embed="rId4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blipFill rotWithShape="0">
                <a:blip r:embed="rId5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  <a:endParaRPr lang="de-DE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blipFill rotWithShape="0">
                <a:blip r:embed="rId6"/>
                <a:stretch>
                  <a:fillRect t="-6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1563877" y="1212783"/>
            <a:ext cx="115044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>
            <a:off x="4278201" y="1212783"/>
            <a:ext cx="172062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0"/>
          <p:cNvCxnSpPr>
            <a:endCxn id="7" idx="0"/>
          </p:cNvCxnSpPr>
          <p:nvPr/>
        </p:nvCxnSpPr>
        <p:spPr>
          <a:xfrm>
            <a:off x="5998829" y="1212783"/>
            <a:ext cx="2358190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0"/>
          <p:cNvCxnSpPr>
            <a:endCxn id="8" idx="0"/>
          </p:cNvCxnSpPr>
          <p:nvPr/>
        </p:nvCxnSpPr>
        <p:spPr>
          <a:xfrm>
            <a:off x="8357018" y="1212783"/>
            <a:ext cx="235818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LQR-Regler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blipFill rotWithShape="0">
                <a:blip r:embed="rId7"/>
                <a:stretch>
                  <a:fillRect t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10"/>
          <p:cNvCxnSpPr>
            <a:stCxn id="7" idx="2"/>
            <a:endCxn id="25" idx="0"/>
          </p:cNvCxnSpPr>
          <p:nvPr/>
        </p:nvCxnSpPr>
        <p:spPr>
          <a:xfrm rot="5400000">
            <a:off x="7934310" y="4580823"/>
            <a:ext cx="845418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0"/>
          <p:cNvCxnSpPr>
            <a:stCxn id="8" idx="2"/>
          </p:cNvCxnSpPr>
          <p:nvPr/>
        </p:nvCxnSpPr>
        <p:spPr>
          <a:xfrm rot="5400000">
            <a:off x="9324757" y="3190374"/>
            <a:ext cx="422711" cy="235819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0"/>
          <p:cNvCxnSpPr>
            <a:stCxn id="6" idx="2"/>
          </p:cNvCxnSpPr>
          <p:nvPr/>
        </p:nvCxnSpPr>
        <p:spPr>
          <a:xfrm rot="16200000" flipH="1">
            <a:off x="6963476" y="3193468"/>
            <a:ext cx="422709" cy="235200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0" y="5003531"/>
            <a:ext cx="1563877" cy="896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Aktorik</a:t>
            </a:r>
            <a:endParaRPr lang="de-DE" b="1" dirty="0" smtClean="0">
              <a:solidFill>
                <a:srgbClr val="002060"/>
              </a:solidFill>
            </a:endParaRPr>
          </a:p>
          <a:p>
            <a:pPr algn="ctr"/>
            <a:endParaRPr lang="de-DE" sz="1050" b="0" dirty="0" smtClean="0">
              <a:solidFill>
                <a:schemeClr val="tx1"/>
              </a:solidFill>
            </a:endParaRPr>
          </a:p>
          <a:p>
            <a:pPr algn="ctr"/>
            <a:endParaRPr lang="de-DE" b="0" dirty="0" smtClean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10"/>
          <p:cNvCxnSpPr>
            <a:stCxn id="25" idx="1"/>
            <a:endCxn id="38" idx="3"/>
          </p:cNvCxnSpPr>
          <p:nvPr/>
        </p:nvCxnSpPr>
        <p:spPr>
          <a:xfrm rot="10800000">
            <a:off x="1563877" y="5451910"/>
            <a:ext cx="6011202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139100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190665" y="3107174"/>
            <a:ext cx="21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2060"/>
                </a:solidFill>
              </a:rPr>
              <a:t>HW-Schnittstelle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3546909"/>
            <a:ext cx="7468215" cy="3311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621861" y="4892035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Proxy</a:t>
            </a:r>
          </a:p>
        </p:txBody>
      </p:sp>
      <p:sp>
        <p:nvSpPr>
          <p:cNvPr id="5" name="Rechteck 4"/>
          <p:cNvSpPr/>
          <p:nvPr/>
        </p:nvSpPr>
        <p:spPr>
          <a:xfrm>
            <a:off x="398421" y="3739107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Timer</a:t>
            </a:r>
            <a:r>
              <a:rPr lang="de-DE" b="1" dirty="0" smtClean="0">
                <a:solidFill>
                  <a:srgbClr val="002060"/>
                </a:solidFill>
              </a:rPr>
              <a:t>-Task</a:t>
            </a:r>
          </a:p>
        </p:txBody>
      </p:sp>
      <p:sp>
        <p:nvSpPr>
          <p:cNvPr id="6" name="Rechteck 5"/>
          <p:cNvSpPr/>
          <p:nvPr/>
        </p:nvSpPr>
        <p:spPr>
          <a:xfrm>
            <a:off x="193770" y="5924146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Regelungs-Komponente</a:t>
            </a:r>
          </a:p>
        </p:txBody>
      </p:sp>
      <p:sp>
        <p:nvSpPr>
          <p:cNvPr id="7" name="Rechteck 6"/>
          <p:cNvSpPr/>
          <p:nvPr/>
        </p:nvSpPr>
        <p:spPr>
          <a:xfrm>
            <a:off x="5334915" y="4795782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Kommunikations-Komponente</a:t>
            </a:r>
          </a:p>
        </p:txBody>
      </p:sp>
      <p:cxnSp>
        <p:nvCxnSpPr>
          <p:cNvPr id="10" name="Gerade Verbindung mit Pfeil 9"/>
          <p:cNvCxnSpPr>
            <a:endCxn id="5" idx="2"/>
          </p:cNvCxnSpPr>
          <p:nvPr/>
        </p:nvCxnSpPr>
        <p:spPr>
          <a:xfrm flipV="1">
            <a:off x="1180360" y="4279728"/>
            <a:ext cx="0" cy="1644418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4" idx="0"/>
          </p:cNvCxnSpPr>
          <p:nvPr/>
        </p:nvCxnSpPr>
        <p:spPr>
          <a:xfrm>
            <a:off x="1962298" y="4009417"/>
            <a:ext cx="1441502" cy="882618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3"/>
          <p:cNvCxnSpPr/>
          <p:nvPr/>
        </p:nvCxnSpPr>
        <p:spPr>
          <a:xfrm flipV="1">
            <a:off x="4185738" y="5339348"/>
            <a:ext cx="1149176" cy="627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3"/>
          <p:cNvCxnSpPr/>
          <p:nvPr/>
        </p:nvCxnSpPr>
        <p:spPr>
          <a:xfrm>
            <a:off x="4185738" y="4999118"/>
            <a:ext cx="1149176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3"/>
          <p:cNvCxnSpPr/>
          <p:nvPr/>
        </p:nvCxnSpPr>
        <p:spPr>
          <a:xfrm flipV="1">
            <a:off x="2166950" y="5431124"/>
            <a:ext cx="915665" cy="648682"/>
          </a:xfrm>
          <a:prstGeom prst="bentConnector3">
            <a:avLst>
              <a:gd name="adj1" fmla="val 10045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3"/>
          <p:cNvCxnSpPr/>
          <p:nvPr/>
        </p:nvCxnSpPr>
        <p:spPr>
          <a:xfrm rot="10800000" flipV="1">
            <a:off x="2166954" y="5462337"/>
            <a:ext cx="1560554" cy="954860"/>
          </a:xfrm>
          <a:prstGeom prst="bentConnector3">
            <a:avLst>
              <a:gd name="adj1" fmla="val 1274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69709" y="4999118"/>
            <a:ext cx="116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Start/Stopp</a:t>
            </a:r>
            <a:endParaRPr lang="de-DE" sz="1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295107" y="3716811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2416246" y="5813773"/>
            <a:ext cx="107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2589313" y="6417197"/>
            <a:ext cx="126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4389754" y="5306924"/>
            <a:ext cx="64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914" y="4695906"/>
            <a:ext cx="123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8721123" y="4795781"/>
            <a:ext cx="1563877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MATLAB</a:t>
            </a:r>
          </a:p>
        </p:txBody>
      </p:sp>
      <p:cxnSp>
        <p:nvCxnSpPr>
          <p:cNvPr id="52" name="Gerade Verbindung mit Pfeil 13"/>
          <p:cNvCxnSpPr/>
          <p:nvPr/>
        </p:nvCxnSpPr>
        <p:spPr>
          <a:xfrm>
            <a:off x="7308095" y="4999118"/>
            <a:ext cx="1413028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3"/>
          <p:cNvCxnSpPr/>
          <p:nvPr/>
        </p:nvCxnSpPr>
        <p:spPr>
          <a:xfrm flipV="1">
            <a:off x="7308095" y="5348766"/>
            <a:ext cx="1413028" cy="479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468215" y="4695906"/>
            <a:ext cx="13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730669" y="5353565"/>
            <a:ext cx="66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5267539" y="3640347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BeagleBone</a:t>
            </a:r>
            <a:r>
              <a:rPr lang="de-DE" b="1" dirty="0" smtClean="0">
                <a:solidFill>
                  <a:srgbClr val="002060"/>
                </a:solidFill>
              </a:rPr>
              <a:t> Black</a:t>
            </a:r>
            <a:endParaRPr lang="de-DE" b="1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13"/>
          <p:cNvCxnSpPr>
            <a:stCxn id="4" idx="1"/>
          </p:cNvCxnSpPr>
          <p:nvPr/>
        </p:nvCxnSpPr>
        <p:spPr>
          <a:xfrm rot="10800000" flipV="1">
            <a:off x="1657129" y="5162346"/>
            <a:ext cx="964732" cy="761800"/>
          </a:xfrm>
          <a:prstGeom prst="bentConnector3">
            <a:avLst>
              <a:gd name="adj1" fmla="val 9988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1688267" y="4892035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21541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7</cp:revision>
  <dcterms:created xsi:type="dcterms:W3CDTF">2016-09-26T14:39:22Z</dcterms:created>
  <dcterms:modified xsi:type="dcterms:W3CDTF">2016-09-26T16:47:16Z</dcterms:modified>
</cp:coreProperties>
</file>