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0D30-1A3B-437E-AB32-6FB9867D1DCA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72F-A455-4375-A15D-3D301E9204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30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0D30-1A3B-437E-AB32-6FB9867D1DCA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72F-A455-4375-A15D-3D301E9204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53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0D30-1A3B-437E-AB32-6FB9867D1DCA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72F-A455-4375-A15D-3D301E9204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93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0D30-1A3B-437E-AB32-6FB9867D1DCA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72F-A455-4375-A15D-3D301E9204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74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0D30-1A3B-437E-AB32-6FB9867D1DCA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72F-A455-4375-A15D-3D301E9204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80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0D30-1A3B-437E-AB32-6FB9867D1DCA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72F-A455-4375-A15D-3D301E9204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09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0D30-1A3B-437E-AB32-6FB9867D1DCA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72F-A455-4375-A15D-3D301E9204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10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0D30-1A3B-437E-AB32-6FB9867D1DCA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72F-A455-4375-A15D-3D301E9204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00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0D30-1A3B-437E-AB32-6FB9867D1DCA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72F-A455-4375-A15D-3D301E9204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37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0D30-1A3B-437E-AB32-6FB9867D1DCA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72F-A455-4375-A15D-3D301E9204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16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0D30-1A3B-437E-AB32-6FB9867D1DCA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72F-A455-4375-A15D-3D301E9204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29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A0D30-1A3B-437E-AB32-6FB9867D1DCA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2C72F-A455-4375-A15D-3D301E9204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5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118238" y="440503"/>
            <a:ext cx="1210491" cy="365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init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716955" y="1516437"/>
            <a:ext cx="2013056" cy="365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smtClean="0">
                <a:solidFill>
                  <a:sysClr val="windowText" lastClr="000000"/>
                </a:solidFill>
              </a:rPr>
              <a:t>STANDBY</a:t>
            </a:r>
            <a:endParaRPr lang="de-DE" i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716955" y="1882196"/>
            <a:ext cx="2013056" cy="14385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init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16955" y="3869355"/>
            <a:ext cx="2013056" cy="365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smtClean="0">
                <a:solidFill>
                  <a:sysClr val="windowText" lastClr="000000"/>
                </a:solidFill>
              </a:rPr>
              <a:t>RUNNING</a:t>
            </a:r>
            <a:endParaRPr lang="de-DE" i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716955" y="4235114"/>
            <a:ext cx="2013056" cy="14385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init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411105" y="443678"/>
            <a:ext cx="1685796" cy="365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waitForClient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8411105" y="2429519"/>
            <a:ext cx="1685796" cy="365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receiveMessage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8411105" y="3503595"/>
            <a:ext cx="1685796" cy="365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routeMessage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Gerade Verbindung mit Pfeil 15"/>
          <p:cNvCxnSpPr>
            <a:stCxn id="4" idx="3"/>
            <a:endCxn id="12" idx="1"/>
          </p:cNvCxnSpPr>
          <p:nvPr/>
        </p:nvCxnSpPr>
        <p:spPr>
          <a:xfrm>
            <a:off x="5328729" y="623383"/>
            <a:ext cx="3082376" cy="3175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2" idx="2"/>
            <a:endCxn id="13" idx="0"/>
          </p:cNvCxnSpPr>
          <p:nvPr/>
        </p:nvCxnSpPr>
        <p:spPr>
          <a:xfrm>
            <a:off x="9254003" y="809438"/>
            <a:ext cx="0" cy="1620081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3" idx="2"/>
            <a:endCxn id="14" idx="0"/>
          </p:cNvCxnSpPr>
          <p:nvPr/>
        </p:nvCxnSpPr>
        <p:spPr>
          <a:xfrm>
            <a:off x="9254003" y="2795279"/>
            <a:ext cx="0" cy="708316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4" idx="3"/>
            <a:endCxn id="13" idx="3"/>
          </p:cNvCxnSpPr>
          <p:nvPr/>
        </p:nvCxnSpPr>
        <p:spPr>
          <a:xfrm flipV="1">
            <a:off x="10096901" y="2612399"/>
            <a:ext cx="12700" cy="1074076"/>
          </a:xfrm>
          <a:prstGeom prst="bentConnector3">
            <a:avLst>
              <a:gd name="adj1" fmla="val 6150000"/>
            </a:avLst>
          </a:prstGeom>
          <a:ln w="381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2"/>
          <p:cNvCxnSpPr>
            <a:stCxn id="13" idx="1"/>
            <a:endCxn id="12" idx="1"/>
          </p:cNvCxnSpPr>
          <p:nvPr/>
        </p:nvCxnSpPr>
        <p:spPr>
          <a:xfrm rot="10800000">
            <a:off x="8411105" y="626559"/>
            <a:ext cx="12700" cy="1985841"/>
          </a:xfrm>
          <a:prstGeom prst="bentConnector3">
            <a:avLst>
              <a:gd name="adj1" fmla="val 10036575"/>
            </a:avLst>
          </a:prstGeom>
          <a:ln w="381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endCxn id="9" idx="3"/>
          </p:cNvCxnSpPr>
          <p:nvPr/>
        </p:nvCxnSpPr>
        <p:spPr>
          <a:xfrm rot="5400000">
            <a:off x="5270657" y="3071753"/>
            <a:ext cx="2341976" cy="1423267"/>
          </a:xfrm>
          <a:prstGeom prst="bentConnector2">
            <a:avLst/>
          </a:prstGeom>
          <a:ln w="381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7212543" y="2054114"/>
            <a:ext cx="1211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Client </a:t>
            </a:r>
          </a:p>
          <a:p>
            <a:r>
              <a:rPr lang="de-DE" sz="1400" b="1" dirty="0" err="1" smtClean="0"/>
              <a:t>disconnected</a:t>
            </a:r>
            <a:endParaRPr lang="de-DE" sz="1400" b="1" dirty="0"/>
          </a:p>
        </p:txBody>
      </p:sp>
      <p:sp>
        <p:nvSpPr>
          <p:cNvPr id="49" name="Textfeld 48"/>
          <p:cNvSpPr txBox="1"/>
          <p:nvPr/>
        </p:nvSpPr>
        <p:spPr>
          <a:xfrm>
            <a:off x="5836012" y="4389767"/>
            <a:ext cx="1211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Signal </a:t>
            </a:r>
            <a:r>
              <a:rPr lang="de-DE" sz="1400" b="1" dirty="0" err="1" smtClean="0"/>
              <a:t>Component</a:t>
            </a:r>
            <a:endParaRPr lang="de-DE" sz="1400" b="1" dirty="0"/>
          </a:p>
        </p:txBody>
      </p:sp>
      <p:cxnSp>
        <p:nvCxnSpPr>
          <p:cNvPr id="50" name="Gerade Verbindung mit Pfeil 22"/>
          <p:cNvCxnSpPr>
            <a:endCxn id="6" idx="3"/>
          </p:cNvCxnSpPr>
          <p:nvPr/>
        </p:nvCxnSpPr>
        <p:spPr>
          <a:xfrm flipH="1" flipV="1">
            <a:off x="5730011" y="1699317"/>
            <a:ext cx="3523992" cy="127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5836012" y="1145602"/>
            <a:ext cx="1211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Signal </a:t>
            </a:r>
            <a:r>
              <a:rPr lang="de-DE" sz="1400" b="1" dirty="0" err="1" smtClean="0"/>
              <a:t>Component</a:t>
            </a:r>
            <a:endParaRPr lang="de-DE" sz="1400" b="1" dirty="0"/>
          </a:p>
        </p:txBody>
      </p:sp>
      <p:cxnSp>
        <p:nvCxnSpPr>
          <p:cNvPr id="55" name="Gerade Verbindung mit Pfeil 22"/>
          <p:cNvCxnSpPr/>
          <p:nvPr/>
        </p:nvCxnSpPr>
        <p:spPr>
          <a:xfrm flipH="1">
            <a:off x="4255875" y="3320715"/>
            <a:ext cx="0" cy="546658"/>
          </a:xfrm>
          <a:prstGeom prst="straightConnector1">
            <a:avLst/>
          </a:prstGeom>
          <a:ln w="381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22"/>
          <p:cNvCxnSpPr/>
          <p:nvPr/>
        </p:nvCxnSpPr>
        <p:spPr>
          <a:xfrm flipH="1">
            <a:off x="5160750" y="3320715"/>
            <a:ext cx="0" cy="546658"/>
          </a:xfrm>
          <a:prstGeom prst="straightConnector1">
            <a:avLst/>
          </a:prstGeom>
          <a:ln w="38100">
            <a:solidFill>
              <a:srgbClr val="002060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16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ich</dc:creator>
  <cp:lastModifiedBy>ich</cp:lastModifiedBy>
  <cp:revision>2</cp:revision>
  <dcterms:created xsi:type="dcterms:W3CDTF">2016-09-29T18:11:43Z</dcterms:created>
  <dcterms:modified xsi:type="dcterms:W3CDTF">2016-09-29T18:24:15Z</dcterms:modified>
</cp:coreProperties>
</file>