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8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3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3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3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06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93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F503-AE82-4E3C-B89C-B7236DE2807E}" type="datetimeFigureOut">
              <a:rPr lang="de-DE" smtClean="0"/>
              <a:t>09.09.2016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6CCB-D574-49CD-BFE8-AA3C40D0D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7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40236" y="1848050"/>
            <a:ext cx="6052917" cy="3647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6758309" y="2194559"/>
                <a:ext cx="1885178" cy="9134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Tiefpass: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</a:t>
                </a:r>
                <a:r>
                  <a:rPr lang="de-DE" baseline="30000" dirty="0" smtClean="0">
                    <a:solidFill>
                      <a:schemeClr val="tx1"/>
                    </a:solidFill>
                  </a:rPr>
                  <a:t>TP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de-DE" baseline="-25000" dirty="0" smtClean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09" y="2194559"/>
                <a:ext cx="1885178" cy="9134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6758309" y="4199364"/>
                <a:ext cx="1885178" cy="9134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Hochpass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:</a:t>
                </a:r>
                <a:r>
                  <a:rPr lang="de-DE" baseline="-25000" dirty="0" smtClean="0">
                    <a:solidFill>
                      <a:schemeClr val="tx1"/>
                    </a:solidFill>
                  </a:rPr>
                  <a:t> 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</a:t>
                </a:r>
                <a:r>
                  <a:rPr lang="de-DE" baseline="30000" dirty="0">
                    <a:solidFill>
                      <a:schemeClr val="tx1"/>
                    </a:solidFill>
                  </a:rPr>
                  <a:t>H</a:t>
                </a:r>
                <a:r>
                  <a:rPr lang="de-DE" baseline="30000" dirty="0" smtClean="0">
                    <a:solidFill>
                      <a:schemeClr val="tx1"/>
                    </a:solidFill>
                  </a:rPr>
                  <a:t>P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de-DE" baseline="-25000" dirty="0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de-DE" baseline="-25000" dirty="0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09" y="4199364"/>
                <a:ext cx="1885178" cy="913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4582999" y="4199363"/>
                <a:ext cx="1472666" cy="913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Integrator:</a:t>
                </a:r>
              </a:p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de-DE" baseline="300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999" y="4199363"/>
                <a:ext cx="1472666" cy="9134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1262280" y="2194558"/>
                <a:ext cx="2096935" cy="913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Accelerometer: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A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0" y="2194558"/>
                <a:ext cx="2096935" cy="9134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262279" y="4199363"/>
                <a:ext cx="2096935" cy="913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Gyroscope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G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79" y="4199363"/>
                <a:ext cx="2096935" cy="9134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10" idx="3"/>
            <a:endCxn id="8" idx="1"/>
          </p:cNvCxnSpPr>
          <p:nvPr/>
        </p:nvCxnSpPr>
        <p:spPr>
          <a:xfrm>
            <a:off x="3359214" y="4656105"/>
            <a:ext cx="1223785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055665" y="4656105"/>
            <a:ext cx="702644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5" idx="1"/>
          </p:cNvCxnSpPr>
          <p:nvPr/>
        </p:nvCxnSpPr>
        <p:spPr>
          <a:xfrm>
            <a:off x="3359214" y="2651300"/>
            <a:ext cx="3399095" cy="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283243" y="1944306"/>
            <a:ext cx="22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Komplementär-Filter</a:t>
            </a:r>
            <a:endParaRPr lang="de-DE" b="1" dirty="0"/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9259504" y="23813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8643487" y="2651300"/>
            <a:ext cx="616017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3"/>
          </p:cNvCxnSpPr>
          <p:nvPr/>
        </p:nvCxnSpPr>
        <p:spPr>
          <a:xfrm flipV="1">
            <a:off x="8643487" y="2921302"/>
            <a:ext cx="886017" cy="1734804"/>
          </a:xfrm>
          <a:prstGeom prst="bent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9799504" y="2651300"/>
            <a:ext cx="971165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10713973" y="2466634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C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973" y="2466634"/>
                <a:ext cx="4764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9029803" y="228196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9576287" y="28219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8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40236" y="1626669"/>
            <a:ext cx="6052917" cy="3868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977959" y="2194558"/>
            <a:ext cx="1885178" cy="9134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Filter 1: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r>
              <a:rPr lang="de-DE" baseline="30000" dirty="0" smtClean="0">
                <a:solidFill>
                  <a:schemeClr val="tx1"/>
                </a:solidFill>
              </a:rPr>
              <a:t>F1</a:t>
            </a:r>
            <a:r>
              <a:rPr lang="de-DE" dirty="0" smtClean="0">
                <a:solidFill>
                  <a:schemeClr val="tx1"/>
                </a:solidFill>
              </a:rPr>
              <a:t>(s)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86800" y="4198751"/>
            <a:ext cx="1885178" cy="9134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Filter 2:</a:t>
            </a:r>
            <a:r>
              <a:rPr lang="de-DE" baseline="-25000" dirty="0" smtClean="0">
                <a:solidFill>
                  <a:schemeClr val="tx1"/>
                </a:solidFill>
              </a:rPr>
              <a:t> 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r>
              <a:rPr lang="de-DE" baseline="30000" dirty="0" smtClean="0">
                <a:solidFill>
                  <a:schemeClr val="tx1"/>
                </a:solidFill>
              </a:rPr>
              <a:t>F2</a:t>
            </a:r>
            <a:r>
              <a:rPr lang="de-DE" dirty="0" smtClean="0">
                <a:solidFill>
                  <a:schemeClr val="tx1"/>
                </a:solidFill>
              </a:rPr>
              <a:t>(s)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1262280" y="2194558"/>
                <a:ext cx="2096935" cy="913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Sensor-System 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0" y="2194558"/>
                <a:ext cx="2096935" cy="9134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262279" y="4199363"/>
                <a:ext cx="2096935" cy="913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Sensor-System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79" y="4199363"/>
                <a:ext cx="2096935" cy="9134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10" idx="3"/>
            <a:endCxn id="6" idx="1"/>
          </p:cNvCxnSpPr>
          <p:nvPr/>
        </p:nvCxnSpPr>
        <p:spPr>
          <a:xfrm flipV="1">
            <a:off x="3359214" y="4655493"/>
            <a:ext cx="2627586" cy="61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3"/>
            <a:endCxn id="5" idx="1"/>
          </p:cNvCxnSpPr>
          <p:nvPr/>
        </p:nvCxnSpPr>
        <p:spPr>
          <a:xfrm>
            <a:off x="3359215" y="2651300"/>
            <a:ext cx="2618744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273618" y="1769653"/>
            <a:ext cx="239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Richtiges?-</a:t>
            </a:r>
            <a:r>
              <a:rPr lang="de-DE" b="1" dirty="0" err="1" smtClean="0"/>
              <a:t>Komp</a:t>
            </a:r>
            <a:r>
              <a:rPr lang="de-DE" b="1" dirty="0" smtClean="0"/>
              <a:t>-Filter</a:t>
            </a:r>
            <a:endParaRPr lang="de-DE" b="1" dirty="0"/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9259504" y="23813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7863137" y="2651298"/>
            <a:ext cx="1396367" cy="2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3"/>
            <a:endCxn id="18" idx="4"/>
          </p:cNvCxnSpPr>
          <p:nvPr/>
        </p:nvCxnSpPr>
        <p:spPr>
          <a:xfrm flipV="1">
            <a:off x="7871978" y="2921300"/>
            <a:ext cx="1657526" cy="1734193"/>
          </a:xfrm>
          <a:prstGeom prst="bent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9799504" y="2651300"/>
            <a:ext cx="971165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10700506" y="2466634"/>
                <a:ext cx="8498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de-DE" b="0" i="0" baseline="30000" dirty="0" smtClean="0">
                        <a:solidFill>
                          <a:schemeClr val="tx1"/>
                        </a:solidFill>
                      </a:rPr>
                      <m:t>C</m:t>
                    </m:r>
                    <m:sSubSup>
                      <m:sSub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!</m:t>
                        </m:r>
                      </m:sup>
                    </m:sSubSup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w 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6" y="2466634"/>
                <a:ext cx="849849" cy="374270"/>
              </a:xfrm>
              <a:prstGeom prst="rect">
                <a:avLst/>
              </a:prstGeom>
              <a:blipFill rotWithShape="0">
                <a:blip r:embed="rId4"/>
                <a:stretch>
                  <a:fillRect t="-8197" r="-5000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9029803" y="228196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9576287" y="28219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8012535" y="2225199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35" y="2225199"/>
                <a:ext cx="51648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8012533" y="4183358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33" y="4183358"/>
                <a:ext cx="5164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75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40236" y="1848050"/>
            <a:ext cx="6052917" cy="3647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1262280" y="2194558"/>
                <a:ext cx="2096935" cy="913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Gyroscope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G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0" y="2194558"/>
                <a:ext cx="2096935" cy="9134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262279" y="4199363"/>
                <a:ext cx="2096935" cy="913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Accelerometer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m:rPr>
                        <m:nor/>
                      </m:rPr>
                      <a:rPr lang="de-DE" b="0" i="0" baseline="30000" dirty="0" smtClean="0">
                        <a:solidFill>
                          <a:schemeClr val="tx1"/>
                        </a:solidFill>
                      </a:rPr>
                      <m:t>A</m:t>
                    </m:r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̈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m:rPr>
                            <m:nor/>
                          </m:rPr>
                          <a:rPr lang="de-DE" b="0" i="0" baseline="30000" dirty="0" smtClean="0">
                            <a:solidFill>
                              <a:schemeClr val="tx1"/>
                            </a:solidFill>
                          </a:rPr>
                          <m:t>A</m:t>
                        </m:r>
                      </m:e>
                    </m:acc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79" y="4199363"/>
                <a:ext cx="2096935" cy="9134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>
            <a:stCxn id="10" idx="3"/>
          </p:cNvCxnSpPr>
          <p:nvPr/>
        </p:nvCxnSpPr>
        <p:spPr>
          <a:xfrm>
            <a:off x="3359214" y="4656105"/>
            <a:ext cx="3399095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359214" y="2651300"/>
            <a:ext cx="3399095" cy="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140236" y="1912634"/>
            <a:ext cx="240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Richtiges?-</a:t>
            </a:r>
            <a:r>
              <a:rPr lang="de-DE" b="1" dirty="0" err="1" smtClean="0"/>
              <a:t>Komp</a:t>
            </a:r>
            <a:r>
              <a:rPr lang="de-DE" b="1" dirty="0" smtClean="0"/>
              <a:t>-Filter</a:t>
            </a:r>
            <a:endParaRPr lang="de-DE" b="1" dirty="0"/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9259504" y="23813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8643487" y="2651300"/>
            <a:ext cx="616017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8643487" y="2921302"/>
            <a:ext cx="886017" cy="1734804"/>
          </a:xfrm>
          <a:prstGeom prst="bent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9799504" y="2651300"/>
            <a:ext cx="971165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10711504" y="2466634"/>
                <a:ext cx="481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m:rPr>
                          <m:nor/>
                        </m:rPr>
                        <a:rPr lang="de-DE" b="0" i="0" baseline="30000" dirty="0" smtClean="0">
                          <a:solidFill>
                            <a:schemeClr val="tx1"/>
                          </a:solidFill>
                        </a:rPr>
                        <m:t>C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04" y="2466634"/>
                <a:ext cx="481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9029803" y="228196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9576287" y="28219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/>
              <p:cNvSpPr/>
              <p:nvPr/>
            </p:nvSpPr>
            <p:spPr>
              <a:xfrm>
                <a:off x="6774880" y="4199364"/>
                <a:ext cx="1885178" cy="9134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Tiefpass: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</a:t>
                </a:r>
                <a:r>
                  <a:rPr lang="de-DE" baseline="30000" dirty="0" smtClean="0">
                    <a:solidFill>
                      <a:schemeClr val="tx1"/>
                    </a:solidFill>
                  </a:rPr>
                  <a:t>TP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de-DE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880" y="4199364"/>
                <a:ext cx="1885178" cy="9134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6774880" y="2194559"/>
                <a:ext cx="1885178" cy="9134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Hochpass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:</a:t>
                </a:r>
                <a:r>
                  <a:rPr lang="de-DE" baseline="-25000" dirty="0" smtClean="0">
                    <a:solidFill>
                      <a:schemeClr val="tx1"/>
                    </a:solidFill>
                  </a:rPr>
                  <a:t> 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</a:t>
                </a:r>
                <a:r>
                  <a:rPr lang="de-DE" baseline="30000" dirty="0">
                    <a:solidFill>
                      <a:schemeClr val="tx1"/>
                    </a:solidFill>
                  </a:rPr>
                  <a:t>H</a:t>
                </a:r>
                <a:r>
                  <a:rPr lang="de-DE" baseline="30000" dirty="0" smtClean="0">
                    <a:solidFill>
                      <a:schemeClr val="tx1"/>
                    </a:solidFill>
                  </a:rPr>
                  <a:t>P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de-DE" b="0" i="0" baseline="-25000" dirty="0" smtClean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de-DE" b="0" i="0" baseline="-25000" dirty="0" smtClean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880" y="2194559"/>
                <a:ext cx="1885178" cy="9134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99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40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7</cp:revision>
  <dcterms:created xsi:type="dcterms:W3CDTF">2016-09-09T10:52:17Z</dcterms:created>
  <dcterms:modified xsi:type="dcterms:W3CDTF">2016-09-09T16:43:02Z</dcterms:modified>
</cp:coreProperties>
</file>