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C3C"/>
    <a:srgbClr val="CF984F"/>
    <a:srgbClr val="418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6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1721C-EA4F-4272-AACD-DA885A1ADE4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A0A4-042A-4C9F-8FA5-8EE60041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81F502-BEE6-4CC3-81F5-A1CE471D3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171" y="130715"/>
            <a:ext cx="3599998" cy="365125"/>
          </a:xfrm>
        </p:spPr>
        <p:txBody>
          <a:bodyPr lIns="36000" tIns="36000" rIns="36000" bIns="36000" anchor="t">
            <a:noAutofit/>
          </a:bodyPr>
          <a:lstStyle>
            <a:lvl1pPr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stop_id_name_title</a:t>
            </a:r>
            <a:endParaRPr lang="en-US"/>
          </a:p>
        </p:txBody>
      </p:sp>
      <p:sp>
        <p:nvSpPr>
          <p:cNvPr id="7" name="Kuvan paikkamerkki 6">
            <a:extLst>
              <a:ext uri="{FF2B5EF4-FFF2-40B4-BE49-F238E27FC236}">
                <a16:creationId xmlns:a16="http://schemas.microsoft.com/office/drawing/2014/main" id="{46AADA55-B176-427D-BBF4-F6FBAE40D6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44154" y="130715"/>
            <a:ext cx="5940000" cy="594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main_map</a:t>
            </a:r>
          </a:p>
        </p:txBody>
      </p:sp>
      <p:sp>
        <p:nvSpPr>
          <p:cNvPr id="13" name="Kuvan paikkamerkki 12">
            <a:extLst>
              <a:ext uri="{FF2B5EF4-FFF2-40B4-BE49-F238E27FC236}">
                <a16:creationId xmlns:a16="http://schemas.microsoft.com/office/drawing/2014/main" id="{3D762CB6-9DA7-4219-BEFE-6848CA871B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5169" y="578000"/>
            <a:ext cx="3600000" cy="18000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index_map</a:t>
            </a:r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9C508942-7514-4E5A-93FD-19D3DE78CC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846" y="2713920"/>
            <a:ext cx="3599998" cy="257369"/>
          </a:xfrm>
        </p:spPr>
        <p:txBody>
          <a:bodyPr lIns="36000" tIns="36000" rIns="36000" bIns="36000">
            <a:normAutofit/>
          </a:bodyPr>
          <a:lstStyle>
            <a:lvl1pPr marL="0" indent="0">
              <a:buNone/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result_class</a:t>
            </a:r>
            <a:endParaRPr lang="en-US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FAC671E6-8550-41D8-B967-E0027D87E76F}"/>
              </a:ext>
            </a:extLst>
          </p:cNvPr>
          <p:cNvSpPr txBox="1"/>
          <p:nvPr userDrawn="1"/>
        </p:nvSpPr>
        <p:spPr>
          <a:xfrm>
            <a:off x="130353" y="2458089"/>
            <a:ext cx="359149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Toimenpide:</a:t>
            </a:r>
          </a:p>
        </p:txBody>
      </p:sp>
      <p:sp>
        <p:nvSpPr>
          <p:cNvPr id="11" name="Tekstin paikkamerkki 7">
            <a:extLst>
              <a:ext uri="{FF2B5EF4-FFF2-40B4-BE49-F238E27FC236}">
                <a16:creationId xmlns:a16="http://schemas.microsoft.com/office/drawing/2014/main" id="{837E9F6E-76E2-4709-B386-064A650938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5170" y="3287733"/>
            <a:ext cx="3599998" cy="257369"/>
          </a:xfrm>
        </p:spPr>
        <p:txBody>
          <a:bodyPr lIns="36000" tIns="36000" rIns="36000" bIns="36000">
            <a:normAutofit/>
          </a:bodyPr>
          <a:lstStyle>
            <a:lvl1pPr marL="0" indent="0">
              <a:buNone/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median_coordinates_wgs84</a:t>
            </a:r>
            <a:endParaRPr lang="en-US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803FFA37-EC2D-46F3-B5AB-A7F910F656EC}"/>
              </a:ext>
            </a:extLst>
          </p:cNvPr>
          <p:cNvSpPr txBox="1"/>
          <p:nvPr userDrawn="1"/>
        </p:nvSpPr>
        <p:spPr>
          <a:xfrm>
            <a:off x="130353" y="3030364"/>
            <a:ext cx="359149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Mediaanisijainti, WGS84:</a:t>
            </a:r>
          </a:p>
        </p:txBody>
      </p:sp>
      <p:sp>
        <p:nvSpPr>
          <p:cNvPr id="15" name="Tekstin paikkamerkki 7">
            <a:extLst>
              <a:ext uri="{FF2B5EF4-FFF2-40B4-BE49-F238E27FC236}">
                <a16:creationId xmlns:a16="http://schemas.microsoft.com/office/drawing/2014/main" id="{D4A5EB4B-8E74-4D3A-8F05-EA81F2CC42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52575" y="3602638"/>
            <a:ext cx="2172592" cy="257369"/>
          </a:xfrm>
        </p:spPr>
        <p:txBody>
          <a:bodyPr lIns="36000" tIns="36000" rIns="36000" bIns="36000">
            <a:normAutofit/>
          </a:bodyPr>
          <a:lstStyle>
            <a:lvl1pPr marL="0" indent="0">
              <a:buNone/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dist_to_jore_point_m</a:t>
            </a:r>
            <a:endParaRPr lang="en-US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9A26305F-C70F-4903-829E-C14E26AA5707}"/>
              </a:ext>
            </a:extLst>
          </p:cNvPr>
          <p:cNvSpPr txBox="1"/>
          <p:nvPr userDrawn="1"/>
        </p:nvSpPr>
        <p:spPr>
          <a:xfrm>
            <a:off x="130353" y="3602639"/>
            <a:ext cx="142222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 Jore-sijaintiin:</a:t>
            </a:r>
          </a:p>
        </p:txBody>
      </p:sp>
      <p:sp>
        <p:nvSpPr>
          <p:cNvPr id="17" name="Tekstin paikkamerkki 7">
            <a:extLst>
              <a:ext uri="{FF2B5EF4-FFF2-40B4-BE49-F238E27FC236}">
                <a16:creationId xmlns:a16="http://schemas.microsoft.com/office/drawing/2014/main" id="{22F42324-25E2-45F8-9485-337007DDFE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52575" y="3917542"/>
            <a:ext cx="2172592" cy="257369"/>
          </a:xfrm>
        </p:spPr>
        <p:txBody>
          <a:bodyPr lIns="36000" tIns="36000" rIns="36000" bIns="36000">
            <a:normAutofit/>
          </a:bodyPr>
          <a:lstStyle>
            <a:lvl1pPr marL="0" indent="0">
              <a:buNone/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recomm_min_radius_m</a:t>
            </a:r>
            <a:endParaRPr lang="en-US"/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6B5C107E-4E6A-40A5-B4EC-4B9D757FFBD6}"/>
              </a:ext>
            </a:extLst>
          </p:cNvPr>
          <p:cNvSpPr txBox="1"/>
          <p:nvPr userDrawn="1"/>
        </p:nvSpPr>
        <p:spPr>
          <a:xfrm>
            <a:off x="130353" y="3917543"/>
            <a:ext cx="142222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Minimipysäkkisäde:</a:t>
            </a:r>
          </a:p>
        </p:txBody>
      </p:sp>
      <p:sp>
        <p:nvSpPr>
          <p:cNvPr id="19" name="Tekstin paikkamerkki 7">
            <a:extLst>
              <a:ext uri="{FF2B5EF4-FFF2-40B4-BE49-F238E27FC236}">
                <a16:creationId xmlns:a16="http://schemas.microsoft.com/office/drawing/2014/main" id="{715211C1-552F-46DC-8795-9F9B211ECC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353" y="4373690"/>
            <a:ext cx="479247" cy="174850"/>
          </a:xfrm>
          <a:solidFill>
            <a:srgbClr val="4180DD">
              <a:alpha val="50196"/>
            </a:srgbClr>
          </a:solidFill>
        </p:spPr>
        <p:txBody>
          <a:bodyPr lIns="36000" tIns="0" rIns="36000" bIns="0" anchor="ctr">
            <a:normAutofit/>
          </a:bodyPr>
          <a:lstStyle>
            <a:lvl1pPr marL="0" indent="0">
              <a:buNone/>
              <a:defRPr sz="900"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999999</a:t>
            </a:r>
            <a:endParaRPr lang="en-US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792DDAAD-E216-4094-A51F-5153600F1BFF}"/>
              </a:ext>
            </a:extLst>
          </p:cNvPr>
          <p:cNvSpPr txBox="1"/>
          <p:nvPr userDrawn="1"/>
        </p:nvSpPr>
        <p:spPr>
          <a:xfrm>
            <a:off x="609600" y="4373689"/>
            <a:ext cx="3115567" cy="174851"/>
          </a:xfrm>
          <a:prstGeom prst="rect">
            <a:avLst/>
          </a:prstGeom>
          <a:noFill/>
        </p:spPr>
        <p:txBody>
          <a:bodyPr wrap="square" lIns="36000" tIns="0" rIns="36000" bIns="36000" rtlCol="0" anchor="ctr">
            <a:spAutoFit/>
          </a:bodyPr>
          <a:lstStyle/>
          <a:p>
            <a:r>
              <a:rPr lang="en-US" sz="9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HFP:n pysäkille kohdistamaa ovitapahtumaa:</a:t>
            </a:r>
          </a:p>
        </p:txBody>
      </p:sp>
      <p:sp>
        <p:nvSpPr>
          <p:cNvPr id="21" name="Tekstin paikkamerkki 7">
            <a:extLst>
              <a:ext uri="{FF2B5EF4-FFF2-40B4-BE49-F238E27FC236}">
                <a16:creationId xmlns:a16="http://schemas.microsoft.com/office/drawing/2014/main" id="{D6229362-AB51-4CA0-9AA0-837F8C2C9D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9891" y="4548540"/>
            <a:ext cx="3481953" cy="174850"/>
          </a:xfrm>
        </p:spPr>
        <p:txBody>
          <a:bodyPr lIns="36000" tIns="0" rIns="36000" bIns="36000" anchor="ctr">
            <a:normAutofit/>
          </a:bodyPr>
          <a:lstStyle>
            <a:lvl1pPr marL="0" indent="0">
              <a:buNone/>
              <a:defRPr sz="900"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percentile_radii_info</a:t>
            </a:r>
            <a:endParaRPr lang="en-US"/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0C7E86FD-847C-4278-85B1-3CED7A9928A0}"/>
              </a:ext>
            </a:extLst>
          </p:cNvPr>
          <p:cNvSpPr txBox="1"/>
          <p:nvPr userDrawn="1"/>
        </p:nvSpPr>
        <p:spPr>
          <a:xfrm>
            <a:off x="236568" y="4723389"/>
            <a:ext cx="3481953" cy="174851"/>
          </a:xfrm>
          <a:prstGeom prst="rect">
            <a:avLst/>
          </a:prstGeom>
          <a:noFill/>
        </p:spPr>
        <p:txBody>
          <a:bodyPr wrap="square" lIns="36000" tIns="0" rIns="36000" bIns="36000" rtlCol="0" anchor="ctr">
            <a:spAutoFit/>
          </a:bodyPr>
          <a:lstStyle/>
          <a:p>
            <a:r>
              <a:rPr lang="en-US" sz="9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säteellä mediaanisijainnista.</a:t>
            </a:r>
          </a:p>
        </p:txBody>
      </p:sp>
      <p:sp>
        <p:nvSpPr>
          <p:cNvPr id="23" name="Tekstin paikkamerkki 7">
            <a:extLst>
              <a:ext uri="{FF2B5EF4-FFF2-40B4-BE49-F238E27FC236}">
                <a16:creationId xmlns:a16="http://schemas.microsoft.com/office/drawing/2014/main" id="{50DAA6EB-9E02-4F22-8625-FB8F4C8990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707" y="4904029"/>
            <a:ext cx="479247" cy="174850"/>
          </a:xfrm>
          <a:solidFill>
            <a:srgbClr val="CF984F">
              <a:alpha val="49804"/>
            </a:srgbClr>
          </a:solidFill>
        </p:spPr>
        <p:txBody>
          <a:bodyPr lIns="36000" tIns="0" rIns="36000" bIns="0" anchor="ctr">
            <a:normAutofit/>
          </a:bodyPr>
          <a:lstStyle>
            <a:lvl1pPr marL="0" indent="0">
              <a:buNone/>
              <a:defRPr sz="900"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999999</a:t>
            </a:r>
            <a:endParaRPr lang="en-US"/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E66DC147-3EB7-4374-8E24-E504B2245036}"/>
              </a:ext>
            </a:extLst>
          </p:cNvPr>
          <p:cNvSpPr txBox="1"/>
          <p:nvPr userDrawn="1"/>
        </p:nvSpPr>
        <p:spPr>
          <a:xfrm>
            <a:off x="602954" y="4904028"/>
            <a:ext cx="3115567" cy="174851"/>
          </a:xfrm>
          <a:prstGeom prst="rect">
            <a:avLst/>
          </a:prstGeom>
          <a:noFill/>
        </p:spPr>
        <p:txBody>
          <a:bodyPr wrap="square" lIns="36000" tIns="0" rIns="36000" bIns="36000" rtlCol="0" anchor="ctr">
            <a:spAutoFit/>
          </a:bodyPr>
          <a:lstStyle/>
          <a:p>
            <a:r>
              <a:rPr lang="en-US" sz="9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jälkikäteen pysäkille kohdistettua ovitapahtumaa</a:t>
            </a:r>
          </a:p>
        </p:txBody>
      </p:sp>
      <p:sp>
        <p:nvSpPr>
          <p:cNvPr id="25" name="Tekstin paikkamerkki 7">
            <a:extLst>
              <a:ext uri="{FF2B5EF4-FFF2-40B4-BE49-F238E27FC236}">
                <a16:creationId xmlns:a16="http://schemas.microsoft.com/office/drawing/2014/main" id="{91138C27-1C70-4388-A138-EA8204BE6F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3707" y="5131507"/>
            <a:ext cx="479247" cy="174850"/>
          </a:xfrm>
          <a:solidFill>
            <a:srgbClr val="E23C3C">
              <a:alpha val="49804"/>
            </a:srgbClr>
          </a:solidFill>
        </p:spPr>
        <p:txBody>
          <a:bodyPr lIns="36000" tIns="0" rIns="36000" bIns="0" anchor="ctr">
            <a:normAutofit/>
          </a:bodyPr>
          <a:lstStyle>
            <a:lvl1pPr marL="0" indent="0">
              <a:buNone/>
              <a:defRPr sz="900"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999999</a:t>
            </a:r>
            <a:endParaRPr lang="en-US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A2E71902-3613-472C-97E2-C3B359E9EE50}"/>
              </a:ext>
            </a:extLst>
          </p:cNvPr>
          <p:cNvSpPr txBox="1"/>
          <p:nvPr userDrawn="1"/>
        </p:nvSpPr>
        <p:spPr>
          <a:xfrm>
            <a:off x="602954" y="5131506"/>
            <a:ext cx="3115567" cy="174851"/>
          </a:xfrm>
          <a:prstGeom prst="rect">
            <a:avLst/>
          </a:prstGeom>
          <a:noFill/>
        </p:spPr>
        <p:txBody>
          <a:bodyPr wrap="square" lIns="36000" tIns="0" rIns="36000" bIns="36000" rtlCol="0" anchor="ctr">
            <a:spAutoFit/>
          </a:bodyPr>
          <a:lstStyle/>
          <a:p>
            <a:r>
              <a:rPr lang="en-US" sz="9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ovitapahtumaa ilman pysäkkitietoa 100 m säteellä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E149B3BF-30A4-4861-A16F-16C8B9FCADD9}"/>
              </a:ext>
            </a:extLst>
          </p:cNvPr>
          <p:cNvSpPr txBox="1"/>
          <p:nvPr userDrawn="1"/>
        </p:nvSpPr>
        <p:spPr>
          <a:xfrm>
            <a:off x="121846" y="5388877"/>
            <a:ext cx="3599998" cy="174851"/>
          </a:xfrm>
          <a:prstGeom prst="rect">
            <a:avLst/>
          </a:prstGeom>
          <a:noFill/>
        </p:spPr>
        <p:txBody>
          <a:bodyPr wrap="square" lIns="36000" tIns="0" rIns="36000" bIns="36000" rtlCol="0" anchor="ctr">
            <a:spAutoFit/>
          </a:bodyPr>
          <a:lstStyle/>
          <a:p>
            <a:r>
              <a:rPr lang="en-US" sz="9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Pysäkkiä käyttäneet reitinsuunnat (HFP):</a:t>
            </a:r>
          </a:p>
        </p:txBody>
      </p:sp>
      <p:sp>
        <p:nvSpPr>
          <p:cNvPr id="28" name="Tekstin paikkamerkki 7">
            <a:extLst>
              <a:ext uri="{FF2B5EF4-FFF2-40B4-BE49-F238E27FC236}">
                <a16:creationId xmlns:a16="http://schemas.microsoft.com/office/drawing/2014/main" id="{10403720-EC53-4D22-AE93-596528A104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0353" y="5569516"/>
            <a:ext cx="3588168" cy="501200"/>
          </a:xfrm>
        </p:spPr>
        <p:txBody>
          <a:bodyPr lIns="36000" tIns="0" rIns="36000" bIns="36000" anchor="t">
            <a:normAutofit/>
          </a:bodyPr>
          <a:lstStyle>
            <a:lvl1pPr marL="0" indent="0">
              <a:buNone/>
              <a:defRPr sz="900"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observed_route_dirs</a:t>
            </a:r>
            <a:endParaRPr lang="en-US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279D09B3-42E8-4F2C-824A-3575CBC3A2BD}"/>
              </a:ext>
            </a:extLst>
          </p:cNvPr>
          <p:cNvSpPr txBox="1"/>
          <p:nvPr userDrawn="1"/>
        </p:nvSpPr>
        <p:spPr>
          <a:xfrm>
            <a:off x="130353" y="6132262"/>
            <a:ext cx="1155522" cy="174851"/>
          </a:xfrm>
          <a:prstGeom prst="rect">
            <a:avLst/>
          </a:prstGeom>
          <a:noFill/>
        </p:spPr>
        <p:txBody>
          <a:bodyPr wrap="square" lIns="36000" tIns="0" rIns="36000" bIns="36000" rtlCol="0" anchor="ctr">
            <a:spAutoFit/>
          </a:bodyPr>
          <a:lstStyle/>
          <a:p>
            <a:r>
              <a:rPr lang="en-US" sz="9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Ovitapahtumat ajalta</a:t>
            </a:r>
          </a:p>
        </p:txBody>
      </p:sp>
      <p:sp>
        <p:nvSpPr>
          <p:cNvPr id="30" name="Tekstin paikkamerkki 7">
            <a:extLst>
              <a:ext uri="{FF2B5EF4-FFF2-40B4-BE49-F238E27FC236}">
                <a16:creationId xmlns:a16="http://schemas.microsoft.com/office/drawing/2014/main" id="{E1027C23-30D2-4E04-9460-6D78EE1458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85876" y="6132630"/>
            <a:ext cx="2432645" cy="174850"/>
          </a:xfrm>
        </p:spPr>
        <p:txBody>
          <a:bodyPr lIns="36000" tIns="0" rIns="36000" bIns="36000" anchor="ctr">
            <a:normAutofit/>
          </a:bodyPr>
          <a:lstStyle>
            <a:lvl1pPr marL="0" indent="0">
              <a:buNone/>
              <a:defRPr sz="900"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from_to_date</a:t>
            </a:r>
            <a:endParaRPr lang="en-US"/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77FB44F6-90A6-4CA7-88AC-8C5E374A7104}"/>
              </a:ext>
            </a:extLst>
          </p:cNvPr>
          <p:cNvSpPr txBox="1"/>
          <p:nvPr userDrawn="1"/>
        </p:nvSpPr>
        <p:spPr>
          <a:xfrm>
            <a:off x="130352" y="6323988"/>
            <a:ext cx="1155522" cy="174851"/>
          </a:xfrm>
          <a:prstGeom prst="rect">
            <a:avLst/>
          </a:prstGeom>
          <a:noFill/>
        </p:spPr>
        <p:txBody>
          <a:bodyPr wrap="square" lIns="36000" tIns="0" rIns="36000" bIns="36000" rtlCol="0" anchor="ctr">
            <a:spAutoFit/>
          </a:bodyPr>
          <a:lstStyle/>
          <a:p>
            <a:r>
              <a:rPr lang="en-US" sz="9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Pysäkki poimittu</a:t>
            </a:r>
          </a:p>
        </p:txBody>
      </p:sp>
      <p:sp>
        <p:nvSpPr>
          <p:cNvPr id="32" name="Tekstin paikkamerkki 7">
            <a:extLst>
              <a:ext uri="{FF2B5EF4-FFF2-40B4-BE49-F238E27FC236}">
                <a16:creationId xmlns:a16="http://schemas.microsoft.com/office/drawing/2014/main" id="{16CCD8DA-0E3D-40A3-93C0-D744BDBEB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85875" y="6324356"/>
            <a:ext cx="2432645" cy="174850"/>
          </a:xfrm>
        </p:spPr>
        <p:txBody>
          <a:bodyPr lIns="36000" tIns="0" rIns="36000" bIns="36000" anchor="ctr">
            <a:normAutofit/>
          </a:bodyPr>
          <a:lstStyle>
            <a:lvl1pPr marL="0" indent="0">
              <a:buNone/>
              <a:defRPr sz="900"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i-FI"/>
              <a:t>stop_import_date</a:t>
            </a:r>
            <a:endParaRPr lang="en-US"/>
          </a:p>
        </p:txBody>
      </p:sp>
      <p:sp>
        <p:nvSpPr>
          <p:cNvPr id="33" name="Tekstin paikkamerkki 7">
            <a:extLst>
              <a:ext uri="{FF2B5EF4-FFF2-40B4-BE49-F238E27FC236}">
                <a16:creationId xmlns:a16="http://schemas.microsoft.com/office/drawing/2014/main" id="{074B2377-6270-4E41-903E-2C89142851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44154" y="6229193"/>
            <a:ext cx="5940000" cy="174850"/>
          </a:xfrm>
        </p:spPr>
        <p:txBody>
          <a:bodyPr lIns="36000" tIns="0" rIns="36000" bIns="36000" anchor="ctr">
            <a:normAutofit/>
          </a:bodyPr>
          <a:lstStyle>
            <a:lvl1pPr marL="0" indent="0">
              <a:buNone/>
              <a:defRPr sz="900" b="0" u="sng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pPr lvl="0"/>
            <a:r>
              <a:rPr lang="fi-FI"/>
              <a:t>transitlog_url</a:t>
            </a:r>
            <a:endParaRPr lang="en-US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8629781D-34DD-4CE9-B25F-3F6FCA9A6D4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7555304" y="6562521"/>
            <a:ext cx="2228850" cy="206647"/>
          </a:xfrm>
        </p:spPr>
        <p:txBody>
          <a:bodyPr lIns="36000" tIns="36000" rIns="36000" bIns="36000" anchor="b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277E18-7C4D-4231-A6D3-4EAC04535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0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E20A740E-0B60-44E3-A6DD-3FA34EF9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CEFC7E1-7C22-4F9E-8E9B-871226C3A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8" name="Dian numeron paikkamerkki 7">
            <a:extLst>
              <a:ext uri="{FF2B5EF4-FFF2-40B4-BE49-F238E27FC236}">
                <a16:creationId xmlns:a16="http://schemas.microsoft.com/office/drawing/2014/main" id="{3D0A66C1-C362-4517-830F-831888A97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7E18-7C4D-4231-A6D3-4EAC04535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2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88AE98-A2A5-478C-AC7E-EC768BD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569F31C5-6BD2-45AE-8D88-1D4831CC13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Kuvan paikkamerkki 3">
            <a:extLst>
              <a:ext uri="{FF2B5EF4-FFF2-40B4-BE49-F238E27FC236}">
                <a16:creationId xmlns:a16="http://schemas.microsoft.com/office/drawing/2014/main" id="{2FCB6589-2B7B-462C-85ED-ED2BAE4000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FA067A58-77C6-4161-A246-9B4179F94E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C1FC9C50-80F5-42F2-96C0-63F6567BE3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kstin paikkamerkki 6">
            <a:extLst>
              <a:ext uri="{FF2B5EF4-FFF2-40B4-BE49-F238E27FC236}">
                <a16:creationId xmlns:a16="http://schemas.microsoft.com/office/drawing/2014/main" id="{3AC14DC6-60DB-4B10-B2D0-EB32215F7A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0E7F2946-6EB7-4590-B514-48459BB0D8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kstin paikkamerkki 8">
            <a:extLst>
              <a:ext uri="{FF2B5EF4-FFF2-40B4-BE49-F238E27FC236}">
                <a16:creationId xmlns:a16="http://schemas.microsoft.com/office/drawing/2014/main" id="{9C1685C2-6564-4211-988A-8D333F8EAE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kstin paikkamerkki 9">
            <a:extLst>
              <a:ext uri="{FF2B5EF4-FFF2-40B4-BE49-F238E27FC236}">
                <a16:creationId xmlns:a16="http://schemas.microsoft.com/office/drawing/2014/main" id="{DCC4EC46-7279-4E8C-9006-5C2D58F5FF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kstin paikkamerkki 10">
            <a:extLst>
              <a:ext uri="{FF2B5EF4-FFF2-40B4-BE49-F238E27FC236}">
                <a16:creationId xmlns:a16="http://schemas.microsoft.com/office/drawing/2014/main" id="{580F37C4-22DA-4ABE-BAE1-9D08DC74C7B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kstin paikkamerkki 11">
            <a:extLst>
              <a:ext uri="{FF2B5EF4-FFF2-40B4-BE49-F238E27FC236}">
                <a16:creationId xmlns:a16="http://schemas.microsoft.com/office/drawing/2014/main" id="{03FF0D01-1F47-44D9-86C2-D471181057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5D895CDB-A4AF-4863-9CD7-1AF7A5BEC50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kstin paikkamerkki 13">
            <a:extLst>
              <a:ext uri="{FF2B5EF4-FFF2-40B4-BE49-F238E27FC236}">
                <a16:creationId xmlns:a16="http://schemas.microsoft.com/office/drawing/2014/main" id="{A45D4C2E-5CC9-4E6A-8A41-FCB58205D28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kstin paikkamerkki 14">
            <a:extLst>
              <a:ext uri="{FF2B5EF4-FFF2-40B4-BE49-F238E27FC236}">
                <a16:creationId xmlns:a16="http://schemas.microsoft.com/office/drawing/2014/main" id="{C4845B7D-534C-4398-8E86-C912E0A8B22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kstin paikkamerkki 15">
            <a:extLst>
              <a:ext uri="{FF2B5EF4-FFF2-40B4-BE49-F238E27FC236}">
                <a16:creationId xmlns:a16="http://schemas.microsoft.com/office/drawing/2014/main" id="{38F6946F-E2AD-4BCD-9E56-E7C2C455DB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A4-paperi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Kosonen Arttu</dc:creator>
  <cp:lastModifiedBy>Kosonen Arttu</cp:lastModifiedBy>
  <cp:revision>15</cp:revision>
  <dcterms:created xsi:type="dcterms:W3CDTF">2021-09-03T10:41:08Z</dcterms:created>
  <dcterms:modified xsi:type="dcterms:W3CDTF">2021-09-03T12:18:39Z</dcterms:modified>
</cp:coreProperties>
</file>