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3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4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8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6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34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0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321D70-A61D-4EB9-BCEA-5369D9CB548E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F759F8-A0D2-4CC6-A3E2-D2AB8538A6A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2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OOP pokročilé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Magické metody</a:t>
            </a:r>
          </a:p>
          <a:p>
            <a:r>
              <a:rPr lang="cs-CZ" dirty="0" smtClean="0"/>
              <a:t>Dědění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1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Magické metody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Speciální předdefinované metody, jež se v určitou chvíli volají zpravidla automaticky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Lze je překrýt a jejich defaultní chování tak upravit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Jejich deklarace začíná </a:t>
            </a:r>
            <a:r>
              <a:rPr lang="cs-CZ" b="1" dirty="0" smtClean="0"/>
              <a:t>dvěma</a:t>
            </a:r>
            <a:r>
              <a:rPr lang="cs-CZ" dirty="0" smtClean="0"/>
              <a:t> podtržítky __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Jsou ro například: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__</a:t>
            </a:r>
            <a:r>
              <a:rPr lang="cs-CZ" dirty="0" err="1" smtClean="0"/>
              <a:t>construct</a:t>
            </a:r>
            <a:r>
              <a:rPr lang="cs-CZ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__</a:t>
            </a:r>
            <a:r>
              <a:rPr lang="cs-CZ" dirty="0" err="1" smtClean="0"/>
              <a:t>destruct</a:t>
            </a:r>
            <a:r>
              <a:rPr lang="cs-CZ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__</a:t>
            </a:r>
            <a:r>
              <a:rPr lang="cs-CZ" dirty="0" err="1" smtClean="0"/>
              <a:t>toString</a:t>
            </a:r>
            <a:r>
              <a:rPr lang="cs-CZ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94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Konstruktor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Plní stejnou funkci jako v jiných jazycích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Především se stará o inicializaci atributů třídy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Konstruktor (ani jinou metodu) nelze v PHP klasicky přetížit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43038"/>
            <a:ext cx="7187551" cy="21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toString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Speciální metoda starající se o vypsání objektu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Volá se automaticky při převodu objektu na </a:t>
            </a:r>
            <a:r>
              <a:rPr lang="cs-CZ" dirty="0" err="1" smtClean="0"/>
              <a:t>string</a:t>
            </a:r>
            <a:r>
              <a:rPr lang="cs-CZ" dirty="0" smtClean="0"/>
              <a:t> (například při echu)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Je vhodné ji překrýt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366876"/>
            <a:ext cx="5044793" cy="180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Založena na stejných principech jako v jiných jazycích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Potomek obsahuje všechny metody i atributy předka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Používá se klíčové slovo </a:t>
            </a:r>
            <a:r>
              <a:rPr lang="cs-CZ" dirty="0" err="1" smtClean="0"/>
              <a:t>extends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83333"/>
            <a:ext cx="4704430" cy="279556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45" y="2154344"/>
            <a:ext cx="18954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0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II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Konstruktor se dědí z předka, pokud přidáváme atributy je vhodné ho předefinovat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Nastavujeme jen nové atributy, na zbytek voláme konstruktor předka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737288"/>
            <a:ext cx="7205409" cy="1645526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382814"/>
            <a:ext cx="7118044" cy="4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Překrývání a polymorfismus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Metody předka lze v potomkovi překrýt (aby se chovali trochu jinak), překrývá se prostým znovu-definováním metody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Překrývání lze zabránit použitím klíčového slova </a:t>
            </a:r>
            <a:r>
              <a:rPr lang="cs-CZ" b="1" dirty="0" err="1" smtClean="0"/>
              <a:t>final</a:t>
            </a:r>
            <a:r>
              <a:rPr lang="cs-CZ" dirty="0" smtClean="0"/>
              <a:t> u metody předka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Polymorfismus umožňuje k instanci potomka přistupovat jakoby to byla instance předka (ona de facto je)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609975"/>
            <a:ext cx="6421537" cy="1781832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817" y="3569589"/>
            <a:ext cx="3919213" cy="18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3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192</Words>
  <Application>Microsoft Office PowerPoint</Application>
  <PresentationFormat>Širokoúhlá obrazovka</PresentationFormat>
  <Paragraphs>30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Retrospektiva</vt:lpstr>
      <vt:lpstr>OOP pokročilé</vt:lpstr>
      <vt:lpstr>Magické metody</vt:lpstr>
      <vt:lpstr>Konstruktor</vt:lpstr>
      <vt:lpstr>toString</vt:lpstr>
      <vt:lpstr>Dědičnost</vt:lpstr>
      <vt:lpstr>Dědičnost II</vt:lpstr>
      <vt:lpstr>Překrývání a polymorfismus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pokročilé</dc:title>
  <dc:creator>Miroslav Pasler</dc:creator>
  <cp:lastModifiedBy>Libor Mitrovič</cp:lastModifiedBy>
  <cp:revision>9</cp:revision>
  <dcterms:created xsi:type="dcterms:W3CDTF">2016-12-08T17:44:49Z</dcterms:created>
  <dcterms:modified xsi:type="dcterms:W3CDTF">2018-02-15T09:33:29Z</dcterms:modified>
</cp:coreProperties>
</file>