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8" r:id="rId4"/>
    <p:sldId id="262" r:id="rId5"/>
    <p:sldId id="264" r:id="rId6"/>
    <p:sldId id="271" r:id="rId7"/>
    <p:sldId id="272" r:id="rId8"/>
    <p:sldId id="270" r:id="rId9"/>
    <p:sldId id="263" r:id="rId10"/>
    <p:sldId id="265" r:id="rId11"/>
    <p:sldId id="277" r:id="rId12"/>
    <p:sldId id="268" r:id="rId13"/>
    <p:sldId id="276" r:id="rId14"/>
    <p:sldId id="266" r:id="rId15"/>
    <p:sldId id="274" r:id="rId16"/>
    <p:sldId id="278" r:id="rId17"/>
    <p:sldId id="279" r:id="rId18"/>
    <p:sldId id="280" r:id="rId19"/>
    <p:sldId id="281" r:id="rId20"/>
    <p:sldId id="267" r:id="rId21"/>
    <p:sldId id="273" r:id="rId22"/>
    <p:sldId id="283" r:id="rId23"/>
    <p:sldId id="282" r:id="rId24"/>
    <p:sldId id="275" r:id="rId25"/>
    <p:sldId id="284" r:id="rId26"/>
    <p:sldId id="285" r:id="rId27"/>
    <p:sldId id="259" r:id="rId28"/>
    <p:sldId id="260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60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27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4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69E-18F5-49F0-86DD-A37A801E41D1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674EB1-4D80-4015-880D-854C1756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ipedia.net/index.php/Transformations_between_ECEF_and_ENU_coordinat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7493" y="656446"/>
            <a:ext cx="933743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513 Geospatial </a:t>
            </a:r>
            <a:r>
              <a:rPr lang="en-US" sz="4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Vision and Visualization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037493" y="3557717"/>
            <a:ext cx="102067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Submitted to: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Prof. Xin Chen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Submitted by: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PRANAV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SAI DEENUMSETTI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A20370660</a:t>
            </a:r>
          </a:p>
          <a:p>
            <a:pPr lvl="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KARTHIK N V                   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A20381713</a:t>
            </a:r>
          </a:p>
          <a:p>
            <a:pPr lvl="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DHEERAJRAM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CHANDRA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A20376500</a:t>
            </a:r>
          </a:p>
          <a:p>
            <a:pPr lvl="8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SAPTARSHI BANERJEE         A20376116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493" y="2353303"/>
            <a:ext cx="8845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Project 2 : Investigate the misalignment between Point Cloud and perspective image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072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6823" y="1463113"/>
                <a:ext cx="7878121" cy="4206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With given origin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location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in East North Up Coordinate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is: </a:t>
                </a:r>
              </a:p>
              <a:p>
                <a:pPr algn="ctr"/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is the rotation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So </a:t>
                </a:r>
                <a:r>
                  <a:rPr lang="en-US" dirty="0"/>
                  <a:t>the whole transformation is:</a:t>
                </a:r>
              </a:p>
              <a:p>
                <a:pPr algn="ctr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\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</m:d>
                            </m:e>
                          </m:func>
                        </m:e>
                      </m:mr>
                      <m:m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</m:d>
                            </m:e>
                          </m:func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23" y="1463113"/>
                <a:ext cx="7878121" cy="4206408"/>
              </a:xfrm>
              <a:prstGeom prst="rect">
                <a:avLst/>
              </a:prstGeom>
              <a:blipFill rotWithShape="0">
                <a:blip r:embed="rId2"/>
                <a:stretch>
                  <a:fillRect l="-619" t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30163" y="684014"/>
            <a:ext cx="490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Coordinate Transformations: ECEF </a:t>
            </a:r>
            <a:r>
              <a:rPr lang="en-US" b="1" u="sng" dirty="0">
                <a:sym typeface="Wingdings" panose="05000000000000000000" pitchFamily="2" charset="2"/>
              </a:rPr>
              <a:t> </a:t>
            </a:r>
            <a:r>
              <a:rPr lang="en-US" b="1" u="sng" dirty="0" smtClean="0">
                <a:sym typeface="Wingdings" panose="05000000000000000000" pitchFamily="2" charset="2"/>
              </a:rPr>
              <a:t>ENU:-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3621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" t="4178" r="8541"/>
          <a:stretch/>
        </p:blipFill>
        <p:spPr>
          <a:xfrm>
            <a:off x="383822" y="1557867"/>
            <a:ext cx="9031111" cy="51771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889" y="146756"/>
            <a:ext cx="93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Code snippet to convert ECEF to ENU: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17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36072" y="1891556"/>
                <a:ext cx="8174182" cy="3108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When our vehicle captures image, it also records camera unit quaternion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orthogonal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in camera coordinate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2" y="1891556"/>
                <a:ext cx="8174182" cy="3108800"/>
              </a:xfrm>
              <a:prstGeom prst="rect">
                <a:avLst/>
              </a:prstGeom>
              <a:blipFill rotWithShape="0">
                <a:blip r:embed="rId2"/>
                <a:stretch>
                  <a:fillRect l="-597" t="-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36072" y="8275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Coordinate Transformations: </a:t>
            </a:r>
            <a:r>
              <a:rPr lang="en-US" b="1" u="sng" dirty="0">
                <a:sym typeface="Wingdings" panose="05000000000000000000" pitchFamily="2" charset="2"/>
              </a:rPr>
              <a:t>ENU  Camera Coordinate</a:t>
            </a:r>
            <a:r>
              <a:rPr lang="en-US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52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1"/>
          <a:stretch/>
        </p:blipFill>
        <p:spPr>
          <a:xfrm>
            <a:off x="877434" y="1463206"/>
            <a:ext cx="5410477" cy="4553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7434" y="670467"/>
            <a:ext cx="576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Code snippet to convert </a:t>
            </a:r>
            <a:r>
              <a:rPr lang="en-IN" dirty="0" smtClean="0"/>
              <a:t>ENU to Camera Co-ordinates: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64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4290" y="1680152"/>
                <a:ext cx="8007928" cy="3553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example,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camera coordinate, if z&gt;0, z&gt;|x| and z&gt;|y|, then this point belongs to “front” face. 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The pixel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this point projects on front cube image with resolution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r>
                  <a:rPr lang="en-US" dirty="0"/>
                  <a:t>Notice that image coordinate is X-Y-re</a:t>
                </a:r>
                <a:r>
                  <a:rPr lang="en-US" altLang="zh-CN" dirty="0"/>
                  <a:t>versed with camera coordinate.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0" y="1680152"/>
                <a:ext cx="8007928" cy="3553024"/>
              </a:xfrm>
              <a:prstGeom prst="rect">
                <a:avLst/>
              </a:prstGeom>
              <a:blipFill rotWithShape="0">
                <a:blip r:embed="rId2"/>
                <a:stretch>
                  <a:fillRect l="-609" t="-1203" r="-1218" b="-1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4290" y="847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Coordinate Transformations: </a:t>
            </a:r>
            <a:r>
              <a:rPr lang="en-US" b="1" u="sng" dirty="0">
                <a:sym typeface="Wingdings" panose="05000000000000000000" pitchFamily="2" charset="2"/>
              </a:rPr>
              <a:t>Camera Coordinate  Image Coordinate</a:t>
            </a:r>
            <a:r>
              <a:rPr lang="en-US" b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53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044" y="169333"/>
            <a:ext cx="6671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Point Cloud Visualisation of using Mesh Lab: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Camera co-ordinates cube: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12192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822"/>
            <a:ext cx="12192000" cy="54581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99534"/>
            <a:ext cx="639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Front face of previous cube (point cloud representation):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150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156"/>
            <a:ext cx="12192000" cy="5288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15623"/>
            <a:ext cx="407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Back face of the cube (Point Cloud):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211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723"/>
            <a:ext cx="12192000" cy="5749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78557"/>
            <a:ext cx="4009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Left </a:t>
            </a:r>
            <a:r>
              <a:rPr lang="en-IN" b="1" dirty="0"/>
              <a:t>face of the cube (Point Cloud):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459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977"/>
            <a:ext cx="12192000" cy="58870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343090"/>
            <a:ext cx="412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Right </a:t>
            </a:r>
            <a:r>
              <a:rPr lang="en-IN" b="1" dirty="0"/>
              <a:t>face of the cube (Point Cloud):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83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461" y="1205017"/>
            <a:ext cx="88875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Aim:</a:t>
            </a:r>
          </a:p>
          <a:p>
            <a:endParaRPr lang="en-IN" dirty="0"/>
          </a:p>
          <a:p>
            <a:r>
              <a:rPr lang="en-IN" sz="2400" dirty="0" smtClean="0"/>
              <a:t>To Investigate the misalignment between the Point cloud and the perspective image</a:t>
            </a:r>
            <a:r>
              <a:rPr lang="en-IN" dirty="0" smtClean="0"/>
              <a:t>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02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6" y="1211110"/>
            <a:ext cx="2988735" cy="22069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89" y="1211110"/>
            <a:ext cx="2923822" cy="2212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6" y="3787421"/>
            <a:ext cx="2988735" cy="2206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89" y="3784600"/>
            <a:ext cx="2923822" cy="2212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686" y="3360889"/>
            <a:ext cx="77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Back                                                                   Front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0267" y="5994400"/>
            <a:ext cx="77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</a:t>
            </a:r>
            <a:r>
              <a:rPr lang="en-IN" dirty="0"/>
              <a:t> </a:t>
            </a:r>
            <a:r>
              <a:rPr lang="en-IN" dirty="0" smtClean="0"/>
              <a:t>Left                                                                       Right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40267" y="462844"/>
            <a:ext cx="687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IN" b="1" u="sng" dirty="0" smtClean="0"/>
              <a:t>The 4 Faces of the Point Cloud obtained after transformation are: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17192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822" y="733778"/>
            <a:ext cx="92884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Finding the misalignment between point cloud image and camera image:</a:t>
            </a:r>
            <a:endParaRPr lang="en-IN" sz="1400" b="1" dirty="0" smtClean="0"/>
          </a:p>
          <a:p>
            <a:endParaRPr lang="en-IN" dirty="0"/>
          </a:p>
          <a:p>
            <a:r>
              <a:rPr lang="en-US" dirty="0" smtClean="0"/>
              <a:t>. We have used </a:t>
            </a:r>
            <a:r>
              <a:rPr lang="en-US" dirty="0"/>
              <a:t>the Brute-Force matcher </a:t>
            </a:r>
            <a:r>
              <a:rPr lang="en-US" dirty="0" smtClean="0"/>
              <a:t>with SIFT descriptors and Ratio test in OpenCV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 </a:t>
            </a:r>
            <a:r>
              <a:rPr lang="en-US" u="sng" dirty="0" smtClean="0"/>
              <a:t>Br</a:t>
            </a:r>
            <a:r>
              <a:rPr lang="en-US" b="1" u="sng" dirty="0" smtClean="0"/>
              <a:t>ute-force matcher: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It </a:t>
            </a:r>
            <a:r>
              <a:rPr lang="en-US" dirty="0"/>
              <a:t>takes the descriptor of one feature in first set and is matched with all other features in second set using some distance calculation. And the closest one is returned.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33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" y="4373132"/>
            <a:ext cx="9294543" cy="24848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101" y="602734"/>
            <a:ext cx="8105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Code snippet to </a:t>
            </a:r>
            <a:r>
              <a:rPr lang="en-IN" b="1" dirty="0" smtClean="0"/>
              <a:t>do the feature matching and calculate the misalignment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" y="1123154"/>
            <a:ext cx="7973743" cy="30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5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2012620"/>
            <a:ext cx="3905956" cy="3293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3" y="2012619"/>
            <a:ext cx="3696757" cy="3293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153" y="259644"/>
            <a:ext cx="8970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Comparing below two images to find the misalignment: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  Front face (Original image)                Front face (Point Cloud Visualisation)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882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7" y="275356"/>
            <a:ext cx="36493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Results:-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. </a:t>
            </a:r>
            <a:r>
              <a:rPr lang="en-IN" b="1" u="sng" dirty="0" smtClean="0"/>
              <a:t>The misalignment values are </a:t>
            </a:r>
            <a:r>
              <a:rPr lang="en-IN" b="1" dirty="0" smtClean="0"/>
              <a:t>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7" y="1921313"/>
            <a:ext cx="10707242" cy="20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2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3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628651"/>
            <a:ext cx="92011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Result:</a:t>
            </a:r>
            <a:endParaRPr lang="en-IN" b="1" dirty="0" smtClean="0"/>
          </a:p>
          <a:p>
            <a:endParaRPr lang="en-IN" b="1" dirty="0"/>
          </a:p>
          <a:p>
            <a:r>
              <a:rPr lang="en-IN" b="1" dirty="0" smtClean="0"/>
              <a:t>From the previous slide, we see that the field of view is 60 degrees instead of 90 degrees.</a:t>
            </a:r>
          </a:p>
          <a:p>
            <a:endParaRPr lang="en-IN" b="1" dirty="0"/>
          </a:p>
          <a:p>
            <a:r>
              <a:rPr lang="en-IN" b="1" dirty="0" smtClean="0"/>
              <a:t>So, from this we can say that there is an inclination of 30 degrees.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677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Requirements &amp; Resources: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Pycharm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NumPy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MeshLab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OpenCV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8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Recourses: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565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chemeClr val="tx1"/>
                </a:solidFill>
                <a:hlinkClick r:id="rId2"/>
              </a:rPr>
              <a:t>www.navipedia.net/index.php/Transformations_between_ECEF_and_ENU_coordinates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Co-ordinate </a:t>
            </a:r>
            <a:r>
              <a:rPr lang="en-US" b="1" dirty="0" smtClean="0"/>
              <a:t>Transformations.ppt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http://docs.opencv.org/trunk/dc/dc3/tutorial_py_matcher.html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7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1272" y="1045186"/>
            <a:ext cx="5230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/>
              <a:t> 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437" y="2478703"/>
            <a:ext cx="91535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by: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PRANAV SAI DEENUMSETTI  A20370660</a:t>
            </a:r>
          </a:p>
          <a:p>
            <a:pPr lvl="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KARTHIK N V                      A20381713</a:t>
            </a:r>
          </a:p>
          <a:p>
            <a:pPr lvl="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DHEERAJRAM CHANDRA 	 A20376500</a:t>
            </a:r>
          </a:p>
          <a:p>
            <a:pPr lvl="8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SAPTARSHI BANERJEE         A20376116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204"/>
            <a:ext cx="8596668" cy="388077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To process the given project data file and process the given LLA (Latitude Longitude Altitude) into ECEF (Earth Centered Earth Fixed) using co-ordinate transformations.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 convert the obtained ECEF to ENU using the given co-ordinate transformations.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 convert the then obtained ENU to Camera co-ordinates which is later converted to the image co-ordinates.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 calculate the misalignment angle(</a:t>
            </a:r>
            <a:r>
              <a:rPr lang="el-GR" sz="2400" dirty="0">
                <a:solidFill>
                  <a:schemeClr val="tx1"/>
                </a:solidFill>
              </a:rPr>
              <a:t>ϴ</a:t>
            </a:r>
            <a:r>
              <a:rPr lang="en-US" sz="2400" dirty="0" smtClean="0">
                <a:solidFill>
                  <a:schemeClr val="tx1"/>
                </a:solidFill>
              </a:rPr>
              <a:t>) between the point cloud image and the given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654" y="814452"/>
            <a:ext cx="956774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Flow of the Project: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US" b="1" dirty="0" smtClean="0"/>
              <a:t>Input data 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  <a:endParaRPr lang="en-US" b="1" dirty="0" smtClean="0"/>
          </a:p>
          <a:p>
            <a:r>
              <a:rPr lang="en-US" b="1" dirty="0" smtClean="0"/>
              <a:t>        </a:t>
            </a:r>
          </a:p>
          <a:p>
            <a:r>
              <a:rPr lang="en-US" b="1" dirty="0" smtClean="0"/>
              <a:t>                  LLA </a:t>
            </a:r>
            <a:r>
              <a:rPr lang="en-US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       ECEF 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                ENU 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       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                       Camera Coordinate 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                                       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                                                                       Image Coordinates        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  </a:t>
            </a: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                                                                                                           Misalignment</a:t>
            </a:r>
            <a:endParaRPr lang="en-US" b="1" dirty="0" smtClean="0"/>
          </a:p>
          <a:p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427698" y="1786483"/>
            <a:ext cx="1385036" cy="3456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9778" y="2363158"/>
            <a:ext cx="472920" cy="2897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3987" y="2934559"/>
            <a:ext cx="600223" cy="26407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4210" y="3424095"/>
            <a:ext cx="548992" cy="3456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71913" y="3955614"/>
            <a:ext cx="2105116" cy="3456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3162" y="4540280"/>
            <a:ext cx="2063689" cy="34568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17541" y="5025242"/>
            <a:ext cx="1553838" cy="3808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06851" y="4540280"/>
            <a:ext cx="410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777" y="164473"/>
            <a:ext cx="9088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Understanding The Project:</a:t>
            </a:r>
          </a:p>
          <a:p>
            <a:endParaRPr lang="en-I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78588" y="1569156"/>
                <a:ext cx="2509025" cy="1973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To calculate the ECEF co-ordinates: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8" y="1569156"/>
                <a:ext cx="2509025" cy="1973544"/>
              </a:xfrm>
              <a:prstGeom prst="rect">
                <a:avLst/>
              </a:prstGeom>
              <a:blipFill rotWithShape="0">
                <a:blip r:embed="rId2"/>
                <a:stretch>
                  <a:fillRect r="-2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8588" y="4556571"/>
                <a:ext cx="2509025" cy="19735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TO calculate the ENU transformation:</a:t>
                </a:r>
              </a:p>
              <a:p>
                <a:pPr algn="ctr"/>
                <a:endParaRPr lang="en-IN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88" y="4556571"/>
                <a:ext cx="2509025" cy="1973544"/>
              </a:xfrm>
              <a:prstGeom prst="rect">
                <a:avLst/>
              </a:prstGeom>
              <a:blipFill rotWithShape="0">
                <a:blip r:embed="rId3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787232" y="1569156"/>
            <a:ext cx="2509025" cy="197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Extracting face from camera parameters: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Z&gt;0, z&gt;|x|, z&gt;|y|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Then it is front face.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(for example)</a:t>
            </a:r>
            <a:endParaRPr lang="en-IN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787232" y="4556572"/>
                <a:ext cx="2509025" cy="19735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To calculate the camera co-ordinates:</a:t>
                </a:r>
              </a:p>
              <a:p>
                <a:pPr algn="ctr"/>
                <a:endParaRPr lang="en-IN" dirty="0" smtClean="0">
                  <a:solidFill>
                    <a:schemeClr val="tx1"/>
                  </a:solidFill>
                </a:endParaRP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in camera coordinate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IN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232" y="4556572"/>
                <a:ext cx="2509025" cy="1973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178840" y="1569156"/>
            <a:ext cx="2509025" cy="197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Calculating the image co-ordinates: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Z&gt;0, z&gt;|x|, z&gt;|y|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Then it is front face.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(for example)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01422" y="959969"/>
            <a:ext cx="5851" cy="609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87613" y="5543343"/>
            <a:ext cx="8996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6296257" y="2555928"/>
            <a:ext cx="8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95876" y="4556571"/>
            <a:ext cx="2509025" cy="197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Calculate the Misalignment: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   Using OpenCV feature matching 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501422" y="3599532"/>
            <a:ext cx="1" cy="957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0"/>
            <a:endCxn id="5" idx="2"/>
          </p:cNvCxnSpPr>
          <p:nvPr/>
        </p:nvCxnSpPr>
        <p:spPr>
          <a:xfrm flipV="1">
            <a:off x="5041745" y="3542700"/>
            <a:ext cx="0" cy="101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8426139" y="3593756"/>
            <a:ext cx="1" cy="957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5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276225"/>
            <a:ext cx="7925646" cy="876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sz="2200" dirty="0">
                <a:solidFill>
                  <a:schemeClr val="tx1"/>
                </a:solidFill>
              </a:rPr>
              <a:t>Given a Point Cloud file and camera parameters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4" y="1866900"/>
            <a:ext cx="2152650" cy="2152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6" y="1866901"/>
            <a:ext cx="2152650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8" y="1847463"/>
            <a:ext cx="21336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866900"/>
            <a:ext cx="2152650" cy="2152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57300" y="4183618"/>
            <a:ext cx="958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                       Front                               Left                          Right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9575" y="49580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Camera Parameters:</a:t>
            </a:r>
          </a:p>
          <a:p>
            <a:r>
              <a:rPr lang="en-US" dirty="0"/>
              <a:t>45.90414414, 11.02845385, 227.5819, 0.362114, 0.374050, 0.592222, 0.615007</a:t>
            </a:r>
          </a:p>
        </p:txBody>
      </p:sp>
    </p:spTree>
    <p:extLst>
      <p:ext uri="{BB962C8B-B14F-4D97-AF65-F5344CB8AC3E}">
        <p14:creationId xmlns:p14="http://schemas.microsoft.com/office/powerpoint/2010/main" val="164083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a Point Cloud?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point cloud is a data structure used to represent a collection of multi-dimensional points and is commonly used to represent three-dimensional data.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points usually represent the X, Y, and Z geometric coordinates of a sampled surface.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5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avipedia.net/images/thumb/4/42/Transf_ECEF_%26_ENU_Coord_Fig_1.png/480px-Transf_ECEF_%26_ENU_Coord_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54" y="2386718"/>
            <a:ext cx="45720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8000" y="709557"/>
            <a:ext cx="868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relation between the </a:t>
            </a:r>
            <a:r>
              <a:rPr lang="en-US" b="1" dirty="0" smtClean="0"/>
              <a:t> </a:t>
            </a:r>
            <a:r>
              <a:rPr lang="en-US" b="1" dirty="0"/>
              <a:t>East, North, Up (ENU) coordinates and the  Earth </a:t>
            </a:r>
            <a:r>
              <a:rPr lang="en-US" b="1" dirty="0" smtClean="0"/>
              <a:t>Centered </a:t>
            </a:r>
            <a:r>
              <a:rPr lang="en-US" b="1" dirty="0"/>
              <a:t>Earth Fixed (ECEF) coordinates is illustrated in the next figure: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445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27362" y="1552052"/>
                <a:ext cx="6096000" cy="4260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Calculate ellipsoid flattening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Calculate eccentricity </a:t>
                </a:r>
                <a:r>
                  <a:rPr lang="en-US" i="1" dirty="0"/>
                  <a:t>e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Calculate the distance </a:t>
                </a:r>
                <a:r>
                  <a:rPr lang="en-US" i="1" dirty="0"/>
                  <a:t>N</a:t>
                </a:r>
                <a:r>
                  <a:rPr lang="en-US" dirty="0"/>
                  <a:t> from the surface to z- axis along ellipsoid normal as a function of 𝛷 (geodetic latitude):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ECEF coordinates </a:t>
                </a:r>
                <a:r>
                  <a:rPr lang="en-US" i="1" dirty="0"/>
                  <a:t>X</a:t>
                </a:r>
                <a:r>
                  <a:rPr lang="en-US" dirty="0"/>
                  <a:t>,</a:t>
                </a:r>
                <a:r>
                  <a:rPr lang="en-US" i="1" dirty="0"/>
                  <a:t> Y</a:t>
                </a:r>
                <a:r>
                  <a:rPr lang="en-US" dirty="0"/>
                  <a:t> and </a:t>
                </a:r>
                <a:r>
                  <a:rPr lang="en-US" i="1" dirty="0"/>
                  <a:t>Z</a:t>
                </a:r>
                <a:r>
                  <a:rPr lang="en-US" dirty="0"/>
                  <a:t> can be calculated from: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62" y="1552052"/>
                <a:ext cx="6096000" cy="4260333"/>
              </a:xfrm>
              <a:prstGeom prst="rect">
                <a:avLst/>
              </a:prstGeom>
              <a:blipFill rotWithShape="0">
                <a:blip r:embed="rId2"/>
                <a:stretch>
                  <a:fillRect l="-900" t="-1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06525" y="698081"/>
            <a:ext cx="4852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Coordinate Transformations: LLA </a:t>
            </a:r>
            <a:r>
              <a:rPr lang="en-US" b="1" u="sng" dirty="0">
                <a:sym typeface="Wingdings" panose="05000000000000000000" pitchFamily="2" charset="2"/>
              </a:rPr>
              <a:t></a:t>
            </a:r>
            <a:r>
              <a:rPr lang="en-US" b="1" u="sng" dirty="0"/>
              <a:t> </a:t>
            </a:r>
            <a:r>
              <a:rPr lang="en-US" b="1" u="sng" dirty="0" smtClean="0"/>
              <a:t>ECEF:-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956198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1000</TotalTime>
  <Words>694</Words>
  <Application>Microsoft Office PowerPoint</Application>
  <PresentationFormat>Widescreen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华文新魏</vt:lpstr>
      <vt:lpstr>Trebuchet MS</vt:lpstr>
      <vt:lpstr>Wingdings</vt:lpstr>
      <vt:lpstr>Wingdings 3</vt:lpstr>
      <vt:lpstr>Facet</vt:lpstr>
      <vt:lpstr>PowerPoint Presentation</vt:lpstr>
      <vt:lpstr>PowerPoint Presentation</vt:lpstr>
      <vt:lpstr>Objectives:</vt:lpstr>
      <vt:lpstr>PowerPoint Presentation</vt:lpstr>
      <vt:lpstr>PowerPoint Presentation</vt:lpstr>
      <vt:lpstr>Input: Given a Point Cloud file and camera parameters </vt:lpstr>
      <vt:lpstr>What is a Point Cloud?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&amp; Resources:</vt:lpstr>
      <vt:lpstr>Recourses: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Nagupalli</dc:creator>
  <cp:lastModifiedBy>dheerajram chandra</cp:lastModifiedBy>
  <cp:revision>44</cp:revision>
  <dcterms:created xsi:type="dcterms:W3CDTF">2017-05-05T04:10:24Z</dcterms:created>
  <dcterms:modified xsi:type="dcterms:W3CDTF">2017-05-05T21:41:38Z</dcterms:modified>
</cp:coreProperties>
</file>