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767C-0B60-4C2A-BFC7-A95580570F96}" type="datetimeFigureOut">
              <a:rPr lang="de-CH" smtClean="0"/>
              <a:t>08.05.2016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2CA3-E60C-4EAB-ACFD-8E3EF3D66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593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767C-0B60-4C2A-BFC7-A95580570F96}" type="datetimeFigureOut">
              <a:rPr lang="de-CH" smtClean="0"/>
              <a:t>08.05.2016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2CA3-E60C-4EAB-ACFD-8E3EF3D66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491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767C-0B60-4C2A-BFC7-A95580570F96}" type="datetimeFigureOut">
              <a:rPr lang="de-CH" smtClean="0"/>
              <a:t>08.05.2016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2CA3-E60C-4EAB-ACFD-8E3EF3D66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055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767C-0B60-4C2A-BFC7-A95580570F96}" type="datetimeFigureOut">
              <a:rPr lang="de-CH" smtClean="0"/>
              <a:t>08.05.2016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2CA3-E60C-4EAB-ACFD-8E3EF3D66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423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767C-0B60-4C2A-BFC7-A95580570F96}" type="datetimeFigureOut">
              <a:rPr lang="de-CH" smtClean="0"/>
              <a:t>08.05.2016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2CA3-E60C-4EAB-ACFD-8E3EF3D66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207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767C-0B60-4C2A-BFC7-A95580570F96}" type="datetimeFigureOut">
              <a:rPr lang="de-CH" smtClean="0"/>
              <a:t>08.05.2016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2CA3-E60C-4EAB-ACFD-8E3EF3D66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007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767C-0B60-4C2A-BFC7-A95580570F96}" type="datetimeFigureOut">
              <a:rPr lang="de-CH" smtClean="0"/>
              <a:t>08.05.2016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2CA3-E60C-4EAB-ACFD-8E3EF3D66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781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767C-0B60-4C2A-BFC7-A95580570F96}" type="datetimeFigureOut">
              <a:rPr lang="de-CH" smtClean="0"/>
              <a:t>08.05.2016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2CA3-E60C-4EAB-ACFD-8E3EF3D66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001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767C-0B60-4C2A-BFC7-A95580570F96}" type="datetimeFigureOut">
              <a:rPr lang="de-CH" smtClean="0"/>
              <a:t>08.05.2016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2CA3-E60C-4EAB-ACFD-8E3EF3D66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490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767C-0B60-4C2A-BFC7-A95580570F96}" type="datetimeFigureOut">
              <a:rPr lang="de-CH" smtClean="0"/>
              <a:t>08.05.2016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2CA3-E60C-4EAB-ACFD-8E3EF3D66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734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767C-0B60-4C2A-BFC7-A95580570F96}" type="datetimeFigureOut">
              <a:rPr lang="de-CH" smtClean="0"/>
              <a:t>08.05.2016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2CA3-E60C-4EAB-ACFD-8E3EF3D66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496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F767C-0B60-4C2A-BFC7-A95580570F96}" type="datetimeFigureOut">
              <a:rPr lang="de-CH" smtClean="0"/>
              <a:t>08.05.2016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82CA3-E60C-4EAB-ACFD-8E3EF3D66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741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/>
          <p:cNvSpPr/>
          <p:nvPr/>
        </p:nvSpPr>
        <p:spPr>
          <a:xfrm>
            <a:off x="1988191" y="515310"/>
            <a:ext cx="7751427" cy="5809989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4221394" y="3046943"/>
            <a:ext cx="3103927" cy="1426753"/>
          </a:xfrm>
          <a:prstGeom prst="round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Box 33"/>
          <p:cNvSpPr txBox="1">
            <a:spLocks noChangeArrowheads="1"/>
          </p:cNvSpPr>
          <p:nvPr/>
        </p:nvSpPr>
        <p:spPr bwMode="auto">
          <a:xfrm>
            <a:off x="3108789" y="6339094"/>
            <a:ext cx="541968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Docker Environment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190" y="543758"/>
            <a:ext cx="1950763" cy="670538"/>
          </a:xfrm>
          <a:prstGeom prst="rect">
            <a:avLst/>
          </a:prstGeom>
        </p:spPr>
      </p:pic>
      <p:grpSp>
        <p:nvGrpSpPr>
          <p:cNvPr id="9" name="Gruppieren 8"/>
          <p:cNvGrpSpPr/>
          <p:nvPr/>
        </p:nvGrpSpPr>
        <p:grpSpPr>
          <a:xfrm>
            <a:off x="5391267" y="687897"/>
            <a:ext cx="854721" cy="915579"/>
            <a:chOff x="5416308" y="679508"/>
            <a:chExt cx="854721" cy="915579"/>
          </a:xfrm>
        </p:grpSpPr>
        <p:sp>
          <p:nvSpPr>
            <p:cNvPr id="7" name="Abgerundetes Rechteck 6"/>
            <p:cNvSpPr/>
            <p:nvPr/>
          </p:nvSpPr>
          <p:spPr>
            <a:xfrm>
              <a:off x="5495846" y="679508"/>
              <a:ext cx="653969" cy="65396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416308" y="1333477"/>
              <a:ext cx="8547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100" dirty="0"/>
                <a:t>Web Server</a:t>
              </a:r>
            </a:p>
          </p:txBody>
        </p:sp>
      </p:grp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267" y="902274"/>
            <a:ext cx="580943" cy="303418"/>
          </a:xfrm>
          <a:prstGeom prst="rect">
            <a:avLst/>
          </a:prstGeom>
        </p:spPr>
      </p:pic>
      <p:grpSp>
        <p:nvGrpSpPr>
          <p:cNvPr id="11" name="Gruppieren 10"/>
          <p:cNvGrpSpPr/>
          <p:nvPr/>
        </p:nvGrpSpPr>
        <p:grpSpPr>
          <a:xfrm>
            <a:off x="4810564" y="3350638"/>
            <a:ext cx="814647" cy="915579"/>
            <a:chOff x="5416308" y="679508"/>
            <a:chExt cx="814647" cy="915579"/>
          </a:xfrm>
        </p:grpSpPr>
        <p:sp>
          <p:nvSpPr>
            <p:cNvPr id="12" name="Abgerundetes Rechteck 11"/>
            <p:cNvSpPr/>
            <p:nvPr/>
          </p:nvSpPr>
          <p:spPr>
            <a:xfrm>
              <a:off x="5495846" y="679508"/>
              <a:ext cx="653969" cy="65396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5416308" y="1333477"/>
              <a:ext cx="8146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100" dirty="0"/>
                <a:t>App Server</a:t>
              </a:r>
            </a:p>
          </p:txBody>
        </p:sp>
      </p:grpSp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814" y="3247546"/>
            <a:ext cx="1411851" cy="859388"/>
          </a:xfrm>
          <a:prstGeom prst="rect">
            <a:avLst/>
          </a:prstGeom>
        </p:spPr>
      </p:pic>
      <p:grpSp>
        <p:nvGrpSpPr>
          <p:cNvPr id="16" name="Gruppieren 15"/>
          <p:cNvGrpSpPr/>
          <p:nvPr/>
        </p:nvGrpSpPr>
        <p:grpSpPr>
          <a:xfrm>
            <a:off x="6072303" y="3350638"/>
            <a:ext cx="814647" cy="915579"/>
            <a:chOff x="5416308" y="679508"/>
            <a:chExt cx="814647" cy="915579"/>
          </a:xfrm>
        </p:grpSpPr>
        <p:sp>
          <p:nvSpPr>
            <p:cNvPr id="17" name="Abgerundetes Rechteck 16"/>
            <p:cNvSpPr/>
            <p:nvPr/>
          </p:nvSpPr>
          <p:spPr>
            <a:xfrm>
              <a:off x="5495846" y="679508"/>
              <a:ext cx="653969" cy="65396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5416308" y="1333477"/>
              <a:ext cx="8146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100" dirty="0"/>
                <a:t>App Server</a:t>
              </a:r>
            </a:p>
          </p:txBody>
        </p:sp>
      </p:grpSp>
      <p:cxnSp>
        <p:nvCxnSpPr>
          <p:cNvPr id="20" name="Gerade Verbindung mit Pfeil 19"/>
          <p:cNvCxnSpPr>
            <a:endCxn id="7" idx="0"/>
          </p:cNvCxnSpPr>
          <p:nvPr/>
        </p:nvCxnSpPr>
        <p:spPr>
          <a:xfrm>
            <a:off x="5797789" y="59608"/>
            <a:ext cx="1" cy="6282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6163660" y="116699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HTTP</a:t>
            </a:r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814" y="2002087"/>
            <a:ext cx="805636" cy="805636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6888" y="2226746"/>
            <a:ext cx="1689699" cy="360207"/>
          </a:xfrm>
          <a:prstGeom prst="rect">
            <a:avLst/>
          </a:prstGeom>
        </p:spPr>
      </p:pic>
      <p:cxnSp>
        <p:nvCxnSpPr>
          <p:cNvPr id="25" name="Gerade Verbindung mit Pfeil 24"/>
          <p:cNvCxnSpPr>
            <a:stCxn id="8" idx="2"/>
            <a:endCxn id="22" idx="0"/>
          </p:cNvCxnSpPr>
          <p:nvPr/>
        </p:nvCxnSpPr>
        <p:spPr>
          <a:xfrm>
            <a:off x="5818628" y="1603476"/>
            <a:ext cx="4" cy="398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3"/>
          <p:cNvSpPr txBox="1">
            <a:spLocks noChangeArrowheads="1"/>
          </p:cNvSpPr>
          <p:nvPr/>
        </p:nvSpPr>
        <p:spPr bwMode="auto">
          <a:xfrm>
            <a:off x="3108789" y="4489085"/>
            <a:ext cx="541968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Scaling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5193299" y="2700381"/>
            <a:ext cx="12506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err="1"/>
              <a:t>Flux</a:t>
            </a:r>
            <a:r>
              <a:rPr lang="de-CH" sz="1100" dirty="0"/>
              <a:t> Load </a:t>
            </a:r>
            <a:r>
              <a:rPr lang="de-CH" sz="1100" dirty="0" err="1"/>
              <a:t>Balancer</a:t>
            </a:r>
            <a:endParaRPr lang="de-CH" sz="1100" dirty="0"/>
          </a:p>
        </p:txBody>
      </p:sp>
      <p:cxnSp>
        <p:nvCxnSpPr>
          <p:cNvPr id="33" name="Gerade Verbindung mit Pfeil 32"/>
          <p:cNvCxnSpPr>
            <a:stCxn id="32" idx="2"/>
            <a:endCxn id="12" idx="0"/>
          </p:cNvCxnSpPr>
          <p:nvPr/>
        </p:nvCxnSpPr>
        <p:spPr>
          <a:xfrm flipH="1">
            <a:off x="5217087" y="2961991"/>
            <a:ext cx="601544" cy="388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32" idx="2"/>
            <a:endCxn id="17" idx="0"/>
          </p:cNvCxnSpPr>
          <p:nvPr/>
        </p:nvCxnSpPr>
        <p:spPr>
          <a:xfrm>
            <a:off x="5818631" y="2961991"/>
            <a:ext cx="660195" cy="388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6187545" y="163275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REST</a:t>
            </a:r>
          </a:p>
        </p:txBody>
      </p:sp>
      <p:pic>
        <p:nvPicPr>
          <p:cNvPr id="41" name="Grafik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01" y="5043041"/>
            <a:ext cx="1067655" cy="1067655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79" y="5250090"/>
            <a:ext cx="1423817" cy="653555"/>
          </a:xfrm>
          <a:prstGeom prst="rect">
            <a:avLst/>
          </a:prstGeom>
        </p:spPr>
      </p:pic>
      <p:cxnSp>
        <p:nvCxnSpPr>
          <p:cNvPr id="43" name="Gerade Verbindung mit Pfeil 42"/>
          <p:cNvCxnSpPr>
            <a:stCxn id="18" idx="2"/>
            <a:endCxn id="41" idx="0"/>
          </p:cNvCxnSpPr>
          <p:nvPr/>
        </p:nvCxnSpPr>
        <p:spPr>
          <a:xfrm flipH="1">
            <a:off x="5818629" y="4266217"/>
            <a:ext cx="660998" cy="776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13" idx="2"/>
            <a:endCxn id="41" idx="0"/>
          </p:cNvCxnSpPr>
          <p:nvPr/>
        </p:nvCxnSpPr>
        <p:spPr>
          <a:xfrm>
            <a:off x="5217888" y="4266217"/>
            <a:ext cx="600741" cy="776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6229352" y="462244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97882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bgerundetes Rechteck 29"/>
          <p:cNvSpPr/>
          <p:nvPr/>
        </p:nvSpPr>
        <p:spPr>
          <a:xfrm>
            <a:off x="4221394" y="3046943"/>
            <a:ext cx="3103927" cy="1426753"/>
          </a:xfrm>
          <a:prstGeom prst="round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9" name="Gruppieren 8"/>
          <p:cNvGrpSpPr/>
          <p:nvPr/>
        </p:nvGrpSpPr>
        <p:grpSpPr>
          <a:xfrm>
            <a:off x="5391267" y="687897"/>
            <a:ext cx="854721" cy="915579"/>
            <a:chOff x="5416308" y="679508"/>
            <a:chExt cx="854721" cy="915579"/>
          </a:xfrm>
        </p:grpSpPr>
        <p:sp>
          <p:nvSpPr>
            <p:cNvPr id="7" name="Abgerundetes Rechteck 6"/>
            <p:cNvSpPr/>
            <p:nvPr/>
          </p:nvSpPr>
          <p:spPr>
            <a:xfrm>
              <a:off x="5495846" y="679508"/>
              <a:ext cx="653969" cy="65396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5416308" y="1333477"/>
              <a:ext cx="8547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100" dirty="0"/>
                <a:t>Web Server</a:t>
              </a:r>
            </a:p>
          </p:txBody>
        </p:sp>
      </p:grp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267" y="902274"/>
            <a:ext cx="580943" cy="303418"/>
          </a:xfrm>
          <a:prstGeom prst="rect">
            <a:avLst/>
          </a:prstGeom>
        </p:spPr>
      </p:pic>
      <p:grpSp>
        <p:nvGrpSpPr>
          <p:cNvPr id="11" name="Gruppieren 10"/>
          <p:cNvGrpSpPr/>
          <p:nvPr/>
        </p:nvGrpSpPr>
        <p:grpSpPr>
          <a:xfrm>
            <a:off x="4810564" y="3350638"/>
            <a:ext cx="814647" cy="915579"/>
            <a:chOff x="5416308" y="679508"/>
            <a:chExt cx="814647" cy="915579"/>
          </a:xfrm>
        </p:grpSpPr>
        <p:sp>
          <p:nvSpPr>
            <p:cNvPr id="12" name="Abgerundetes Rechteck 11"/>
            <p:cNvSpPr/>
            <p:nvPr/>
          </p:nvSpPr>
          <p:spPr>
            <a:xfrm>
              <a:off x="5495846" y="679508"/>
              <a:ext cx="653969" cy="65396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5416308" y="1333477"/>
              <a:ext cx="8146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100" dirty="0"/>
                <a:t>App Server</a:t>
              </a:r>
            </a:p>
          </p:txBody>
        </p:sp>
      </p:grp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814" y="3247546"/>
            <a:ext cx="1411851" cy="859388"/>
          </a:xfrm>
          <a:prstGeom prst="rect">
            <a:avLst/>
          </a:prstGeom>
        </p:spPr>
      </p:pic>
      <p:grpSp>
        <p:nvGrpSpPr>
          <p:cNvPr id="16" name="Gruppieren 15"/>
          <p:cNvGrpSpPr/>
          <p:nvPr/>
        </p:nvGrpSpPr>
        <p:grpSpPr>
          <a:xfrm>
            <a:off x="6072303" y="3350638"/>
            <a:ext cx="814647" cy="915579"/>
            <a:chOff x="5416308" y="679508"/>
            <a:chExt cx="814647" cy="915579"/>
          </a:xfrm>
        </p:grpSpPr>
        <p:sp>
          <p:nvSpPr>
            <p:cNvPr id="17" name="Abgerundetes Rechteck 16"/>
            <p:cNvSpPr/>
            <p:nvPr/>
          </p:nvSpPr>
          <p:spPr>
            <a:xfrm>
              <a:off x="5495846" y="679508"/>
              <a:ext cx="653969" cy="65396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5416308" y="1333477"/>
              <a:ext cx="8146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100" dirty="0"/>
                <a:t>App Server</a:t>
              </a:r>
            </a:p>
          </p:txBody>
        </p:sp>
      </p:grpSp>
      <p:cxnSp>
        <p:nvCxnSpPr>
          <p:cNvPr id="20" name="Gerade Verbindung mit Pfeil 19"/>
          <p:cNvCxnSpPr>
            <a:endCxn id="7" idx="0"/>
          </p:cNvCxnSpPr>
          <p:nvPr/>
        </p:nvCxnSpPr>
        <p:spPr>
          <a:xfrm>
            <a:off x="5797789" y="59608"/>
            <a:ext cx="1" cy="6282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6163660" y="116699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HTTP</a:t>
            </a:r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814" y="2002087"/>
            <a:ext cx="805636" cy="805636"/>
          </a:xfrm>
          <a:prstGeom prst="rect">
            <a:avLst/>
          </a:prstGeom>
        </p:spPr>
      </p:pic>
      <p:cxnSp>
        <p:nvCxnSpPr>
          <p:cNvPr id="25" name="Gerade Verbindung mit Pfeil 24"/>
          <p:cNvCxnSpPr>
            <a:stCxn id="8" idx="2"/>
            <a:endCxn id="22" idx="0"/>
          </p:cNvCxnSpPr>
          <p:nvPr/>
        </p:nvCxnSpPr>
        <p:spPr>
          <a:xfrm>
            <a:off x="5818628" y="1603476"/>
            <a:ext cx="4" cy="398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3"/>
          <p:cNvSpPr txBox="1">
            <a:spLocks noChangeArrowheads="1"/>
          </p:cNvSpPr>
          <p:nvPr/>
        </p:nvSpPr>
        <p:spPr bwMode="auto">
          <a:xfrm>
            <a:off x="3108789" y="4489085"/>
            <a:ext cx="541968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Scaling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5193299" y="2700381"/>
            <a:ext cx="12506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 err="1"/>
              <a:t>Flux</a:t>
            </a:r>
            <a:r>
              <a:rPr lang="de-CH" sz="1100" dirty="0"/>
              <a:t> Load </a:t>
            </a:r>
            <a:r>
              <a:rPr lang="de-CH" sz="1100" dirty="0" err="1"/>
              <a:t>Balancer</a:t>
            </a:r>
            <a:endParaRPr lang="de-CH" sz="1100" dirty="0"/>
          </a:p>
        </p:txBody>
      </p:sp>
      <p:cxnSp>
        <p:nvCxnSpPr>
          <p:cNvPr id="33" name="Gerade Verbindung mit Pfeil 32"/>
          <p:cNvCxnSpPr>
            <a:stCxn id="32" idx="2"/>
            <a:endCxn id="12" idx="0"/>
          </p:cNvCxnSpPr>
          <p:nvPr/>
        </p:nvCxnSpPr>
        <p:spPr>
          <a:xfrm flipH="1">
            <a:off x="5217087" y="2961991"/>
            <a:ext cx="601544" cy="388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32" idx="2"/>
            <a:endCxn id="17" idx="0"/>
          </p:cNvCxnSpPr>
          <p:nvPr/>
        </p:nvCxnSpPr>
        <p:spPr>
          <a:xfrm>
            <a:off x="5818631" y="2961991"/>
            <a:ext cx="660195" cy="388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6187545" y="1632755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REST</a:t>
            </a:r>
          </a:p>
        </p:txBody>
      </p:sp>
      <p:pic>
        <p:nvPicPr>
          <p:cNvPr id="41" name="Grafik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01" y="5043041"/>
            <a:ext cx="1067655" cy="1067655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79" y="5250090"/>
            <a:ext cx="1423817" cy="653555"/>
          </a:xfrm>
          <a:prstGeom prst="rect">
            <a:avLst/>
          </a:prstGeom>
        </p:spPr>
      </p:pic>
      <p:cxnSp>
        <p:nvCxnSpPr>
          <p:cNvPr id="43" name="Gerade Verbindung mit Pfeil 42"/>
          <p:cNvCxnSpPr>
            <a:stCxn id="18" idx="2"/>
            <a:endCxn id="41" idx="0"/>
          </p:cNvCxnSpPr>
          <p:nvPr/>
        </p:nvCxnSpPr>
        <p:spPr>
          <a:xfrm flipH="1">
            <a:off x="5818629" y="4266217"/>
            <a:ext cx="660998" cy="776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13" idx="2"/>
            <a:endCxn id="41" idx="0"/>
          </p:cNvCxnSpPr>
          <p:nvPr/>
        </p:nvCxnSpPr>
        <p:spPr>
          <a:xfrm>
            <a:off x="5217888" y="4266217"/>
            <a:ext cx="600741" cy="776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6229352" y="462244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96812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3523376" y="478173"/>
            <a:ext cx="4941116" cy="989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CH" dirty="0"/>
              <a:t>Client</a:t>
            </a:r>
          </a:p>
        </p:txBody>
      </p:sp>
      <p:sp>
        <p:nvSpPr>
          <p:cNvPr id="3" name="Rechteck 2"/>
          <p:cNvSpPr/>
          <p:nvPr/>
        </p:nvSpPr>
        <p:spPr>
          <a:xfrm>
            <a:off x="3704438" y="552974"/>
            <a:ext cx="4578991" cy="613096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Presentation</a:t>
            </a:r>
            <a:r>
              <a:rPr lang="de-CH" dirty="0"/>
              <a:t> </a:t>
            </a:r>
            <a:r>
              <a:rPr lang="de-CH" dirty="0" err="1"/>
              <a:t>Logic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3523375" y="1914087"/>
            <a:ext cx="4941116" cy="30521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CH" dirty="0" err="1"/>
              <a:t>Application</a:t>
            </a:r>
            <a:r>
              <a:rPr lang="de-CH" dirty="0"/>
              <a:t> Server</a:t>
            </a:r>
          </a:p>
        </p:txBody>
      </p:sp>
      <p:sp>
        <p:nvSpPr>
          <p:cNvPr id="5" name="Rechteck 4"/>
          <p:cNvSpPr/>
          <p:nvPr/>
        </p:nvSpPr>
        <p:spPr>
          <a:xfrm>
            <a:off x="3704438" y="1997278"/>
            <a:ext cx="4578991" cy="613096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Presentation</a:t>
            </a:r>
            <a:r>
              <a:rPr lang="de-CH" dirty="0"/>
              <a:t> </a:t>
            </a:r>
            <a:r>
              <a:rPr lang="de-CH" dirty="0" err="1"/>
              <a:t>Logic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3704438" y="2693565"/>
            <a:ext cx="4578991" cy="123318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Application</a:t>
            </a:r>
            <a:r>
              <a:rPr lang="de-CH" dirty="0"/>
              <a:t> </a:t>
            </a:r>
            <a:r>
              <a:rPr lang="de-CH" dirty="0" err="1"/>
              <a:t>Logic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3704437" y="4009938"/>
            <a:ext cx="4578991" cy="6130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Resource</a:t>
            </a:r>
            <a:r>
              <a:rPr lang="de-CH" dirty="0"/>
              <a:t> </a:t>
            </a:r>
            <a:r>
              <a:rPr lang="de-CH" dirty="0" err="1"/>
              <a:t>Logic</a:t>
            </a: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>
            <a:off x="3523375" y="5412297"/>
            <a:ext cx="4941116" cy="9829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CH" dirty="0"/>
              <a:t>Database</a:t>
            </a:r>
          </a:p>
        </p:txBody>
      </p:sp>
      <p:sp>
        <p:nvSpPr>
          <p:cNvPr id="10" name="Rechteck 9"/>
          <p:cNvSpPr/>
          <p:nvPr/>
        </p:nvSpPr>
        <p:spPr>
          <a:xfrm>
            <a:off x="3704437" y="5475915"/>
            <a:ext cx="4578991" cy="61309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Resource</a:t>
            </a:r>
            <a:r>
              <a:rPr lang="de-CH" dirty="0"/>
              <a:t> </a:t>
            </a:r>
            <a:r>
              <a:rPr lang="de-CH" dirty="0" err="1"/>
              <a:t>Logic</a:t>
            </a:r>
            <a:endParaRPr lang="de-CH" dirty="0"/>
          </a:p>
        </p:txBody>
      </p:sp>
      <p:cxnSp>
        <p:nvCxnSpPr>
          <p:cNvPr id="12" name="Gerader Verbinder 11"/>
          <p:cNvCxnSpPr>
            <a:stCxn id="2" idx="2"/>
            <a:endCxn id="4" idx="0"/>
          </p:cNvCxnSpPr>
          <p:nvPr/>
        </p:nvCxnSpPr>
        <p:spPr>
          <a:xfrm flipH="1">
            <a:off x="5993933" y="1468073"/>
            <a:ext cx="1" cy="44601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stCxn id="4" idx="2"/>
            <a:endCxn id="9" idx="0"/>
          </p:cNvCxnSpPr>
          <p:nvPr/>
        </p:nvCxnSpPr>
        <p:spPr>
          <a:xfrm>
            <a:off x="5993933" y="4966283"/>
            <a:ext cx="0" cy="44601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114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25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Verdana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Heeb</dc:creator>
  <cp:lastModifiedBy>Dominik Heeb</cp:lastModifiedBy>
  <cp:revision>11</cp:revision>
  <dcterms:created xsi:type="dcterms:W3CDTF">2016-05-03T07:22:27Z</dcterms:created>
  <dcterms:modified xsi:type="dcterms:W3CDTF">2016-05-08T09:47:23Z</dcterms:modified>
</cp:coreProperties>
</file>