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81800" cy="99187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2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BD2072BB-C67F-4593-86F8-D1C119A3E31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728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Textmasterformate durch Klicken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CB63350C-2B04-4158-902A-22534C79192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03718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CH"/>
              <a:t>Dezember 2005</a:t>
            </a: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888ED-5A5D-47FF-B069-F07084F55404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2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8C66A-AEB2-426E-9382-380E853260F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61DAC-B73F-4D9C-ADBA-EE97206F05B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7090D-DEAE-41E5-8C59-055CD8179BE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BE08-1475-49C9-90BA-B74F2CC4AB9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27CF-7DA0-43B7-BC1D-BE8AFA19CBE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499D7-6995-497C-BE64-A1821022784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69DCD-E9D0-45DC-BA40-FA0507017DB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1A2A1-F298-453E-BF9A-BF2EEBA5535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D4675-F180-41F2-BB84-CEFD26C4828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DEBAD-7E09-42DA-9FC7-312D724E30D2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6056C-E17C-4F64-B5E8-C3CBAB1D74A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87BA6BF-72F3-428B-B6DE-6592E7D3621D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ChangeArrowheads="1"/>
          </p:cNvSpPr>
          <p:nvPr/>
        </p:nvSpPr>
        <p:spPr bwMode="auto">
          <a:xfrm>
            <a:off x="107950" y="188913"/>
            <a:ext cx="1908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 anchor="ctr"/>
          <a:lstStyle/>
          <a:p>
            <a:pPr algn="ctr"/>
            <a:endParaRPr lang="de-DE" sz="2000">
              <a:solidFill>
                <a:schemeClr val="tx2"/>
              </a:solidFill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2339975" y="115888"/>
            <a:ext cx="4968875" cy="5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400" b="1" dirty="0"/>
              <a:t>      Virtual Buzz: </a:t>
            </a:r>
            <a:r>
              <a:rPr lang="de-CH" sz="1400" b="1" dirty="0" err="1"/>
              <a:t>Simulating</a:t>
            </a:r>
            <a:r>
              <a:rPr lang="de-CH" sz="1400" b="1" dirty="0"/>
              <a:t> </a:t>
            </a:r>
            <a:r>
              <a:rPr lang="de-CH" sz="1400" b="1" dirty="0" err="1"/>
              <a:t>the</a:t>
            </a:r>
            <a:r>
              <a:rPr lang="de-CH" sz="1400" b="1" dirty="0"/>
              <a:t> </a:t>
            </a:r>
            <a:r>
              <a:rPr lang="de-CH" sz="1400" b="1" dirty="0" err="1"/>
              <a:t>visual</a:t>
            </a:r>
            <a:r>
              <a:rPr lang="de-CH" sz="1400" b="1" dirty="0"/>
              <a:t> </a:t>
            </a:r>
            <a:r>
              <a:rPr lang="de-CH" sz="1400" b="1" dirty="0" err="1"/>
              <a:t>influences</a:t>
            </a:r>
            <a:r>
              <a:rPr lang="de-CH" sz="1400" b="1" dirty="0"/>
              <a:t> </a:t>
            </a:r>
            <a:r>
              <a:rPr lang="de-CH" sz="1400" b="1" dirty="0" err="1"/>
              <a:t>of</a:t>
            </a:r>
            <a:r>
              <a:rPr lang="de-CH" sz="1400" b="1" dirty="0"/>
              <a:t> </a:t>
            </a:r>
            <a:r>
              <a:rPr lang="de-CH" sz="1400" b="1" dirty="0" err="1"/>
              <a:t>alcohol</a:t>
            </a:r>
            <a:r>
              <a:rPr lang="de-CH" sz="1400" b="1" dirty="0"/>
              <a:t> in an </a:t>
            </a:r>
            <a:r>
              <a:rPr lang="de-CH" sz="1400" b="1" dirty="0" err="1"/>
              <a:t>augmented</a:t>
            </a:r>
            <a:r>
              <a:rPr lang="de-CH" sz="1400" b="1" dirty="0"/>
              <a:t> </a:t>
            </a:r>
            <a:r>
              <a:rPr lang="de-CH" sz="1400" b="1" dirty="0" err="1"/>
              <a:t>reality</a:t>
            </a:r>
            <a:r>
              <a:rPr lang="de-CH" sz="1400" b="1" dirty="0"/>
              <a:t> </a:t>
            </a:r>
            <a:r>
              <a:rPr lang="de-CH" sz="1400" b="1" dirty="0" err="1"/>
              <a:t>app</a:t>
            </a:r>
            <a:endParaRPr lang="de-CH" sz="1400" b="1" dirty="0"/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6072188" y="500063"/>
            <a:ext cx="2928937" cy="83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  <a:tabLst>
                <a:tab pos="1165225" algn="l"/>
              </a:tabLst>
            </a:pPr>
            <a:r>
              <a:rPr lang="de-CH" sz="1200" dirty="0" err="1"/>
              <a:t>Advisor</a:t>
            </a:r>
            <a:r>
              <a:rPr lang="de-CH" sz="1200" dirty="0"/>
              <a:t>:  	Prof. Oliver Augenstein</a:t>
            </a:r>
          </a:p>
          <a:p>
            <a:pPr>
              <a:spcBef>
                <a:spcPct val="50000"/>
              </a:spcBef>
              <a:tabLst>
                <a:tab pos="1165225" algn="l"/>
              </a:tabLst>
            </a:pPr>
            <a:endParaRPr lang="de-CH" sz="1200" dirty="0"/>
          </a:p>
          <a:p>
            <a:pPr>
              <a:spcBef>
                <a:spcPct val="50000"/>
              </a:spcBef>
              <a:tabLst>
                <a:tab pos="1165225" algn="l"/>
              </a:tabLst>
            </a:pPr>
            <a:r>
              <a:rPr lang="de-CH" sz="1200" dirty="0"/>
              <a:t>Project Partner: 	Fachstelle ASN, Zürich</a:t>
            </a:r>
          </a:p>
        </p:txBody>
      </p:sp>
      <p:sp>
        <p:nvSpPr>
          <p:cNvPr id="15364" name="Text Box 18"/>
          <p:cNvSpPr txBox="1">
            <a:spLocks noChangeArrowheads="1"/>
          </p:cNvSpPr>
          <p:nvPr/>
        </p:nvSpPr>
        <p:spPr bwMode="auto">
          <a:xfrm>
            <a:off x="179388" y="765175"/>
            <a:ext cx="3313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200" dirty="0"/>
              <a:t>Term Project Fall Term 2016</a:t>
            </a:r>
          </a:p>
          <a:p>
            <a:pPr>
              <a:spcBef>
                <a:spcPct val="50000"/>
              </a:spcBef>
            </a:pPr>
            <a:r>
              <a:rPr lang="de-CH" sz="1200" dirty="0" err="1"/>
              <a:t>Subject</a:t>
            </a:r>
            <a:r>
              <a:rPr lang="de-CH" sz="1200" dirty="0"/>
              <a:t> </a:t>
            </a:r>
            <a:r>
              <a:rPr lang="de-CH" sz="1200" dirty="0" err="1"/>
              <a:t>area</a:t>
            </a:r>
            <a:r>
              <a:rPr lang="de-CH" sz="1200" dirty="0"/>
              <a:t> Software</a:t>
            </a:r>
          </a:p>
        </p:txBody>
      </p:sp>
      <p:sp>
        <p:nvSpPr>
          <p:cNvPr id="15365" name="AutoShape 20"/>
          <p:cNvSpPr>
            <a:spLocks noChangeArrowheads="1"/>
          </p:cNvSpPr>
          <p:nvPr/>
        </p:nvSpPr>
        <p:spPr bwMode="auto">
          <a:xfrm>
            <a:off x="4140200" y="1341438"/>
            <a:ext cx="144463" cy="5516562"/>
          </a:xfrm>
          <a:prstGeom prst="upDownArrow">
            <a:avLst>
              <a:gd name="adj1" fmla="val 50000"/>
              <a:gd name="adj2" fmla="val 7637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15366" name="Text Box 21"/>
          <p:cNvSpPr txBox="1">
            <a:spLocks noChangeArrowheads="1"/>
          </p:cNvSpPr>
          <p:nvPr/>
        </p:nvSpPr>
        <p:spPr bwMode="auto">
          <a:xfrm rot="-5400000">
            <a:off x="4167982" y="3715543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CH"/>
              <a:t>60cm</a:t>
            </a:r>
          </a:p>
        </p:txBody>
      </p:sp>
      <p:sp>
        <p:nvSpPr>
          <p:cNvPr id="15367" name="Text Box 22"/>
          <p:cNvSpPr txBox="1">
            <a:spLocks noChangeArrowheads="1"/>
          </p:cNvSpPr>
          <p:nvPr/>
        </p:nvSpPr>
        <p:spPr bwMode="auto">
          <a:xfrm>
            <a:off x="0" y="148431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5368" name="Rectangle 23"/>
          <p:cNvSpPr>
            <a:spLocks noChangeArrowheads="1"/>
          </p:cNvSpPr>
          <p:nvPr/>
        </p:nvSpPr>
        <p:spPr bwMode="auto">
          <a:xfrm>
            <a:off x="0" y="1618376"/>
            <a:ext cx="9144000" cy="52396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CH" dirty="0"/>
              <a:t>                                                                                                     ca. 57 cm</a:t>
            </a:r>
          </a:p>
        </p:txBody>
      </p:sp>
      <p:sp>
        <p:nvSpPr>
          <p:cNvPr id="15369" name="AutoShape 24"/>
          <p:cNvSpPr>
            <a:spLocks noChangeArrowheads="1"/>
          </p:cNvSpPr>
          <p:nvPr/>
        </p:nvSpPr>
        <p:spPr bwMode="auto">
          <a:xfrm>
            <a:off x="8316914" y="1618374"/>
            <a:ext cx="107950" cy="5050713"/>
          </a:xfrm>
          <a:prstGeom prst="upDownArrow">
            <a:avLst>
              <a:gd name="adj1" fmla="val 50000"/>
              <a:gd name="adj2" fmla="val 7457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15370" name="Text Box 25"/>
          <p:cNvSpPr txBox="1">
            <a:spLocks noChangeArrowheads="1"/>
          </p:cNvSpPr>
          <p:nvPr/>
        </p:nvSpPr>
        <p:spPr bwMode="auto">
          <a:xfrm>
            <a:off x="3635896" y="693068"/>
            <a:ext cx="7207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CH" sz="900"/>
          </a:p>
          <a:p>
            <a:endParaRPr lang="de-CH" sz="900"/>
          </a:p>
          <a:p>
            <a:endParaRPr lang="de-CH" sz="900"/>
          </a:p>
          <a:p>
            <a:pPr algn="ctr"/>
            <a:r>
              <a:rPr lang="de-CH" sz="900"/>
              <a:t>Foto</a:t>
            </a:r>
          </a:p>
        </p:txBody>
      </p:sp>
      <p:sp>
        <p:nvSpPr>
          <p:cNvPr id="15371" name="Text Box 27"/>
          <p:cNvSpPr txBox="1">
            <a:spLocks noChangeArrowheads="1"/>
          </p:cNvSpPr>
          <p:nvPr/>
        </p:nvSpPr>
        <p:spPr bwMode="auto">
          <a:xfrm>
            <a:off x="4788967" y="693068"/>
            <a:ext cx="719137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CH" sz="900" dirty="0"/>
          </a:p>
          <a:p>
            <a:endParaRPr lang="de-CH" sz="900" dirty="0"/>
          </a:p>
          <a:p>
            <a:endParaRPr lang="de-CH" sz="900" dirty="0"/>
          </a:p>
          <a:p>
            <a:pPr algn="ctr"/>
            <a:r>
              <a:rPr lang="de-CH" sz="900" dirty="0"/>
              <a:t>Foto</a:t>
            </a:r>
          </a:p>
        </p:txBody>
      </p:sp>
      <p:sp>
        <p:nvSpPr>
          <p:cNvPr id="15372" name="Text Box 28"/>
          <p:cNvSpPr txBox="1">
            <a:spLocks noChangeArrowheads="1"/>
          </p:cNvSpPr>
          <p:nvPr/>
        </p:nvSpPr>
        <p:spPr bwMode="auto">
          <a:xfrm>
            <a:off x="3266951" y="1325960"/>
            <a:ext cx="26732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CH" sz="900" dirty="0"/>
              <a:t>         Konrad Höpli        Roberto </a:t>
            </a:r>
            <a:r>
              <a:rPr lang="de-CH" sz="900" dirty="0" err="1"/>
              <a:t>Cuervo</a:t>
            </a:r>
            <a:r>
              <a:rPr lang="de-CH" sz="900" dirty="0"/>
              <a:t>-Alvarez</a:t>
            </a:r>
          </a:p>
        </p:txBody>
      </p:sp>
      <p:sp>
        <p:nvSpPr>
          <p:cNvPr id="15373" name="Text Box 29"/>
          <p:cNvSpPr txBox="1">
            <a:spLocks noChangeArrowheads="1"/>
          </p:cNvSpPr>
          <p:nvPr/>
        </p:nvSpPr>
        <p:spPr bwMode="auto">
          <a:xfrm>
            <a:off x="1023938" y="23685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5374" name="Text Box 30"/>
          <p:cNvSpPr txBox="1">
            <a:spLocks noChangeArrowheads="1"/>
          </p:cNvSpPr>
          <p:nvPr/>
        </p:nvSpPr>
        <p:spPr bwMode="auto">
          <a:xfrm>
            <a:off x="2316163" y="2925763"/>
            <a:ext cx="45100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CH" sz="2000" dirty="0"/>
              <a:t>Verfügbare Fläche zur</a:t>
            </a:r>
          </a:p>
          <a:p>
            <a:pPr algn="ctr"/>
            <a:r>
              <a:rPr lang="de-CH" sz="2000" dirty="0"/>
              <a:t>individuellen Gestaltung</a:t>
            </a:r>
            <a:r>
              <a:rPr lang="de-CH" sz="4000" dirty="0"/>
              <a:t> </a:t>
            </a:r>
          </a:p>
        </p:txBody>
      </p:sp>
      <p:sp>
        <p:nvSpPr>
          <p:cNvPr id="15375" name="Line 32"/>
          <p:cNvSpPr>
            <a:spLocks noChangeShapeType="1"/>
          </p:cNvSpPr>
          <p:nvPr/>
        </p:nvSpPr>
        <p:spPr bwMode="auto">
          <a:xfrm>
            <a:off x="8893175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5376" name="Line 33"/>
          <p:cNvSpPr>
            <a:spLocks noChangeShapeType="1"/>
          </p:cNvSpPr>
          <p:nvPr/>
        </p:nvSpPr>
        <p:spPr bwMode="auto">
          <a:xfrm>
            <a:off x="7956550" y="66690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5377" name="Text Box 34"/>
          <p:cNvSpPr txBox="1">
            <a:spLocks noChangeArrowheads="1"/>
          </p:cNvSpPr>
          <p:nvPr/>
        </p:nvSpPr>
        <p:spPr bwMode="auto">
          <a:xfrm>
            <a:off x="6372225" y="5661025"/>
            <a:ext cx="1616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 sz="1000" dirty="0"/>
              <a:t>Bitte jeweils einen Rand</a:t>
            </a:r>
          </a:p>
          <a:p>
            <a:r>
              <a:rPr lang="de-CH" sz="1000" dirty="0"/>
              <a:t>von 3 cm zur </a:t>
            </a:r>
            <a:r>
              <a:rPr lang="de-CH" sz="1000" dirty="0" err="1"/>
              <a:t>Posterkante</a:t>
            </a:r>
            <a:endParaRPr lang="de-CH" sz="1000" dirty="0"/>
          </a:p>
          <a:p>
            <a:r>
              <a:rPr lang="de-CH" sz="1000" dirty="0"/>
              <a:t>einhalten </a:t>
            </a:r>
          </a:p>
        </p:txBody>
      </p:sp>
      <p:sp>
        <p:nvSpPr>
          <p:cNvPr id="15378" name="AutoShape 37"/>
          <p:cNvSpPr>
            <a:spLocks noChangeArrowheads="1"/>
          </p:cNvSpPr>
          <p:nvPr/>
        </p:nvSpPr>
        <p:spPr bwMode="auto">
          <a:xfrm>
            <a:off x="250825" y="5084763"/>
            <a:ext cx="8640763" cy="144462"/>
          </a:xfrm>
          <a:prstGeom prst="leftRightArrow">
            <a:avLst>
              <a:gd name="adj1" fmla="val 50000"/>
              <a:gd name="adj2" fmla="val 1196268"/>
            </a:avLst>
          </a:prstGeom>
          <a:solidFill>
            <a:srgbClr val="EF070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5379" name="Text Box 39"/>
          <p:cNvSpPr txBox="1">
            <a:spLocks noChangeArrowheads="1"/>
          </p:cNvSpPr>
          <p:nvPr/>
        </p:nvSpPr>
        <p:spPr bwMode="auto">
          <a:xfrm>
            <a:off x="3903663" y="5176838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/>
              <a:t>ca. 112.9 cm</a:t>
            </a:r>
          </a:p>
        </p:txBody>
      </p:sp>
      <p:sp>
        <p:nvSpPr>
          <p:cNvPr id="15380" name="Text Box 41"/>
          <p:cNvSpPr txBox="1">
            <a:spLocks noChangeArrowheads="1"/>
          </p:cNvSpPr>
          <p:nvPr/>
        </p:nvSpPr>
        <p:spPr bwMode="auto">
          <a:xfrm>
            <a:off x="2454275" y="2198688"/>
            <a:ext cx="423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 dirty="0"/>
              <a:t>Muster zur Gestaltung eines A0-Posters</a:t>
            </a:r>
          </a:p>
        </p:txBody>
      </p:sp>
      <p:pic>
        <p:nvPicPr>
          <p:cNvPr id="15381" name="Picture 42" descr="Informat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128588"/>
            <a:ext cx="20970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Standarddesign</vt:lpstr>
      <vt:lpstr>PowerPoint Presentation</vt:lpstr>
    </vt:vector>
  </TitlesOfParts>
  <Company>HSR, Abteilung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VirtualBuzz</dc:title>
  <dc:creator>Konrad Höpli;Roberto  Cuervo Alvarez</dc:creator>
  <cp:lastModifiedBy>Koni Höpli</cp:lastModifiedBy>
  <cp:revision>35</cp:revision>
  <dcterms:created xsi:type="dcterms:W3CDTF">2005-11-30T15:17:50Z</dcterms:created>
  <dcterms:modified xsi:type="dcterms:W3CDTF">2016-12-20T05:55:34Z</dcterms:modified>
</cp:coreProperties>
</file>