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72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71A152"/>
    <a:srgbClr val="FE0606"/>
    <a:srgbClr val="85AC6A"/>
    <a:srgbClr val="92D050"/>
    <a:srgbClr val="F4B183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6395" autoAdjust="0"/>
  </p:normalViewPr>
  <p:slideViewPr>
    <p:cSldViewPr snapToGrid="0">
      <p:cViewPr>
        <p:scale>
          <a:sx n="150" d="100"/>
          <a:sy n="150" d="100"/>
        </p:scale>
        <p:origin x="-1584" y="-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D7F-F3BD-43BB-AB90-9C0F293A2A52}" type="datetimeFigureOut">
              <a:rPr lang="de-CH" smtClean="0"/>
              <a:t>15.06.2018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968D-C4CB-49BF-87BE-8365CEB057B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349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D7F-F3BD-43BB-AB90-9C0F293A2A52}" type="datetimeFigureOut">
              <a:rPr lang="de-CH" smtClean="0"/>
              <a:t>15.06.2018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968D-C4CB-49BF-87BE-8365CEB057B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283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D7F-F3BD-43BB-AB90-9C0F293A2A52}" type="datetimeFigureOut">
              <a:rPr lang="de-CH" smtClean="0"/>
              <a:t>15.06.2018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968D-C4CB-49BF-87BE-8365CEB057B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860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D7F-F3BD-43BB-AB90-9C0F293A2A52}" type="datetimeFigureOut">
              <a:rPr lang="de-CH" smtClean="0"/>
              <a:t>15.06.2018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968D-C4CB-49BF-87BE-8365CEB057B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045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D7F-F3BD-43BB-AB90-9C0F293A2A52}" type="datetimeFigureOut">
              <a:rPr lang="de-CH" smtClean="0"/>
              <a:t>15.06.2018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968D-C4CB-49BF-87BE-8365CEB057B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79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D7F-F3BD-43BB-AB90-9C0F293A2A52}" type="datetimeFigureOut">
              <a:rPr lang="de-CH" smtClean="0"/>
              <a:t>15.06.2018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968D-C4CB-49BF-87BE-8365CEB057B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009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D7F-F3BD-43BB-AB90-9C0F293A2A52}" type="datetimeFigureOut">
              <a:rPr lang="de-CH" smtClean="0"/>
              <a:t>15.06.2018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968D-C4CB-49BF-87BE-8365CEB057B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527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D7F-F3BD-43BB-AB90-9C0F293A2A52}" type="datetimeFigureOut">
              <a:rPr lang="de-CH" smtClean="0"/>
              <a:t>15.06.2018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968D-C4CB-49BF-87BE-8365CEB057B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694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D7F-F3BD-43BB-AB90-9C0F293A2A52}" type="datetimeFigureOut">
              <a:rPr lang="de-CH" smtClean="0"/>
              <a:t>15.06.2018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968D-C4CB-49BF-87BE-8365CEB057B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636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D7F-F3BD-43BB-AB90-9C0F293A2A52}" type="datetimeFigureOut">
              <a:rPr lang="de-CH" smtClean="0"/>
              <a:t>15.06.2018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968D-C4CB-49BF-87BE-8365CEB057B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234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D7F-F3BD-43BB-AB90-9C0F293A2A52}" type="datetimeFigureOut">
              <a:rPr lang="de-CH" smtClean="0"/>
              <a:t>15.06.2018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968D-C4CB-49BF-87BE-8365CEB057B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566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16D7F-F3BD-43BB-AB90-9C0F293A2A52}" type="datetimeFigureOut">
              <a:rPr lang="de-CH" smtClean="0"/>
              <a:t>15.06.2018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968D-C4CB-49BF-87BE-8365CEB057B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38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8.png"/><Relationship Id="rId7" Type="http://schemas.openxmlformats.org/officeDocument/2006/relationships/image" Target="../media/image73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6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6.png"/><Relationship Id="rId7" Type="http://schemas.openxmlformats.org/officeDocument/2006/relationships/image" Target="../media/image81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344189" y="2709948"/>
            <a:ext cx="1205346" cy="7897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" name="Rechteck 4"/>
          <p:cNvSpPr/>
          <p:nvPr/>
        </p:nvSpPr>
        <p:spPr>
          <a:xfrm>
            <a:off x="5128952" y="2709948"/>
            <a:ext cx="1205346" cy="7897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913715" y="2709948"/>
            <a:ext cx="1205346" cy="7897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CH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128952" y="1529541"/>
            <a:ext cx="1205346" cy="7897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8" name="Rechteck 7"/>
          <p:cNvSpPr/>
          <p:nvPr/>
        </p:nvSpPr>
        <p:spPr>
          <a:xfrm>
            <a:off x="5128952" y="3890355"/>
            <a:ext cx="1205346" cy="7897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9" name="Ellipse 8"/>
          <p:cNvSpPr/>
          <p:nvPr/>
        </p:nvSpPr>
        <p:spPr>
          <a:xfrm>
            <a:off x="4177145" y="2942705"/>
            <a:ext cx="324196" cy="32419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4400" b="1" dirty="0" smtClean="0">
              <a:solidFill>
                <a:schemeClr val="tx1"/>
              </a:solidFill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5536276" y="2896984"/>
            <a:ext cx="390698" cy="415637"/>
            <a:chOff x="5586153" y="2942705"/>
            <a:chExt cx="390698" cy="390698"/>
          </a:xfrm>
        </p:grpSpPr>
        <p:cxnSp>
          <p:nvCxnSpPr>
            <p:cNvPr id="11" name="Gerader Verbinder 10"/>
            <p:cNvCxnSpPr/>
            <p:nvPr/>
          </p:nvCxnSpPr>
          <p:spPr>
            <a:xfrm>
              <a:off x="5586153" y="2942705"/>
              <a:ext cx="0" cy="3906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>
              <a:off x="5602778" y="3333403"/>
              <a:ext cx="3740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 flipV="1">
              <a:off x="5586153" y="2942705"/>
              <a:ext cx="390698" cy="3906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Ellipse 19"/>
          <p:cNvSpPr/>
          <p:nvPr/>
        </p:nvSpPr>
        <p:spPr>
          <a:xfrm>
            <a:off x="6961908" y="2942705"/>
            <a:ext cx="324196" cy="32419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4400" b="1" dirty="0" smtClean="0">
              <a:solidFill>
                <a:schemeClr val="tx1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9962802" y="2942705"/>
            <a:ext cx="324196" cy="32419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4400" b="1" dirty="0" smtClean="0">
              <a:solidFill>
                <a:schemeClr val="tx1"/>
              </a:solidFill>
            </a:endParaRPr>
          </a:p>
        </p:txBody>
      </p:sp>
      <p:cxnSp>
        <p:nvCxnSpPr>
          <p:cNvPr id="27" name="Gerader Verbinder 26"/>
          <p:cNvCxnSpPr/>
          <p:nvPr/>
        </p:nvCxnSpPr>
        <p:spPr>
          <a:xfrm flipV="1">
            <a:off x="10124900" y="1924396"/>
            <a:ext cx="0" cy="1018309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endCxn id="7" idx="3"/>
          </p:cNvCxnSpPr>
          <p:nvPr/>
        </p:nvCxnSpPr>
        <p:spPr>
          <a:xfrm flipH="1">
            <a:off x="6334298" y="1924396"/>
            <a:ext cx="37906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6" idx="3"/>
            <a:endCxn id="21" idx="2"/>
          </p:cNvCxnSpPr>
          <p:nvPr/>
        </p:nvCxnSpPr>
        <p:spPr>
          <a:xfrm>
            <a:off x="9119061" y="3104803"/>
            <a:ext cx="843741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stCxn id="20" idx="6"/>
            <a:endCxn id="6" idx="1"/>
          </p:cNvCxnSpPr>
          <p:nvPr/>
        </p:nvCxnSpPr>
        <p:spPr>
          <a:xfrm>
            <a:off x="7286104" y="3104803"/>
            <a:ext cx="627611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stCxn id="5" idx="3"/>
            <a:endCxn id="20" idx="2"/>
          </p:cNvCxnSpPr>
          <p:nvPr/>
        </p:nvCxnSpPr>
        <p:spPr>
          <a:xfrm>
            <a:off x="6334298" y="3104803"/>
            <a:ext cx="627610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stCxn id="9" idx="6"/>
            <a:endCxn id="5" idx="1"/>
          </p:cNvCxnSpPr>
          <p:nvPr/>
        </p:nvCxnSpPr>
        <p:spPr>
          <a:xfrm>
            <a:off x="4501341" y="3104803"/>
            <a:ext cx="627611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stCxn id="4" idx="3"/>
            <a:endCxn id="9" idx="2"/>
          </p:cNvCxnSpPr>
          <p:nvPr/>
        </p:nvCxnSpPr>
        <p:spPr>
          <a:xfrm>
            <a:off x="3549535" y="3104803"/>
            <a:ext cx="627610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stCxn id="9" idx="4"/>
          </p:cNvCxnSpPr>
          <p:nvPr/>
        </p:nvCxnSpPr>
        <p:spPr>
          <a:xfrm>
            <a:off x="4339243" y="3266901"/>
            <a:ext cx="0" cy="1018309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stCxn id="8" idx="1"/>
          </p:cNvCxnSpPr>
          <p:nvPr/>
        </p:nvCxnSpPr>
        <p:spPr>
          <a:xfrm flipH="1">
            <a:off x="4339243" y="4285210"/>
            <a:ext cx="7897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/>
          <p:nvPr/>
        </p:nvCxnSpPr>
        <p:spPr>
          <a:xfrm>
            <a:off x="7599909" y="3104802"/>
            <a:ext cx="0" cy="1180408"/>
          </a:xfrm>
          <a:prstGeom prst="line">
            <a:avLst/>
          </a:prstGeom>
          <a:ln w="285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>
            <a:endCxn id="8" idx="3"/>
          </p:cNvCxnSpPr>
          <p:nvPr/>
        </p:nvCxnSpPr>
        <p:spPr>
          <a:xfrm flipH="1">
            <a:off x="6334298" y="4285209"/>
            <a:ext cx="1265611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/>
          <p:cNvCxnSpPr>
            <a:stCxn id="4" idx="1"/>
          </p:cNvCxnSpPr>
          <p:nvPr/>
        </p:nvCxnSpPr>
        <p:spPr>
          <a:xfrm flipH="1">
            <a:off x="1089421" y="3104803"/>
            <a:ext cx="125476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/>
          <p:cNvCxnSpPr/>
          <p:nvPr/>
        </p:nvCxnSpPr>
        <p:spPr>
          <a:xfrm flipV="1">
            <a:off x="1579418" y="1924396"/>
            <a:ext cx="0" cy="1180406"/>
          </a:xfrm>
          <a:prstGeom prst="line">
            <a:avLst/>
          </a:prstGeom>
          <a:ln w="285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>
            <a:endCxn id="7" idx="1"/>
          </p:cNvCxnSpPr>
          <p:nvPr/>
        </p:nvCxnSpPr>
        <p:spPr>
          <a:xfrm>
            <a:off x="1579418" y="1924396"/>
            <a:ext cx="3549534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endCxn id="20" idx="0"/>
          </p:cNvCxnSpPr>
          <p:nvPr/>
        </p:nvCxnSpPr>
        <p:spPr>
          <a:xfrm>
            <a:off x="7124006" y="2585258"/>
            <a:ext cx="0" cy="357447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>
            <a:stCxn id="21" idx="6"/>
          </p:cNvCxnSpPr>
          <p:nvPr/>
        </p:nvCxnSpPr>
        <p:spPr>
          <a:xfrm flipV="1">
            <a:off x="10286998" y="3104802"/>
            <a:ext cx="569424" cy="1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feld 64"/>
              <p:cNvSpPr txBox="1"/>
              <p:nvPr/>
            </p:nvSpPr>
            <p:spPr>
              <a:xfrm>
                <a:off x="4579407" y="2612359"/>
                <a:ext cx="30937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CH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sz="32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65" name="Textfeld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407" y="2612359"/>
                <a:ext cx="309379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/>
              <p:cNvSpPr txBox="1"/>
              <p:nvPr/>
            </p:nvSpPr>
            <p:spPr>
              <a:xfrm>
                <a:off x="6958853" y="2141609"/>
                <a:ext cx="5155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3200" b="1" i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3200" b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CH" sz="3200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7" name="Textfeld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853" y="2141609"/>
                <a:ext cx="51559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feld 68"/>
          <p:cNvSpPr txBox="1"/>
          <p:nvPr/>
        </p:nvSpPr>
        <p:spPr>
          <a:xfrm>
            <a:off x="10524759" y="247159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de-CH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988722" y="271187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de-CH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79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/>
          <p:cNvCxnSpPr/>
          <p:nvPr/>
        </p:nvCxnSpPr>
        <p:spPr>
          <a:xfrm>
            <a:off x="3868188" y="850900"/>
            <a:ext cx="0" cy="4262276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/>
          <p:cNvCxnSpPr/>
          <p:nvPr/>
        </p:nvCxnSpPr>
        <p:spPr>
          <a:xfrm flipH="1">
            <a:off x="1093238" y="3092450"/>
            <a:ext cx="3744769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3620925" y="334031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lang="de-CH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895875" y="2830838"/>
            <a:ext cx="582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endParaRPr lang="de-CH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587731" y="756458"/>
            <a:ext cx="2280457" cy="4522124"/>
          </a:xfrm>
          <a:prstGeom prst="rect">
            <a:avLst/>
          </a:prstGeom>
          <a:solidFill>
            <a:srgbClr val="FFC000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Gerader Verbinder 10"/>
          <p:cNvCxnSpPr/>
          <p:nvPr/>
        </p:nvCxnSpPr>
        <p:spPr>
          <a:xfrm flipV="1">
            <a:off x="3851562" y="756458"/>
            <a:ext cx="0" cy="4588626"/>
          </a:xfrm>
          <a:prstGeom prst="line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 flipH="1">
            <a:off x="6700377" y="3092450"/>
            <a:ext cx="502492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9228064" y="334031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lang="de-CH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708679" y="2830838"/>
            <a:ext cx="582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endParaRPr lang="de-CH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Gerader Verbinder 15"/>
          <p:cNvCxnSpPr/>
          <p:nvPr/>
        </p:nvCxnSpPr>
        <p:spPr>
          <a:xfrm>
            <a:off x="9504217" y="850900"/>
            <a:ext cx="0" cy="4262276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8115876" y="1704109"/>
            <a:ext cx="2776682" cy="2776682"/>
          </a:xfrm>
          <a:prstGeom prst="ellipse">
            <a:avLst/>
          </a:prstGeom>
          <a:solidFill>
            <a:srgbClr val="FFC000">
              <a:alpha val="50196"/>
            </a:srgb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Pfeil nach rechts 19"/>
          <p:cNvSpPr/>
          <p:nvPr/>
        </p:nvSpPr>
        <p:spPr>
          <a:xfrm>
            <a:off x="5670849" y="2913667"/>
            <a:ext cx="721868" cy="357561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Gerader Verbinder 21"/>
          <p:cNvCxnSpPr/>
          <p:nvPr/>
        </p:nvCxnSpPr>
        <p:spPr>
          <a:xfrm>
            <a:off x="8115876" y="2913667"/>
            <a:ext cx="0" cy="38227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>
            <a:off x="9339971" y="1700008"/>
            <a:ext cx="3600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9001939" y="143839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7933774" y="321311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2595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>
          <a:xfrm>
            <a:off x="1078279" y="2326732"/>
            <a:ext cx="873018" cy="68365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CH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Gerader Verbinder 49"/>
          <p:cNvCxnSpPr/>
          <p:nvPr/>
        </p:nvCxnSpPr>
        <p:spPr>
          <a:xfrm>
            <a:off x="465456" y="2668557"/>
            <a:ext cx="604693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375830" y="2255512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r(s)</a:t>
            </a:r>
            <a:endParaRPr lang="de-CH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Ellipse 56"/>
          <p:cNvSpPr/>
          <p:nvPr/>
        </p:nvSpPr>
        <p:spPr>
          <a:xfrm>
            <a:off x="10107318" y="2528783"/>
            <a:ext cx="292846" cy="2806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4400" b="1" dirty="0" smtClean="0">
              <a:solidFill>
                <a:schemeClr val="tx1"/>
              </a:solidFill>
            </a:endParaRPr>
          </a:p>
        </p:txBody>
      </p:sp>
      <p:cxnSp>
        <p:nvCxnSpPr>
          <p:cNvPr id="101" name="Gerader Verbinder 100"/>
          <p:cNvCxnSpPr/>
          <p:nvPr/>
        </p:nvCxnSpPr>
        <p:spPr>
          <a:xfrm>
            <a:off x="8944652" y="1573871"/>
            <a:ext cx="604693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/>
          <p:cNvCxnSpPr>
            <a:stCxn id="78" idx="1"/>
          </p:cNvCxnSpPr>
          <p:nvPr/>
        </p:nvCxnSpPr>
        <p:spPr>
          <a:xfrm flipH="1" flipV="1">
            <a:off x="3096162" y="4035989"/>
            <a:ext cx="25422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 25"/>
              <p:cNvSpPr/>
              <p:nvPr/>
            </p:nvSpPr>
            <p:spPr>
              <a:xfrm>
                <a:off x="3979133" y="2327286"/>
                <a:ext cx="1506318" cy="68365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de-CH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</m:t>
                          </m:r>
                        </m:sub>
                      </m:sSub>
                      <m:r>
                        <a:rPr lang="de-CH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de-CH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𝒛</m:t>
                      </m:r>
                      <m:r>
                        <a:rPr lang="de-CH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de-CH" sz="3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Rechteck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133" y="2327286"/>
                <a:ext cx="1506318" cy="6836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lipse 38"/>
          <p:cNvSpPr/>
          <p:nvPr/>
        </p:nvSpPr>
        <p:spPr>
          <a:xfrm>
            <a:off x="2955421" y="2528783"/>
            <a:ext cx="292846" cy="2806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4400" b="1" dirty="0" smtClean="0">
              <a:solidFill>
                <a:schemeClr val="tx1"/>
              </a:solidFill>
            </a:endParaRPr>
          </a:p>
        </p:txBody>
      </p:sp>
      <p:cxnSp>
        <p:nvCxnSpPr>
          <p:cNvPr id="43" name="Gerader Verbinder 42"/>
          <p:cNvCxnSpPr>
            <a:endCxn id="75" idx="1"/>
          </p:cNvCxnSpPr>
          <p:nvPr/>
        </p:nvCxnSpPr>
        <p:spPr>
          <a:xfrm>
            <a:off x="5485451" y="2663072"/>
            <a:ext cx="475063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stCxn id="26" idx="1"/>
          </p:cNvCxnSpPr>
          <p:nvPr/>
        </p:nvCxnSpPr>
        <p:spPr>
          <a:xfrm flipH="1">
            <a:off x="3238501" y="2669112"/>
            <a:ext cx="740632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/>
          <p:cNvCxnSpPr/>
          <p:nvPr/>
        </p:nvCxnSpPr>
        <p:spPr>
          <a:xfrm>
            <a:off x="3096162" y="2790389"/>
            <a:ext cx="0" cy="124560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3084172" y="2538997"/>
            <a:ext cx="328984" cy="452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dirty="0"/>
              <a:t>_</a:t>
            </a:r>
            <a:endParaRPr lang="de-C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/>
              <p:cNvSpPr txBox="1"/>
              <p:nvPr/>
            </p:nvSpPr>
            <p:spPr>
              <a:xfrm>
                <a:off x="6443155" y="3522087"/>
                <a:ext cx="10774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2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CH" sz="2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𝒎</m:t>
                          </m:r>
                        </m:sub>
                      </m:sSub>
                      <m:r>
                        <a:rPr lang="de-CH" sz="24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de-CH" sz="24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𝒔</m:t>
                      </m:r>
                      <m:r>
                        <a:rPr lang="de-CH" sz="24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de-CH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Textfeld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155" y="3522087"/>
                <a:ext cx="1077474" cy="461665"/>
              </a:xfrm>
              <a:prstGeom prst="rect">
                <a:avLst/>
              </a:prstGeom>
              <a:blipFill>
                <a:blip r:embed="rId3"/>
                <a:stretch>
                  <a:fillRect r="-565" b="-1842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feld 69"/>
          <p:cNvSpPr txBox="1"/>
          <p:nvPr/>
        </p:nvSpPr>
        <p:spPr>
          <a:xfrm>
            <a:off x="2042373" y="2255512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r(z)</a:t>
            </a:r>
            <a:endParaRPr lang="de-CH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Gerader Verbinder 72"/>
          <p:cNvCxnSpPr>
            <a:stCxn id="36" idx="3"/>
            <a:endCxn id="39" idx="2"/>
          </p:cNvCxnSpPr>
          <p:nvPr/>
        </p:nvCxnSpPr>
        <p:spPr>
          <a:xfrm>
            <a:off x="1951297" y="2668558"/>
            <a:ext cx="1004124" cy="553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/>
          <p:cNvSpPr txBox="1"/>
          <p:nvPr/>
        </p:nvSpPr>
        <p:spPr>
          <a:xfrm>
            <a:off x="3309564" y="2255512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e(z)</a:t>
            </a:r>
            <a:endParaRPr lang="de-CH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5960514" y="2326732"/>
            <a:ext cx="1428877" cy="683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ZOH</a:t>
            </a:r>
            <a:endParaRPr lang="de-CH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7974247" y="2326732"/>
            <a:ext cx="1137200" cy="683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P(s)</a:t>
            </a:r>
            <a:endParaRPr lang="de-CH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5638368" y="3710812"/>
            <a:ext cx="873018" cy="683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CH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hteck 80"/>
              <p:cNvSpPr/>
              <p:nvPr/>
            </p:nvSpPr>
            <p:spPr>
              <a:xfrm>
                <a:off x="7387967" y="3701770"/>
                <a:ext cx="1506318" cy="68365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de-CH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𝒂𝒍</m:t>
                          </m:r>
                        </m:sub>
                      </m:sSub>
                      <m:r>
                        <a:rPr lang="de-CH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de-CH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𝒔</m:t>
                      </m:r>
                      <m:r>
                        <a:rPr lang="de-CH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de-CH" sz="3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1" name="Rechteck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967" y="3701770"/>
                <a:ext cx="1506318" cy="6836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hteck 81"/>
              <p:cNvSpPr/>
              <p:nvPr/>
            </p:nvSpPr>
            <p:spPr>
              <a:xfrm>
                <a:off x="9685141" y="3701770"/>
                <a:ext cx="1506318" cy="68365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de-CH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𝒎</m:t>
                          </m:r>
                        </m:sub>
                      </m:sSub>
                      <m:r>
                        <a:rPr lang="de-CH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de-CH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𝒔</m:t>
                      </m:r>
                      <m:r>
                        <a:rPr lang="de-CH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de-CH" sz="3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Rechteck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5141" y="3701770"/>
                <a:ext cx="1506318" cy="6836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hteck 82"/>
          <p:cNvSpPr/>
          <p:nvPr/>
        </p:nvSpPr>
        <p:spPr>
          <a:xfrm>
            <a:off x="9553575" y="1243925"/>
            <a:ext cx="1400332" cy="683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D(s)</a:t>
            </a:r>
            <a:endParaRPr lang="de-CH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Gerader Verbinder 83"/>
          <p:cNvCxnSpPr>
            <a:endCxn id="76" idx="1"/>
          </p:cNvCxnSpPr>
          <p:nvPr/>
        </p:nvCxnSpPr>
        <p:spPr>
          <a:xfrm>
            <a:off x="7389391" y="2663072"/>
            <a:ext cx="584856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/>
          <p:cNvCxnSpPr>
            <a:endCxn id="57" idx="2"/>
          </p:cNvCxnSpPr>
          <p:nvPr/>
        </p:nvCxnSpPr>
        <p:spPr>
          <a:xfrm>
            <a:off x="9100285" y="2663072"/>
            <a:ext cx="1007033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/>
          <p:cNvCxnSpPr/>
          <p:nvPr/>
        </p:nvCxnSpPr>
        <p:spPr>
          <a:xfrm>
            <a:off x="10244216" y="1927576"/>
            <a:ext cx="0" cy="601207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10400164" y="2663072"/>
            <a:ext cx="1487036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11508845" y="2663072"/>
            <a:ext cx="0" cy="1372917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/>
          <p:cNvCxnSpPr>
            <a:stCxn id="81" idx="1"/>
            <a:endCxn id="78" idx="3"/>
          </p:cNvCxnSpPr>
          <p:nvPr/>
        </p:nvCxnSpPr>
        <p:spPr>
          <a:xfrm flipH="1">
            <a:off x="6511386" y="4043596"/>
            <a:ext cx="876581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/>
          <p:cNvCxnSpPr>
            <a:stCxn id="97" idx="2"/>
            <a:endCxn id="81" idx="3"/>
          </p:cNvCxnSpPr>
          <p:nvPr/>
        </p:nvCxnSpPr>
        <p:spPr>
          <a:xfrm flipH="1" flipV="1">
            <a:off x="8894285" y="4043596"/>
            <a:ext cx="279583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/>
          <p:cNvCxnSpPr/>
          <p:nvPr/>
        </p:nvCxnSpPr>
        <p:spPr>
          <a:xfrm flipH="1">
            <a:off x="11191460" y="4043596"/>
            <a:ext cx="3173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9173868" y="3909908"/>
            <a:ext cx="292846" cy="2806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4400" b="1" dirty="0" smtClean="0">
              <a:solidFill>
                <a:schemeClr val="tx1"/>
              </a:solidFill>
            </a:endParaRPr>
          </a:p>
        </p:txBody>
      </p:sp>
      <p:cxnSp>
        <p:nvCxnSpPr>
          <p:cNvPr id="98" name="Gerader Verbinder 97"/>
          <p:cNvCxnSpPr/>
          <p:nvPr/>
        </p:nvCxnSpPr>
        <p:spPr>
          <a:xfrm>
            <a:off x="9325512" y="4190564"/>
            <a:ext cx="0" cy="600511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/>
          <p:cNvCxnSpPr>
            <a:stCxn id="82" idx="1"/>
          </p:cNvCxnSpPr>
          <p:nvPr/>
        </p:nvCxnSpPr>
        <p:spPr>
          <a:xfrm flipH="1">
            <a:off x="9466715" y="4043596"/>
            <a:ext cx="218426" cy="0"/>
          </a:xfrm>
          <a:prstGeom prst="line">
            <a:avLst/>
          </a:prstGeom>
          <a:ln w="285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feld 104"/>
          <p:cNvSpPr txBox="1"/>
          <p:nvPr/>
        </p:nvSpPr>
        <p:spPr>
          <a:xfrm>
            <a:off x="8780266" y="1162710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d(s)</a:t>
            </a:r>
            <a:endParaRPr lang="de-CH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9261364" y="4394463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w(s)</a:t>
            </a:r>
            <a:endParaRPr lang="de-CH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1509504" y="1781174"/>
            <a:ext cx="4574023" cy="3074953"/>
          </a:xfrm>
          <a:prstGeom prst="rect">
            <a:avLst/>
          </a:prstGeom>
          <a:solidFill>
            <a:srgbClr val="FFC000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6083528" y="1777771"/>
            <a:ext cx="565976" cy="1684127"/>
          </a:xfrm>
          <a:prstGeom prst="rect">
            <a:avLst/>
          </a:prstGeom>
          <a:solidFill>
            <a:srgbClr val="FFC000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1106321" y="988740"/>
            <a:ext cx="2274838" cy="582924"/>
          </a:xfrm>
          <a:prstGeom prst="rect">
            <a:avLst/>
          </a:prstGeom>
          <a:solidFill>
            <a:srgbClr val="FFC000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Diskreter Bereich</a:t>
            </a:r>
            <a:endParaRPr lang="de-CH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3905250" y="986130"/>
            <a:ext cx="3547970" cy="582924"/>
          </a:xfrm>
          <a:prstGeom prst="rect">
            <a:avLst/>
          </a:prstGeom>
          <a:solidFill>
            <a:schemeClr val="accent1">
              <a:alpha val="50196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Kontinuierlicher Bereich</a:t>
            </a:r>
            <a:endParaRPr lang="de-CH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feld 110"/>
              <p:cNvSpPr txBox="1"/>
              <p:nvPr/>
            </p:nvSpPr>
            <p:spPr>
              <a:xfrm>
                <a:off x="11191459" y="2134262"/>
                <a:ext cx="8563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4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de-CH" sz="24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de-CH" sz="24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𝒔</m:t>
                      </m:r>
                      <m:r>
                        <a:rPr lang="de-CH" sz="24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de-CH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1" name="Textfeld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459" y="2134262"/>
                <a:ext cx="856325" cy="461665"/>
              </a:xfrm>
              <a:prstGeom prst="rect">
                <a:avLst/>
              </a:prstGeom>
              <a:blipFill>
                <a:blip r:embed="rId6"/>
                <a:stretch>
                  <a:fillRect r="-1429" b="-1842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echteck 111"/>
          <p:cNvSpPr/>
          <p:nvPr/>
        </p:nvSpPr>
        <p:spPr>
          <a:xfrm>
            <a:off x="6083527" y="3461898"/>
            <a:ext cx="1626279" cy="1394230"/>
          </a:xfrm>
          <a:prstGeom prst="rect">
            <a:avLst/>
          </a:prstGeom>
          <a:solidFill>
            <a:schemeClr val="accent1">
              <a:alpha val="50196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7709203" y="972328"/>
            <a:ext cx="4242817" cy="3883800"/>
          </a:xfrm>
          <a:prstGeom prst="rect">
            <a:avLst/>
          </a:prstGeom>
          <a:solidFill>
            <a:schemeClr val="accent1">
              <a:alpha val="50196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286983" y="1783784"/>
            <a:ext cx="1222521" cy="1460271"/>
          </a:xfrm>
          <a:prstGeom prst="rect">
            <a:avLst/>
          </a:prstGeom>
          <a:solidFill>
            <a:schemeClr val="accent1">
              <a:alpha val="50196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6642714" y="1776992"/>
            <a:ext cx="1064064" cy="1684904"/>
          </a:xfrm>
          <a:prstGeom prst="rect">
            <a:avLst/>
          </a:prstGeom>
          <a:solidFill>
            <a:schemeClr val="accent1">
              <a:alpha val="50196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57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211185" y="1479665"/>
            <a:ext cx="1205346" cy="7897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C(s)</a:t>
            </a:r>
            <a:endParaRPr lang="de-CH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/>
              <p:cNvSpPr/>
              <p:nvPr/>
            </p:nvSpPr>
            <p:spPr>
              <a:xfrm>
                <a:off x="4995948" y="299258"/>
                <a:ext cx="1205346" cy="7897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4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de-CH" sz="4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𝐚</m:t>
                          </m:r>
                        </m:sub>
                      </m:sSub>
                    </m:oMath>
                  </m:oMathPara>
                </a14:m>
                <a:endParaRPr lang="de-CH" sz="4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948" y="299258"/>
                <a:ext cx="1205346" cy="7897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4755782" y="1492133"/>
                <a:ext cx="1685678" cy="7897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de-CH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sub>
                      </m:sSub>
                      <m:r>
                        <a:rPr lang="de-CH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de-CH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𝒔</m:t>
                      </m:r>
                      <m:r>
                        <a:rPr lang="de-CH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de-CH" sz="4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782" y="1492133"/>
                <a:ext cx="1685678" cy="7897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lipse 8"/>
          <p:cNvSpPr/>
          <p:nvPr/>
        </p:nvSpPr>
        <p:spPr>
          <a:xfrm>
            <a:off x="1282564" y="1712422"/>
            <a:ext cx="324196" cy="32419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4400" b="1" dirty="0" smtClean="0">
              <a:solidFill>
                <a:schemeClr val="tx1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7271555" y="1712422"/>
            <a:ext cx="324196" cy="32419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4400" b="1" dirty="0" smtClean="0">
              <a:solidFill>
                <a:schemeClr val="tx1"/>
              </a:solidFill>
            </a:endParaRPr>
          </a:p>
        </p:txBody>
      </p:sp>
      <p:cxnSp>
        <p:nvCxnSpPr>
          <p:cNvPr id="27" name="Gerader Verbinder 26"/>
          <p:cNvCxnSpPr/>
          <p:nvPr/>
        </p:nvCxnSpPr>
        <p:spPr>
          <a:xfrm flipV="1">
            <a:off x="7431576" y="694113"/>
            <a:ext cx="0" cy="1018309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endCxn id="7" idx="3"/>
          </p:cNvCxnSpPr>
          <p:nvPr/>
        </p:nvCxnSpPr>
        <p:spPr>
          <a:xfrm flipH="1">
            <a:off x="6201294" y="694113"/>
            <a:ext cx="12302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endCxn id="21" idx="2"/>
          </p:cNvCxnSpPr>
          <p:nvPr/>
        </p:nvCxnSpPr>
        <p:spPr>
          <a:xfrm>
            <a:off x="6427814" y="1874520"/>
            <a:ext cx="843741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/>
          <p:nvPr/>
        </p:nvCxnSpPr>
        <p:spPr>
          <a:xfrm>
            <a:off x="7610301" y="1874520"/>
            <a:ext cx="627611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stCxn id="4" idx="3"/>
          </p:cNvCxnSpPr>
          <p:nvPr/>
        </p:nvCxnSpPr>
        <p:spPr>
          <a:xfrm>
            <a:off x="3416531" y="1874520"/>
            <a:ext cx="1338349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>
            <a:off x="1446413" y="2036618"/>
            <a:ext cx="0" cy="519545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/>
          <p:nvPr/>
        </p:nvCxnSpPr>
        <p:spPr>
          <a:xfrm>
            <a:off x="7924106" y="1874519"/>
            <a:ext cx="0" cy="681644"/>
          </a:xfrm>
          <a:prstGeom prst="line">
            <a:avLst/>
          </a:prstGeom>
          <a:ln w="285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/>
          <p:nvPr/>
        </p:nvCxnSpPr>
        <p:spPr>
          <a:xfrm flipH="1">
            <a:off x="1446413" y="2556163"/>
            <a:ext cx="6477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/>
          <p:cNvCxnSpPr>
            <a:stCxn id="4" idx="1"/>
            <a:endCxn id="9" idx="6"/>
          </p:cNvCxnSpPr>
          <p:nvPr/>
        </p:nvCxnSpPr>
        <p:spPr>
          <a:xfrm flipH="1">
            <a:off x="1606760" y="1874520"/>
            <a:ext cx="604425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/>
          <p:nvPr/>
        </p:nvCxnSpPr>
        <p:spPr>
          <a:xfrm>
            <a:off x="855718" y="1878675"/>
            <a:ext cx="426846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 flipV="1">
            <a:off x="4108564" y="694113"/>
            <a:ext cx="0" cy="1180406"/>
          </a:xfrm>
          <a:prstGeom prst="line">
            <a:avLst/>
          </a:prstGeom>
          <a:ln w="285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endCxn id="7" idx="1"/>
          </p:cNvCxnSpPr>
          <p:nvPr/>
        </p:nvCxnSpPr>
        <p:spPr>
          <a:xfrm>
            <a:off x="4108564" y="694113"/>
            <a:ext cx="887384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2211185" y="4256115"/>
            <a:ext cx="1205346" cy="7897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C(s)</a:t>
            </a:r>
            <a:endParaRPr lang="de-CH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 49"/>
              <p:cNvSpPr/>
              <p:nvPr/>
            </p:nvSpPr>
            <p:spPr>
              <a:xfrm>
                <a:off x="3956857" y="3075708"/>
                <a:ext cx="1205346" cy="7897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4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de-CH" sz="4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𝐦</m:t>
                          </m:r>
                        </m:sub>
                      </m:sSub>
                    </m:oMath>
                  </m:oMathPara>
                </a14:m>
                <a:endParaRPr lang="de-CH" sz="4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Rechteck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857" y="3075708"/>
                <a:ext cx="1205346" cy="7897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hteck 51"/>
              <p:cNvSpPr/>
              <p:nvPr/>
            </p:nvSpPr>
            <p:spPr>
              <a:xfrm>
                <a:off x="5994380" y="4268583"/>
                <a:ext cx="1685678" cy="7897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de-CH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sub>
                      </m:sSub>
                      <m:r>
                        <a:rPr lang="de-CH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de-CH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𝒔</m:t>
                      </m:r>
                      <m:r>
                        <a:rPr lang="de-CH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de-CH" sz="4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Rechteck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380" y="4268583"/>
                <a:ext cx="1685678" cy="7897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lipse 52"/>
          <p:cNvSpPr/>
          <p:nvPr/>
        </p:nvSpPr>
        <p:spPr>
          <a:xfrm>
            <a:off x="1282564" y="4488872"/>
            <a:ext cx="324196" cy="32419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4400" b="1" dirty="0" smtClean="0">
              <a:solidFill>
                <a:schemeClr val="tx1"/>
              </a:solidFill>
            </a:endParaRPr>
          </a:p>
        </p:txBody>
      </p:sp>
      <p:sp>
        <p:nvSpPr>
          <p:cNvPr id="54" name="Ellipse 53"/>
          <p:cNvSpPr/>
          <p:nvPr/>
        </p:nvSpPr>
        <p:spPr>
          <a:xfrm>
            <a:off x="5422427" y="4488872"/>
            <a:ext cx="324196" cy="32419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4400" b="1" dirty="0" smtClean="0">
              <a:solidFill>
                <a:schemeClr val="tx1"/>
              </a:solidFill>
            </a:endParaRPr>
          </a:p>
        </p:txBody>
      </p:sp>
      <p:cxnSp>
        <p:nvCxnSpPr>
          <p:cNvPr id="56" name="Gerader Verbinder 55"/>
          <p:cNvCxnSpPr/>
          <p:nvPr/>
        </p:nvCxnSpPr>
        <p:spPr>
          <a:xfrm flipV="1">
            <a:off x="5586150" y="3470563"/>
            <a:ext cx="0" cy="1018309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>
            <a:endCxn id="50" idx="3"/>
          </p:cNvCxnSpPr>
          <p:nvPr/>
        </p:nvCxnSpPr>
        <p:spPr>
          <a:xfrm flipH="1">
            <a:off x="5162203" y="3470563"/>
            <a:ext cx="4239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>
            <a:endCxn id="54" idx="2"/>
          </p:cNvCxnSpPr>
          <p:nvPr/>
        </p:nvCxnSpPr>
        <p:spPr>
          <a:xfrm>
            <a:off x="5170516" y="4650970"/>
            <a:ext cx="251911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/>
          <p:cNvCxnSpPr/>
          <p:nvPr/>
        </p:nvCxnSpPr>
        <p:spPr>
          <a:xfrm>
            <a:off x="7689273" y="4650970"/>
            <a:ext cx="567342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>
            <a:stCxn id="48" idx="3"/>
          </p:cNvCxnSpPr>
          <p:nvPr/>
        </p:nvCxnSpPr>
        <p:spPr>
          <a:xfrm>
            <a:off x="3416531" y="4650970"/>
            <a:ext cx="540326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/>
          <p:cNvCxnSpPr/>
          <p:nvPr/>
        </p:nvCxnSpPr>
        <p:spPr>
          <a:xfrm>
            <a:off x="1446413" y="4813068"/>
            <a:ext cx="0" cy="519545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7942809" y="4650969"/>
            <a:ext cx="0" cy="681644"/>
          </a:xfrm>
          <a:prstGeom prst="line">
            <a:avLst/>
          </a:prstGeom>
          <a:ln w="285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/>
          <p:cNvCxnSpPr/>
          <p:nvPr/>
        </p:nvCxnSpPr>
        <p:spPr>
          <a:xfrm flipH="1">
            <a:off x="1446413" y="5332613"/>
            <a:ext cx="6477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stCxn id="48" idx="1"/>
            <a:endCxn id="53" idx="6"/>
          </p:cNvCxnSpPr>
          <p:nvPr/>
        </p:nvCxnSpPr>
        <p:spPr>
          <a:xfrm flipH="1">
            <a:off x="1606760" y="4650970"/>
            <a:ext cx="604425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/>
          <p:nvPr/>
        </p:nvCxnSpPr>
        <p:spPr>
          <a:xfrm>
            <a:off x="855718" y="4655125"/>
            <a:ext cx="426846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/>
          <p:cNvCxnSpPr/>
          <p:nvPr/>
        </p:nvCxnSpPr>
        <p:spPr>
          <a:xfrm flipV="1">
            <a:off x="3601487" y="3470563"/>
            <a:ext cx="0" cy="1180406"/>
          </a:xfrm>
          <a:prstGeom prst="line">
            <a:avLst/>
          </a:prstGeom>
          <a:ln w="285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/>
          <p:cNvCxnSpPr>
            <a:endCxn id="50" idx="1"/>
          </p:cNvCxnSpPr>
          <p:nvPr/>
        </p:nvCxnSpPr>
        <p:spPr>
          <a:xfrm>
            <a:off x="3601487" y="3470563"/>
            <a:ext cx="355370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hteck 77"/>
              <p:cNvSpPr/>
              <p:nvPr/>
            </p:nvSpPr>
            <p:spPr>
              <a:xfrm>
                <a:off x="3956857" y="4239488"/>
                <a:ext cx="1205346" cy="7897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4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𝐈</m:t>
                      </m:r>
                    </m:oMath>
                  </m:oMathPara>
                </a14:m>
                <a:endParaRPr lang="de-CH" sz="4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8" name="Rechteck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857" y="4239488"/>
                <a:ext cx="1205346" cy="7897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Gerader Verbinder 78"/>
          <p:cNvCxnSpPr/>
          <p:nvPr/>
        </p:nvCxnSpPr>
        <p:spPr>
          <a:xfrm>
            <a:off x="5746623" y="4650970"/>
            <a:ext cx="251911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feld 79"/>
          <p:cNvSpPr txBox="1"/>
          <p:nvPr/>
        </p:nvSpPr>
        <p:spPr>
          <a:xfrm>
            <a:off x="1513018" y="1691640"/>
            <a:ext cx="360843" cy="50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 smtClean="0"/>
              <a:t>_</a:t>
            </a:r>
            <a:endParaRPr lang="de-CH" b="1" dirty="0"/>
          </a:p>
        </p:txBody>
      </p:sp>
      <p:sp>
        <p:nvSpPr>
          <p:cNvPr id="81" name="Textfeld 80"/>
          <p:cNvSpPr txBox="1"/>
          <p:nvPr/>
        </p:nvSpPr>
        <p:spPr>
          <a:xfrm>
            <a:off x="1445040" y="4488870"/>
            <a:ext cx="360843" cy="50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 smtClean="0"/>
              <a:t>_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160844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/>
              <p:cNvSpPr/>
              <p:nvPr/>
            </p:nvSpPr>
            <p:spPr>
              <a:xfrm>
                <a:off x="3700367" y="1220590"/>
                <a:ext cx="1205346" cy="7897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4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de-CH" sz="4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𝐚</m:t>
                          </m:r>
                        </m:sub>
                      </m:sSub>
                    </m:oMath>
                  </m:oMathPara>
                </a14:m>
                <a:endParaRPr lang="de-CH" sz="4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367" y="1220590"/>
                <a:ext cx="1205346" cy="7897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3143035" y="2352039"/>
                <a:ext cx="2319254" cy="132172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CH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de-CH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de-CH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de-CH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de-CH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CH" sz="3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3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de-CH" sz="3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𝒐</m:t>
                              </m:r>
                            </m:sub>
                          </m:sSub>
                          <m:r>
                            <a:rPr lang="de-CH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𝑪</m:t>
                          </m:r>
                        </m:den>
                      </m:f>
                    </m:oMath>
                  </m:oMathPara>
                </a14:m>
                <a:endParaRPr lang="de-CH" sz="3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035" y="2352039"/>
                <a:ext cx="2319254" cy="1321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Gerader Verbinder 28"/>
          <p:cNvCxnSpPr>
            <a:endCxn id="7" idx="3"/>
          </p:cNvCxnSpPr>
          <p:nvPr/>
        </p:nvCxnSpPr>
        <p:spPr>
          <a:xfrm flipH="1">
            <a:off x="4905713" y="1615445"/>
            <a:ext cx="10188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/>
          <p:nvPr/>
        </p:nvCxnSpPr>
        <p:spPr>
          <a:xfrm flipH="1">
            <a:off x="5453977" y="3000432"/>
            <a:ext cx="470592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/>
          <p:nvPr/>
        </p:nvCxnSpPr>
        <p:spPr>
          <a:xfrm flipH="1">
            <a:off x="2624416" y="3012901"/>
            <a:ext cx="5186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 flipV="1">
            <a:off x="2624416" y="1615445"/>
            <a:ext cx="0" cy="139745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endCxn id="7" idx="1"/>
          </p:cNvCxnSpPr>
          <p:nvPr/>
        </p:nvCxnSpPr>
        <p:spPr>
          <a:xfrm>
            <a:off x="2624416" y="1615445"/>
            <a:ext cx="1075951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 flipV="1">
            <a:off x="5924569" y="1615445"/>
            <a:ext cx="0" cy="139745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hteck 56"/>
              <p:cNvSpPr/>
              <p:nvPr/>
            </p:nvSpPr>
            <p:spPr>
              <a:xfrm>
                <a:off x="7773987" y="1220590"/>
                <a:ext cx="1205346" cy="7897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4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de-CH" sz="4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𝐦</m:t>
                          </m:r>
                        </m:sub>
                      </m:sSub>
                    </m:oMath>
                  </m:oMathPara>
                </a14:m>
                <a:endParaRPr lang="de-CH" sz="4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" name="Rechteck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987" y="1220590"/>
                <a:ext cx="1205346" cy="7897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 60"/>
              <p:cNvSpPr/>
              <p:nvPr/>
            </p:nvSpPr>
            <p:spPr>
              <a:xfrm>
                <a:off x="7216655" y="2352039"/>
                <a:ext cx="2319254" cy="132172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CH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de-CH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de-CH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𝑷𝑪</m:t>
                          </m:r>
                        </m:num>
                        <m:den>
                          <m:r>
                            <a:rPr lang="de-CH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de-CH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CH" sz="3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3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de-CH" sz="3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𝒐</m:t>
                              </m:r>
                            </m:sub>
                          </m:sSub>
                          <m:r>
                            <a:rPr lang="de-CH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𝑪</m:t>
                          </m:r>
                        </m:den>
                      </m:f>
                    </m:oMath>
                  </m:oMathPara>
                </a14:m>
                <a:endParaRPr lang="de-CH" sz="3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Rechteck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655" y="2352039"/>
                <a:ext cx="2319254" cy="1321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Gerader Verbinder 62"/>
          <p:cNvCxnSpPr>
            <a:endCxn id="57" idx="3"/>
          </p:cNvCxnSpPr>
          <p:nvPr/>
        </p:nvCxnSpPr>
        <p:spPr>
          <a:xfrm flipH="1">
            <a:off x="8979333" y="1615445"/>
            <a:ext cx="10188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/>
          <p:nvPr/>
        </p:nvCxnSpPr>
        <p:spPr>
          <a:xfrm flipH="1">
            <a:off x="9527597" y="3000432"/>
            <a:ext cx="470592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/>
          <p:cNvCxnSpPr/>
          <p:nvPr/>
        </p:nvCxnSpPr>
        <p:spPr>
          <a:xfrm flipH="1">
            <a:off x="6698036" y="3012901"/>
            <a:ext cx="5186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 flipV="1">
            <a:off x="6698036" y="1615445"/>
            <a:ext cx="0" cy="139745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>
            <a:endCxn id="57" idx="1"/>
          </p:cNvCxnSpPr>
          <p:nvPr/>
        </p:nvCxnSpPr>
        <p:spPr>
          <a:xfrm>
            <a:off x="6698036" y="1615445"/>
            <a:ext cx="1075951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/>
          <p:cNvCxnSpPr/>
          <p:nvPr/>
        </p:nvCxnSpPr>
        <p:spPr>
          <a:xfrm flipV="1">
            <a:off x="9998189" y="1615445"/>
            <a:ext cx="0" cy="139745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48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 Verbindung mit Pfeil 20"/>
          <p:cNvCxnSpPr/>
          <p:nvPr/>
        </p:nvCxnSpPr>
        <p:spPr>
          <a:xfrm>
            <a:off x="814811" y="4463358"/>
            <a:ext cx="31324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959667" y="3549535"/>
            <a:ext cx="0" cy="18953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3767773" y="4032471"/>
                <a:ext cx="3590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ω</m:t>
                      </m:r>
                    </m:oMath>
                  </m:oMathPara>
                </a14:m>
                <a:endParaRPr lang="de-CH" sz="28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773" y="4032471"/>
                <a:ext cx="35907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439853" y="3356148"/>
                <a:ext cx="5588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</m:d>
                    </m:oMath>
                  </m:oMathPara>
                </a14:m>
                <a:endParaRPr lang="de-CH" sz="28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53" y="3356148"/>
                <a:ext cx="55880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r Verbinder 25"/>
          <p:cNvCxnSpPr/>
          <p:nvPr/>
        </p:nvCxnSpPr>
        <p:spPr>
          <a:xfrm>
            <a:off x="959667" y="4698748"/>
            <a:ext cx="1473971" cy="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stCxn id="31" idx="2"/>
          </p:cNvCxnSpPr>
          <p:nvPr/>
        </p:nvCxnSpPr>
        <p:spPr>
          <a:xfrm>
            <a:off x="3237647" y="5043249"/>
            <a:ext cx="209762" cy="251958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Bogen 29"/>
          <p:cNvSpPr/>
          <p:nvPr/>
        </p:nvSpPr>
        <p:spPr>
          <a:xfrm rot="5400000">
            <a:off x="1618582" y="3358835"/>
            <a:ext cx="1638675" cy="1041148"/>
          </a:xfrm>
          <a:prstGeom prst="arc">
            <a:avLst/>
          </a:prstGeom>
          <a:ln w="28575" cap="rnd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Bogen 30"/>
          <p:cNvSpPr/>
          <p:nvPr/>
        </p:nvSpPr>
        <p:spPr>
          <a:xfrm rot="5400000" flipV="1">
            <a:off x="2209157" y="3429162"/>
            <a:ext cx="2487491" cy="988817"/>
          </a:xfrm>
          <a:prstGeom prst="arc">
            <a:avLst>
              <a:gd name="adj1" fmla="val 15908566"/>
              <a:gd name="adj2" fmla="val 20947069"/>
            </a:avLst>
          </a:prstGeom>
          <a:ln w="28575" cap="rnd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3" name="Gerader Verbinder 32"/>
          <p:cNvCxnSpPr>
            <a:stCxn id="31" idx="0"/>
          </p:cNvCxnSpPr>
          <p:nvPr/>
        </p:nvCxnSpPr>
        <p:spPr>
          <a:xfrm flipH="1">
            <a:off x="870991" y="3881580"/>
            <a:ext cx="2087785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480852" y="3615793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274531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ogen 17"/>
          <p:cNvSpPr/>
          <p:nvPr/>
        </p:nvSpPr>
        <p:spPr>
          <a:xfrm rot="10800000">
            <a:off x="4639595" y="1952766"/>
            <a:ext cx="2584165" cy="2584165"/>
          </a:xfrm>
          <a:prstGeom prst="arc">
            <a:avLst>
              <a:gd name="adj1" fmla="val 18060054"/>
              <a:gd name="adj2" fmla="val 0"/>
            </a:avLst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4" name="Gerader Verbinder 3"/>
          <p:cNvCxnSpPr/>
          <p:nvPr/>
        </p:nvCxnSpPr>
        <p:spPr>
          <a:xfrm flipH="1">
            <a:off x="3068177" y="3244850"/>
            <a:ext cx="5313823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/>
          <p:cNvCxnSpPr/>
          <p:nvPr/>
        </p:nvCxnSpPr>
        <p:spPr>
          <a:xfrm>
            <a:off x="5872017" y="1478280"/>
            <a:ext cx="0" cy="3787296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4368800" y="1741633"/>
            <a:ext cx="3006434" cy="3006434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uppieren 12"/>
          <p:cNvGrpSpPr/>
          <p:nvPr/>
        </p:nvGrpSpPr>
        <p:grpSpPr>
          <a:xfrm rot="5226051">
            <a:off x="3966991" y="1771453"/>
            <a:ext cx="5215187" cy="3010648"/>
            <a:chOff x="-380416" y="-743225"/>
            <a:chExt cx="5215187" cy="3010648"/>
          </a:xfrm>
        </p:grpSpPr>
        <p:sp>
          <p:nvSpPr>
            <p:cNvPr id="8" name="Bogen 7"/>
            <p:cNvSpPr/>
            <p:nvPr/>
          </p:nvSpPr>
          <p:spPr>
            <a:xfrm rot="173949">
              <a:off x="-380416" y="-743225"/>
              <a:ext cx="4896830" cy="1600200"/>
            </a:xfrm>
            <a:prstGeom prst="arc">
              <a:avLst>
                <a:gd name="adj1" fmla="val 16200000"/>
                <a:gd name="adj2" fmla="val 21171735"/>
              </a:avLst>
            </a:prstGeom>
            <a:ln w="28575">
              <a:solidFill>
                <a:srgbClr val="FFC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Bogen 8"/>
            <p:cNvSpPr/>
            <p:nvPr/>
          </p:nvSpPr>
          <p:spPr>
            <a:xfrm rot="10800000">
              <a:off x="1803784" y="1023585"/>
              <a:ext cx="2876229" cy="1243838"/>
            </a:xfrm>
            <a:prstGeom prst="arc">
              <a:avLst>
                <a:gd name="adj1" fmla="val 14050699"/>
                <a:gd name="adj2" fmla="val 21081145"/>
              </a:avLst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Bogen 9"/>
            <p:cNvSpPr/>
            <p:nvPr/>
          </p:nvSpPr>
          <p:spPr>
            <a:xfrm rot="11782707">
              <a:off x="2043860" y="-478922"/>
              <a:ext cx="2790911" cy="2732551"/>
            </a:xfrm>
            <a:prstGeom prst="arc">
              <a:avLst>
                <a:gd name="adj1" fmla="val 6918064"/>
                <a:gd name="adj2" fmla="val 14654937"/>
              </a:avLst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Bogen 10"/>
            <p:cNvSpPr/>
            <p:nvPr/>
          </p:nvSpPr>
          <p:spPr>
            <a:xfrm rot="14260487">
              <a:off x="1853880" y="1455276"/>
              <a:ext cx="533400" cy="533400"/>
            </a:xfrm>
            <a:prstGeom prst="arc">
              <a:avLst>
                <a:gd name="adj1" fmla="val 16200000"/>
                <a:gd name="adj2" fmla="val 2022952"/>
              </a:avLst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17" name="Gerader Verbinder 16"/>
          <p:cNvCxnSpPr/>
          <p:nvPr/>
        </p:nvCxnSpPr>
        <p:spPr>
          <a:xfrm flipH="1">
            <a:off x="5135880" y="3244850"/>
            <a:ext cx="736137" cy="131953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V="1">
            <a:off x="5276950" y="2491740"/>
            <a:ext cx="0" cy="7531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5276950" y="2491740"/>
            <a:ext cx="595067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3498750" y="2348815"/>
            <a:ext cx="1740100" cy="17401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5166728" y="3436620"/>
            <a:ext cx="76200" cy="762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Gerade Verbindung mit Pfeil 29"/>
          <p:cNvCxnSpPr>
            <a:stCxn id="6" idx="2"/>
            <a:endCxn id="27" idx="7"/>
          </p:cNvCxnSpPr>
          <p:nvPr/>
        </p:nvCxnSpPr>
        <p:spPr>
          <a:xfrm flipV="1">
            <a:off x="4368800" y="2603647"/>
            <a:ext cx="615218" cy="64120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5409293" y="1831778"/>
                <a:ext cx="365741" cy="628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CH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de-CH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de-CH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CH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293" y="1831778"/>
                <a:ext cx="365741" cy="628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4368800" y="4388320"/>
                <a:ext cx="3769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CH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de-CH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800" y="4388320"/>
                <a:ext cx="376963" cy="307777"/>
              </a:xfrm>
              <a:prstGeom prst="rect">
                <a:avLst/>
              </a:prstGeom>
              <a:blipFill>
                <a:blip r:embed="rId3"/>
                <a:stretch>
                  <a:fillRect l="-16129" r="-1613" b="-28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Gerader Verbinder 33"/>
          <p:cNvCxnSpPr>
            <a:stCxn id="32" idx="3"/>
          </p:cNvCxnSpPr>
          <p:nvPr/>
        </p:nvCxnSpPr>
        <p:spPr>
          <a:xfrm flipV="1">
            <a:off x="4745763" y="4110295"/>
            <a:ext cx="227936" cy="43191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 rot="18902926">
                <a:off x="4263046" y="2644778"/>
                <a:ext cx="57028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CH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𝑐𝑟𝑖𝑡</m:t>
                          </m:r>
                        </m:sub>
                      </m:sSub>
                    </m:oMath>
                  </m:oMathPara>
                </a14:m>
                <a:endParaRPr lang="de-CH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02926">
                <a:off x="4263046" y="2644778"/>
                <a:ext cx="570284" cy="307777"/>
              </a:xfrm>
              <a:prstGeom prst="rect">
                <a:avLst/>
              </a:prstGeom>
              <a:blipFill>
                <a:blip r:embed="rId4"/>
                <a:stretch>
                  <a:fillRect l="-3883" r="-7767" b="-776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7059677" y="4861279"/>
                <a:ext cx="7017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de-CH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de-CH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de-CH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de-CH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de-CH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677" y="4861279"/>
                <a:ext cx="701795" cy="307777"/>
              </a:xfrm>
              <a:prstGeom prst="rect">
                <a:avLst/>
              </a:prstGeom>
              <a:blipFill>
                <a:blip r:embed="rId5"/>
                <a:stretch>
                  <a:fillRect l="-6957" r="-12174" b="-3529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7565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hteck 30"/>
              <p:cNvSpPr/>
              <p:nvPr/>
            </p:nvSpPr>
            <p:spPr>
              <a:xfrm>
                <a:off x="8402887" y="2991922"/>
                <a:ext cx="1205346" cy="7897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de-CH" sz="4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𝟐𝐦</m:t>
                          </m:r>
                        </m:sub>
                      </m:sSub>
                    </m:oMath>
                  </m:oMathPara>
                </a14:m>
                <a:endParaRPr lang="de-CH" sz="4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Rechteck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887" y="2991922"/>
                <a:ext cx="1205346" cy="7897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/>
          <p:cNvSpPr/>
          <p:nvPr/>
        </p:nvSpPr>
        <p:spPr>
          <a:xfrm>
            <a:off x="3227185" y="2989151"/>
            <a:ext cx="1205346" cy="7897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C(s)</a:t>
            </a:r>
            <a:endParaRPr lang="de-CH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6011948" y="1808744"/>
                <a:ext cx="1205346" cy="7897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de-CH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de-CH" sz="4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𝐚</m:t>
                          </m:r>
                        </m:sub>
                      </m:sSub>
                    </m:oMath>
                  </m:oMathPara>
                </a14:m>
                <a:endParaRPr lang="de-CH" sz="4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8" y="1808744"/>
                <a:ext cx="1205346" cy="7897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/>
              <p:cNvSpPr/>
              <p:nvPr/>
            </p:nvSpPr>
            <p:spPr>
              <a:xfrm>
                <a:off x="5771782" y="3001619"/>
                <a:ext cx="1685678" cy="7897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de-CH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sub>
                      </m:sSub>
                      <m:r>
                        <a:rPr lang="de-CH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de-CH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𝒔</m:t>
                      </m:r>
                      <m:r>
                        <a:rPr lang="de-CH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de-CH" sz="4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782" y="3001619"/>
                <a:ext cx="1685678" cy="7897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1848621" y="3221908"/>
            <a:ext cx="324196" cy="32419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4400" b="1" dirty="0" smtClean="0">
              <a:solidFill>
                <a:schemeClr val="tx1"/>
              </a:solidFill>
            </a:endParaRPr>
          </a:p>
        </p:txBody>
      </p:sp>
      <p:cxnSp>
        <p:nvCxnSpPr>
          <p:cNvPr id="11" name="Gerader Verbinder 10"/>
          <p:cNvCxnSpPr/>
          <p:nvPr/>
        </p:nvCxnSpPr>
        <p:spPr>
          <a:xfrm>
            <a:off x="7443814" y="3384006"/>
            <a:ext cx="949153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9608233" y="3384006"/>
            <a:ext cx="627611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stCxn id="4" idx="3"/>
          </p:cNvCxnSpPr>
          <p:nvPr/>
        </p:nvCxnSpPr>
        <p:spPr>
          <a:xfrm>
            <a:off x="4432531" y="3384006"/>
            <a:ext cx="1338349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2012470" y="3546104"/>
            <a:ext cx="0" cy="519545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7765356" y="3384005"/>
            <a:ext cx="0" cy="681644"/>
          </a:xfrm>
          <a:prstGeom prst="line">
            <a:avLst/>
          </a:prstGeom>
          <a:ln w="285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flipH="1">
            <a:off x="2012471" y="4065649"/>
            <a:ext cx="57528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4" idx="1"/>
            <a:endCxn id="7" idx="6"/>
          </p:cNvCxnSpPr>
          <p:nvPr/>
        </p:nvCxnSpPr>
        <p:spPr>
          <a:xfrm flipH="1">
            <a:off x="2172817" y="3384006"/>
            <a:ext cx="105436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1421775" y="3388161"/>
            <a:ext cx="426846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V="1">
            <a:off x="5124564" y="2203599"/>
            <a:ext cx="0" cy="1180406"/>
          </a:xfrm>
          <a:prstGeom prst="line">
            <a:avLst/>
          </a:prstGeom>
          <a:ln w="285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endCxn id="5" idx="1"/>
          </p:cNvCxnSpPr>
          <p:nvPr/>
        </p:nvCxnSpPr>
        <p:spPr>
          <a:xfrm>
            <a:off x="5124564" y="2203599"/>
            <a:ext cx="887384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050863" y="3201126"/>
            <a:ext cx="360843" cy="50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 smtClean="0"/>
              <a:t>_</a:t>
            </a:r>
            <a:endParaRPr lang="de-C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 22"/>
              <p:cNvSpPr/>
              <p:nvPr/>
            </p:nvSpPr>
            <p:spPr>
              <a:xfrm>
                <a:off x="2113048" y="1675740"/>
                <a:ext cx="1205346" cy="7897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de-CH" sz="4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CH" sz="4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Rechteck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048" y="1675740"/>
                <a:ext cx="1205346" cy="7897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r Verbinder 23"/>
          <p:cNvCxnSpPr/>
          <p:nvPr/>
        </p:nvCxnSpPr>
        <p:spPr>
          <a:xfrm>
            <a:off x="2691920" y="2476500"/>
            <a:ext cx="0" cy="907505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>
            <a:off x="7765356" y="4065649"/>
            <a:ext cx="627611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>
            <a:off x="7217294" y="2209405"/>
            <a:ext cx="627611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1386323" y="2960298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8012145" y="361650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7336359" y="1757415"/>
                <a:ext cx="4129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359" y="1757415"/>
                <a:ext cx="41299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9715539" y="2926176"/>
                <a:ext cx="4212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39" y="2926176"/>
                <a:ext cx="421269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r Verbinder 36"/>
          <p:cNvCxnSpPr/>
          <p:nvPr/>
        </p:nvCxnSpPr>
        <p:spPr>
          <a:xfrm>
            <a:off x="2691920" y="1321806"/>
            <a:ext cx="0" cy="353934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2798658" y="1101459"/>
                <a:ext cx="4212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CH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658" y="1101459"/>
                <a:ext cx="421269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feld 39"/>
          <p:cNvSpPr txBox="1"/>
          <p:nvPr/>
        </p:nvSpPr>
        <p:spPr>
          <a:xfrm>
            <a:off x="2354248" y="2960298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4942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mit Pfeil 3"/>
          <p:cNvCxnSpPr/>
          <p:nvPr/>
        </p:nvCxnSpPr>
        <p:spPr>
          <a:xfrm>
            <a:off x="814811" y="1937438"/>
            <a:ext cx="47249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V="1">
            <a:off x="959667" y="388620"/>
            <a:ext cx="0" cy="27257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5539740" y="1626710"/>
                <a:ext cx="3590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ω</m:t>
                      </m:r>
                    </m:oMath>
                  </m:oMathPara>
                </a14:m>
                <a:endParaRPr lang="de-CH" sz="28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740" y="1626710"/>
                <a:ext cx="35907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400861" y="545041"/>
                <a:ext cx="5588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</m:d>
                    </m:oMath>
                  </m:oMathPara>
                </a14:m>
                <a:endParaRPr lang="de-CH" sz="28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61" y="545041"/>
                <a:ext cx="55880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uppieren 14"/>
          <p:cNvGrpSpPr/>
          <p:nvPr/>
        </p:nvGrpSpPr>
        <p:grpSpPr>
          <a:xfrm>
            <a:off x="959667" y="808218"/>
            <a:ext cx="4325065" cy="1530673"/>
            <a:chOff x="4765358" y="831078"/>
            <a:chExt cx="4325065" cy="1530673"/>
          </a:xfrm>
        </p:grpSpPr>
        <p:cxnSp>
          <p:nvCxnSpPr>
            <p:cNvPr id="10" name="Gerader Verbinder 9"/>
            <p:cNvCxnSpPr/>
            <p:nvPr/>
          </p:nvCxnSpPr>
          <p:spPr>
            <a:xfrm>
              <a:off x="4765358" y="831078"/>
              <a:ext cx="1268843" cy="1249379"/>
            </a:xfrm>
            <a:prstGeom prst="line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ihandform 11"/>
            <p:cNvSpPr/>
            <p:nvPr/>
          </p:nvSpPr>
          <p:spPr>
            <a:xfrm>
              <a:off x="5962650" y="1960811"/>
              <a:ext cx="1898776" cy="400940"/>
            </a:xfrm>
            <a:custGeom>
              <a:avLst/>
              <a:gdLst>
                <a:gd name="connsiteX0" fmla="*/ 0 w 1524000"/>
                <a:gd name="connsiteY0" fmla="*/ 53272 h 400940"/>
                <a:gd name="connsiteX1" fmla="*/ 423862 w 1524000"/>
                <a:gd name="connsiteY1" fmla="*/ 400934 h 400940"/>
                <a:gd name="connsiteX2" fmla="*/ 900112 w 1524000"/>
                <a:gd name="connsiteY2" fmla="*/ 62797 h 400940"/>
                <a:gd name="connsiteX3" fmla="*/ 1524000 w 1524000"/>
                <a:gd name="connsiteY3" fmla="*/ 884 h 400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400940">
                  <a:moveTo>
                    <a:pt x="0" y="53272"/>
                  </a:moveTo>
                  <a:cubicBezTo>
                    <a:pt x="136921" y="226309"/>
                    <a:pt x="273843" y="399347"/>
                    <a:pt x="423862" y="400934"/>
                  </a:cubicBezTo>
                  <a:cubicBezTo>
                    <a:pt x="573881" y="402522"/>
                    <a:pt x="716756" y="129472"/>
                    <a:pt x="900112" y="62797"/>
                  </a:cubicBezTo>
                  <a:cubicBezTo>
                    <a:pt x="1083468" y="-3878"/>
                    <a:pt x="1303734" y="-1497"/>
                    <a:pt x="1524000" y="884"/>
                  </a:cubicBezTo>
                </a:path>
              </a:pathLst>
            </a:cu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4" name="Gerader Verbinder 13"/>
            <p:cNvCxnSpPr/>
            <p:nvPr/>
          </p:nvCxnSpPr>
          <p:spPr>
            <a:xfrm>
              <a:off x="7821580" y="1955842"/>
              <a:ext cx="1268843" cy="0"/>
            </a:xfrm>
            <a:prstGeom prst="line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ieren 15"/>
          <p:cNvGrpSpPr/>
          <p:nvPr/>
        </p:nvGrpSpPr>
        <p:grpSpPr>
          <a:xfrm flipV="1">
            <a:off x="963291" y="1533441"/>
            <a:ext cx="4325065" cy="1530000"/>
            <a:chOff x="4765358" y="831078"/>
            <a:chExt cx="4325065" cy="1530673"/>
          </a:xfrm>
        </p:grpSpPr>
        <p:cxnSp>
          <p:nvCxnSpPr>
            <p:cNvPr id="17" name="Gerader Verbinder 16"/>
            <p:cNvCxnSpPr/>
            <p:nvPr/>
          </p:nvCxnSpPr>
          <p:spPr>
            <a:xfrm>
              <a:off x="4765358" y="831078"/>
              <a:ext cx="1268843" cy="1249379"/>
            </a:xfrm>
            <a:prstGeom prst="line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ihandform 17"/>
            <p:cNvSpPr/>
            <p:nvPr/>
          </p:nvSpPr>
          <p:spPr>
            <a:xfrm>
              <a:off x="5962650" y="1960811"/>
              <a:ext cx="1898776" cy="400940"/>
            </a:xfrm>
            <a:custGeom>
              <a:avLst/>
              <a:gdLst>
                <a:gd name="connsiteX0" fmla="*/ 0 w 1524000"/>
                <a:gd name="connsiteY0" fmla="*/ 53272 h 400940"/>
                <a:gd name="connsiteX1" fmla="*/ 423862 w 1524000"/>
                <a:gd name="connsiteY1" fmla="*/ 400934 h 400940"/>
                <a:gd name="connsiteX2" fmla="*/ 900112 w 1524000"/>
                <a:gd name="connsiteY2" fmla="*/ 62797 h 400940"/>
                <a:gd name="connsiteX3" fmla="*/ 1524000 w 1524000"/>
                <a:gd name="connsiteY3" fmla="*/ 884 h 400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400940">
                  <a:moveTo>
                    <a:pt x="0" y="53272"/>
                  </a:moveTo>
                  <a:cubicBezTo>
                    <a:pt x="136921" y="226309"/>
                    <a:pt x="273843" y="399347"/>
                    <a:pt x="423862" y="400934"/>
                  </a:cubicBezTo>
                  <a:cubicBezTo>
                    <a:pt x="573881" y="402522"/>
                    <a:pt x="716756" y="129472"/>
                    <a:pt x="900112" y="62797"/>
                  </a:cubicBezTo>
                  <a:cubicBezTo>
                    <a:pt x="1083468" y="-3878"/>
                    <a:pt x="1303734" y="-1497"/>
                    <a:pt x="1524000" y="884"/>
                  </a:cubicBezTo>
                </a:path>
              </a:pathLst>
            </a:cu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9" name="Gerader Verbinder 18"/>
            <p:cNvCxnSpPr/>
            <p:nvPr/>
          </p:nvCxnSpPr>
          <p:spPr>
            <a:xfrm>
              <a:off x="7821580" y="1960607"/>
              <a:ext cx="1268843" cy="0"/>
            </a:xfrm>
            <a:prstGeom prst="line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1515558" y="831269"/>
                <a:ext cx="14259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de-CH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CH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CH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CH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de-CH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de-CH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</m:oMath>
                  </m:oMathPara>
                </a14:m>
                <a:endParaRPr lang="de-CH" sz="28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558" y="831269"/>
                <a:ext cx="142590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1426543" y="2557444"/>
                <a:ext cx="11869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de-CH" sz="2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de-CH" sz="2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CH" sz="2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de-CH" sz="2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de-CH" sz="2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</m:oMath>
                  </m:oMathPara>
                </a14:m>
                <a:endParaRPr lang="de-CH" sz="2800" dirty="0" smtClean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543" y="2557444"/>
                <a:ext cx="118692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83688" y="1671372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dB</a:t>
            </a:r>
          </a:p>
        </p:txBody>
      </p:sp>
      <p:cxnSp>
        <p:nvCxnSpPr>
          <p:cNvPr id="40" name="Gerade Verbindung mit Pfeil 39"/>
          <p:cNvCxnSpPr/>
          <p:nvPr/>
        </p:nvCxnSpPr>
        <p:spPr>
          <a:xfrm>
            <a:off x="814811" y="4878654"/>
            <a:ext cx="38653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1426543" y="4809847"/>
                <a:ext cx="3253657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ω</m:t>
                      </m:r>
                    </m:oMath>
                  </m:oMathPara>
                </a14:m>
                <a:endParaRPr lang="de-CH" sz="28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de-CH" sz="2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Nicht logarithmisch</a:t>
                </a: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543" y="4809847"/>
                <a:ext cx="3253657" cy="861774"/>
              </a:xfrm>
              <a:prstGeom prst="rect">
                <a:avLst/>
              </a:prstGeom>
              <a:blipFill>
                <a:blip r:embed="rId6"/>
                <a:stretch>
                  <a:fillRect r="-3745" b="-2482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378609" y="4128305"/>
                <a:ext cx="5588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</m:d>
                    </m:oMath>
                  </m:oMathPara>
                </a14:m>
                <a:endParaRPr lang="de-CH" sz="28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09" y="4128305"/>
                <a:ext cx="55880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ihandform 49"/>
          <p:cNvSpPr/>
          <p:nvPr/>
        </p:nvSpPr>
        <p:spPr>
          <a:xfrm rot="21540000" flipV="1">
            <a:off x="1956523" y="4501590"/>
            <a:ext cx="2558142" cy="400764"/>
          </a:xfrm>
          <a:custGeom>
            <a:avLst/>
            <a:gdLst>
              <a:gd name="connsiteX0" fmla="*/ 0 w 1524000"/>
              <a:gd name="connsiteY0" fmla="*/ 53272 h 400940"/>
              <a:gd name="connsiteX1" fmla="*/ 423862 w 1524000"/>
              <a:gd name="connsiteY1" fmla="*/ 400934 h 400940"/>
              <a:gd name="connsiteX2" fmla="*/ 900112 w 1524000"/>
              <a:gd name="connsiteY2" fmla="*/ 62797 h 400940"/>
              <a:gd name="connsiteX3" fmla="*/ 1524000 w 1524000"/>
              <a:gd name="connsiteY3" fmla="*/ 884 h 400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400940">
                <a:moveTo>
                  <a:pt x="0" y="53272"/>
                </a:moveTo>
                <a:cubicBezTo>
                  <a:pt x="136921" y="226309"/>
                  <a:pt x="273843" y="399347"/>
                  <a:pt x="423862" y="400934"/>
                </a:cubicBezTo>
                <a:cubicBezTo>
                  <a:pt x="573881" y="402522"/>
                  <a:pt x="716756" y="129472"/>
                  <a:pt x="900112" y="62797"/>
                </a:cubicBezTo>
                <a:cubicBezTo>
                  <a:pt x="1083468" y="-3878"/>
                  <a:pt x="1303734" y="-1497"/>
                  <a:pt x="1524000" y="884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1041580" y="4284201"/>
                <a:ext cx="11869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de-CH" sz="2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de-CH" sz="2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CH" sz="2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de-CH" sz="2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de-CH" sz="2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</m:oMath>
                  </m:oMathPara>
                </a14:m>
                <a:endParaRPr lang="de-CH" sz="2800" dirty="0" smtClean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80" y="4284201"/>
                <a:ext cx="118692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/>
          <p:cNvSpPr txBox="1"/>
          <p:nvPr/>
        </p:nvSpPr>
        <p:spPr>
          <a:xfrm>
            <a:off x="83688" y="4612588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dB</a:t>
            </a:r>
          </a:p>
        </p:txBody>
      </p:sp>
      <p:sp>
        <p:nvSpPr>
          <p:cNvPr id="61" name="Rechtwinkliges Dreieck 60"/>
          <p:cNvSpPr/>
          <p:nvPr/>
        </p:nvSpPr>
        <p:spPr>
          <a:xfrm rot="5400000">
            <a:off x="1101326" y="4785122"/>
            <a:ext cx="677069" cy="91122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Gerader Verbinder 48"/>
          <p:cNvCxnSpPr>
            <a:endCxn id="50" idx="0"/>
          </p:cNvCxnSpPr>
          <p:nvPr/>
        </p:nvCxnSpPr>
        <p:spPr>
          <a:xfrm flipV="1">
            <a:off x="956043" y="4871405"/>
            <a:ext cx="1003243" cy="748686"/>
          </a:xfrm>
          <a:prstGeom prst="line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V="1">
            <a:off x="959667" y="4176713"/>
            <a:ext cx="0" cy="1878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4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mit Pfeil 3"/>
          <p:cNvCxnSpPr/>
          <p:nvPr/>
        </p:nvCxnSpPr>
        <p:spPr>
          <a:xfrm>
            <a:off x="1285591" y="2145668"/>
            <a:ext cx="47249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V="1">
            <a:off x="1430447" y="596850"/>
            <a:ext cx="0" cy="27257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6010520" y="1834940"/>
                <a:ext cx="3590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ω</m:t>
                      </m:r>
                    </m:oMath>
                  </m:oMathPara>
                </a14:m>
                <a:endParaRPr lang="de-CH" sz="28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520" y="1834940"/>
                <a:ext cx="35907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871641" y="753271"/>
                <a:ext cx="5588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</m:d>
                    </m:oMath>
                  </m:oMathPara>
                </a14:m>
                <a:endParaRPr lang="de-CH" sz="28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641" y="753271"/>
                <a:ext cx="55880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r Verbinder 8"/>
          <p:cNvCxnSpPr/>
          <p:nvPr/>
        </p:nvCxnSpPr>
        <p:spPr>
          <a:xfrm flipV="1">
            <a:off x="1438067" y="1032095"/>
            <a:ext cx="1448555" cy="1810693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2860895" y="1041149"/>
            <a:ext cx="1511929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4339477" y="1032095"/>
            <a:ext cx="1448554" cy="1683945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1430447" y="2652665"/>
            <a:ext cx="117366" cy="0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V="1">
            <a:off x="1534071" y="990600"/>
            <a:ext cx="1344137" cy="1680172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2860895" y="1004936"/>
            <a:ext cx="1511929" cy="0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4363771" y="1004936"/>
            <a:ext cx="1448554" cy="1683945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1285591" y="5429267"/>
            <a:ext cx="47249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1430447" y="3880449"/>
            <a:ext cx="0" cy="27257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871641" y="4036870"/>
                <a:ext cx="5588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</m:d>
                    </m:oMath>
                  </m:oMathPara>
                </a14:m>
                <a:endParaRPr lang="de-CH" sz="28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641" y="4036870"/>
                <a:ext cx="55880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Gerader Verbinder 28"/>
          <p:cNvCxnSpPr/>
          <p:nvPr/>
        </p:nvCxnSpPr>
        <p:spPr>
          <a:xfrm>
            <a:off x="1651051" y="4565863"/>
            <a:ext cx="2258009" cy="1543795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>
            <a:off x="1430070" y="4367213"/>
            <a:ext cx="2494230" cy="1705299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/>
          <p:nvPr/>
        </p:nvCxnSpPr>
        <p:spPr>
          <a:xfrm>
            <a:off x="1443575" y="4571096"/>
            <a:ext cx="209965" cy="0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6010520" y="5122316"/>
                <a:ext cx="3590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ω</m:t>
                      </m:r>
                    </m:oMath>
                  </m:oMathPara>
                </a14:m>
                <a:endParaRPr lang="de-CH" sz="28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520" y="5122316"/>
                <a:ext cx="35907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19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/>
              <p:cNvSpPr/>
              <p:nvPr/>
            </p:nvSpPr>
            <p:spPr>
              <a:xfrm>
                <a:off x="1740475" y="455122"/>
                <a:ext cx="1205346" cy="7897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4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𝚫</m:t>
                      </m:r>
                    </m:oMath>
                  </m:oMathPara>
                </a14:m>
                <a:endParaRPr lang="de-CH" sz="4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htec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475" y="455122"/>
                <a:ext cx="1205346" cy="7897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1557691" y="1637607"/>
                <a:ext cx="1685678" cy="7897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r>
                        <a:rPr lang="de-CH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de-CH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𝒔</m:t>
                      </m:r>
                      <m:r>
                        <a:rPr lang="de-CH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de-CH" sz="4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691" y="1637607"/>
                <a:ext cx="1685678" cy="7897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r Verbinder 7"/>
          <p:cNvCxnSpPr/>
          <p:nvPr/>
        </p:nvCxnSpPr>
        <p:spPr>
          <a:xfrm flipH="1">
            <a:off x="2945821" y="913477"/>
            <a:ext cx="663288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865909" y="2299855"/>
            <a:ext cx="691782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3254642" y="2299855"/>
            <a:ext cx="748167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flipH="1">
            <a:off x="3254643" y="1865977"/>
            <a:ext cx="3544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V="1">
            <a:off x="3609109" y="909552"/>
            <a:ext cx="0" cy="956425"/>
          </a:xfrm>
          <a:prstGeom prst="line">
            <a:avLst/>
          </a:prstGeom>
          <a:ln w="285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1145309" y="1865977"/>
            <a:ext cx="412382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V="1">
            <a:off x="1132609" y="909552"/>
            <a:ext cx="0" cy="956425"/>
          </a:xfrm>
          <a:prstGeom prst="line">
            <a:avLst/>
          </a:prstGeom>
          <a:ln w="285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 flipH="1">
            <a:off x="1145309" y="902394"/>
            <a:ext cx="5951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591489" y="1865977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3629496" y="1865977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224521" y="39418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1152996" y="39418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hteck 38"/>
              <p:cNvSpPr/>
              <p:nvPr/>
            </p:nvSpPr>
            <p:spPr>
              <a:xfrm>
                <a:off x="1589817" y="3928709"/>
                <a:ext cx="2412992" cy="128519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CH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CH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CH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CH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  <m:r>
                                      <a:rPr lang="de-CH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CH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de-CH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CH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de-CH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CH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de-CH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CH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Rechteck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817" y="3928709"/>
                <a:ext cx="2412992" cy="1285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hteck 39"/>
              <p:cNvSpPr/>
              <p:nvPr/>
            </p:nvSpPr>
            <p:spPr>
              <a:xfrm>
                <a:off x="1903045" y="5743864"/>
                <a:ext cx="1685678" cy="7897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𝑪</m:t>
                      </m:r>
                    </m:oMath>
                  </m:oMathPara>
                </a14:m>
                <a:endParaRPr lang="de-CH" sz="4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Rechteck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045" y="5743864"/>
                <a:ext cx="1685678" cy="7897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Gerader Verbinder 40"/>
          <p:cNvCxnSpPr>
            <a:endCxn id="40" idx="3"/>
          </p:cNvCxnSpPr>
          <p:nvPr/>
        </p:nvCxnSpPr>
        <p:spPr>
          <a:xfrm flipH="1">
            <a:off x="3588723" y="6138719"/>
            <a:ext cx="991393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>
            <a:off x="1035841" y="4484096"/>
            <a:ext cx="564957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>
            <a:off x="4002809" y="4554480"/>
            <a:ext cx="577307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 flipH="1">
            <a:off x="4002809" y="4884191"/>
            <a:ext cx="5773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 flipV="1">
            <a:off x="4580116" y="4884192"/>
            <a:ext cx="0" cy="1254527"/>
          </a:xfrm>
          <a:prstGeom prst="line">
            <a:avLst/>
          </a:prstGeom>
          <a:ln w="285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>
            <a:off x="1015110" y="4884191"/>
            <a:ext cx="574707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/>
          <p:nvPr/>
        </p:nvCxnSpPr>
        <p:spPr>
          <a:xfrm flipV="1">
            <a:off x="1012429" y="4884192"/>
            <a:ext cx="0" cy="1254527"/>
          </a:xfrm>
          <a:prstGeom prst="line">
            <a:avLst/>
          </a:prstGeom>
          <a:ln w="285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>
            <a:stCxn id="40" idx="1"/>
          </p:cNvCxnSpPr>
          <p:nvPr/>
        </p:nvCxnSpPr>
        <p:spPr>
          <a:xfrm flipH="1">
            <a:off x="1035841" y="6138719"/>
            <a:ext cx="8672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1093867" y="405021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4162659" y="4120602"/>
            <a:ext cx="257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/>
              <p:cNvSpPr/>
              <p:nvPr/>
            </p:nvSpPr>
            <p:spPr>
              <a:xfrm>
                <a:off x="6233229" y="522548"/>
                <a:ext cx="1137390" cy="7897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de-CH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CH" sz="4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Rechteck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229" y="522548"/>
                <a:ext cx="1137390" cy="7897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Gerader Verbinder 60"/>
          <p:cNvCxnSpPr/>
          <p:nvPr/>
        </p:nvCxnSpPr>
        <p:spPr>
          <a:xfrm>
            <a:off x="10840295" y="252248"/>
            <a:ext cx="0" cy="545626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>
            <a:stCxn id="75" idx="1"/>
          </p:cNvCxnSpPr>
          <p:nvPr/>
        </p:nvCxnSpPr>
        <p:spPr>
          <a:xfrm flipH="1">
            <a:off x="8018687" y="2032462"/>
            <a:ext cx="9239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/>
          <p:nvPr/>
        </p:nvCxnSpPr>
        <p:spPr>
          <a:xfrm>
            <a:off x="5671731" y="950426"/>
            <a:ext cx="574707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hteck 73"/>
              <p:cNvSpPr/>
              <p:nvPr/>
            </p:nvSpPr>
            <p:spPr>
              <a:xfrm>
                <a:off x="8942681" y="555571"/>
                <a:ext cx="1269114" cy="7897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</m:oMath>
                  </m:oMathPara>
                </a14:m>
                <a:endParaRPr lang="de-CH" sz="4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Rechteck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2681" y="555571"/>
                <a:ext cx="1269114" cy="7897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hteck 74"/>
              <p:cNvSpPr/>
              <p:nvPr/>
            </p:nvSpPr>
            <p:spPr>
              <a:xfrm>
                <a:off x="8942681" y="1637607"/>
                <a:ext cx="1269114" cy="7897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de-CH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CH" sz="4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Rechteck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2681" y="1637607"/>
                <a:ext cx="1269114" cy="7897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Ellipse 75"/>
          <p:cNvSpPr/>
          <p:nvPr/>
        </p:nvSpPr>
        <p:spPr>
          <a:xfrm>
            <a:off x="7891588" y="781815"/>
            <a:ext cx="254196" cy="25419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4400" b="1" dirty="0" smtClean="0">
              <a:solidFill>
                <a:schemeClr val="tx1"/>
              </a:solidFill>
            </a:endParaRPr>
          </a:p>
        </p:txBody>
      </p:sp>
      <p:cxnSp>
        <p:nvCxnSpPr>
          <p:cNvPr id="77" name="Gerader Verbinder 76"/>
          <p:cNvCxnSpPr>
            <a:stCxn id="76" idx="6"/>
          </p:cNvCxnSpPr>
          <p:nvPr/>
        </p:nvCxnSpPr>
        <p:spPr>
          <a:xfrm>
            <a:off x="8145784" y="908913"/>
            <a:ext cx="798191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/>
          <p:cNvCxnSpPr>
            <a:endCxn id="76" idx="2"/>
          </p:cNvCxnSpPr>
          <p:nvPr/>
        </p:nvCxnSpPr>
        <p:spPr>
          <a:xfrm>
            <a:off x="7399491" y="908913"/>
            <a:ext cx="492097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/>
          <p:cNvCxnSpPr>
            <a:stCxn id="76" idx="4"/>
          </p:cNvCxnSpPr>
          <p:nvPr/>
        </p:nvCxnSpPr>
        <p:spPr>
          <a:xfrm>
            <a:off x="8018686" y="1036011"/>
            <a:ext cx="0" cy="996451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>
            <a:off x="10706618" y="781815"/>
            <a:ext cx="254196" cy="25419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4400" b="1" dirty="0" smtClean="0">
              <a:solidFill>
                <a:schemeClr val="tx1"/>
              </a:solidFill>
            </a:endParaRPr>
          </a:p>
        </p:txBody>
      </p:sp>
      <p:cxnSp>
        <p:nvCxnSpPr>
          <p:cNvPr id="83" name="Gerader Verbinder 82"/>
          <p:cNvCxnSpPr>
            <a:stCxn id="82" idx="6"/>
          </p:cNvCxnSpPr>
          <p:nvPr/>
        </p:nvCxnSpPr>
        <p:spPr>
          <a:xfrm>
            <a:off x="10960814" y="908913"/>
            <a:ext cx="492098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/>
          <p:cNvCxnSpPr>
            <a:endCxn id="82" idx="2"/>
          </p:cNvCxnSpPr>
          <p:nvPr/>
        </p:nvCxnSpPr>
        <p:spPr>
          <a:xfrm>
            <a:off x="10214521" y="908913"/>
            <a:ext cx="492097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 flipH="1">
            <a:off x="10188095" y="2038395"/>
            <a:ext cx="652200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 flipV="1">
            <a:off x="10840295" y="1045329"/>
            <a:ext cx="0" cy="987133"/>
          </a:xfrm>
          <a:prstGeom prst="line">
            <a:avLst/>
          </a:prstGeom>
          <a:ln w="285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/>
          <p:cNvCxnSpPr/>
          <p:nvPr/>
        </p:nvCxnSpPr>
        <p:spPr>
          <a:xfrm flipV="1">
            <a:off x="8554060" y="252248"/>
            <a:ext cx="0" cy="668074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feld 93"/>
          <p:cNvSpPr txBox="1"/>
          <p:nvPr/>
        </p:nvSpPr>
        <p:spPr>
          <a:xfrm>
            <a:off x="8041018" y="742828"/>
            <a:ext cx="360843" cy="50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 smtClean="0"/>
              <a:t>_</a:t>
            </a:r>
            <a:endParaRPr lang="de-CH" b="1" dirty="0"/>
          </a:p>
        </p:txBody>
      </p:sp>
      <p:sp>
        <p:nvSpPr>
          <p:cNvPr id="95" name="Textfeld 94"/>
          <p:cNvSpPr txBox="1"/>
          <p:nvPr/>
        </p:nvSpPr>
        <p:spPr>
          <a:xfrm>
            <a:off x="5719903" y="505883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96" name="Textfeld 95"/>
          <p:cNvSpPr txBox="1"/>
          <p:nvPr/>
        </p:nvSpPr>
        <p:spPr>
          <a:xfrm>
            <a:off x="8240053" y="48949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97" name="Textfeld 96"/>
          <p:cNvSpPr txBox="1"/>
          <p:nvPr/>
        </p:nvSpPr>
        <p:spPr>
          <a:xfrm>
            <a:off x="10514195" y="-4341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98" name="Textfeld 97"/>
          <p:cNvSpPr txBox="1"/>
          <p:nvPr/>
        </p:nvSpPr>
        <p:spPr>
          <a:xfrm>
            <a:off x="11120155" y="45512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99" name="Rechteck 98"/>
          <p:cNvSpPr/>
          <p:nvPr/>
        </p:nvSpPr>
        <p:spPr>
          <a:xfrm>
            <a:off x="5999698" y="252247"/>
            <a:ext cx="2325461" cy="2325853"/>
          </a:xfrm>
          <a:prstGeom prst="rect">
            <a:avLst/>
          </a:prstGeom>
          <a:solidFill>
            <a:srgbClr val="A9D18E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8325159" y="1443542"/>
            <a:ext cx="2822953" cy="1134558"/>
          </a:xfrm>
          <a:prstGeom prst="rect">
            <a:avLst/>
          </a:prstGeom>
          <a:solidFill>
            <a:srgbClr val="A9D18E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8756454" y="394183"/>
            <a:ext cx="2391658" cy="992611"/>
          </a:xfrm>
          <a:prstGeom prst="rect">
            <a:avLst/>
          </a:prstGeom>
          <a:solidFill>
            <a:schemeClr val="accent2">
              <a:lumMod val="60000"/>
              <a:lumOff val="40000"/>
              <a:alpha val="50196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hteck 103"/>
              <p:cNvSpPr/>
              <p:nvPr/>
            </p:nvSpPr>
            <p:spPr>
              <a:xfrm>
                <a:off x="7123842" y="3928709"/>
                <a:ext cx="2412992" cy="1285194"/>
              </a:xfrm>
              <a:prstGeom prst="rect">
                <a:avLst/>
              </a:prstGeom>
              <a:solidFill>
                <a:srgbClr val="A9D18E">
                  <a:alpha val="50196"/>
                </a:srgb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</m:oMath>
                  </m:oMathPara>
                </a14:m>
                <a:endParaRPr lang="de-CH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4" name="Rechteck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842" y="3928709"/>
                <a:ext cx="2412992" cy="12851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chteck 104"/>
              <p:cNvSpPr/>
              <p:nvPr/>
            </p:nvSpPr>
            <p:spPr>
              <a:xfrm>
                <a:off x="7437070" y="5743864"/>
                <a:ext cx="1685678" cy="7897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50196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𝑪</m:t>
                      </m:r>
                    </m:oMath>
                  </m:oMathPara>
                </a14:m>
                <a:endParaRPr lang="de-CH" sz="4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5" name="Rechteck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070" y="5743864"/>
                <a:ext cx="1685678" cy="7897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Gerader Verbinder 105"/>
          <p:cNvCxnSpPr>
            <a:endCxn id="105" idx="3"/>
          </p:cNvCxnSpPr>
          <p:nvPr/>
        </p:nvCxnSpPr>
        <p:spPr>
          <a:xfrm flipH="1">
            <a:off x="9122748" y="6138719"/>
            <a:ext cx="991393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/>
          <p:nvPr/>
        </p:nvCxnSpPr>
        <p:spPr>
          <a:xfrm>
            <a:off x="6569866" y="4560296"/>
            <a:ext cx="564957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/>
          <p:cNvCxnSpPr/>
          <p:nvPr/>
        </p:nvCxnSpPr>
        <p:spPr>
          <a:xfrm>
            <a:off x="9536834" y="4611630"/>
            <a:ext cx="577307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/>
          <p:cNvCxnSpPr/>
          <p:nvPr/>
        </p:nvCxnSpPr>
        <p:spPr>
          <a:xfrm flipH="1">
            <a:off x="9536834" y="4884191"/>
            <a:ext cx="5773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/>
          <p:nvPr/>
        </p:nvCxnSpPr>
        <p:spPr>
          <a:xfrm flipV="1">
            <a:off x="10114141" y="4884192"/>
            <a:ext cx="0" cy="1254527"/>
          </a:xfrm>
          <a:prstGeom prst="line">
            <a:avLst/>
          </a:prstGeom>
          <a:ln w="285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/>
          <p:cNvCxnSpPr/>
          <p:nvPr/>
        </p:nvCxnSpPr>
        <p:spPr>
          <a:xfrm>
            <a:off x="6549135" y="4884191"/>
            <a:ext cx="574707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/>
          <p:cNvCxnSpPr/>
          <p:nvPr/>
        </p:nvCxnSpPr>
        <p:spPr>
          <a:xfrm flipV="1">
            <a:off x="6546454" y="4884192"/>
            <a:ext cx="0" cy="1254527"/>
          </a:xfrm>
          <a:prstGeom prst="line">
            <a:avLst/>
          </a:prstGeom>
          <a:ln w="285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>
            <a:stCxn id="105" idx="1"/>
          </p:cNvCxnSpPr>
          <p:nvPr/>
        </p:nvCxnSpPr>
        <p:spPr>
          <a:xfrm flipH="1">
            <a:off x="6569866" y="6138719"/>
            <a:ext cx="8672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/>
          <p:cNvSpPr txBox="1"/>
          <p:nvPr/>
        </p:nvSpPr>
        <p:spPr>
          <a:xfrm>
            <a:off x="6627892" y="412641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15" name="Textfeld 114"/>
          <p:cNvSpPr txBox="1"/>
          <p:nvPr/>
        </p:nvSpPr>
        <p:spPr>
          <a:xfrm>
            <a:off x="9696684" y="417775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cxnSp>
        <p:nvCxnSpPr>
          <p:cNvPr id="116" name="Gerader Verbinder 115"/>
          <p:cNvCxnSpPr/>
          <p:nvPr/>
        </p:nvCxnSpPr>
        <p:spPr>
          <a:xfrm>
            <a:off x="6584525" y="4063037"/>
            <a:ext cx="564957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feld 116"/>
          <p:cNvSpPr txBox="1"/>
          <p:nvPr/>
        </p:nvSpPr>
        <p:spPr>
          <a:xfrm>
            <a:off x="6642551" y="3629159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cxnSp>
        <p:nvCxnSpPr>
          <p:cNvPr id="118" name="Gerader Verbinder 117"/>
          <p:cNvCxnSpPr/>
          <p:nvPr/>
        </p:nvCxnSpPr>
        <p:spPr>
          <a:xfrm>
            <a:off x="9536834" y="4095028"/>
            <a:ext cx="577307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feld 118"/>
          <p:cNvSpPr txBox="1"/>
          <p:nvPr/>
        </p:nvSpPr>
        <p:spPr>
          <a:xfrm>
            <a:off x="9696684" y="366115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27418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033061" y="2709948"/>
            <a:ext cx="1205346" cy="7897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de-CH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6817824" y="2709948"/>
            <a:ext cx="1205346" cy="7897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9602587" y="2709948"/>
            <a:ext cx="1205346" cy="7897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CH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817824" y="3890355"/>
            <a:ext cx="1205346" cy="7897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9" name="Ellipse 8"/>
          <p:cNvSpPr/>
          <p:nvPr/>
        </p:nvSpPr>
        <p:spPr>
          <a:xfrm>
            <a:off x="5866017" y="2942705"/>
            <a:ext cx="324196" cy="32419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4400" b="1" dirty="0" smtClean="0">
              <a:solidFill>
                <a:schemeClr val="tx1"/>
              </a:solidFill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7225148" y="2896984"/>
            <a:ext cx="390698" cy="415637"/>
            <a:chOff x="5586153" y="2942705"/>
            <a:chExt cx="390698" cy="390698"/>
          </a:xfrm>
        </p:grpSpPr>
        <p:cxnSp>
          <p:nvCxnSpPr>
            <p:cNvPr id="11" name="Gerader Verbinder 10"/>
            <p:cNvCxnSpPr/>
            <p:nvPr/>
          </p:nvCxnSpPr>
          <p:spPr>
            <a:xfrm>
              <a:off x="5586153" y="2942705"/>
              <a:ext cx="0" cy="3906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>
              <a:off x="5602778" y="3333403"/>
              <a:ext cx="3740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 flipV="1">
              <a:off x="5586153" y="2942705"/>
              <a:ext cx="390698" cy="3906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Ellipse 19"/>
          <p:cNvSpPr/>
          <p:nvPr/>
        </p:nvSpPr>
        <p:spPr>
          <a:xfrm>
            <a:off x="8650780" y="2942705"/>
            <a:ext cx="324196" cy="32419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4400" b="1" dirty="0" smtClean="0">
              <a:solidFill>
                <a:schemeClr val="tx1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3002975" y="2942705"/>
            <a:ext cx="324196" cy="32419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4400" b="1" dirty="0" smtClean="0">
              <a:solidFill>
                <a:schemeClr val="tx1"/>
              </a:solidFill>
            </a:endParaRPr>
          </a:p>
        </p:txBody>
      </p:sp>
      <p:cxnSp>
        <p:nvCxnSpPr>
          <p:cNvPr id="35" name="Gerader Verbinder 34"/>
          <p:cNvCxnSpPr>
            <a:stCxn id="6" idx="3"/>
            <a:endCxn id="21" idx="2"/>
          </p:cNvCxnSpPr>
          <p:nvPr/>
        </p:nvCxnSpPr>
        <p:spPr>
          <a:xfrm>
            <a:off x="10807933" y="3104803"/>
            <a:ext cx="843741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stCxn id="20" idx="6"/>
            <a:endCxn id="6" idx="1"/>
          </p:cNvCxnSpPr>
          <p:nvPr/>
        </p:nvCxnSpPr>
        <p:spPr>
          <a:xfrm>
            <a:off x="8974976" y="3104803"/>
            <a:ext cx="627611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stCxn id="5" idx="3"/>
            <a:endCxn id="20" idx="2"/>
          </p:cNvCxnSpPr>
          <p:nvPr/>
        </p:nvCxnSpPr>
        <p:spPr>
          <a:xfrm>
            <a:off x="8023170" y="3104803"/>
            <a:ext cx="627610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stCxn id="9" idx="6"/>
            <a:endCxn id="5" idx="1"/>
          </p:cNvCxnSpPr>
          <p:nvPr/>
        </p:nvCxnSpPr>
        <p:spPr>
          <a:xfrm>
            <a:off x="6190213" y="3104803"/>
            <a:ext cx="627611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stCxn id="4" idx="3"/>
            <a:endCxn id="9" idx="2"/>
          </p:cNvCxnSpPr>
          <p:nvPr/>
        </p:nvCxnSpPr>
        <p:spPr>
          <a:xfrm>
            <a:off x="5238407" y="3104803"/>
            <a:ext cx="627610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stCxn id="9" idx="4"/>
          </p:cNvCxnSpPr>
          <p:nvPr/>
        </p:nvCxnSpPr>
        <p:spPr>
          <a:xfrm>
            <a:off x="6028115" y="3266901"/>
            <a:ext cx="0" cy="1018309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stCxn id="8" idx="1"/>
          </p:cNvCxnSpPr>
          <p:nvPr/>
        </p:nvCxnSpPr>
        <p:spPr>
          <a:xfrm flipH="1">
            <a:off x="6028115" y="4285210"/>
            <a:ext cx="7897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/>
          <p:nvPr/>
        </p:nvCxnSpPr>
        <p:spPr>
          <a:xfrm>
            <a:off x="9288781" y="3104802"/>
            <a:ext cx="0" cy="1180408"/>
          </a:xfrm>
          <a:prstGeom prst="line">
            <a:avLst/>
          </a:prstGeom>
          <a:ln w="285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>
            <a:endCxn id="8" idx="3"/>
          </p:cNvCxnSpPr>
          <p:nvPr/>
        </p:nvCxnSpPr>
        <p:spPr>
          <a:xfrm flipH="1">
            <a:off x="8023170" y="4285209"/>
            <a:ext cx="1265611" cy="1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/>
          <p:cNvCxnSpPr>
            <a:stCxn id="4" idx="1"/>
          </p:cNvCxnSpPr>
          <p:nvPr/>
        </p:nvCxnSpPr>
        <p:spPr>
          <a:xfrm flipH="1">
            <a:off x="3327172" y="3104803"/>
            <a:ext cx="705889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endCxn id="20" idx="0"/>
          </p:cNvCxnSpPr>
          <p:nvPr/>
        </p:nvCxnSpPr>
        <p:spPr>
          <a:xfrm>
            <a:off x="8812878" y="2585258"/>
            <a:ext cx="0" cy="357447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feld 64"/>
              <p:cNvSpPr txBox="1"/>
              <p:nvPr/>
            </p:nvSpPr>
            <p:spPr>
              <a:xfrm>
                <a:off x="6268279" y="2612359"/>
                <a:ext cx="30937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CH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sz="32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65" name="Textfeld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279" y="2612359"/>
                <a:ext cx="309379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feld 68"/>
          <p:cNvSpPr txBox="1"/>
          <p:nvPr/>
        </p:nvSpPr>
        <p:spPr>
          <a:xfrm>
            <a:off x="11082250" y="247159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de-CH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3464952" y="271187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de-CH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hteck 35"/>
              <p:cNvSpPr/>
              <p:nvPr/>
            </p:nvSpPr>
            <p:spPr>
              <a:xfrm>
                <a:off x="1176733" y="2709948"/>
                <a:ext cx="1205346" cy="7897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4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CH" sz="4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CH" sz="4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vf</m:t>
                          </m:r>
                        </m:sub>
                      </m:sSub>
                    </m:oMath>
                  </m:oMathPara>
                </a14:m>
                <a:endParaRPr lang="de-CH" sz="4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Rechteck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733" y="2709948"/>
                <a:ext cx="1205346" cy="7897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Gerader Verbinder 37"/>
          <p:cNvCxnSpPr>
            <a:stCxn id="36" idx="3"/>
          </p:cNvCxnSpPr>
          <p:nvPr/>
        </p:nvCxnSpPr>
        <p:spPr>
          <a:xfrm>
            <a:off x="2382079" y="3104803"/>
            <a:ext cx="627610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6817824" y="5070760"/>
            <a:ext cx="1205346" cy="7897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de-CH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Gerader Verbinder 41"/>
          <p:cNvCxnSpPr/>
          <p:nvPr/>
        </p:nvCxnSpPr>
        <p:spPr>
          <a:xfrm>
            <a:off x="9288781" y="4285209"/>
            <a:ext cx="0" cy="1180408"/>
          </a:xfrm>
          <a:prstGeom prst="line">
            <a:avLst/>
          </a:prstGeom>
          <a:ln w="285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 flipH="1">
            <a:off x="8023170" y="5465616"/>
            <a:ext cx="1265611" cy="1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>
            <a:off x="3170615" y="3266901"/>
            <a:ext cx="0" cy="2228269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/>
          <p:nvPr/>
        </p:nvCxnSpPr>
        <p:spPr>
          <a:xfrm flipH="1">
            <a:off x="3170615" y="5495170"/>
            <a:ext cx="36472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3264218" y="286074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dirty="0"/>
              <a:t>_</a:t>
            </a:r>
            <a:endParaRPr lang="de-CH" b="1" dirty="0"/>
          </a:p>
        </p:txBody>
      </p:sp>
      <p:cxnSp>
        <p:nvCxnSpPr>
          <p:cNvPr id="50" name="Gerader Verbinder 49"/>
          <p:cNvCxnSpPr/>
          <p:nvPr/>
        </p:nvCxnSpPr>
        <p:spPr>
          <a:xfrm>
            <a:off x="332992" y="3104803"/>
            <a:ext cx="843741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2497150" y="271187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de-CH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594204" y="2711872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de-CH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/>
              <p:cNvSpPr txBox="1"/>
              <p:nvPr/>
            </p:nvSpPr>
            <p:spPr>
              <a:xfrm>
                <a:off x="4992081" y="5070760"/>
                <a:ext cx="6302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2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de-CH" sz="2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de-CH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Textfeld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081" y="5070760"/>
                <a:ext cx="630237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feld 55"/>
          <p:cNvSpPr txBox="1"/>
          <p:nvPr/>
        </p:nvSpPr>
        <p:spPr>
          <a:xfrm>
            <a:off x="8464064" y="2173177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x(0)</a:t>
            </a:r>
            <a:endParaRPr lang="de-CH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62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leichschenkliges Dreieck 5"/>
          <p:cNvSpPr/>
          <p:nvPr/>
        </p:nvSpPr>
        <p:spPr>
          <a:xfrm rot="13500000">
            <a:off x="5311832" y="307571"/>
            <a:ext cx="947651" cy="3749040"/>
          </a:xfrm>
          <a:prstGeom prst="triangle">
            <a:avLst/>
          </a:prstGeom>
          <a:solidFill>
            <a:srgbClr val="92D050">
              <a:alpha val="69804"/>
            </a:srgb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leichschenkliges Dreieck 6"/>
          <p:cNvSpPr/>
          <p:nvPr/>
        </p:nvSpPr>
        <p:spPr>
          <a:xfrm rot="13500000" flipV="1">
            <a:off x="2481139" y="3127900"/>
            <a:ext cx="947651" cy="3747600"/>
          </a:xfrm>
          <a:prstGeom prst="triangle">
            <a:avLst/>
          </a:prstGeom>
          <a:solidFill>
            <a:srgbClr val="92D050">
              <a:alpha val="69804"/>
            </a:srgb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1579737" y="972570"/>
            <a:ext cx="5402954" cy="5345103"/>
            <a:chOff x="1579737" y="972570"/>
            <a:chExt cx="5402954" cy="5345103"/>
          </a:xfrm>
        </p:grpSpPr>
        <p:cxnSp>
          <p:nvCxnSpPr>
            <p:cNvPr id="4" name="Gerader Verbinder 3"/>
            <p:cNvCxnSpPr/>
            <p:nvPr/>
          </p:nvCxnSpPr>
          <p:spPr>
            <a:xfrm flipH="1">
              <a:off x="1579737" y="3582901"/>
              <a:ext cx="502492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>
              <a:off x="4383577" y="1341351"/>
              <a:ext cx="0" cy="4706364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ihandform 7"/>
            <p:cNvSpPr/>
            <p:nvPr/>
          </p:nvSpPr>
          <p:spPr>
            <a:xfrm>
              <a:off x="1787236" y="3998422"/>
              <a:ext cx="2227811" cy="2319251"/>
            </a:xfrm>
            <a:custGeom>
              <a:avLst/>
              <a:gdLst>
                <a:gd name="connsiteX0" fmla="*/ 0 w 2227811"/>
                <a:gd name="connsiteY0" fmla="*/ 2319251 h 2319251"/>
                <a:gd name="connsiteX1" fmla="*/ 191193 w 2227811"/>
                <a:gd name="connsiteY1" fmla="*/ 1753985 h 2319251"/>
                <a:gd name="connsiteX2" fmla="*/ 864524 w 2227811"/>
                <a:gd name="connsiteY2" fmla="*/ 1388225 h 2319251"/>
                <a:gd name="connsiteX3" fmla="*/ 1230284 w 2227811"/>
                <a:gd name="connsiteY3" fmla="*/ 972589 h 2319251"/>
                <a:gd name="connsiteX4" fmla="*/ 1504604 w 2227811"/>
                <a:gd name="connsiteY4" fmla="*/ 689956 h 2319251"/>
                <a:gd name="connsiteX5" fmla="*/ 1795549 w 2227811"/>
                <a:gd name="connsiteY5" fmla="*/ 232756 h 2319251"/>
                <a:gd name="connsiteX6" fmla="*/ 2036619 w 2227811"/>
                <a:gd name="connsiteY6" fmla="*/ 99753 h 2319251"/>
                <a:gd name="connsiteX7" fmla="*/ 2227811 w 2227811"/>
                <a:gd name="connsiteY7" fmla="*/ 0 h 231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27811" h="2319251">
                  <a:moveTo>
                    <a:pt x="0" y="2319251"/>
                  </a:moveTo>
                  <a:cubicBezTo>
                    <a:pt x="23553" y="2114203"/>
                    <a:pt x="47106" y="1909156"/>
                    <a:pt x="191193" y="1753985"/>
                  </a:cubicBezTo>
                  <a:cubicBezTo>
                    <a:pt x="335280" y="1598814"/>
                    <a:pt x="691342" y="1518458"/>
                    <a:pt x="864524" y="1388225"/>
                  </a:cubicBezTo>
                  <a:cubicBezTo>
                    <a:pt x="1037706" y="1257992"/>
                    <a:pt x="1123604" y="1088967"/>
                    <a:pt x="1230284" y="972589"/>
                  </a:cubicBezTo>
                  <a:cubicBezTo>
                    <a:pt x="1336964" y="856211"/>
                    <a:pt x="1410393" y="813261"/>
                    <a:pt x="1504604" y="689956"/>
                  </a:cubicBezTo>
                  <a:cubicBezTo>
                    <a:pt x="1598815" y="566651"/>
                    <a:pt x="1706880" y="331123"/>
                    <a:pt x="1795549" y="232756"/>
                  </a:cubicBezTo>
                  <a:cubicBezTo>
                    <a:pt x="1884218" y="134389"/>
                    <a:pt x="1964576" y="138546"/>
                    <a:pt x="2036619" y="99753"/>
                  </a:cubicBezTo>
                  <a:cubicBezTo>
                    <a:pt x="2108662" y="60960"/>
                    <a:pt x="2169622" y="47105"/>
                    <a:pt x="2227811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3998422" y="972570"/>
              <a:ext cx="2984269" cy="3025852"/>
            </a:xfrm>
            <a:custGeom>
              <a:avLst/>
              <a:gdLst>
                <a:gd name="connsiteX0" fmla="*/ 0 w 2984269"/>
                <a:gd name="connsiteY0" fmla="*/ 3025852 h 3025852"/>
                <a:gd name="connsiteX1" fmla="*/ 166254 w 2984269"/>
                <a:gd name="connsiteY1" fmla="*/ 2793095 h 3025852"/>
                <a:gd name="connsiteX2" fmla="*/ 681643 w 2984269"/>
                <a:gd name="connsiteY2" fmla="*/ 2319270 h 3025852"/>
                <a:gd name="connsiteX3" fmla="*/ 972589 w 2984269"/>
                <a:gd name="connsiteY3" fmla="*/ 1961823 h 3025852"/>
                <a:gd name="connsiteX4" fmla="*/ 1338349 w 2984269"/>
                <a:gd name="connsiteY4" fmla="*/ 1762317 h 3025852"/>
                <a:gd name="connsiteX5" fmla="*/ 1438102 w 2984269"/>
                <a:gd name="connsiteY5" fmla="*/ 1288492 h 3025852"/>
                <a:gd name="connsiteX6" fmla="*/ 2011680 w 2984269"/>
                <a:gd name="connsiteY6" fmla="*/ 831292 h 3025852"/>
                <a:gd name="connsiteX7" fmla="*/ 2560320 w 2984269"/>
                <a:gd name="connsiteY7" fmla="*/ 781415 h 3025852"/>
                <a:gd name="connsiteX8" fmla="*/ 2701636 w 2984269"/>
                <a:gd name="connsiteY8" fmla="*/ 199525 h 3025852"/>
                <a:gd name="connsiteX9" fmla="*/ 2984269 w 2984269"/>
                <a:gd name="connsiteY9" fmla="*/ 19 h 3025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84269" h="3025852">
                  <a:moveTo>
                    <a:pt x="0" y="3025852"/>
                  </a:moveTo>
                  <a:cubicBezTo>
                    <a:pt x="26323" y="2968355"/>
                    <a:pt x="52647" y="2910859"/>
                    <a:pt x="166254" y="2793095"/>
                  </a:cubicBezTo>
                  <a:cubicBezTo>
                    <a:pt x="279861" y="2675331"/>
                    <a:pt x="547254" y="2457815"/>
                    <a:pt x="681643" y="2319270"/>
                  </a:cubicBezTo>
                  <a:cubicBezTo>
                    <a:pt x="816032" y="2180725"/>
                    <a:pt x="863138" y="2054648"/>
                    <a:pt x="972589" y="1961823"/>
                  </a:cubicBezTo>
                  <a:cubicBezTo>
                    <a:pt x="1082040" y="1868998"/>
                    <a:pt x="1260764" y="1874539"/>
                    <a:pt x="1338349" y="1762317"/>
                  </a:cubicBezTo>
                  <a:cubicBezTo>
                    <a:pt x="1415935" y="1650095"/>
                    <a:pt x="1325880" y="1443663"/>
                    <a:pt x="1438102" y="1288492"/>
                  </a:cubicBezTo>
                  <a:cubicBezTo>
                    <a:pt x="1550324" y="1133321"/>
                    <a:pt x="1824644" y="915805"/>
                    <a:pt x="2011680" y="831292"/>
                  </a:cubicBezTo>
                  <a:cubicBezTo>
                    <a:pt x="2198716" y="746779"/>
                    <a:pt x="2445327" y="886709"/>
                    <a:pt x="2560320" y="781415"/>
                  </a:cubicBezTo>
                  <a:cubicBezTo>
                    <a:pt x="2675313" y="676120"/>
                    <a:pt x="2630978" y="329758"/>
                    <a:pt x="2701636" y="199525"/>
                  </a:cubicBezTo>
                  <a:cubicBezTo>
                    <a:pt x="2772294" y="69292"/>
                    <a:pt x="2937164" y="-1366"/>
                    <a:pt x="2984269" y="1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12" name="Gerader Verbinder 11"/>
          <p:cNvCxnSpPr/>
          <p:nvPr/>
        </p:nvCxnSpPr>
        <p:spPr>
          <a:xfrm>
            <a:off x="5084549" y="3016944"/>
            <a:ext cx="523702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5642099" y="2730972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Steigung a</a:t>
            </a:r>
            <a:endParaRPr lang="de-CH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978915" y="2189851"/>
            <a:ext cx="1729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Steigung b</a:t>
            </a:r>
            <a:endParaRPr lang="de-CH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Gerader Verbinder 14"/>
          <p:cNvCxnSpPr/>
          <p:nvPr/>
        </p:nvCxnSpPr>
        <p:spPr>
          <a:xfrm flipH="1">
            <a:off x="4614987" y="2473737"/>
            <a:ext cx="623471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1787236" y="1122630"/>
            <a:ext cx="5563985" cy="47349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6472212" y="354944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de-CH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023834" y="113302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de-CH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706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erader Verbinder 33"/>
          <p:cNvCxnSpPr/>
          <p:nvPr/>
        </p:nvCxnSpPr>
        <p:spPr>
          <a:xfrm flipH="1">
            <a:off x="6455121" y="3092450"/>
            <a:ext cx="3820562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/>
          <p:cNvSpPr/>
          <p:nvPr/>
        </p:nvSpPr>
        <p:spPr>
          <a:xfrm>
            <a:off x="7314587" y="2340398"/>
            <a:ext cx="1504100" cy="1504100"/>
          </a:xfrm>
          <a:prstGeom prst="ellipse">
            <a:avLst/>
          </a:prstGeom>
          <a:solidFill>
            <a:srgbClr val="92D050">
              <a:alpha val="50196"/>
            </a:srgb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1785335" y="609618"/>
            <a:ext cx="1935481" cy="1662679"/>
            <a:chOff x="4145280" y="1121415"/>
            <a:chExt cx="2619629" cy="2254826"/>
          </a:xfrm>
        </p:grpSpPr>
        <p:grpSp>
          <p:nvGrpSpPr>
            <p:cNvPr id="4" name="Gruppieren 3"/>
            <p:cNvGrpSpPr/>
            <p:nvPr/>
          </p:nvGrpSpPr>
          <p:grpSpPr>
            <a:xfrm>
              <a:off x="4205492" y="1219838"/>
              <a:ext cx="2275354" cy="2115556"/>
              <a:chOff x="1579737" y="1248694"/>
              <a:chExt cx="5161517" cy="4799021"/>
            </a:xfrm>
          </p:grpSpPr>
          <p:cxnSp>
            <p:nvCxnSpPr>
              <p:cNvPr id="5" name="Gerader Verbinder 4"/>
              <p:cNvCxnSpPr/>
              <p:nvPr/>
            </p:nvCxnSpPr>
            <p:spPr>
              <a:xfrm flipH="1">
                <a:off x="1579737" y="3582901"/>
                <a:ext cx="502492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Gerader Verbinder 5"/>
              <p:cNvCxnSpPr/>
              <p:nvPr/>
            </p:nvCxnSpPr>
            <p:spPr>
              <a:xfrm>
                <a:off x="4383577" y="1341351"/>
                <a:ext cx="0" cy="4706364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lg" len="lg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Freihandform 6"/>
              <p:cNvSpPr/>
              <p:nvPr/>
            </p:nvSpPr>
            <p:spPr>
              <a:xfrm>
                <a:off x="1977016" y="3998421"/>
                <a:ext cx="2038028" cy="1847045"/>
              </a:xfrm>
              <a:custGeom>
                <a:avLst/>
                <a:gdLst>
                  <a:gd name="connsiteX0" fmla="*/ 0 w 2227811"/>
                  <a:gd name="connsiteY0" fmla="*/ 2319251 h 2319251"/>
                  <a:gd name="connsiteX1" fmla="*/ 191193 w 2227811"/>
                  <a:gd name="connsiteY1" fmla="*/ 1753985 h 2319251"/>
                  <a:gd name="connsiteX2" fmla="*/ 864524 w 2227811"/>
                  <a:gd name="connsiteY2" fmla="*/ 1388225 h 2319251"/>
                  <a:gd name="connsiteX3" fmla="*/ 1230284 w 2227811"/>
                  <a:gd name="connsiteY3" fmla="*/ 972589 h 2319251"/>
                  <a:gd name="connsiteX4" fmla="*/ 1504604 w 2227811"/>
                  <a:gd name="connsiteY4" fmla="*/ 689956 h 2319251"/>
                  <a:gd name="connsiteX5" fmla="*/ 1795549 w 2227811"/>
                  <a:gd name="connsiteY5" fmla="*/ 232756 h 2319251"/>
                  <a:gd name="connsiteX6" fmla="*/ 2036619 w 2227811"/>
                  <a:gd name="connsiteY6" fmla="*/ 99753 h 2319251"/>
                  <a:gd name="connsiteX7" fmla="*/ 2227811 w 2227811"/>
                  <a:gd name="connsiteY7" fmla="*/ 0 h 2319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7811" h="2319251">
                    <a:moveTo>
                      <a:pt x="0" y="2319251"/>
                    </a:moveTo>
                    <a:cubicBezTo>
                      <a:pt x="23553" y="2114203"/>
                      <a:pt x="47106" y="1909156"/>
                      <a:pt x="191193" y="1753985"/>
                    </a:cubicBezTo>
                    <a:cubicBezTo>
                      <a:pt x="335280" y="1598814"/>
                      <a:pt x="691342" y="1518458"/>
                      <a:pt x="864524" y="1388225"/>
                    </a:cubicBezTo>
                    <a:cubicBezTo>
                      <a:pt x="1037706" y="1257992"/>
                      <a:pt x="1123604" y="1088967"/>
                      <a:pt x="1230284" y="972589"/>
                    </a:cubicBezTo>
                    <a:cubicBezTo>
                      <a:pt x="1336964" y="856211"/>
                      <a:pt x="1410393" y="813261"/>
                      <a:pt x="1504604" y="689956"/>
                    </a:cubicBezTo>
                    <a:cubicBezTo>
                      <a:pt x="1598815" y="566651"/>
                      <a:pt x="1706880" y="331123"/>
                      <a:pt x="1795549" y="232756"/>
                    </a:cubicBezTo>
                    <a:cubicBezTo>
                      <a:pt x="1884218" y="134389"/>
                      <a:pt x="1964576" y="138546"/>
                      <a:pt x="2036619" y="99753"/>
                    </a:cubicBezTo>
                    <a:cubicBezTo>
                      <a:pt x="2108662" y="60960"/>
                      <a:pt x="2169622" y="47105"/>
                      <a:pt x="2227811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Freihandform 7"/>
              <p:cNvSpPr/>
              <p:nvPr/>
            </p:nvSpPr>
            <p:spPr>
              <a:xfrm>
                <a:off x="3998423" y="1248694"/>
                <a:ext cx="2742831" cy="2749727"/>
              </a:xfrm>
              <a:custGeom>
                <a:avLst/>
                <a:gdLst>
                  <a:gd name="connsiteX0" fmla="*/ 0 w 2984269"/>
                  <a:gd name="connsiteY0" fmla="*/ 3025852 h 3025852"/>
                  <a:gd name="connsiteX1" fmla="*/ 166254 w 2984269"/>
                  <a:gd name="connsiteY1" fmla="*/ 2793095 h 3025852"/>
                  <a:gd name="connsiteX2" fmla="*/ 681643 w 2984269"/>
                  <a:gd name="connsiteY2" fmla="*/ 2319270 h 3025852"/>
                  <a:gd name="connsiteX3" fmla="*/ 972589 w 2984269"/>
                  <a:gd name="connsiteY3" fmla="*/ 1961823 h 3025852"/>
                  <a:gd name="connsiteX4" fmla="*/ 1338349 w 2984269"/>
                  <a:gd name="connsiteY4" fmla="*/ 1762317 h 3025852"/>
                  <a:gd name="connsiteX5" fmla="*/ 1438102 w 2984269"/>
                  <a:gd name="connsiteY5" fmla="*/ 1288492 h 3025852"/>
                  <a:gd name="connsiteX6" fmla="*/ 2011680 w 2984269"/>
                  <a:gd name="connsiteY6" fmla="*/ 831292 h 3025852"/>
                  <a:gd name="connsiteX7" fmla="*/ 2560320 w 2984269"/>
                  <a:gd name="connsiteY7" fmla="*/ 781415 h 3025852"/>
                  <a:gd name="connsiteX8" fmla="*/ 2701636 w 2984269"/>
                  <a:gd name="connsiteY8" fmla="*/ 199525 h 3025852"/>
                  <a:gd name="connsiteX9" fmla="*/ 2984269 w 2984269"/>
                  <a:gd name="connsiteY9" fmla="*/ 19 h 3025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84269" h="3025852">
                    <a:moveTo>
                      <a:pt x="0" y="3025852"/>
                    </a:moveTo>
                    <a:cubicBezTo>
                      <a:pt x="26323" y="2968355"/>
                      <a:pt x="52647" y="2910859"/>
                      <a:pt x="166254" y="2793095"/>
                    </a:cubicBezTo>
                    <a:cubicBezTo>
                      <a:pt x="279861" y="2675331"/>
                      <a:pt x="547254" y="2457815"/>
                      <a:pt x="681643" y="2319270"/>
                    </a:cubicBezTo>
                    <a:cubicBezTo>
                      <a:pt x="816032" y="2180725"/>
                      <a:pt x="863138" y="2054648"/>
                      <a:pt x="972589" y="1961823"/>
                    </a:cubicBezTo>
                    <a:cubicBezTo>
                      <a:pt x="1082040" y="1868998"/>
                      <a:pt x="1260764" y="1874539"/>
                      <a:pt x="1338349" y="1762317"/>
                    </a:cubicBezTo>
                    <a:cubicBezTo>
                      <a:pt x="1415935" y="1650095"/>
                      <a:pt x="1325880" y="1443663"/>
                      <a:pt x="1438102" y="1288492"/>
                    </a:cubicBezTo>
                    <a:cubicBezTo>
                      <a:pt x="1550324" y="1133321"/>
                      <a:pt x="1824644" y="915805"/>
                      <a:pt x="2011680" y="831292"/>
                    </a:cubicBezTo>
                    <a:cubicBezTo>
                      <a:pt x="2198716" y="746779"/>
                      <a:pt x="2445327" y="886709"/>
                      <a:pt x="2560320" y="781415"/>
                    </a:cubicBezTo>
                    <a:cubicBezTo>
                      <a:pt x="2675313" y="676120"/>
                      <a:pt x="2630978" y="329758"/>
                      <a:pt x="2701636" y="199525"/>
                    </a:cubicBezTo>
                    <a:cubicBezTo>
                      <a:pt x="2772294" y="69292"/>
                      <a:pt x="2937164" y="-1366"/>
                      <a:pt x="2984269" y="1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cxnSp>
          <p:nvCxnSpPr>
            <p:cNvPr id="10" name="Gerader Verbinder 9"/>
            <p:cNvCxnSpPr/>
            <p:nvPr/>
          </p:nvCxnSpPr>
          <p:spPr>
            <a:xfrm flipV="1">
              <a:off x="4145280" y="1600956"/>
              <a:ext cx="2619629" cy="126416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>
            <a:xfrm flipV="1">
              <a:off x="4720170" y="1121415"/>
              <a:ext cx="1421130" cy="2254826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Gerader Verbinder 14"/>
          <p:cNvCxnSpPr/>
          <p:nvPr/>
        </p:nvCxnSpPr>
        <p:spPr>
          <a:xfrm>
            <a:off x="4136295" y="1420861"/>
            <a:ext cx="814811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997911" y="1603055"/>
            <a:ext cx="0" cy="1387584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>
            <a:off x="4495916" y="1420861"/>
            <a:ext cx="0" cy="1569778"/>
          </a:xfrm>
          <a:prstGeom prst="line">
            <a:avLst/>
          </a:prstGeom>
          <a:ln w="285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H="1">
            <a:off x="997911" y="2990639"/>
            <a:ext cx="9848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endCxn id="22" idx="6"/>
          </p:cNvCxnSpPr>
          <p:nvPr/>
        </p:nvCxnSpPr>
        <p:spPr>
          <a:xfrm flipH="1" flipV="1">
            <a:off x="1154675" y="1440957"/>
            <a:ext cx="357877" cy="1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830479" y="1278859"/>
            <a:ext cx="324196" cy="32419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4400" b="1" dirty="0" smtClean="0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1514941" y="502594"/>
            <a:ext cx="2621354" cy="18919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hteck 24"/>
              <p:cNvSpPr/>
              <p:nvPr/>
            </p:nvSpPr>
            <p:spPr>
              <a:xfrm>
                <a:off x="1982779" y="2595784"/>
                <a:ext cx="1685678" cy="7897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𝑮</m:t>
                      </m:r>
                      <m:r>
                        <a:rPr lang="de-CH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de-CH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𝒔</m:t>
                      </m:r>
                      <m:r>
                        <a:rPr lang="de-CH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de-CH" sz="4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Rechteck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779" y="2595784"/>
                <a:ext cx="1685678" cy="7897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r Verbinder 27"/>
          <p:cNvCxnSpPr/>
          <p:nvPr/>
        </p:nvCxnSpPr>
        <p:spPr>
          <a:xfrm flipH="1">
            <a:off x="3651973" y="2990639"/>
            <a:ext cx="843943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9228064" y="1159251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lang="de-CH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10551836" y="2830838"/>
            <a:ext cx="582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endParaRPr lang="de-CH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Gerader Verbinder 36"/>
          <p:cNvCxnSpPr/>
          <p:nvPr/>
        </p:nvCxnSpPr>
        <p:spPr>
          <a:xfrm>
            <a:off x="9504217" y="1576028"/>
            <a:ext cx="0" cy="3537148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feld 39"/>
              <p:cNvSpPr txBox="1"/>
              <p:nvPr/>
            </p:nvSpPr>
            <p:spPr>
              <a:xfrm>
                <a:off x="8363530" y="3235373"/>
                <a:ext cx="626454" cy="809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de-CH" sz="28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530" y="3235373"/>
                <a:ext cx="626454" cy="8093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feld 40"/>
              <p:cNvSpPr txBox="1"/>
              <p:nvPr/>
            </p:nvSpPr>
            <p:spPr>
              <a:xfrm>
                <a:off x="6811797" y="3156113"/>
                <a:ext cx="619144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de-CH" sz="28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797" y="3156113"/>
                <a:ext cx="619144" cy="8094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r Verbinder 42"/>
          <p:cNvCxnSpPr/>
          <p:nvPr/>
        </p:nvCxnSpPr>
        <p:spPr>
          <a:xfrm>
            <a:off x="7296481" y="2982038"/>
            <a:ext cx="0" cy="20478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>
            <a:off x="8826221" y="2982038"/>
            <a:ext cx="0" cy="20478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ihandform 49"/>
          <p:cNvSpPr/>
          <p:nvPr/>
        </p:nvSpPr>
        <p:spPr>
          <a:xfrm>
            <a:off x="6685239" y="1655849"/>
            <a:ext cx="3029129" cy="4256064"/>
          </a:xfrm>
          <a:custGeom>
            <a:avLst/>
            <a:gdLst>
              <a:gd name="connsiteX0" fmla="*/ 3029129 w 3029129"/>
              <a:gd name="connsiteY0" fmla="*/ 4256064 h 4256064"/>
              <a:gd name="connsiteX1" fmla="*/ 2250531 w 3029129"/>
              <a:gd name="connsiteY1" fmla="*/ 3061006 h 4256064"/>
              <a:gd name="connsiteX2" fmla="*/ 2458761 w 3029129"/>
              <a:gd name="connsiteY2" fmla="*/ 788587 h 4256064"/>
              <a:gd name="connsiteX3" fmla="*/ 1779751 w 3029129"/>
              <a:gd name="connsiteY3" fmla="*/ 55256 h 4256064"/>
              <a:gd name="connsiteX4" fmla="*/ 476052 w 3029129"/>
              <a:gd name="connsiteY4" fmla="*/ 163898 h 4256064"/>
              <a:gd name="connsiteX5" fmla="*/ 32432 w 3029129"/>
              <a:gd name="connsiteY5" fmla="*/ 1051137 h 4256064"/>
              <a:gd name="connsiteX6" fmla="*/ 150127 w 3029129"/>
              <a:gd name="connsiteY6" fmla="*/ 1965537 h 4256064"/>
              <a:gd name="connsiteX7" fmla="*/ 1073581 w 3029129"/>
              <a:gd name="connsiteY7" fmla="*/ 2753189 h 4256064"/>
              <a:gd name="connsiteX8" fmla="*/ 2006088 w 3029129"/>
              <a:gd name="connsiteY8" fmla="*/ 2879937 h 4256064"/>
              <a:gd name="connsiteX9" fmla="*/ 2820900 w 3029129"/>
              <a:gd name="connsiteY9" fmla="*/ 1440436 h 425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29129" h="4256064">
                <a:moveTo>
                  <a:pt x="3029129" y="4256064"/>
                </a:moveTo>
                <a:cubicBezTo>
                  <a:pt x="2687360" y="3947491"/>
                  <a:pt x="2345592" y="3638919"/>
                  <a:pt x="2250531" y="3061006"/>
                </a:cubicBezTo>
                <a:cubicBezTo>
                  <a:pt x="2155470" y="2483093"/>
                  <a:pt x="2537224" y="1289545"/>
                  <a:pt x="2458761" y="788587"/>
                </a:cubicBezTo>
                <a:cubicBezTo>
                  <a:pt x="2380298" y="287629"/>
                  <a:pt x="2110202" y="159371"/>
                  <a:pt x="1779751" y="55256"/>
                </a:cubicBezTo>
                <a:cubicBezTo>
                  <a:pt x="1449300" y="-48859"/>
                  <a:pt x="767272" y="-2082"/>
                  <a:pt x="476052" y="163898"/>
                </a:cubicBezTo>
                <a:cubicBezTo>
                  <a:pt x="184832" y="329878"/>
                  <a:pt x="86753" y="750864"/>
                  <a:pt x="32432" y="1051137"/>
                </a:cubicBezTo>
                <a:cubicBezTo>
                  <a:pt x="-21889" y="1351410"/>
                  <a:pt x="-23398" y="1681862"/>
                  <a:pt x="150127" y="1965537"/>
                </a:cubicBezTo>
                <a:cubicBezTo>
                  <a:pt x="323652" y="2249212"/>
                  <a:pt x="764254" y="2600789"/>
                  <a:pt x="1073581" y="2753189"/>
                </a:cubicBezTo>
                <a:cubicBezTo>
                  <a:pt x="1382908" y="2905589"/>
                  <a:pt x="1714868" y="3098729"/>
                  <a:pt x="2006088" y="2879937"/>
                </a:cubicBezTo>
                <a:cubicBezTo>
                  <a:pt x="2297308" y="2661145"/>
                  <a:pt x="2680571" y="1666773"/>
                  <a:pt x="2820900" y="1440436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2" name="Gerade Verbindung mit Pfeil 51"/>
          <p:cNvCxnSpPr/>
          <p:nvPr/>
        </p:nvCxnSpPr>
        <p:spPr>
          <a:xfrm flipH="1" flipV="1">
            <a:off x="8935770" y="4789283"/>
            <a:ext cx="72428" cy="181069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flipH="1" flipV="1">
            <a:off x="8975685" y="2009293"/>
            <a:ext cx="89870" cy="120879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>
            <a:off x="7359854" y="4148521"/>
            <a:ext cx="108895" cy="83831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9205123" y="3594234"/>
            <a:ext cx="65626" cy="124517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100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leichschenkliges Dreieck 29"/>
          <p:cNvSpPr/>
          <p:nvPr/>
        </p:nvSpPr>
        <p:spPr>
          <a:xfrm rot="16200000">
            <a:off x="2749476" y="3823298"/>
            <a:ext cx="1043975" cy="2594257"/>
          </a:xfrm>
          <a:prstGeom prst="triangle">
            <a:avLst/>
          </a:prstGeom>
          <a:solidFill>
            <a:srgbClr val="92D050">
              <a:alpha val="69804"/>
            </a:srgb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Gerader Verbinder 13"/>
          <p:cNvCxnSpPr/>
          <p:nvPr/>
        </p:nvCxnSpPr>
        <p:spPr>
          <a:xfrm flipH="1">
            <a:off x="6021368" y="5111374"/>
            <a:ext cx="2606585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7268013" y="3685391"/>
            <a:ext cx="0" cy="2851966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>
            <a:off x="6709779" y="4544840"/>
            <a:ext cx="1134574" cy="1134574"/>
          </a:xfrm>
          <a:prstGeom prst="ellipse">
            <a:avLst/>
          </a:prstGeom>
          <a:solidFill>
            <a:srgbClr val="92D050">
              <a:alpha val="50196"/>
            </a:srgb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Gerader Verbinder 3"/>
          <p:cNvCxnSpPr/>
          <p:nvPr/>
        </p:nvCxnSpPr>
        <p:spPr>
          <a:xfrm flipH="1">
            <a:off x="697930" y="1960768"/>
            <a:ext cx="2606585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/>
          <p:cNvCxnSpPr/>
          <p:nvPr/>
        </p:nvCxnSpPr>
        <p:spPr>
          <a:xfrm>
            <a:off x="1944575" y="534785"/>
            <a:ext cx="0" cy="2851966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 flipH="1">
            <a:off x="6021368" y="1960768"/>
            <a:ext cx="2606585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7268013" y="534785"/>
            <a:ext cx="0" cy="2851966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>
            <a:off x="1944575" y="3685391"/>
            <a:ext cx="0" cy="2851966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leichschenkliges Dreieck 17"/>
          <p:cNvSpPr/>
          <p:nvPr/>
        </p:nvSpPr>
        <p:spPr>
          <a:xfrm rot="15518617">
            <a:off x="2767583" y="392162"/>
            <a:ext cx="1043975" cy="2594257"/>
          </a:xfrm>
          <a:prstGeom prst="triangle">
            <a:avLst/>
          </a:prstGeom>
          <a:solidFill>
            <a:srgbClr val="92D050">
              <a:alpha val="69804"/>
            </a:srgb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Gleichschenkliges Dreieck 18"/>
          <p:cNvSpPr/>
          <p:nvPr/>
        </p:nvSpPr>
        <p:spPr>
          <a:xfrm rot="15518617" flipH="1" flipV="1">
            <a:off x="104043" y="951463"/>
            <a:ext cx="1044000" cy="2595600"/>
          </a:xfrm>
          <a:prstGeom prst="triangle">
            <a:avLst/>
          </a:prstGeom>
          <a:solidFill>
            <a:srgbClr val="92D050">
              <a:alpha val="69804"/>
            </a:srgb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Gerader Verbinder 20"/>
          <p:cNvCxnSpPr/>
          <p:nvPr/>
        </p:nvCxnSpPr>
        <p:spPr>
          <a:xfrm>
            <a:off x="6699564" y="280657"/>
            <a:ext cx="0" cy="3259248"/>
          </a:xfrm>
          <a:prstGeom prst="line">
            <a:avLst/>
          </a:prstGeom>
          <a:solidFill>
            <a:srgbClr val="92D050">
              <a:alpha val="69804"/>
            </a:srgb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/>
              <p:cNvSpPr txBox="1"/>
              <p:nvPr/>
            </p:nvSpPr>
            <p:spPr>
              <a:xfrm>
                <a:off x="6080420" y="2051752"/>
                <a:ext cx="619144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de-CH" sz="28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420" y="2051752"/>
                <a:ext cx="619144" cy="809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r Verbinder 24"/>
          <p:cNvCxnSpPr/>
          <p:nvPr/>
        </p:nvCxnSpPr>
        <p:spPr>
          <a:xfrm>
            <a:off x="6689603" y="1895622"/>
            <a:ext cx="0" cy="20478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6698656" y="5008983"/>
            <a:ext cx="0" cy="20478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>
            <a:off x="7848448" y="5008983"/>
            <a:ext cx="0" cy="20478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feld 27"/>
              <p:cNvSpPr txBox="1"/>
              <p:nvPr/>
            </p:nvSpPr>
            <p:spPr>
              <a:xfrm>
                <a:off x="6080420" y="5213765"/>
                <a:ext cx="626454" cy="809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de-CH" sz="28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420" y="5213765"/>
                <a:ext cx="626454" cy="8093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feld 28"/>
              <p:cNvSpPr txBox="1"/>
              <p:nvPr/>
            </p:nvSpPr>
            <p:spPr>
              <a:xfrm>
                <a:off x="7764364" y="5213765"/>
                <a:ext cx="298928" cy="809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de-CH" sz="28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364" y="5213765"/>
                <a:ext cx="298928" cy="8093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Gleichschenkliges Dreieck 30"/>
          <p:cNvSpPr/>
          <p:nvPr/>
        </p:nvSpPr>
        <p:spPr>
          <a:xfrm rot="16200000" flipV="1">
            <a:off x="123962" y="3812063"/>
            <a:ext cx="1043975" cy="2595600"/>
          </a:xfrm>
          <a:prstGeom prst="triangle">
            <a:avLst/>
          </a:prstGeom>
          <a:solidFill>
            <a:srgbClr val="92D050">
              <a:alpha val="69804"/>
            </a:srgb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Gerader Verbinder 31"/>
          <p:cNvCxnSpPr/>
          <p:nvPr/>
        </p:nvCxnSpPr>
        <p:spPr>
          <a:xfrm flipV="1">
            <a:off x="2435382" y="4205463"/>
            <a:ext cx="485737" cy="80352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2167315" y="3709754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Steigung a</a:t>
            </a:r>
            <a:endParaRPr lang="de-CH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Gerader Verbinder 34"/>
          <p:cNvCxnSpPr/>
          <p:nvPr/>
        </p:nvCxnSpPr>
        <p:spPr>
          <a:xfrm>
            <a:off x="2440927" y="5213765"/>
            <a:ext cx="474568" cy="393317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2167315" y="5521919"/>
            <a:ext cx="1729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Steigung b</a:t>
            </a:r>
            <a:endParaRPr lang="de-CH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Gerader Verbinder 15"/>
          <p:cNvCxnSpPr/>
          <p:nvPr/>
        </p:nvCxnSpPr>
        <p:spPr>
          <a:xfrm flipH="1">
            <a:off x="144855" y="5111374"/>
            <a:ext cx="414648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2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rafik 47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48" b="98070" l="2990" r="89822">
                        <a14:foregroundMark x1="54326" y1="4222" x2="52099" y2="10856"/>
                        <a14:foregroundMark x1="51718" y1="12304" x2="48791" y2="27865"/>
                        <a14:foregroundMark x1="87977" y1="50905" x2="85878" y2="64415"/>
                        <a14:foregroundMark x1="79008" y1="95657" x2="79707" y2="9457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18167" y="1156487"/>
            <a:ext cx="5401229" cy="2329041"/>
          </a:xfrm>
          <a:prstGeom prst="rect">
            <a:avLst/>
          </a:prstGeom>
        </p:spPr>
      </p:pic>
      <p:sp>
        <p:nvSpPr>
          <p:cNvPr id="50" name="Rechteck 49"/>
          <p:cNvSpPr/>
          <p:nvPr/>
        </p:nvSpPr>
        <p:spPr>
          <a:xfrm>
            <a:off x="4525607" y="1693147"/>
            <a:ext cx="617893" cy="62786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9" name="Grafik 48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48" b="98070" l="2990" r="89822">
                        <a14:foregroundMark x1="54326" y1="4222" x2="52099" y2="10856"/>
                        <a14:foregroundMark x1="51718" y1="12304" x2="48791" y2="27865"/>
                        <a14:foregroundMark x1="87977" y1="50905" x2="85878" y2="64415"/>
                        <a14:foregroundMark x1="79008" y1="95657" x2="79707" y2="9457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25607" y="-99235"/>
            <a:ext cx="5401229" cy="2329041"/>
          </a:xfrm>
          <a:prstGeom prst="rect">
            <a:avLst/>
          </a:prstGeom>
        </p:spPr>
      </p:pic>
      <p:grpSp>
        <p:nvGrpSpPr>
          <p:cNvPr id="23" name="Gruppieren 22"/>
          <p:cNvGrpSpPr/>
          <p:nvPr/>
        </p:nvGrpSpPr>
        <p:grpSpPr>
          <a:xfrm>
            <a:off x="859422" y="898071"/>
            <a:ext cx="1761109" cy="1544366"/>
            <a:chOff x="642139" y="599307"/>
            <a:chExt cx="2888712" cy="2533192"/>
          </a:xfrm>
        </p:grpSpPr>
        <p:grpSp>
          <p:nvGrpSpPr>
            <p:cNvPr id="11" name="Gruppieren 10"/>
            <p:cNvGrpSpPr/>
            <p:nvPr/>
          </p:nvGrpSpPr>
          <p:grpSpPr>
            <a:xfrm>
              <a:off x="642139" y="599307"/>
              <a:ext cx="2888712" cy="2533192"/>
              <a:chOff x="1057276" y="520370"/>
              <a:chExt cx="1895474" cy="1622755"/>
            </a:xfrm>
          </p:grpSpPr>
          <p:cxnSp>
            <p:nvCxnSpPr>
              <p:cNvPr id="4" name="Gerader Verbinder 3"/>
              <p:cNvCxnSpPr/>
              <p:nvPr/>
            </p:nvCxnSpPr>
            <p:spPr>
              <a:xfrm flipH="1">
                <a:off x="1057276" y="1355803"/>
                <a:ext cx="18954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r Verbinder 4"/>
              <p:cNvCxnSpPr/>
              <p:nvPr/>
            </p:nvCxnSpPr>
            <p:spPr>
              <a:xfrm>
                <a:off x="1921767" y="520370"/>
                <a:ext cx="0" cy="1622755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lg" len="lg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Gerader Verbinder 18"/>
            <p:cNvCxnSpPr/>
            <p:nvPr/>
          </p:nvCxnSpPr>
          <p:spPr>
            <a:xfrm flipV="1">
              <a:off x="706170" y="1903455"/>
              <a:ext cx="823866" cy="1029868"/>
            </a:xfrm>
            <a:prstGeom prst="line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>
            <a:xfrm flipV="1">
              <a:off x="2453041" y="873587"/>
              <a:ext cx="823866" cy="1029868"/>
            </a:xfrm>
            <a:prstGeom prst="line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>
            <a:xfrm>
              <a:off x="1530036" y="1903455"/>
              <a:ext cx="923005" cy="0"/>
            </a:xfrm>
            <a:prstGeom prst="line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Gerader Verbinder 23"/>
          <p:cNvCxnSpPr/>
          <p:nvPr/>
        </p:nvCxnSpPr>
        <p:spPr>
          <a:xfrm>
            <a:off x="1392416" y="1681889"/>
            <a:ext cx="0" cy="80633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>
            <a:off x="1963442" y="1694291"/>
            <a:ext cx="0" cy="7939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H="1">
            <a:off x="1384103" y="2488224"/>
            <a:ext cx="589552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1725937" y="2105565"/>
            <a:ext cx="17953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de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de-CH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2470428" y="1256631"/>
            <a:ext cx="15869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de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CH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Gerader Verbinder 32"/>
          <p:cNvCxnSpPr/>
          <p:nvPr/>
        </p:nvCxnSpPr>
        <p:spPr>
          <a:xfrm flipH="1">
            <a:off x="4487844" y="1693147"/>
            <a:ext cx="5408631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fik 46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48" b="98070" l="2990" r="89822">
                        <a14:foregroundMark x1="54326" y1="4222" x2="52099" y2="10856"/>
                        <a14:foregroundMark x1="51718" y1="12304" x2="48791" y2="27865"/>
                        <a14:foregroundMark x1="87977" y1="50905" x2="85878" y2="64415"/>
                        <a14:foregroundMark x1="79008" y1="95657" x2="79707" y2="9457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13140" y="528626"/>
            <a:ext cx="5401229" cy="2329041"/>
          </a:xfrm>
          <a:prstGeom prst="rect">
            <a:avLst/>
          </a:prstGeom>
        </p:spPr>
      </p:pic>
      <p:sp>
        <p:nvSpPr>
          <p:cNvPr id="55" name="Rechteck 54"/>
          <p:cNvSpPr/>
          <p:nvPr/>
        </p:nvSpPr>
        <p:spPr>
          <a:xfrm>
            <a:off x="7289112" y="-99235"/>
            <a:ext cx="738936" cy="58896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5917759" y="976724"/>
            <a:ext cx="991134" cy="67818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hteck 55"/>
          <p:cNvSpPr/>
          <p:nvPr/>
        </p:nvSpPr>
        <p:spPr>
          <a:xfrm rot="1700445">
            <a:off x="8981176" y="2245846"/>
            <a:ext cx="738936" cy="1173511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hteck 56"/>
          <p:cNvSpPr/>
          <p:nvPr/>
        </p:nvSpPr>
        <p:spPr>
          <a:xfrm rot="20754105">
            <a:off x="5255744" y="1918200"/>
            <a:ext cx="738936" cy="126219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5790945" y="2945275"/>
            <a:ext cx="1522753" cy="67818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8204383" y="2923032"/>
            <a:ext cx="738936" cy="67818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hteck 59"/>
          <p:cNvSpPr/>
          <p:nvPr/>
        </p:nvSpPr>
        <p:spPr>
          <a:xfrm rot="1323226">
            <a:off x="6908647" y="1814860"/>
            <a:ext cx="738936" cy="133517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hteck 60"/>
          <p:cNvSpPr/>
          <p:nvPr/>
        </p:nvSpPr>
        <p:spPr>
          <a:xfrm rot="20351006">
            <a:off x="7548831" y="1932067"/>
            <a:ext cx="738936" cy="126219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Rechteck 70"/>
          <p:cNvSpPr/>
          <p:nvPr/>
        </p:nvSpPr>
        <p:spPr>
          <a:xfrm rot="20754105">
            <a:off x="5714744" y="194541"/>
            <a:ext cx="738936" cy="126219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hteck 71"/>
          <p:cNvSpPr/>
          <p:nvPr/>
        </p:nvSpPr>
        <p:spPr>
          <a:xfrm rot="1323226">
            <a:off x="6494749" y="-44122"/>
            <a:ext cx="738936" cy="1367871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hteck 72"/>
          <p:cNvSpPr/>
          <p:nvPr/>
        </p:nvSpPr>
        <p:spPr>
          <a:xfrm rot="20351006">
            <a:off x="7966182" y="174723"/>
            <a:ext cx="738936" cy="126219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8204383" y="976724"/>
            <a:ext cx="1146261" cy="67818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hteck 74"/>
          <p:cNvSpPr/>
          <p:nvPr/>
        </p:nvSpPr>
        <p:spPr>
          <a:xfrm rot="1323226">
            <a:off x="4268475" y="-220675"/>
            <a:ext cx="738936" cy="1367871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4954303" y="-110957"/>
            <a:ext cx="738936" cy="58896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7097734" y="1724591"/>
            <a:ext cx="930314" cy="67818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4871303" y="1723771"/>
            <a:ext cx="930314" cy="67818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Gerader Verbinder 38"/>
          <p:cNvCxnSpPr/>
          <p:nvPr/>
        </p:nvCxnSpPr>
        <p:spPr>
          <a:xfrm flipH="1">
            <a:off x="4200525" y="2225336"/>
            <a:ext cx="48621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 flipV="1">
            <a:off x="4193068" y="1143000"/>
            <a:ext cx="0" cy="1082337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4010869" y="1423596"/>
            <a:ext cx="17953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de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de-CH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Gerader Verbinder 33"/>
          <p:cNvCxnSpPr/>
          <p:nvPr/>
        </p:nvCxnSpPr>
        <p:spPr>
          <a:xfrm>
            <a:off x="4686738" y="267164"/>
            <a:ext cx="0" cy="2851966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 flipH="1">
            <a:off x="4200525" y="1151585"/>
            <a:ext cx="48621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/>
          <p:nvPr/>
        </p:nvCxnSpPr>
        <p:spPr>
          <a:xfrm>
            <a:off x="4686738" y="1151585"/>
            <a:ext cx="0" cy="107375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/>
          <p:nvPr/>
        </p:nvCxnSpPr>
        <p:spPr>
          <a:xfrm flipV="1">
            <a:off x="4878923" y="1135380"/>
            <a:ext cx="0" cy="56937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/>
          <p:cNvCxnSpPr/>
          <p:nvPr/>
        </p:nvCxnSpPr>
        <p:spPr>
          <a:xfrm>
            <a:off x="4686738" y="1148867"/>
            <a:ext cx="190062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/>
          <p:nvPr/>
        </p:nvCxnSpPr>
        <p:spPr>
          <a:xfrm>
            <a:off x="4686738" y="1689509"/>
            <a:ext cx="220542" cy="0"/>
          </a:xfrm>
          <a:prstGeom prst="line">
            <a:avLst/>
          </a:prstGeom>
          <a:ln w="28575">
            <a:solidFill>
              <a:srgbClr val="85AC6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/>
          <p:cNvCxnSpPr/>
          <p:nvPr/>
        </p:nvCxnSpPr>
        <p:spPr>
          <a:xfrm>
            <a:off x="5601138" y="1689509"/>
            <a:ext cx="483074" cy="0"/>
          </a:xfrm>
          <a:prstGeom prst="line">
            <a:avLst/>
          </a:prstGeom>
          <a:ln w="28575">
            <a:solidFill>
              <a:srgbClr val="85AC6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/>
          <p:cNvCxnSpPr/>
          <p:nvPr/>
        </p:nvCxnSpPr>
        <p:spPr>
          <a:xfrm>
            <a:off x="6747652" y="1689509"/>
            <a:ext cx="483074" cy="0"/>
          </a:xfrm>
          <a:prstGeom prst="line">
            <a:avLst/>
          </a:prstGeom>
          <a:ln w="28575">
            <a:solidFill>
              <a:srgbClr val="85AC6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/>
          <p:cNvCxnSpPr/>
          <p:nvPr/>
        </p:nvCxnSpPr>
        <p:spPr>
          <a:xfrm>
            <a:off x="7871214" y="1689509"/>
            <a:ext cx="483074" cy="0"/>
          </a:xfrm>
          <a:prstGeom prst="line">
            <a:avLst/>
          </a:prstGeom>
          <a:ln w="28575">
            <a:solidFill>
              <a:srgbClr val="85AC6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9052998" y="1689509"/>
            <a:ext cx="220542" cy="0"/>
          </a:xfrm>
          <a:prstGeom prst="line">
            <a:avLst/>
          </a:prstGeom>
          <a:ln w="28575">
            <a:solidFill>
              <a:srgbClr val="85AC6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/>
          <p:cNvSpPr txBox="1"/>
          <p:nvPr/>
        </p:nvSpPr>
        <p:spPr>
          <a:xfrm>
            <a:off x="7993422" y="408006"/>
            <a:ext cx="27147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err="1" smtClean="0">
                <a:solidFill>
                  <a:srgbClr val="FE06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Eingang</a:t>
            </a:r>
            <a:r>
              <a:rPr lang="fr-CH" sz="2800" dirty="0" smtClean="0">
                <a:solidFill>
                  <a:srgbClr val="FE06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H" sz="2800" dirty="0" err="1" smtClean="0">
                <a:solidFill>
                  <a:srgbClr val="FE06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Totband</a:t>
            </a:r>
            <a:endParaRPr lang="fr-CH" sz="2800" dirty="0" smtClean="0">
              <a:solidFill>
                <a:srgbClr val="FE060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CH" sz="2800" dirty="0" err="1" smtClean="0">
                <a:solidFill>
                  <a:srgbClr val="71A1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Ausgang</a:t>
            </a:r>
            <a:r>
              <a:rPr lang="fr-CH" sz="2800" dirty="0" smtClean="0">
                <a:solidFill>
                  <a:srgbClr val="71A1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H" sz="2800" dirty="0" err="1" smtClean="0">
                <a:solidFill>
                  <a:srgbClr val="71A1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Totband</a:t>
            </a:r>
            <a:endParaRPr lang="de-CH" sz="2800" dirty="0" smtClean="0">
              <a:solidFill>
                <a:srgbClr val="71A15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31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/>
          <p:cNvCxnSpPr/>
          <p:nvPr/>
        </p:nvCxnSpPr>
        <p:spPr>
          <a:xfrm flipH="1">
            <a:off x="3068177" y="3244850"/>
            <a:ext cx="5313823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/>
          <p:cNvCxnSpPr/>
          <p:nvPr/>
        </p:nvCxnSpPr>
        <p:spPr>
          <a:xfrm>
            <a:off x="5872017" y="2247900"/>
            <a:ext cx="0" cy="3017676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pieren 5"/>
          <p:cNvGrpSpPr/>
          <p:nvPr/>
        </p:nvGrpSpPr>
        <p:grpSpPr>
          <a:xfrm rot="7287670">
            <a:off x="3763791" y="2311204"/>
            <a:ext cx="5215187" cy="3010648"/>
            <a:chOff x="-380416" y="-743225"/>
            <a:chExt cx="5215187" cy="3010648"/>
          </a:xfrm>
        </p:grpSpPr>
        <p:sp>
          <p:nvSpPr>
            <p:cNvPr id="7" name="Bogen 6"/>
            <p:cNvSpPr/>
            <p:nvPr/>
          </p:nvSpPr>
          <p:spPr>
            <a:xfrm rot="173949">
              <a:off x="-380416" y="-743225"/>
              <a:ext cx="4896830" cy="1600200"/>
            </a:xfrm>
            <a:prstGeom prst="arc">
              <a:avLst>
                <a:gd name="adj1" fmla="val 16200000"/>
                <a:gd name="adj2" fmla="val 21171735"/>
              </a:avLst>
            </a:prstGeom>
            <a:ln w="28575">
              <a:solidFill>
                <a:srgbClr val="FFC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Bogen 7"/>
            <p:cNvSpPr/>
            <p:nvPr/>
          </p:nvSpPr>
          <p:spPr>
            <a:xfrm rot="10800000">
              <a:off x="1803784" y="1023585"/>
              <a:ext cx="2876229" cy="1243838"/>
            </a:xfrm>
            <a:prstGeom prst="arc">
              <a:avLst>
                <a:gd name="adj1" fmla="val 14050699"/>
                <a:gd name="adj2" fmla="val 21081145"/>
              </a:avLst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Bogen 8"/>
            <p:cNvSpPr/>
            <p:nvPr/>
          </p:nvSpPr>
          <p:spPr>
            <a:xfrm rot="11782707">
              <a:off x="2043860" y="-478922"/>
              <a:ext cx="2790911" cy="2732551"/>
            </a:xfrm>
            <a:prstGeom prst="arc">
              <a:avLst>
                <a:gd name="adj1" fmla="val 6918064"/>
                <a:gd name="adj2" fmla="val 14654937"/>
              </a:avLst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Bogen 9"/>
            <p:cNvSpPr/>
            <p:nvPr/>
          </p:nvSpPr>
          <p:spPr>
            <a:xfrm rot="14260487">
              <a:off x="1853880" y="1455276"/>
              <a:ext cx="533400" cy="533400"/>
            </a:xfrm>
            <a:prstGeom prst="arc">
              <a:avLst>
                <a:gd name="adj1" fmla="val 16200000"/>
                <a:gd name="adj2" fmla="val 109911"/>
              </a:avLst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/>
              <p:cNvSpPr txBox="1"/>
              <p:nvPr/>
            </p:nvSpPr>
            <p:spPr>
              <a:xfrm>
                <a:off x="6369317" y="4569657"/>
                <a:ext cx="13020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2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de-CH" sz="2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𝑂𝑙</m:t>
                          </m:r>
                        </m:sub>
                      </m:sSub>
                      <m:r>
                        <a:rPr lang="de-CH" sz="2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de-CH" sz="2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de-CH" sz="2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ω</m:t>
                      </m:r>
                      <m:r>
                        <a:rPr lang="de-CH" sz="2800" b="0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de-CH" sz="2800" b="0" dirty="0" smtClean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317" y="4569657"/>
                <a:ext cx="130208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r Verbinder 12"/>
          <p:cNvCxnSpPr/>
          <p:nvPr/>
        </p:nvCxnSpPr>
        <p:spPr>
          <a:xfrm flipV="1">
            <a:off x="4427455" y="3987800"/>
            <a:ext cx="68345" cy="137221"/>
          </a:xfrm>
          <a:prstGeom prst="line">
            <a:avLst/>
          </a:prstGeom>
          <a:ln w="28575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flipH="1">
            <a:off x="4337050" y="3244850"/>
            <a:ext cx="1541893" cy="0"/>
          </a:xfrm>
          <a:prstGeom prst="line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 flipH="1">
            <a:off x="3181350" y="3244850"/>
            <a:ext cx="1541893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/>
              <p:cNvSpPr txBox="1"/>
              <p:nvPr/>
            </p:nvSpPr>
            <p:spPr>
              <a:xfrm>
                <a:off x="3509146" y="2348062"/>
                <a:ext cx="890628" cy="870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H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CH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fr-CH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H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fr-CH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fr-CH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de-CH" sz="2800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146" y="2348062"/>
                <a:ext cx="890628" cy="8703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lipse 18"/>
          <p:cNvSpPr/>
          <p:nvPr/>
        </p:nvSpPr>
        <p:spPr>
          <a:xfrm>
            <a:off x="5020004" y="3181350"/>
            <a:ext cx="135637" cy="1356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7651485" y="2777833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endParaRPr lang="de-CH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5964808" y="2078954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lang="de-CH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9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9760528" y="2326732"/>
            <a:ext cx="734080" cy="683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CH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Gerader Verbinder 34"/>
          <p:cNvCxnSpPr/>
          <p:nvPr/>
        </p:nvCxnSpPr>
        <p:spPr>
          <a:xfrm>
            <a:off x="10505702" y="2668557"/>
            <a:ext cx="762152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endCxn id="6" idx="1"/>
          </p:cNvCxnSpPr>
          <p:nvPr/>
        </p:nvCxnSpPr>
        <p:spPr>
          <a:xfrm>
            <a:off x="9182510" y="2668557"/>
            <a:ext cx="566921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/>
          <p:nvPr/>
        </p:nvCxnSpPr>
        <p:spPr>
          <a:xfrm>
            <a:off x="9465970" y="2668557"/>
            <a:ext cx="0" cy="1021878"/>
          </a:xfrm>
          <a:prstGeom prst="line">
            <a:avLst/>
          </a:prstGeom>
          <a:ln w="285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/>
          <p:nvPr/>
        </p:nvCxnSpPr>
        <p:spPr>
          <a:xfrm flipH="1">
            <a:off x="8322743" y="3690433"/>
            <a:ext cx="1143227" cy="1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/>
          <p:cNvSpPr txBox="1"/>
          <p:nvPr/>
        </p:nvSpPr>
        <p:spPr>
          <a:xfrm>
            <a:off x="10753493" y="2120388"/>
            <a:ext cx="352152" cy="506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de-CH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hteck 35"/>
              <p:cNvSpPr/>
              <p:nvPr/>
            </p:nvSpPr>
            <p:spPr>
              <a:xfrm>
                <a:off x="2002204" y="2326732"/>
                <a:ext cx="873018" cy="68365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4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4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𝐊𝟏</m:t>
                          </m:r>
                        </m:e>
                        <m:sub>
                          <m:r>
                            <a:rPr lang="de-CH" sz="4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de-CH" sz="4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Rechteck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204" y="2326732"/>
                <a:ext cx="873018" cy="6836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Gerader Verbinder 37"/>
          <p:cNvCxnSpPr>
            <a:stCxn id="66" idx="3"/>
          </p:cNvCxnSpPr>
          <p:nvPr/>
        </p:nvCxnSpPr>
        <p:spPr>
          <a:xfrm flipV="1">
            <a:off x="4047504" y="2668557"/>
            <a:ext cx="483427" cy="1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>
            <a:off x="9465970" y="3690433"/>
            <a:ext cx="0" cy="1745731"/>
          </a:xfrm>
          <a:prstGeom prst="line">
            <a:avLst/>
          </a:prstGeom>
          <a:ln w="285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 flipH="1">
            <a:off x="8322743" y="4712310"/>
            <a:ext cx="1143227" cy="1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/>
          <p:nvPr/>
        </p:nvCxnSpPr>
        <p:spPr>
          <a:xfrm>
            <a:off x="1389381" y="2668557"/>
            <a:ext cx="604693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556832" y="2284087"/>
            <a:ext cx="289889" cy="399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de-CH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Ellipse 56"/>
          <p:cNvSpPr/>
          <p:nvPr/>
        </p:nvSpPr>
        <p:spPr>
          <a:xfrm>
            <a:off x="1100133" y="2528229"/>
            <a:ext cx="292846" cy="2806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4400" b="1" dirty="0" smtClean="0">
              <a:solidFill>
                <a:schemeClr val="tx1"/>
              </a:solidFill>
            </a:endParaRPr>
          </a:p>
        </p:txBody>
      </p:sp>
      <p:cxnSp>
        <p:nvCxnSpPr>
          <p:cNvPr id="58" name="Gerader Verbinder 57"/>
          <p:cNvCxnSpPr/>
          <p:nvPr/>
        </p:nvCxnSpPr>
        <p:spPr>
          <a:xfrm>
            <a:off x="1251562" y="2808886"/>
            <a:ext cx="0" cy="2627278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1336114" y="2457275"/>
            <a:ext cx="328984" cy="452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dirty="0"/>
              <a:t>_</a:t>
            </a:r>
            <a:endParaRPr lang="de-CH" b="1" dirty="0"/>
          </a:p>
        </p:txBody>
      </p:sp>
      <p:cxnSp>
        <p:nvCxnSpPr>
          <p:cNvPr id="64" name="Gerader Verbinder 63"/>
          <p:cNvCxnSpPr/>
          <p:nvPr/>
        </p:nvCxnSpPr>
        <p:spPr>
          <a:xfrm>
            <a:off x="2875222" y="2668557"/>
            <a:ext cx="326333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3206110" y="2326732"/>
            <a:ext cx="841394" cy="683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7" name="Gruppieren 66"/>
          <p:cNvGrpSpPr/>
          <p:nvPr/>
        </p:nvGrpSpPr>
        <p:grpSpPr>
          <a:xfrm>
            <a:off x="3450349" y="2488649"/>
            <a:ext cx="352918" cy="359816"/>
            <a:chOff x="5586153" y="2942705"/>
            <a:chExt cx="390698" cy="390698"/>
          </a:xfrm>
        </p:grpSpPr>
        <p:cxnSp>
          <p:nvCxnSpPr>
            <p:cNvPr id="68" name="Gerader Verbinder 67"/>
            <p:cNvCxnSpPr/>
            <p:nvPr/>
          </p:nvCxnSpPr>
          <p:spPr>
            <a:xfrm>
              <a:off x="5586153" y="2942705"/>
              <a:ext cx="0" cy="3906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/>
            <p:nvPr/>
          </p:nvCxnSpPr>
          <p:spPr>
            <a:xfrm>
              <a:off x="5602778" y="3333403"/>
              <a:ext cx="3740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/>
            <p:nvPr/>
          </p:nvCxnSpPr>
          <p:spPr>
            <a:xfrm flipV="1">
              <a:off x="5586153" y="2942705"/>
              <a:ext cx="390698" cy="3906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Gerader Verbinder 100"/>
          <p:cNvCxnSpPr/>
          <p:nvPr/>
        </p:nvCxnSpPr>
        <p:spPr>
          <a:xfrm>
            <a:off x="495440" y="2668557"/>
            <a:ext cx="604693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/>
          <p:cNvCxnSpPr/>
          <p:nvPr/>
        </p:nvCxnSpPr>
        <p:spPr>
          <a:xfrm flipH="1">
            <a:off x="1246557" y="5436164"/>
            <a:ext cx="82194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/>
          <p:cNvSpPr txBox="1"/>
          <p:nvPr/>
        </p:nvSpPr>
        <p:spPr>
          <a:xfrm>
            <a:off x="1546452" y="2284087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-e</a:t>
            </a:r>
            <a:endParaRPr lang="de-CH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5430192" y="2308236"/>
            <a:ext cx="769418" cy="683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de-CH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7506289" y="2308236"/>
            <a:ext cx="795944" cy="683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7506289" y="3330113"/>
            <a:ext cx="795944" cy="683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9" name="Ellipse 28"/>
          <p:cNvSpPr/>
          <p:nvPr/>
        </p:nvSpPr>
        <p:spPr>
          <a:xfrm>
            <a:off x="6633154" y="2509733"/>
            <a:ext cx="292846" cy="2806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4400" b="1" dirty="0" smtClean="0">
              <a:solidFill>
                <a:schemeClr val="tx1"/>
              </a:solidFill>
            </a:endParaRPr>
          </a:p>
        </p:txBody>
      </p:sp>
      <p:grpSp>
        <p:nvGrpSpPr>
          <p:cNvPr id="30" name="Gruppieren 29"/>
          <p:cNvGrpSpPr/>
          <p:nvPr/>
        </p:nvGrpSpPr>
        <p:grpSpPr>
          <a:xfrm>
            <a:off x="7727803" y="2470153"/>
            <a:ext cx="352918" cy="359816"/>
            <a:chOff x="5586153" y="2942705"/>
            <a:chExt cx="390698" cy="390698"/>
          </a:xfrm>
        </p:grpSpPr>
        <p:cxnSp>
          <p:nvCxnSpPr>
            <p:cNvPr id="31" name="Gerader Verbinder 30"/>
            <p:cNvCxnSpPr/>
            <p:nvPr/>
          </p:nvCxnSpPr>
          <p:spPr>
            <a:xfrm>
              <a:off x="5586153" y="2942705"/>
              <a:ext cx="0" cy="3906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/>
          </p:nvCxnSpPr>
          <p:spPr>
            <a:xfrm>
              <a:off x="5602778" y="3333403"/>
              <a:ext cx="3740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/>
          </p:nvCxnSpPr>
          <p:spPr>
            <a:xfrm flipV="1">
              <a:off x="5586153" y="2942705"/>
              <a:ext cx="390698" cy="3906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Ellipse 33"/>
          <p:cNvSpPr/>
          <p:nvPr/>
        </p:nvSpPr>
        <p:spPr>
          <a:xfrm>
            <a:off x="8881155" y="2509733"/>
            <a:ext cx="292846" cy="2806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4400" b="1" dirty="0" smtClean="0">
              <a:solidFill>
                <a:schemeClr val="tx1"/>
              </a:solidFill>
            </a:endParaRPr>
          </a:p>
        </p:txBody>
      </p:sp>
      <p:sp>
        <p:nvSpPr>
          <p:cNvPr id="39" name="Ellipse 38"/>
          <p:cNvSpPr/>
          <p:nvPr/>
        </p:nvSpPr>
        <p:spPr>
          <a:xfrm>
            <a:off x="4516358" y="2509733"/>
            <a:ext cx="292846" cy="2806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4400" b="1" dirty="0" smtClean="0">
              <a:solidFill>
                <a:schemeClr val="tx1"/>
              </a:solidFill>
            </a:endParaRPr>
          </a:p>
        </p:txBody>
      </p:sp>
      <p:cxnSp>
        <p:nvCxnSpPr>
          <p:cNvPr id="40" name="Gerader Verbinder 39"/>
          <p:cNvCxnSpPr>
            <a:endCxn id="34" idx="2"/>
          </p:cNvCxnSpPr>
          <p:nvPr/>
        </p:nvCxnSpPr>
        <p:spPr>
          <a:xfrm>
            <a:off x="8314234" y="2650061"/>
            <a:ext cx="566920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stCxn id="29" idx="6"/>
            <a:endCxn id="27" idx="1"/>
          </p:cNvCxnSpPr>
          <p:nvPr/>
        </p:nvCxnSpPr>
        <p:spPr>
          <a:xfrm>
            <a:off x="6926000" y="2650061"/>
            <a:ext cx="566921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endCxn id="29" idx="2"/>
          </p:cNvCxnSpPr>
          <p:nvPr/>
        </p:nvCxnSpPr>
        <p:spPr>
          <a:xfrm>
            <a:off x="6223312" y="2650061"/>
            <a:ext cx="409842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stCxn id="29" idx="4"/>
          </p:cNvCxnSpPr>
          <p:nvPr/>
        </p:nvCxnSpPr>
        <p:spPr>
          <a:xfrm>
            <a:off x="6779577" y="2790390"/>
            <a:ext cx="0" cy="881549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stCxn id="28" idx="1"/>
          </p:cNvCxnSpPr>
          <p:nvPr/>
        </p:nvCxnSpPr>
        <p:spPr>
          <a:xfrm flipH="1">
            <a:off x="6779577" y="3671938"/>
            <a:ext cx="7133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stCxn id="26" idx="1"/>
          </p:cNvCxnSpPr>
          <p:nvPr/>
        </p:nvCxnSpPr>
        <p:spPr>
          <a:xfrm flipH="1">
            <a:off x="4809206" y="2650061"/>
            <a:ext cx="637630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>
            <a:endCxn id="34" idx="0"/>
          </p:cNvCxnSpPr>
          <p:nvPr/>
        </p:nvCxnSpPr>
        <p:spPr>
          <a:xfrm>
            <a:off x="9027578" y="2200292"/>
            <a:ext cx="0" cy="309441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6996517" y="2223753"/>
                <a:ext cx="279462" cy="426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CH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sz="32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517" y="2223753"/>
                <a:ext cx="279462" cy="4263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/>
          <p:cNvSpPr txBox="1"/>
          <p:nvPr/>
        </p:nvSpPr>
        <p:spPr>
          <a:xfrm>
            <a:off x="4933662" y="2309902"/>
            <a:ext cx="321745" cy="399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de-CH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7506289" y="4351988"/>
            <a:ext cx="795944" cy="683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Gerader Verbinder 55"/>
          <p:cNvCxnSpPr/>
          <p:nvPr/>
        </p:nvCxnSpPr>
        <p:spPr>
          <a:xfrm>
            <a:off x="4667787" y="2790390"/>
            <a:ext cx="0" cy="192901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 flipH="1">
            <a:off x="4667789" y="4719399"/>
            <a:ext cx="28395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4752339" y="2438779"/>
            <a:ext cx="328984" cy="452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dirty="0"/>
              <a:t>_</a:t>
            </a:r>
            <a:endParaRPr lang="de-C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/>
              <p:cNvSpPr txBox="1"/>
              <p:nvPr/>
            </p:nvSpPr>
            <p:spPr>
              <a:xfrm>
                <a:off x="5843727" y="4285486"/>
                <a:ext cx="569293" cy="399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2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de-CH" sz="2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de-CH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Textfeld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727" y="4285486"/>
                <a:ext cx="569293" cy="399663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feld 62"/>
          <p:cNvSpPr txBox="1"/>
          <p:nvPr/>
        </p:nvSpPr>
        <p:spPr>
          <a:xfrm>
            <a:off x="8712494" y="1755518"/>
            <a:ext cx="630167" cy="399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x(0)</a:t>
            </a:r>
            <a:endParaRPr lang="de-CH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 64"/>
              <p:cNvSpPr/>
              <p:nvPr/>
            </p:nvSpPr>
            <p:spPr>
              <a:xfrm>
                <a:off x="7591408" y="4351987"/>
                <a:ext cx="835488" cy="683651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4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4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𝐊𝟐</m:t>
                          </m:r>
                        </m:e>
                        <m:sub>
                          <m:r>
                            <a:rPr lang="de-CH" sz="4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de-CH" sz="4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Rechteck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408" y="4351987"/>
                <a:ext cx="835488" cy="683651"/>
              </a:xfrm>
              <a:prstGeom prst="rect">
                <a:avLst/>
              </a:prstGeom>
              <a:blipFill>
                <a:blip r:embed="rId5"/>
                <a:stretch>
                  <a:fillRect l="-510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93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/>
          <p:cNvCxnSpPr/>
          <p:nvPr/>
        </p:nvCxnSpPr>
        <p:spPr>
          <a:xfrm>
            <a:off x="3733800" y="850900"/>
            <a:ext cx="0" cy="42622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>
            <a:off x="4127500" y="850900"/>
            <a:ext cx="0" cy="42622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4483100" y="850900"/>
            <a:ext cx="0" cy="42622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4851400" y="850900"/>
            <a:ext cx="0" cy="42622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5245100" y="850900"/>
            <a:ext cx="0" cy="42622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5638800" y="850900"/>
            <a:ext cx="0" cy="4262276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6007100" y="850900"/>
            <a:ext cx="0" cy="42622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6400800" y="850900"/>
            <a:ext cx="0" cy="42622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 rot="5400000">
            <a:off x="4753623" y="-676923"/>
            <a:ext cx="0" cy="37795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rot="5400000">
            <a:off x="4753623" y="-308623"/>
            <a:ext cx="0" cy="37795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rot="5400000">
            <a:off x="4753623" y="85077"/>
            <a:ext cx="0" cy="37795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rot="5400000">
            <a:off x="4753623" y="440677"/>
            <a:ext cx="0" cy="37795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rot="5400000">
            <a:off x="4753623" y="808977"/>
            <a:ext cx="0" cy="37795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rot="5400000">
            <a:off x="4753623" y="1202677"/>
            <a:ext cx="0" cy="3779546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rot="5400000">
            <a:off x="4753623" y="1596377"/>
            <a:ext cx="0" cy="37795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 rot="5400000">
            <a:off x="4753623" y="1964677"/>
            <a:ext cx="0" cy="37795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rot="5400000">
            <a:off x="4753623" y="2358377"/>
            <a:ext cx="0" cy="37795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rot="5400000">
            <a:off x="4753623" y="2713977"/>
            <a:ext cx="0" cy="37795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rot="5400000">
            <a:off x="4753623" y="3082277"/>
            <a:ext cx="0" cy="37795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5391537" y="334031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lang="de-CH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6674966" y="2830838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endParaRPr lang="de-CH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htwinkliges Dreieck 34"/>
          <p:cNvSpPr/>
          <p:nvPr/>
        </p:nvSpPr>
        <p:spPr>
          <a:xfrm rot="13500000">
            <a:off x="2631410" y="1846747"/>
            <a:ext cx="2491403" cy="2491403"/>
          </a:xfrm>
          <a:prstGeom prst="rt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rapezoid 35"/>
          <p:cNvSpPr/>
          <p:nvPr/>
        </p:nvSpPr>
        <p:spPr>
          <a:xfrm rot="5400000">
            <a:off x="2682525" y="2525347"/>
            <a:ext cx="3531928" cy="1142758"/>
          </a:xfrm>
          <a:prstGeom prst="trapezoid">
            <a:avLst>
              <a:gd name="adj" fmla="val 99170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Gerader Verbinder 37"/>
          <p:cNvCxnSpPr/>
          <p:nvPr/>
        </p:nvCxnSpPr>
        <p:spPr>
          <a:xfrm>
            <a:off x="5019868" y="3741576"/>
            <a:ext cx="0" cy="14773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>
            <a:off x="3867779" y="3635701"/>
            <a:ext cx="0" cy="1608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4851400" y="5106981"/>
                <a:ext cx="4340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400" y="5106981"/>
                <a:ext cx="43409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3647122" y="5113078"/>
                <a:ext cx="4423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122" y="5113078"/>
                <a:ext cx="44236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Bogen 41"/>
          <p:cNvSpPr/>
          <p:nvPr/>
        </p:nvSpPr>
        <p:spPr>
          <a:xfrm rot="16200000">
            <a:off x="5130021" y="2662285"/>
            <a:ext cx="877078" cy="877078"/>
          </a:xfrm>
          <a:prstGeom prst="arc">
            <a:avLst>
              <a:gd name="adj1" fmla="val 16200000"/>
              <a:gd name="adj2" fmla="val 19351428"/>
            </a:avLst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5163177" y="2706977"/>
                <a:ext cx="3154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de-CH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177" y="2706977"/>
                <a:ext cx="31547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0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880318" y="582633"/>
            <a:ext cx="945088" cy="6191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" name="Rechteck 5"/>
          <p:cNvSpPr/>
          <p:nvPr/>
        </p:nvSpPr>
        <p:spPr>
          <a:xfrm>
            <a:off x="8247276" y="582633"/>
            <a:ext cx="945088" cy="6191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CH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070315" y="2743298"/>
            <a:ext cx="945088" cy="6191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de-CH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063797" y="1508168"/>
            <a:ext cx="945088" cy="6191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9" name="Ellipse 8"/>
          <p:cNvSpPr/>
          <p:nvPr/>
        </p:nvSpPr>
        <p:spPr>
          <a:xfrm>
            <a:off x="5317504" y="765134"/>
            <a:ext cx="254196" cy="25419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4400" b="1" dirty="0" smtClean="0">
              <a:solidFill>
                <a:schemeClr val="tx1"/>
              </a:solidFill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6063797" y="582633"/>
            <a:ext cx="945088" cy="619196"/>
            <a:chOff x="6063797" y="1433533"/>
            <a:chExt cx="945088" cy="619196"/>
          </a:xfrm>
        </p:grpSpPr>
        <p:sp>
          <p:nvSpPr>
            <p:cNvPr id="5" name="Rechteck 4"/>
            <p:cNvSpPr/>
            <p:nvPr/>
          </p:nvSpPr>
          <p:spPr>
            <a:xfrm>
              <a:off x="6063797" y="1433533"/>
              <a:ext cx="945088" cy="6191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" name="Gruppieren 18"/>
            <p:cNvGrpSpPr/>
            <p:nvPr/>
          </p:nvGrpSpPr>
          <p:grpSpPr>
            <a:xfrm>
              <a:off x="6383172" y="1580185"/>
              <a:ext cx="306339" cy="325893"/>
              <a:chOff x="5586153" y="2942705"/>
              <a:chExt cx="390698" cy="390698"/>
            </a:xfrm>
          </p:grpSpPr>
          <p:cxnSp>
            <p:nvCxnSpPr>
              <p:cNvPr id="11" name="Gerader Verbinder 10"/>
              <p:cNvCxnSpPr/>
              <p:nvPr/>
            </p:nvCxnSpPr>
            <p:spPr>
              <a:xfrm>
                <a:off x="5586153" y="2942705"/>
                <a:ext cx="0" cy="3906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/>
              <p:cNvCxnSpPr/>
              <p:nvPr/>
            </p:nvCxnSpPr>
            <p:spPr>
              <a:xfrm>
                <a:off x="5602778" y="3333403"/>
                <a:ext cx="37407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/>
              <p:cNvCxnSpPr/>
              <p:nvPr/>
            </p:nvCxnSpPr>
            <p:spPr>
              <a:xfrm flipV="1">
                <a:off x="5586153" y="2942705"/>
                <a:ext cx="390698" cy="3906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Ellipse 19"/>
          <p:cNvSpPr/>
          <p:nvPr/>
        </p:nvSpPr>
        <p:spPr>
          <a:xfrm>
            <a:off x="7500983" y="765134"/>
            <a:ext cx="254196" cy="25419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4400" b="1" dirty="0" smtClean="0">
              <a:solidFill>
                <a:schemeClr val="tx1"/>
              </a:solidFill>
            </a:endParaRPr>
          </a:p>
        </p:txBody>
      </p:sp>
      <p:cxnSp>
        <p:nvCxnSpPr>
          <p:cNvPr id="35" name="Gerader Verbinder 34"/>
          <p:cNvCxnSpPr>
            <a:stCxn id="6" idx="3"/>
          </p:cNvCxnSpPr>
          <p:nvPr/>
        </p:nvCxnSpPr>
        <p:spPr>
          <a:xfrm>
            <a:off x="9192364" y="892231"/>
            <a:ext cx="1778235" cy="1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stCxn id="20" idx="6"/>
            <a:endCxn id="6" idx="1"/>
          </p:cNvCxnSpPr>
          <p:nvPr/>
        </p:nvCxnSpPr>
        <p:spPr>
          <a:xfrm>
            <a:off x="7755178" y="892232"/>
            <a:ext cx="492098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stCxn id="5" idx="3"/>
            <a:endCxn id="20" idx="2"/>
          </p:cNvCxnSpPr>
          <p:nvPr/>
        </p:nvCxnSpPr>
        <p:spPr>
          <a:xfrm>
            <a:off x="7008886" y="892232"/>
            <a:ext cx="492097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stCxn id="9" idx="6"/>
            <a:endCxn id="5" idx="1"/>
          </p:cNvCxnSpPr>
          <p:nvPr/>
        </p:nvCxnSpPr>
        <p:spPr>
          <a:xfrm>
            <a:off x="5571700" y="892232"/>
            <a:ext cx="492098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stCxn id="4" idx="3"/>
            <a:endCxn id="9" idx="2"/>
          </p:cNvCxnSpPr>
          <p:nvPr/>
        </p:nvCxnSpPr>
        <p:spPr>
          <a:xfrm>
            <a:off x="4825407" y="892232"/>
            <a:ext cx="492097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stCxn id="9" idx="4"/>
          </p:cNvCxnSpPr>
          <p:nvPr/>
        </p:nvCxnSpPr>
        <p:spPr>
          <a:xfrm>
            <a:off x="5444602" y="1019329"/>
            <a:ext cx="0" cy="798436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stCxn id="8" idx="1"/>
          </p:cNvCxnSpPr>
          <p:nvPr/>
        </p:nvCxnSpPr>
        <p:spPr>
          <a:xfrm flipH="1">
            <a:off x="5444602" y="1817766"/>
            <a:ext cx="6191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/>
          <p:nvPr/>
        </p:nvCxnSpPr>
        <p:spPr>
          <a:xfrm>
            <a:off x="8001227" y="892231"/>
            <a:ext cx="0" cy="925535"/>
          </a:xfrm>
          <a:prstGeom prst="line">
            <a:avLst/>
          </a:prstGeom>
          <a:ln w="285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>
            <a:endCxn id="8" idx="3"/>
          </p:cNvCxnSpPr>
          <p:nvPr/>
        </p:nvCxnSpPr>
        <p:spPr>
          <a:xfrm flipH="1">
            <a:off x="7008886" y="1817765"/>
            <a:ext cx="992341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/>
          <p:cNvCxnSpPr>
            <a:stCxn id="4" idx="1"/>
            <a:endCxn id="85" idx="6"/>
          </p:cNvCxnSpPr>
          <p:nvPr/>
        </p:nvCxnSpPr>
        <p:spPr>
          <a:xfrm flipH="1">
            <a:off x="2623141" y="892231"/>
            <a:ext cx="1257177" cy="1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endCxn id="20" idx="0"/>
          </p:cNvCxnSpPr>
          <p:nvPr/>
        </p:nvCxnSpPr>
        <p:spPr>
          <a:xfrm>
            <a:off x="7628081" y="484866"/>
            <a:ext cx="0" cy="280267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feld 64"/>
              <p:cNvSpPr txBox="1"/>
              <p:nvPr/>
            </p:nvSpPr>
            <p:spPr>
              <a:xfrm>
                <a:off x="5632910" y="506116"/>
                <a:ext cx="242578" cy="386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CH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sz="32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65" name="Textfeld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910" y="506116"/>
                <a:ext cx="242578" cy="386115"/>
              </a:xfrm>
              <a:prstGeom prst="rect">
                <a:avLst/>
              </a:prstGeom>
              <a:blipFill>
                <a:blip r:embed="rId2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/>
              <p:cNvSpPr txBox="1"/>
              <p:nvPr/>
            </p:nvSpPr>
            <p:spPr>
              <a:xfrm>
                <a:off x="7498587" y="137010"/>
                <a:ext cx="404264" cy="386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3200" b="1" i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e-CH" sz="3200" b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CH" sz="3200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7" name="Textfeld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587" y="137010"/>
                <a:ext cx="404264" cy="386115"/>
              </a:xfrm>
              <a:prstGeom prst="rect">
                <a:avLst/>
              </a:prstGeom>
              <a:blipFill>
                <a:blip r:embed="rId3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feld 68"/>
          <p:cNvSpPr txBox="1"/>
          <p:nvPr/>
        </p:nvSpPr>
        <p:spPr>
          <a:xfrm>
            <a:off x="10512088" y="292302"/>
            <a:ext cx="305674" cy="458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de-CH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3333303" y="530248"/>
            <a:ext cx="279280" cy="36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de-CH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6070315" y="5840796"/>
            <a:ext cx="945088" cy="6191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de-CH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3880318" y="3668828"/>
            <a:ext cx="945088" cy="6191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4" name="Rechteck 53"/>
          <p:cNvSpPr/>
          <p:nvPr/>
        </p:nvSpPr>
        <p:spPr>
          <a:xfrm>
            <a:off x="8247276" y="3668828"/>
            <a:ext cx="945088" cy="6191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de-CH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6063797" y="4594363"/>
            <a:ext cx="945088" cy="6191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8" name="Ellipse 57"/>
          <p:cNvSpPr/>
          <p:nvPr/>
        </p:nvSpPr>
        <p:spPr>
          <a:xfrm>
            <a:off x="5317504" y="3851329"/>
            <a:ext cx="254196" cy="25419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4400" b="1" dirty="0" smtClean="0">
              <a:solidFill>
                <a:schemeClr val="tx1"/>
              </a:solidFill>
            </a:endParaRPr>
          </a:p>
        </p:txBody>
      </p:sp>
      <p:grpSp>
        <p:nvGrpSpPr>
          <p:cNvPr id="60" name="Gruppieren 59"/>
          <p:cNvGrpSpPr/>
          <p:nvPr/>
        </p:nvGrpSpPr>
        <p:grpSpPr>
          <a:xfrm>
            <a:off x="6063797" y="3668828"/>
            <a:ext cx="945088" cy="619196"/>
            <a:chOff x="6063797" y="1433533"/>
            <a:chExt cx="945088" cy="619196"/>
          </a:xfrm>
        </p:grpSpPr>
        <p:sp>
          <p:nvSpPr>
            <p:cNvPr id="62" name="Rechteck 61"/>
            <p:cNvSpPr/>
            <p:nvPr/>
          </p:nvSpPr>
          <p:spPr>
            <a:xfrm>
              <a:off x="6063797" y="1433533"/>
              <a:ext cx="945088" cy="6191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" name="Gruppieren 63"/>
            <p:cNvGrpSpPr/>
            <p:nvPr/>
          </p:nvGrpSpPr>
          <p:grpSpPr>
            <a:xfrm>
              <a:off x="6383172" y="1580185"/>
              <a:ext cx="306339" cy="325893"/>
              <a:chOff x="5586153" y="2942705"/>
              <a:chExt cx="390698" cy="390698"/>
            </a:xfrm>
          </p:grpSpPr>
          <p:cxnSp>
            <p:nvCxnSpPr>
              <p:cNvPr id="66" name="Gerader Verbinder 65"/>
              <p:cNvCxnSpPr/>
              <p:nvPr/>
            </p:nvCxnSpPr>
            <p:spPr>
              <a:xfrm>
                <a:off x="5586153" y="2942705"/>
                <a:ext cx="0" cy="3906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Gerader Verbinder 67"/>
              <p:cNvCxnSpPr/>
              <p:nvPr/>
            </p:nvCxnSpPr>
            <p:spPr>
              <a:xfrm>
                <a:off x="5602778" y="3333403"/>
                <a:ext cx="37407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r Verbinder 70"/>
              <p:cNvCxnSpPr/>
              <p:nvPr/>
            </p:nvCxnSpPr>
            <p:spPr>
              <a:xfrm flipV="1">
                <a:off x="5586153" y="2942705"/>
                <a:ext cx="390698" cy="3906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4" name="Gerader Verbinder 73"/>
          <p:cNvCxnSpPr>
            <a:stCxn id="62" idx="3"/>
            <a:endCxn id="54" idx="1"/>
          </p:cNvCxnSpPr>
          <p:nvPr/>
        </p:nvCxnSpPr>
        <p:spPr>
          <a:xfrm>
            <a:off x="7008885" y="3978426"/>
            <a:ext cx="1238391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/>
          <p:cNvCxnSpPr>
            <a:stCxn id="58" idx="6"/>
            <a:endCxn id="62" idx="1"/>
          </p:cNvCxnSpPr>
          <p:nvPr/>
        </p:nvCxnSpPr>
        <p:spPr>
          <a:xfrm>
            <a:off x="5571700" y="3978427"/>
            <a:ext cx="492098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/>
          <p:cNvCxnSpPr>
            <a:stCxn id="53" idx="3"/>
            <a:endCxn id="58" idx="2"/>
          </p:cNvCxnSpPr>
          <p:nvPr/>
        </p:nvCxnSpPr>
        <p:spPr>
          <a:xfrm>
            <a:off x="4825407" y="3978427"/>
            <a:ext cx="492097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/>
          <p:cNvCxnSpPr>
            <a:stCxn id="58" idx="4"/>
          </p:cNvCxnSpPr>
          <p:nvPr/>
        </p:nvCxnSpPr>
        <p:spPr>
          <a:xfrm>
            <a:off x="5444602" y="4105524"/>
            <a:ext cx="0" cy="798436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/>
          <p:cNvCxnSpPr>
            <a:stCxn id="56" idx="1"/>
          </p:cNvCxnSpPr>
          <p:nvPr/>
        </p:nvCxnSpPr>
        <p:spPr>
          <a:xfrm flipH="1">
            <a:off x="5444602" y="4903961"/>
            <a:ext cx="6191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/>
          <p:cNvCxnSpPr/>
          <p:nvPr/>
        </p:nvCxnSpPr>
        <p:spPr>
          <a:xfrm>
            <a:off x="8001227" y="3978426"/>
            <a:ext cx="0" cy="2171968"/>
          </a:xfrm>
          <a:prstGeom prst="line">
            <a:avLst/>
          </a:prstGeom>
          <a:ln w="285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>
            <a:endCxn id="56" idx="3"/>
          </p:cNvCxnSpPr>
          <p:nvPr/>
        </p:nvCxnSpPr>
        <p:spPr>
          <a:xfrm flipH="1">
            <a:off x="7008886" y="4903960"/>
            <a:ext cx="992341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/>
              <p:cNvSpPr txBox="1"/>
              <p:nvPr/>
            </p:nvSpPr>
            <p:spPr>
              <a:xfrm>
                <a:off x="5638708" y="3469595"/>
                <a:ext cx="309380" cy="526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CH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de-CH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32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</m:acc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82" name="Textfeld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708" y="3469595"/>
                <a:ext cx="309380" cy="5266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7302188" y="3576244"/>
                <a:ext cx="2789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CH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de-CH" sz="28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</m:acc>
                    </m:oMath>
                  </m:oMathPara>
                </a14:m>
                <a:endParaRPr lang="de-CH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188" y="3576244"/>
                <a:ext cx="27892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Gerader Verbinder 17"/>
          <p:cNvCxnSpPr>
            <a:stCxn id="95" idx="2"/>
            <a:endCxn id="7" idx="3"/>
          </p:cNvCxnSpPr>
          <p:nvPr/>
        </p:nvCxnSpPr>
        <p:spPr>
          <a:xfrm flipH="1">
            <a:off x="7015403" y="3052896"/>
            <a:ext cx="3097124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7" idx="1"/>
          </p:cNvCxnSpPr>
          <p:nvPr/>
        </p:nvCxnSpPr>
        <p:spPr>
          <a:xfrm flipH="1">
            <a:off x="5444602" y="3052896"/>
            <a:ext cx="6257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endCxn id="58" idx="0"/>
          </p:cNvCxnSpPr>
          <p:nvPr/>
        </p:nvCxnSpPr>
        <p:spPr>
          <a:xfrm>
            <a:off x="5444602" y="3052896"/>
            <a:ext cx="0" cy="798433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endCxn id="52" idx="3"/>
          </p:cNvCxnSpPr>
          <p:nvPr/>
        </p:nvCxnSpPr>
        <p:spPr>
          <a:xfrm flipH="1">
            <a:off x="7015403" y="6150394"/>
            <a:ext cx="985824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llipse 84"/>
          <p:cNvSpPr/>
          <p:nvPr/>
        </p:nvSpPr>
        <p:spPr>
          <a:xfrm>
            <a:off x="2368945" y="765134"/>
            <a:ext cx="254196" cy="25419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4400" b="1" dirty="0" smtClean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>
            <a:stCxn id="85" idx="4"/>
          </p:cNvCxnSpPr>
          <p:nvPr/>
        </p:nvCxnSpPr>
        <p:spPr>
          <a:xfrm>
            <a:off x="2496043" y="1019330"/>
            <a:ext cx="0" cy="5131064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stCxn id="52" idx="1"/>
          </p:cNvCxnSpPr>
          <p:nvPr/>
        </p:nvCxnSpPr>
        <p:spPr>
          <a:xfrm flipH="1">
            <a:off x="2496043" y="6150394"/>
            <a:ext cx="35742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87"/>
              <p:cNvSpPr txBox="1"/>
              <p:nvPr/>
            </p:nvSpPr>
            <p:spPr>
              <a:xfrm>
                <a:off x="4618398" y="5701429"/>
                <a:ext cx="6302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CH" sz="24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CH" sz="24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lang="de-CH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8" name="Textfeld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398" y="5701429"/>
                <a:ext cx="630237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Ellipse 94"/>
          <p:cNvSpPr/>
          <p:nvPr/>
        </p:nvSpPr>
        <p:spPr>
          <a:xfrm>
            <a:off x="10112527" y="2925798"/>
            <a:ext cx="254196" cy="25419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4400" b="1" dirty="0" smtClean="0">
              <a:solidFill>
                <a:schemeClr val="tx1"/>
              </a:solidFill>
            </a:endParaRPr>
          </a:p>
        </p:txBody>
      </p:sp>
      <p:cxnSp>
        <p:nvCxnSpPr>
          <p:cNvPr id="96" name="Gerader Verbinder 95"/>
          <p:cNvCxnSpPr>
            <a:endCxn id="95" idx="0"/>
          </p:cNvCxnSpPr>
          <p:nvPr/>
        </p:nvCxnSpPr>
        <p:spPr>
          <a:xfrm>
            <a:off x="10239625" y="892231"/>
            <a:ext cx="0" cy="2033567"/>
          </a:xfrm>
          <a:prstGeom prst="line">
            <a:avLst/>
          </a:prstGeom>
          <a:ln w="28575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 flipV="1">
            <a:off x="9192364" y="4007132"/>
            <a:ext cx="1561456" cy="1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>
            <a:endCxn id="95" idx="4"/>
          </p:cNvCxnSpPr>
          <p:nvPr/>
        </p:nvCxnSpPr>
        <p:spPr>
          <a:xfrm flipV="1">
            <a:off x="10239625" y="3179994"/>
            <a:ext cx="0" cy="827137"/>
          </a:xfrm>
          <a:prstGeom prst="line">
            <a:avLst/>
          </a:prstGeom>
          <a:ln w="28575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/>
          <p:cNvSpPr txBox="1"/>
          <p:nvPr/>
        </p:nvSpPr>
        <p:spPr>
          <a:xfrm>
            <a:off x="10271543" y="2839274"/>
            <a:ext cx="393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/>
              <a:t>_</a:t>
            </a:r>
            <a:endParaRPr lang="de-CH" b="1" dirty="0"/>
          </a:p>
        </p:txBody>
      </p:sp>
      <p:cxnSp>
        <p:nvCxnSpPr>
          <p:cNvPr id="107" name="Gerader Verbinder 106"/>
          <p:cNvCxnSpPr/>
          <p:nvPr/>
        </p:nvCxnSpPr>
        <p:spPr>
          <a:xfrm flipH="1">
            <a:off x="3162209" y="3996213"/>
            <a:ext cx="718110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/>
          <p:nvPr/>
        </p:nvCxnSpPr>
        <p:spPr>
          <a:xfrm flipV="1">
            <a:off x="3173781" y="883541"/>
            <a:ext cx="4324" cy="3123590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feld 110"/>
          <p:cNvSpPr txBox="1"/>
          <p:nvPr/>
        </p:nvSpPr>
        <p:spPr>
          <a:xfrm>
            <a:off x="2588153" y="690978"/>
            <a:ext cx="393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 smtClean="0"/>
              <a:t>_</a:t>
            </a:r>
            <a:endParaRPr lang="de-C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feld 111"/>
              <p:cNvSpPr txBox="1"/>
              <p:nvPr/>
            </p:nvSpPr>
            <p:spPr>
              <a:xfrm>
                <a:off x="10468234" y="3538709"/>
                <a:ext cx="2837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CH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de-CH" sz="28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𝐲</m:t>
                          </m:r>
                        </m:e>
                      </m:acc>
                    </m:oMath>
                  </m:oMathPara>
                </a14:m>
                <a:endParaRPr lang="de-CH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Textfeld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8234" y="3538709"/>
                <a:ext cx="283732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Gerader Verbinder 112"/>
          <p:cNvCxnSpPr/>
          <p:nvPr/>
        </p:nvCxnSpPr>
        <p:spPr>
          <a:xfrm>
            <a:off x="71975" y="882852"/>
            <a:ext cx="843741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/>
          <p:cNvSpPr txBox="1"/>
          <p:nvPr/>
        </p:nvSpPr>
        <p:spPr>
          <a:xfrm>
            <a:off x="333187" y="489921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de-CH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hteck 116"/>
              <p:cNvSpPr/>
              <p:nvPr/>
            </p:nvSpPr>
            <p:spPr>
              <a:xfrm>
                <a:off x="931760" y="582633"/>
                <a:ext cx="945088" cy="6191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CH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CH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vf</m:t>
                          </m:r>
                        </m:sub>
                      </m:sSub>
                    </m:oMath>
                  </m:oMathPara>
                </a14:m>
                <a:endParaRPr lang="de-CH" sz="4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7" name="Rechteck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60" y="582633"/>
                <a:ext cx="945088" cy="6191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Gerader Verbinder 117"/>
          <p:cNvCxnSpPr>
            <a:stCxn id="117" idx="3"/>
          </p:cNvCxnSpPr>
          <p:nvPr/>
        </p:nvCxnSpPr>
        <p:spPr>
          <a:xfrm>
            <a:off x="1876849" y="892232"/>
            <a:ext cx="492097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hteck 118"/>
          <p:cNvSpPr/>
          <p:nvPr/>
        </p:nvSpPr>
        <p:spPr>
          <a:xfrm>
            <a:off x="3612583" y="2666388"/>
            <a:ext cx="6077517" cy="275651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3612583" y="178716"/>
            <a:ext cx="6077517" cy="211856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Textfeld 120"/>
          <p:cNvSpPr txBox="1"/>
          <p:nvPr/>
        </p:nvSpPr>
        <p:spPr>
          <a:xfrm>
            <a:off x="3610095" y="4906944"/>
            <a:ext cx="1816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Beobachter</a:t>
            </a:r>
          </a:p>
        </p:txBody>
      </p:sp>
      <p:sp>
        <p:nvSpPr>
          <p:cNvPr id="122" name="Textfeld 121"/>
          <p:cNvSpPr txBox="1"/>
          <p:nvPr/>
        </p:nvSpPr>
        <p:spPr>
          <a:xfrm>
            <a:off x="3612583" y="1782750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Regelstrecke</a:t>
            </a:r>
          </a:p>
        </p:txBody>
      </p:sp>
    </p:spTree>
    <p:extLst>
      <p:ext uri="{BB962C8B-B14F-4D97-AF65-F5344CB8AC3E}">
        <p14:creationId xmlns:p14="http://schemas.microsoft.com/office/powerpoint/2010/main" val="357861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ieren 41"/>
          <p:cNvGrpSpPr/>
          <p:nvPr/>
        </p:nvGrpSpPr>
        <p:grpSpPr>
          <a:xfrm>
            <a:off x="276649" y="711200"/>
            <a:ext cx="11869644" cy="3889794"/>
            <a:chOff x="276649" y="546806"/>
            <a:chExt cx="12939976" cy="4054188"/>
          </a:xfrm>
        </p:grpSpPr>
        <p:sp>
          <p:nvSpPr>
            <p:cNvPr id="85" name="Ellipse 84"/>
            <p:cNvSpPr/>
            <p:nvPr/>
          </p:nvSpPr>
          <p:spPr>
            <a:xfrm>
              <a:off x="768745" y="1755734"/>
              <a:ext cx="254196" cy="2541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44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86" name="Gerader Verbinder 85"/>
            <p:cNvCxnSpPr>
              <a:stCxn id="85" idx="4"/>
            </p:cNvCxnSpPr>
            <p:nvPr/>
          </p:nvCxnSpPr>
          <p:spPr>
            <a:xfrm>
              <a:off x="895843" y="2009930"/>
              <a:ext cx="0" cy="2591064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/>
          </p:nvCxnSpPr>
          <p:spPr>
            <a:xfrm flipH="1">
              <a:off x="895844" y="4600994"/>
              <a:ext cx="1198191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feld 110"/>
            <p:cNvSpPr txBox="1"/>
            <p:nvPr/>
          </p:nvSpPr>
          <p:spPr>
            <a:xfrm>
              <a:off x="987953" y="1681578"/>
              <a:ext cx="3933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800" b="1" dirty="0" smtClean="0"/>
                <a:t>_</a:t>
              </a:r>
              <a:endParaRPr lang="de-CH" b="1" dirty="0"/>
            </a:p>
          </p:txBody>
        </p:sp>
        <p:sp>
          <p:nvSpPr>
            <p:cNvPr id="114" name="Textfeld 113"/>
            <p:cNvSpPr txBox="1"/>
            <p:nvPr/>
          </p:nvSpPr>
          <p:spPr>
            <a:xfrm>
              <a:off x="322827" y="1456123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de-CH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" name="Gerader Verbinder 117"/>
            <p:cNvCxnSpPr/>
            <p:nvPr/>
          </p:nvCxnSpPr>
          <p:spPr>
            <a:xfrm>
              <a:off x="276649" y="1882832"/>
              <a:ext cx="492097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uppieren 1"/>
            <p:cNvGrpSpPr/>
            <p:nvPr/>
          </p:nvGrpSpPr>
          <p:grpSpPr>
            <a:xfrm>
              <a:off x="7834375" y="923855"/>
              <a:ext cx="5382250" cy="3677139"/>
              <a:chOff x="6672704" y="239830"/>
              <a:chExt cx="6918235" cy="4726520"/>
            </a:xfrm>
          </p:grpSpPr>
          <p:sp>
            <p:nvSpPr>
              <p:cNvPr id="4" name="Rechteck 3"/>
              <p:cNvSpPr/>
              <p:nvPr/>
            </p:nvSpPr>
            <p:spPr>
              <a:xfrm>
                <a:off x="6991818" y="1210757"/>
                <a:ext cx="945088" cy="6191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4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6" name="Rechteck 5"/>
              <p:cNvSpPr/>
              <p:nvPr/>
            </p:nvSpPr>
            <p:spPr>
              <a:xfrm>
                <a:off x="11358776" y="1210757"/>
                <a:ext cx="945088" cy="6191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4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de-CH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hteck 7"/>
              <p:cNvSpPr/>
              <p:nvPr/>
            </p:nvSpPr>
            <p:spPr>
              <a:xfrm>
                <a:off x="9175297" y="2136292"/>
                <a:ext cx="945088" cy="6191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4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8429004" y="1393258"/>
                <a:ext cx="254196" cy="2541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CH" sz="4400" b="1" dirty="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" name="Gruppieren 2"/>
              <p:cNvGrpSpPr/>
              <p:nvPr/>
            </p:nvGrpSpPr>
            <p:grpSpPr>
              <a:xfrm>
                <a:off x="9175297" y="1210757"/>
                <a:ext cx="945088" cy="619196"/>
                <a:chOff x="6063797" y="1433533"/>
                <a:chExt cx="945088" cy="619196"/>
              </a:xfrm>
            </p:grpSpPr>
            <p:sp>
              <p:nvSpPr>
                <p:cNvPr id="5" name="Rechteck 4"/>
                <p:cNvSpPr/>
                <p:nvPr/>
              </p:nvSpPr>
              <p:spPr>
                <a:xfrm>
                  <a:off x="6063797" y="1433533"/>
                  <a:ext cx="945088" cy="61919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4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9" name="Gruppieren 18"/>
                <p:cNvGrpSpPr/>
                <p:nvPr/>
              </p:nvGrpSpPr>
              <p:grpSpPr>
                <a:xfrm>
                  <a:off x="6383172" y="1580185"/>
                  <a:ext cx="306339" cy="325893"/>
                  <a:chOff x="5586153" y="2942705"/>
                  <a:chExt cx="390698" cy="390698"/>
                </a:xfrm>
              </p:grpSpPr>
              <p:cxnSp>
                <p:nvCxnSpPr>
                  <p:cNvPr id="11" name="Gerader Verbinder 10"/>
                  <p:cNvCxnSpPr/>
                  <p:nvPr/>
                </p:nvCxnSpPr>
                <p:spPr>
                  <a:xfrm>
                    <a:off x="5586153" y="2942705"/>
                    <a:ext cx="0" cy="39069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Gerader Verbinder 12"/>
                  <p:cNvCxnSpPr/>
                  <p:nvPr/>
                </p:nvCxnSpPr>
                <p:spPr>
                  <a:xfrm>
                    <a:off x="5602778" y="3333403"/>
                    <a:ext cx="374073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Gerader Verbinder 14"/>
                  <p:cNvCxnSpPr/>
                  <p:nvPr/>
                </p:nvCxnSpPr>
                <p:spPr>
                  <a:xfrm flipV="1">
                    <a:off x="5586153" y="2942705"/>
                    <a:ext cx="390698" cy="39069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0" name="Ellipse 19"/>
              <p:cNvSpPr/>
              <p:nvPr/>
            </p:nvSpPr>
            <p:spPr>
              <a:xfrm>
                <a:off x="10612483" y="1393258"/>
                <a:ext cx="254196" cy="2541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CH" sz="44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Gerader Verbinder 34"/>
              <p:cNvCxnSpPr>
                <a:stCxn id="6" idx="3"/>
              </p:cNvCxnSpPr>
              <p:nvPr/>
            </p:nvCxnSpPr>
            <p:spPr>
              <a:xfrm flipV="1">
                <a:off x="12303864" y="1520355"/>
                <a:ext cx="1287075" cy="1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>
                <a:stCxn id="20" idx="6"/>
                <a:endCxn id="6" idx="1"/>
              </p:cNvCxnSpPr>
              <p:nvPr/>
            </p:nvCxnSpPr>
            <p:spPr>
              <a:xfrm>
                <a:off x="10866678" y="1520356"/>
                <a:ext cx="49209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38"/>
              <p:cNvCxnSpPr>
                <a:stCxn id="5" idx="3"/>
                <a:endCxn id="20" idx="2"/>
              </p:cNvCxnSpPr>
              <p:nvPr/>
            </p:nvCxnSpPr>
            <p:spPr>
              <a:xfrm>
                <a:off x="10120386" y="1520356"/>
                <a:ext cx="49209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/>
              <p:cNvCxnSpPr>
                <a:stCxn id="9" idx="6"/>
                <a:endCxn id="5" idx="1"/>
              </p:cNvCxnSpPr>
              <p:nvPr/>
            </p:nvCxnSpPr>
            <p:spPr>
              <a:xfrm>
                <a:off x="8683200" y="1520356"/>
                <a:ext cx="49209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>
                <a:stCxn id="4" idx="3"/>
                <a:endCxn id="9" idx="2"/>
              </p:cNvCxnSpPr>
              <p:nvPr/>
            </p:nvCxnSpPr>
            <p:spPr>
              <a:xfrm>
                <a:off x="7936907" y="1520356"/>
                <a:ext cx="49209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>
                <a:stCxn id="9" idx="4"/>
              </p:cNvCxnSpPr>
              <p:nvPr/>
            </p:nvCxnSpPr>
            <p:spPr>
              <a:xfrm>
                <a:off x="8556102" y="1647453"/>
                <a:ext cx="0" cy="79843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>
                <a:stCxn id="8" idx="1"/>
              </p:cNvCxnSpPr>
              <p:nvPr/>
            </p:nvCxnSpPr>
            <p:spPr>
              <a:xfrm flipH="1">
                <a:off x="8556102" y="2445890"/>
                <a:ext cx="6191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>
              <a:xfrm>
                <a:off x="11112727" y="1520355"/>
                <a:ext cx="0" cy="925535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>
                <a:endCxn id="8" idx="3"/>
              </p:cNvCxnSpPr>
              <p:nvPr/>
            </p:nvCxnSpPr>
            <p:spPr>
              <a:xfrm flipH="1">
                <a:off x="10120386" y="2445889"/>
                <a:ext cx="992341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>
                <a:endCxn id="20" idx="0"/>
              </p:cNvCxnSpPr>
              <p:nvPr/>
            </p:nvCxnSpPr>
            <p:spPr>
              <a:xfrm>
                <a:off x="10739581" y="1112990"/>
                <a:ext cx="0" cy="280267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feld 64"/>
                  <p:cNvSpPr txBox="1"/>
                  <p:nvPr/>
                </p:nvSpPr>
                <p:spPr>
                  <a:xfrm>
                    <a:off x="8744410" y="904421"/>
                    <a:ext cx="242578" cy="38611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de-CH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32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</m:oMath>
                      </m:oMathPara>
                    </a14:m>
                    <a:endParaRPr lang="de-CH" dirty="0"/>
                  </a:p>
                </p:txBody>
              </p:sp>
            </mc:Choice>
            <mc:Fallback xmlns="">
              <p:sp>
                <p:nvSpPr>
                  <p:cNvPr id="65" name="Textfeld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44410" y="904421"/>
                    <a:ext cx="242578" cy="38611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20690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feld 66"/>
                  <p:cNvSpPr txBox="1"/>
                  <p:nvPr/>
                </p:nvSpPr>
                <p:spPr>
                  <a:xfrm>
                    <a:off x="10610087" y="454972"/>
                    <a:ext cx="404263" cy="38611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CH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3200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de-CH" sz="3200" b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de-CH" sz="3200" b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7" name="Textfeld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10087" y="454972"/>
                    <a:ext cx="404263" cy="38611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31915" b="-66667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Textfeld 68"/>
              <p:cNvSpPr txBox="1"/>
              <p:nvPr/>
            </p:nvSpPr>
            <p:spPr>
              <a:xfrm>
                <a:off x="12928699" y="672348"/>
                <a:ext cx="305674" cy="4585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de-CH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6" name="Gerader Verbinder 95"/>
              <p:cNvCxnSpPr/>
              <p:nvPr/>
            </p:nvCxnSpPr>
            <p:spPr>
              <a:xfrm>
                <a:off x="13155364" y="1520355"/>
                <a:ext cx="0" cy="3445995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oval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hteck 119"/>
              <p:cNvSpPr/>
              <p:nvPr/>
            </p:nvSpPr>
            <p:spPr>
              <a:xfrm>
                <a:off x="6724083" y="239830"/>
                <a:ext cx="6077517" cy="32525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4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Textfeld 121"/>
              <p:cNvSpPr txBox="1"/>
              <p:nvPr/>
            </p:nvSpPr>
            <p:spPr>
              <a:xfrm>
                <a:off x="6672704" y="2883287"/>
                <a:ext cx="20345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Regelstrecke</a:t>
                </a:r>
              </a:p>
            </p:txBody>
          </p:sp>
        </p:grpSp>
        <p:grpSp>
          <p:nvGrpSpPr>
            <p:cNvPr id="36" name="Gruppieren 35"/>
            <p:cNvGrpSpPr/>
            <p:nvPr/>
          </p:nvGrpSpPr>
          <p:grpSpPr>
            <a:xfrm>
              <a:off x="1058445" y="546806"/>
              <a:ext cx="7019988" cy="3768925"/>
              <a:chOff x="-1011048" y="4968674"/>
              <a:chExt cx="7019988" cy="3768925"/>
            </a:xfrm>
          </p:grpSpPr>
          <p:sp>
            <p:nvSpPr>
              <p:cNvPr id="7" name="Rechteck 6"/>
              <p:cNvSpPr/>
              <p:nvPr/>
            </p:nvSpPr>
            <p:spPr>
              <a:xfrm>
                <a:off x="1732269" y="5045585"/>
                <a:ext cx="1396663" cy="6191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4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HC</a:t>
                </a:r>
                <a:endParaRPr lang="de-CH" sz="4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Rechteck 51"/>
              <p:cNvSpPr/>
              <p:nvPr/>
            </p:nvSpPr>
            <p:spPr>
              <a:xfrm>
                <a:off x="4051849" y="5962285"/>
                <a:ext cx="945088" cy="6191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4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-K</a:t>
                </a:r>
                <a:endParaRPr lang="de-CH" sz="4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Rechteck 52"/>
              <p:cNvSpPr/>
              <p:nvPr/>
            </p:nvSpPr>
            <p:spPr>
              <a:xfrm>
                <a:off x="-292939" y="5971115"/>
                <a:ext cx="945088" cy="6191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4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-H</a:t>
                </a:r>
                <a:endParaRPr lang="de-CH" sz="4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Rechteck 55"/>
              <p:cNvSpPr/>
              <p:nvPr/>
            </p:nvSpPr>
            <p:spPr>
              <a:xfrm>
                <a:off x="1890540" y="6896650"/>
                <a:ext cx="945088" cy="6191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4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1144247" y="6153616"/>
                <a:ext cx="254196" cy="2541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CH" sz="44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hteck 61"/>
              <p:cNvSpPr/>
              <p:nvPr/>
            </p:nvSpPr>
            <p:spPr>
              <a:xfrm>
                <a:off x="1890540" y="5971115"/>
                <a:ext cx="945088" cy="6191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4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" name="Gruppieren 63"/>
              <p:cNvGrpSpPr/>
              <p:nvPr/>
            </p:nvGrpSpPr>
            <p:grpSpPr>
              <a:xfrm>
                <a:off x="2209915" y="6117767"/>
                <a:ext cx="306339" cy="325893"/>
                <a:chOff x="5586153" y="2942705"/>
                <a:chExt cx="390698" cy="390698"/>
              </a:xfrm>
            </p:grpSpPr>
            <p:cxnSp>
              <p:nvCxnSpPr>
                <p:cNvPr id="66" name="Gerader Verbinder 65"/>
                <p:cNvCxnSpPr/>
                <p:nvPr/>
              </p:nvCxnSpPr>
              <p:spPr>
                <a:xfrm>
                  <a:off x="5586153" y="2942705"/>
                  <a:ext cx="0" cy="39069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Gerader Verbinder 67"/>
                <p:cNvCxnSpPr/>
                <p:nvPr/>
              </p:nvCxnSpPr>
              <p:spPr>
                <a:xfrm>
                  <a:off x="5602778" y="3333403"/>
                  <a:ext cx="37407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Gerader Verbinder 70"/>
                <p:cNvCxnSpPr/>
                <p:nvPr/>
              </p:nvCxnSpPr>
              <p:spPr>
                <a:xfrm flipV="1">
                  <a:off x="5586153" y="2942705"/>
                  <a:ext cx="390698" cy="39069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4" name="Gerader Verbinder 73"/>
              <p:cNvCxnSpPr>
                <a:stCxn id="62" idx="3"/>
              </p:cNvCxnSpPr>
              <p:nvPr/>
            </p:nvCxnSpPr>
            <p:spPr>
              <a:xfrm>
                <a:off x="2835628" y="6280713"/>
                <a:ext cx="123839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r Verbinder 74"/>
              <p:cNvCxnSpPr>
                <a:stCxn id="58" idx="6"/>
                <a:endCxn id="62" idx="1"/>
              </p:cNvCxnSpPr>
              <p:nvPr/>
            </p:nvCxnSpPr>
            <p:spPr>
              <a:xfrm>
                <a:off x="1398443" y="6280714"/>
                <a:ext cx="49209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Gerader Verbinder 75"/>
              <p:cNvCxnSpPr>
                <a:stCxn id="53" idx="3"/>
                <a:endCxn id="58" idx="2"/>
              </p:cNvCxnSpPr>
              <p:nvPr/>
            </p:nvCxnSpPr>
            <p:spPr>
              <a:xfrm>
                <a:off x="652150" y="6280714"/>
                <a:ext cx="49209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r Verbinder 76"/>
              <p:cNvCxnSpPr>
                <a:stCxn id="58" idx="5"/>
              </p:cNvCxnSpPr>
              <p:nvPr/>
            </p:nvCxnSpPr>
            <p:spPr>
              <a:xfrm>
                <a:off x="1361217" y="6370586"/>
                <a:ext cx="283275" cy="83566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Gerader Verbinder 77"/>
              <p:cNvCxnSpPr>
                <a:stCxn id="56" idx="1"/>
              </p:cNvCxnSpPr>
              <p:nvPr/>
            </p:nvCxnSpPr>
            <p:spPr>
              <a:xfrm flipH="1">
                <a:off x="1620141" y="7206248"/>
                <a:ext cx="27039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Gerader Verbinder 78"/>
              <p:cNvCxnSpPr/>
              <p:nvPr/>
            </p:nvCxnSpPr>
            <p:spPr>
              <a:xfrm>
                <a:off x="5232627" y="6309418"/>
                <a:ext cx="0" cy="187297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r Verbinder 79"/>
              <p:cNvCxnSpPr>
                <a:endCxn id="56" idx="3"/>
              </p:cNvCxnSpPr>
              <p:nvPr/>
            </p:nvCxnSpPr>
            <p:spPr>
              <a:xfrm flipH="1">
                <a:off x="2835628" y="7206248"/>
                <a:ext cx="75281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feld 81"/>
                  <p:cNvSpPr txBox="1"/>
                  <p:nvPr/>
                </p:nvSpPr>
                <p:spPr>
                  <a:xfrm>
                    <a:off x="1465451" y="5771882"/>
                    <a:ext cx="309380" cy="5266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de-CH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de-CH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sz="32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de-CH" dirty="0"/>
                  </a:p>
                </p:txBody>
              </p:sp>
            </mc:Choice>
            <mc:Fallback xmlns="">
              <p:sp>
                <p:nvSpPr>
                  <p:cNvPr id="82" name="Textfeld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451" y="5771882"/>
                    <a:ext cx="309380" cy="52661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feld 11"/>
                  <p:cNvSpPr txBox="1"/>
                  <p:nvPr/>
                </p:nvSpPr>
                <p:spPr>
                  <a:xfrm>
                    <a:off x="3128931" y="5878531"/>
                    <a:ext cx="27892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de-CH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2800" b="1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</m:acc>
                        </m:oMath>
                      </m:oMathPara>
                    </a14:m>
                    <a:endParaRPr lang="de-CH" sz="28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feld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8931" y="5878531"/>
                    <a:ext cx="278923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Gerader Verbinder 17"/>
              <p:cNvCxnSpPr>
                <a:endCxn id="7" idx="3"/>
              </p:cNvCxnSpPr>
              <p:nvPr/>
            </p:nvCxnSpPr>
            <p:spPr>
              <a:xfrm flipH="1">
                <a:off x="3128932" y="5355183"/>
                <a:ext cx="45951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stCxn id="7" idx="1"/>
              </p:cNvCxnSpPr>
              <p:nvPr/>
            </p:nvCxnSpPr>
            <p:spPr>
              <a:xfrm flipH="1">
                <a:off x="1271346" y="5355183"/>
                <a:ext cx="4609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/>
              <p:cNvCxnSpPr>
                <a:endCxn id="58" idx="0"/>
              </p:cNvCxnSpPr>
              <p:nvPr/>
            </p:nvCxnSpPr>
            <p:spPr>
              <a:xfrm>
                <a:off x="1271345" y="5355183"/>
                <a:ext cx="0" cy="798433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>
              <a:xfrm flipH="1">
                <a:off x="2835628" y="8182394"/>
                <a:ext cx="239699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Gerader Verbinder 97"/>
              <p:cNvCxnSpPr/>
              <p:nvPr/>
            </p:nvCxnSpPr>
            <p:spPr>
              <a:xfrm flipV="1">
                <a:off x="5019107" y="6309420"/>
                <a:ext cx="989833" cy="1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Gerader Verbinder 100"/>
              <p:cNvCxnSpPr/>
              <p:nvPr/>
            </p:nvCxnSpPr>
            <p:spPr>
              <a:xfrm flipV="1">
                <a:off x="3591865" y="5371999"/>
                <a:ext cx="0" cy="908714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oval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Gerader Verbinder 106"/>
              <p:cNvCxnSpPr/>
              <p:nvPr/>
            </p:nvCxnSpPr>
            <p:spPr>
              <a:xfrm flipH="1">
                <a:off x="-1011048" y="6298500"/>
                <a:ext cx="71811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Rechteck 118"/>
              <p:cNvSpPr/>
              <p:nvPr/>
            </p:nvSpPr>
            <p:spPr>
              <a:xfrm>
                <a:off x="-560674" y="4968674"/>
                <a:ext cx="6077517" cy="376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4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Textfeld 120"/>
              <p:cNvSpPr txBox="1"/>
              <p:nvPr/>
            </p:nvSpPr>
            <p:spPr>
              <a:xfrm>
                <a:off x="-555277" y="8214379"/>
                <a:ext cx="11400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Regler</a:t>
                </a:r>
              </a:p>
            </p:txBody>
          </p:sp>
          <p:cxnSp>
            <p:nvCxnSpPr>
              <p:cNvPr id="81" name="Gerader Verbinder 80"/>
              <p:cNvCxnSpPr/>
              <p:nvPr/>
            </p:nvCxnSpPr>
            <p:spPr>
              <a:xfrm>
                <a:off x="3588440" y="6271883"/>
                <a:ext cx="0" cy="936696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hteck 86"/>
              <p:cNvSpPr/>
              <p:nvPr/>
            </p:nvSpPr>
            <p:spPr>
              <a:xfrm>
                <a:off x="1890540" y="7876168"/>
                <a:ext cx="945088" cy="6191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4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de-CH" sz="4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9" name="Gerader Verbinder 88"/>
              <p:cNvCxnSpPr/>
              <p:nvPr/>
            </p:nvCxnSpPr>
            <p:spPr>
              <a:xfrm>
                <a:off x="1252788" y="6407812"/>
                <a:ext cx="0" cy="177458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>
                <a:stCxn id="87" idx="1"/>
              </p:cNvCxnSpPr>
              <p:nvPr/>
            </p:nvCxnSpPr>
            <p:spPr>
              <a:xfrm flipH="1" flipV="1">
                <a:off x="1252788" y="8182394"/>
                <a:ext cx="637752" cy="33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Textfeld 96"/>
            <p:cNvSpPr txBox="1"/>
            <p:nvPr/>
          </p:nvSpPr>
          <p:spPr>
            <a:xfrm>
              <a:off x="7549413" y="1456663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lang="de-CH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Textfeld 98"/>
            <p:cNvSpPr txBox="1"/>
            <p:nvPr/>
          </p:nvSpPr>
          <p:spPr>
            <a:xfrm>
              <a:off x="1084676" y="1441273"/>
              <a:ext cx="3433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de-CH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689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/>
              <p:cNvSpPr/>
              <p:nvPr/>
            </p:nvSpPr>
            <p:spPr>
              <a:xfrm>
                <a:off x="4397432" y="2419003"/>
                <a:ext cx="1953492" cy="106403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CH" sz="4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CH" sz="4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</m:sub>
                      </m:sSub>
                      <m:r>
                        <a:rPr lang="de-CH" sz="4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de-CH" sz="4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jω</m:t>
                      </m:r>
                      <m:r>
                        <a:rPr lang="de-CH" sz="4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de-CH" sz="4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htec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432" y="2419003"/>
                <a:ext cx="1953492" cy="10640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r Verbinder 7"/>
          <p:cNvCxnSpPr>
            <a:endCxn id="4" idx="1"/>
          </p:cNvCxnSpPr>
          <p:nvPr/>
        </p:nvCxnSpPr>
        <p:spPr>
          <a:xfrm>
            <a:off x="2670772" y="2951018"/>
            <a:ext cx="1726660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6350924" y="2951430"/>
            <a:ext cx="1953492" cy="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3087505" y="2434971"/>
                <a:ext cx="9383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de-CH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505" y="2434971"/>
                <a:ext cx="93833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6881073" y="2434971"/>
                <a:ext cx="9289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de-CH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073" y="2434971"/>
                <a:ext cx="92897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6537042" y="2967398"/>
                <a:ext cx="27236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𝑠𝑖𝑛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de-CH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de-CH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042" y="2967398"/>
                <a:ext cx="27236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2366427" y="2967398"/>
                <a:ext cx="20310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𝑠𝑖𝑛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de-CH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de-CH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427" y="2967398"/>
                <a:ext cx="203100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4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erader Verbinder 55"/>
          <p:cNvCxnSpPr/>
          <p:nvPr/>
        </p:nvCxnSpPr>
        <p:spPr>
          <a:xfrm>
            <a:off x="2941906" y="4698747"/>
            <a:ext cx="726253" cy="85532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/>
          <p:cNvCxnSpPr>
            <a:stCxn id="50" idx="2"/>
          </p:cNvCxnSpPr>
          <p:nvPr/>
        </p:nvCxnSpPr>
        <p:spPr>
          <a:xfrm>
            <a:off x="2437920" y="4698747"/>
            <a:ext cx="503986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814811" y="1176950"/>
            <a:ext cx="31324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flipV="1">
            <a:off x="959667" y="615635"/>
            <a:ext cx="0" cy="18650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3767773" y="746063"/>
                <a:ext cx="3590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ω</m:t>
                      </m:r>
                    </m:oMath>
                  </m:oMathPara>
                </a14:m>
                <a:endParaRPr lang="de-CH" sz="28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773" y="746063"/>
                <a:ext cx="35907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64792" y="615635"/>
                <a:ext cx="5588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</m:d>
                    </m:oMath>
                  </m:oMathPara>
                </a14:m>
                <a:endParaRPr lang="de-CH" sz="28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92" y="615635"/>
                <a:ext cx="55880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2697367" y="740686"/>
                <a:ext cx="5262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CH" sz="28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367" y="740686"/>
                <a:ext cx="52623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r Verbinder 11"/>
          <p:cNvCxnSpPr/>
          <p:nvPr/>
        </p:nvCxnSpPr>
        <p:spPr>
          <a:xfrm>
            <a:off x="959667" y="1412340"/>
            <a:ext cx="2000817" cy="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2960484" y="1412340"/>
            <a:ext cx="1276538" cy="774919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endCxn id="10" idx="2"/>
          </p:cNvCxnSpPr>
          <p:nvPr/>
        </p:nvCxnSpPr>
        <p:spPr>
          <a:xfrm flipV="1">
            <a:off x="2960484" y="1171573"/>
            <a:ext cx="0" cy="240767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917346" y="1725594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-20 dB/</a:t>
            </a:r>
            <a:r>
              <a:rPr lang="de-CH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dek</a:t>
            </a:r>
            <a:endParaRPr lang="de-CH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5394329" y="1207728"/>
            <a:ext cx="31324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V="1">
            <a:off x="5539185" y="646413"/>
            <a:ext cx="0" cy="18650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8347291" y="776841"/>
                <a:ext cx="3590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ω</m:t>
                      </m:r>
                    </m:oMath>
                  </m:oMathPara>
                </a14:m>
                <a:endParaRPr lang="de-CH" sz="28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291" y="776841"/>
                <a:ext cx="35907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5044310" y="646413"/>
                <a:ext cx="5588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</m:d>
                    </m:oMath>
                  </m:oMathPara>
                </a14:m>
                <a:endParaRPr lang="de-CH" sz="28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310" y="646413"/>
                <a:ext cx="55880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7276885" y="1486603"/>
                <a:ext cx="5262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CH" sz="28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885" y="1486603"/>
                <a:ext cx="52623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Gerader Verbinder 28"/>
          <p:cNvCxnSpPr/>
          <p:nvPr/>
        </p:nvCxnSpPr>
        <p:spPr>
          <a:xfrm>
            <a:off x="5539185" y="1443118"/>
            <a:ext cx="2000817" cy="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flipV="1">
            <a:off x="7538539" y="669117"/>
            <a:ext cx="1278000" cy="77400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flipV="1">
            <a:off x="7540002" y="1207728"/>
            <a:ext cx="0" cy="423594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6486839" y="611204"/>
            <a:ext cx="14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dB/</a:t>
            </a:r>
            <a:r>
              <a:rPr lang="de-CH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dek</a:t>
            </a:r>
            <a:endParaRPr lang="de-CH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Gerade Verbindung mit Pfeil 36"/>
          <p:cNvCxnSpPr/>
          <p:nvPr/>
        </p:nvCxnSpPr>
        <p:spPr>
          <a:xfrm>
            <a:off x="814811" y="4463358"/>
            <a:ext cx="31324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V="1">
            <a:off x="959667" y="3902043"/>
            <a:ext cx="0" cy="18650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3767773" y="4032471"/>
                <a:ext cx="3590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ω</m:t>
                      </m:r>
                    </m:oMath>
                  </m:oMathPara>
                </a14:m>
                <a:endParaRPr lang="de-CH" sz="28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773" y="4032471"/>
                <a:ext cx="359073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464792" y="3902043"/>
                <a:ext cx="5588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</m:d>
                    </m:oMath>
                  </m:oMathPara>
                </a14:m>
                <a:endParaRPr lang="de-CH" sz="28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92" y="3902043"/>
                <a:ext cx="558807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2697367" y="4834549"/>
                <a:ext cx="5262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CH" sz="28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367" y="4834549"/>
                <a:ext cx="52623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Gerader Verbinder 41"/>
          <p:cNvCxnSpPr/>
          <p:nvPr/>
        </p:nvCxnSpPr>
        <p:spPr>
          <a:xfrm>
            <a:off x="959667" y="4698748"/>
            <a:ext cx="1473971" cy="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stCxn id="53" idx="2"/>
          </p:cNvCxnSpPr>
          <p:nvPr/>
        </p:nvCxnSpPr>
        <p:spPr>
          <a:xfrm>
            <a:off x="3237647" y="5043249"/>
            <a:ext cx="730724" cy="877717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 flipV="1">
            <a:off x="2947148" y="4008120"/>
            <a:ext cx="0" cy="103513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2316843" y="5527281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-40 dB/</a:t>
            </a:r>
            <a:r>
              <a:rPr lang="de-CH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dek</a:t>
            </a:r>
            <a:endParaRPr lang="de-CH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Bogen 49"/>
          <p:cNvSpPr/>
          <p:nvPr/>
        </p:nvSpPr>
        <p:spPr>
          <a:xfrm rot="5400000">
            <a:off x="1618582" y="3358835"/>
            <a:ext cx="1638675" cy="1041148"/>
          </a:xfrm>
          <a:prstGeom prst="arc">
            <a:avLst/>
          </a:prstGeom>
          <a:ln w="28575" cap="rnd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3" name="Bogen 52"/>
          <p:cNvSpPr/>
          <p:nvPr/>
        </p:nvSpPr>
        <p:spPr>
          <a:xfrm rot="5400000" flipV="1">
            <a:off x="2209157" y="3429162"/>
            <a:ext cx="2487491" cy="988817"/>
          </a:xfrm>
          <a:prstGeom prst="arc">
            <a:avLst>
              <a:gd name="adj1" fmla="val 15908566"/>
              <a:gd name="adj2" fmla="val 20947069"/>
            </a:avLst>
          </a:prstGeom>
          <a:ln w="28575" cap="rnd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7" name="Gerader Verbinder 66"/>
          <p:cNvCxnSpPr/>
          <p:nvPr/>
        </p:nvCxnSpPr>
        <p:spPr>
          <a:xfrm>
            <a:off x="2819400" y="4698747"/>
            <a:ext cx="17907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>
            <a:stCxn id="53" idx="0"/>
          </p:cNvCxnSpPr>
          <p:nvPr/>
        </p:nvCxnSpPr>
        <p:spPr>
          <a:xfrm flipV="1">
            <a:off x="2958776" y="3879409"/>
            <a:ext cx="1651324" cy="2171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/>
          <p:cNvCxnSpPr/>
          <p:nvPr/>
        </p:nvCxnSpPr>
        <p:spPr>
          <a:xfrm flipV="1">
            <a:off x="4610100" y="3879409"/>
            <a:ext cx="0" cy="819338"/>
          </a:xfrm>
          <a:prstGeom prst="line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/>
              <p:cNvSpPr txBox="1"/>
              <p:nvPr/>
            </p:nvSpPr>
            <p:spPr>
              <a:xfrm>
                <a:off x="4600240" y="4073634"/>
                <a:ext cx="2769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𝜉</m:t>
                      </m:r>
                    </m:oMath>
                  </m:oMathPara>
                </a14:m>
                <a:endParaRPr lang="de-CH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240" y="4073634"/>
                <a:ext cx="276935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uppieren 1"/>
          <p:cNvGrpSpPr/>
          <p:nvPr/>
        </p:nvGrpSpPr>
        <p:grpSpPr>
          <a:xfrm>
            <a:off x="5044310" y="2330887"/>
            <a:ext cx="4863023" cy="3369461"/>
            <a:chOff x="6033126" y="3440069"/>
            <a:chExt cx="4863023" cy="3369461"/>
          </a:xfrm>
        </p:grpSpPr>
        <p:cxnSp>
          <p:nvCxnSpPr>
            <p:cNvPr id="88" name="Gerader Verbinder 87"/>
            <p:cNvCxnSpPr/>
            <p:nvPr/>
          </p:nvCxnSpPr>
          <p:spPr>
            <a:xfrm flipV="1">
              <a:off x="8511345" y="3669824"/>
              <a:ext cx="814159" cy="970906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/>
            <p:cNvCxnSpPr>
              <a:stCxn id="99" idx="2"/>
            </p:cNvCxnSpPr>
            <p:nvPr/>
          </p:nvCxnSpPr>
          <p:spPr>
            <a:xfrm>
              <a:off x="7995052" y="4645038"/>
              <a:ext cx="514840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mit Pfeil 89"/>
            <p:cNvCxnSpPr/>
            <p:nvPr/>
          </p:nvCxnSpPr>
          <p:spPr>
            <a:xfrm>
              <a:off x="6383145" y="4463358"/>
              <a:ext cx="313249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mit Pfeil 90"/>
            <p:cNvCxnSpPr/>
            <p:nvPr/>
          </p:nvCxnSpPr>
          <p:spPr>
            <a:xfrm flipV="1">
              <a:off x="6528001" y="3902043"/>
              <a:ext cx="0" cy="18650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feld 91"/>
                <p:cNvSpPr txBox="1"/>
                <p:nvPr/>
              </p:nvSpPr>
              <p:spPr>
                <a:xfrm>
                  <a:off x="9336107" y="4032471"/>
                  <a:ext cx="35907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de-CH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</m:oMath>
                    </m:oMathPara>
                  </a14:m>
                  <a:endParaRPr lang="de-CH" sz="2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2" name="Textfeld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6107" y="4032471"/>
                  <a:ext cx="359073" cy="43088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feld 92"/>
                <p:cNvSpPr txBox="1"/>
                <p:nvPr/>
              </p:nvSpPr>
              <p:spPr>
                <a:xfrm>
                  <a:off x="6033126" y="3902043"/>
                  <a:ext cx="55880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de-CH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de-CH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</m:d>
                      </m:oMath>
                    </m:oMathPara>
                  </a14:m>
                  <a:endParaRPr lang="de-CH" sz="2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3" name="Textfeld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3126" y="3902043"/>
                  <a:ext cx="558807" cy="43088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feld 93"/>
                <p:cNvSpPr txBox="1"/>
                <p:nvPr/>
              </p:nvSpPr>
              <p:spPr>
                <a:xfrm>
                  <a:off x="8214397" y="3981584"/>
                  <a:ext cx="52907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CH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de-CH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de-CH" sz="2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4" name="Textfeld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4397" y="3981584"/>
                  <a:ext cx="529079" cy="4308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Gerader Verbinder 96"/>
            <p:cNvCxnSpPr/>
            <p:nvPr/>
          </p:nvCxnSpPr>
          <p:spPr>
            <a:xfrm flipV="1">
              <a:off x="8505609" y="4381500"/>
              <a:ext cx="0" cy="915761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feld 97"/>
            <p:cNvSpPr txBox="1"/>
            <p:nvPr/>
          </p:nvSpPr>
          <p:spPr>
            <a:xfrm>
              <a:off x="7612944" y="3440069"/>
              <a:ext cx="1457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 dB/</a:t>
              </a:r>
              <a:r>
                <a:rPr lang="de-CH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dek</a:t>
              </a:r>
              <a:endParaRPr lang="de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5" name="Gruppieren 104"/>
            <p:cNvGrpSpPr/>
            <p:nvPr/>
          </p:nvGrpSpPr>
          <p:grpSpPr>
            <a:xfrm flipV="1">
              <a:off x="6516800" y="3650665"/>
              <a:ext cx="2987644" cy="3012584"/>
              <a:chOff x="6528001" y="2679825"/>
              <a:chExt cx="2987644" cy="3013645"/>
            </a:xfrm>
          </p:grpSpPr>
          <p:cxnSp>
            <p:nvCxnSpPr>
              <p:cNvPr id="95" name="Gerader Verbinder 94"/>
              <p:cNvCxnSpPr/>
              <p:nvPr/>
            </p:nvCxnSpPr>
            <p:spPr>
              <a:xfrm>
                <a:off x="6528001" y="4698748"/>
                <a:ext cx="1473971" cy="0"/>
              </a:xfrm>
              <a:prstGeom prst="line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rader Verbinder 95"/>
              <p:cNvCxnSpPr>
                <a:stCxn id="100" idx="2"/>
              </p:cNvCxnSpPr>
              <p:nvPr/>
            </p:nvCxnSpPr>
            <p:spPr>
              <a:xfrm>
                <a:off x="8806043" y="5043323"/>
                <a:ext cx="541265" cy="650147"/>
              </a:xfrm>
              <a:prstGeom prst="line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Bogen 98"/>
              <p:cNvSpPr/>
              <p:nvPr/>
            </p:nvSpPr>
            <p:spPr>
              <a:xfrm rot="5400000">
                <a:off x="7186916" y="3358835"/>
                <a:ext cx="1638675" cy="1041148"/>
              </a:xfrm>
              <a:prstGeom prst="arc">
                <a:avLst/>
              </a:prstGeom>
              <a:ln w="28575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0" name="Bogen 99"/>
              <p:cNvSpPr/>
              <p:nvPr/>
            </p:nvSpPr>
            <p:spPr>
              <a:xfrm rot="5400000" flipV="1">
                <a:off x="7777491" y="3429162"/>
                <a:ext cx="2487491" cy="988817"/>
              </a:xfrm>
              <a:prstGeom prst="arc">
                <a:avLst>
                  <a:gd name="adj1" fmla="val 15908566"/>
                  <a:gd name="adj2" fmla="val 20947069"/>
                </a:avLst>
              </a:prstGeom>
              <a:ln w="28575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cxnSp>
          <p:nvCxnSpPr>
            <p:cNvPr id="101" name="Gerader Verbinder 100"/>
            <p:cNvCxnSpPr/>
            <p:nvPr/>
          </p:nvCxnSpPr>
          <p:spPr>
            <a:xfrm>
              <a:off x="8090078" y="4643979"/>
              <a:ext cx="1414366" cy="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>
              <a:stCxn id="100" idx="0"/>
            </p:cNvCxnSpPr>
            <p:nvPr/>
          </p:nvCxnSpPr>
          <p:spPr>
            <a:xfrm>
              <a:off x="8515909" y="5461932"/>
              <a:ext cx="999734" cy="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/>
            <p:nvPr/>
          </p:nvCxnSpPr>
          <p:spPr>
            <a:xfrm flipV="1">
              <a:off x="9504444" y="4633580"/>
              <a:ext cx="0" cy="819338"/>
            </a:xfrm>
            <a:prstGeom prst="line">
              <a:avLst/>
            </a:prstGeom>
            <a:ln w="952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feld 103"/>
                <p:cNvSpPr txBox="1"/>
                <p:nvPr/>
              </p:nvSpPr>
              <p:spPr>
                <a:xfrm>
                  <a:off x="9517955" y="4755922"/>
                  <a:ext cx="27693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oMath>
                    </m:oMathPara>
                  </a14:m>
                  <a:endParaRPr lang="de-CH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4" name="Textfeld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7955" y="4755922"/>
                  <a:ext cx="276935" cy="4308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feld 62"/>
            <p:cNvSpPr txBox="1"/>
            <p:nvPr/>
          </p:nvSpPr>
          <p:spPr>
            <a:xfrm>
              <a:off x="9336107" y="6347865"/>
              <a:ext cx="15600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-20 dB/</a:t>
              </a:r>
              <a:r>
                <a:rPr lang="de-CH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dek</a:t>
              </a:r>
              <a:endParaRPr lang="de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8" name="Gerade Verbindung mit Pfeil 57"/>
          <p:cNvCxnSpPr/>
          <p:nvPr/>
        </p:nvCxnSpPr>
        <p:spPr>
          <a:xfrm>
            <a:off x="7333064" y="6038480"/>
            <a:ext cx="31324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flipV="1">
            <a:off x="7477920" y="4858040"/>
            <a:ext cx="0" cy="18650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6983045" y="4858040"/>
                <a:ext cx="5588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</m:d>
                    </m:oMath>
                  </m:oMathPara>
                </a14:m>
                <a:endParaRPr lang="de-CH" sz="28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045" y="4858040"/>
                <a:ext cx="55880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/>
              <p:cNvSpPr txBox="1"/>
              <p:nvPr/>
            </p:nvSpPr>
            <p:spPr>
              <a:xfrm>
                <a:off x="9215620" y="6317355"/>
                <a:ext cx="5262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CH" sz="28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Textfeld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5620" y="6317355"/>
                <a:ext cx="526234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Gerader Verbinder 61"/>
          <p:cNvCxnSpPr/>
          <p:nvPr/>
        </p:nvCxnSpPr>
        <p:spPr>
          <a:xfrm flipV="1">
            <a:off x="9478737" y="6038480"/>
            <a:ext cx="0" cy="423594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/>
          <p:cNvCxnSpPr/>
          <p:nvPr/>
        </p:nvCxnSpPr>
        <p:spPr>
          <a:xfrm>
            <a:off x="7477920" y="5288927"/>
            <a:ext cx="2534760" cy="936613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21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 flipV="1">
            <a:off x="756458" y="806334"/>
            <a:ext cx="0" cy="1396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756458" y="2186247"/>
            <a:ext cx="33084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ihandform 11"/>
          <p:cNvSpPr/>
          <p:nvPr/>
        </p:nvSpPr>
        <p:spPr>
          <a:xfrm>
            <a:off x="773084" y="1064029"/>
            <a:ext cx="2917767" cy="1406785"/>
          </a:xfrm>
          <a:custGeom>
            <a:avLst/>
            <a:gdLst>
              <a:gd name="connsiteX0" fmla="*/ 0 w 2917767"/>
              <a:gd name="connsiteY0" fmla="*/ 1122218 h 1406785"/>
              <a:gd name="connsiteX1" fmla="*/ 556952 w 2917767"/>
              <a:gd name="connsiteY1" fmla="*/ 1213658 h 1406785"/>
              <a:gd name="connsiteX2" fmla="*/ 831272 w 2917767"/>
              <a:gd name="connsiteY2" fmla="*/ 1404851 h 1406785"/>
              <a:gd name="connsiteX3" fmla="*/ 1080654 w 2917767"/>
              <a:gd name="connsiteY3" fmla="*/ 1230284 h 1406785"/>
              <a:gd name="connsiteX4" fmla="*/ 1753985 w 2917767"/>
              <a:gd name="connsiteY4" fmla="*/ 216131 h 1406785"/>
              <a:gd name="connsiteX5" fmla="*/ 2917767 w 2917767"/>
              <a:gd name="connsiteY5" fmla="*/ 0 h 140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17767" h="1406785">
                <a:moveTo>
                  <a:pt x="0" y="1122218"/>
                </a:moveTo>
                <a:cubicBezTo>
                  <a:pt x="209203" y="1144385"/>
                  <a:pt x="418407" y="1166553"/>
                  <a:pt x="556952" y="1213658"/>
                </a:cubicBezTo>
                <a:cubicBezTo>
                  <a:pt x="695497" y="1260763"/>
                  <a:pt x="743988" y="1402080"/>
                  <a:pt x="831272" y="1404851"/>
                </a:cubicBezTo>
                <a:cubicBezTo>
                  <a:pt x="918556" y="1407622"/>
                  <a:pt x="926869" y="1428404"/>
                  <a:pt x="1080654" y="1230284"/>
                </a:cubicBezTo>
                <a:cubicBezTo>
                  <a:pt x="1234439" y="1032164"/>
                  <a:pt x="1447800" y="421178"/>
                  <a:pt x="1753985" y="216131"/>
                </a:cubicBezTo>
                <a:cubicBezTo>
                  <a:pt x="2060170" y="11084"/>
                  <a:pt x="2488968" y="5542"/>
                  <a:pt x="2917767" y="0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6" name="Gerade Verbindung mit Pfeil 15"/>
          <p:cNvCxnSpPr/>
          <p:nvPr/>
        </p:nvCxnSpPr>
        <p:spPr>
          <a:xfrm flipV="1">
            <a:off x="6234545" y="806334"/>
            <a:ext cx="0" cy="1396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6234545" y="2186247"/>
            <a:ext cx="33084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ihandform 17"/>
          <p:cNvSpPr/>
          <p:nvPr/>
        </p:nvSpPr>
        <p:spPr>
          <a:xfrm>
            <a:off x="6924502" y="947957"/>
            <a:ext cx="1753985" cy="1238290"/>
          </a:xfrm>
          <a:custGeom>
            <a:avLst/>
            <a:gdLst>
              <a:gd name="connsiteX0" fmla="*/ 0 w 1753985"/>
              <a:gd name="connsiteY0" fmla="*/ 1238290 h 1238290"/>
              <a:gd name="connsiteX1" fmla="*/ 199505 w 1753985"/>
              <a:gd name="connsiteY1" fmla="*/ 523396 h 1238290"/>
              <a:gd name="connsiteX2" fmla="*/ 665018 w 1753985"/>
              <a:gd name="connsiteY2" fmla="*/ 91134 h 1238290"/>
              <a:gd name="connsiteX3" fmla="*/ 1753985 w 1753985"/>
              <a:gd name="connsiteY3" fmla="*/ 16319 h 123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3985" h="1238290">
                <a:moveTo>
                  <a:pt x="0" y="1238290"/>
                </a:moveTo>
                <a:cubicBezTo>
                  <a:pt x="44334" y="976439"/>
                  <a:pt x="88669" y="714589"/>
                  <a:pt x="199505" y="523396"/>
                </a:cubicBezTo>
                <a:cubicBezTo>
                  <a:pt x="310341" y="332203"/>
                  <a:pt x="405938" y="175647"/>
                  <a:pt x="665018" y="91134"/>
                </a:cubicBezTo>
                <a:cubicBezTo>
                  <a:pt x="924098" y="6621"/>
                  <a:pt x="1589116" y="-21088"/>
                  <a:pt x="1753985" y="16319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0" name="Gerader Verbinder 19"/>
          <p:cNvCxnSpPr>
            <a:stCxn id="18" idx="0"/>
          </p:cNvCxnSpPr>
          <p:nvPr/>
        </p:nvCxnSpPr>
        <p:spPr>
          <a:xfrm flipH="1">
            <a:off x="6234544" y="2186247"/>
            <a:ext cx="689958" cy="0"/>
          </a:xfrm>
          <a:prstGeom prst="lin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hteck 20"/>
          <p:cNvSpPr/>
          <p:nvPr/>
        </p:nvSpPr>
        <p:spPr>
          <a:xfrm>
            <a:off x="8321040" y="806334"/>
            <a:ext cx="598516" cy="40732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773084" y="3981796"/>
            <a:ext cx="0" cy="1396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773084" y="5361709"/>
            <a:ext cx="31172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ihandform 27"/>
          <p:cNvSpPr/>
          <p:nvPr/>
        </p:nvSpPr>
        <p:spPr>
          <a:xfrm>
            <a:off x="773085" y="4131425"/>
            <a:ext cx="3291840" cy="1213659"/>
          </a:xfrm>
          <a:custGeom>
            <a:avLst/>
            <a:gdLst>
              <a:gd name="connsiteX0" fmla="*/ 0 w 3549535"/>
              <a:gd name="connsiteY0" fmla="*/ 1409429 h 1414007"/>
              <a:gd name="connsiteX1" fmla="*/ 640080 w 3549535"/>
              <a:gd name="connsiteY1" fmla="*/ 1226549 h 1414007"/>
              <a:gd name="connsiteX2" fmla="*/ 1729048 w 3549535"/>
              <a:gd name="connsiteY2" fmla="*/ 187458 h 1414007"/>
              <a:gd name="connsiteX3" fmla="*/ 3549535 w 3549535"/>
              <a:gd name="connsiteY3" fmla="*/ 4578 h 1414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9535" h="1414007">
                <a:moveTo>
                  <a:pt x="0" y="1409429"/>
                </a:moveTo>
                <a:cubicBezTo>
                  <a:pt x="175952" y="1419820"/>
                  <a:pt x="351905" y="1430211"/>
                  <a:pt x="640080" y="1226549"/>
                </a:cubicBezTo>
                <a:cubicBezTo>
                  <a:pt x="928255" y="1022887"/>
                  <a:pt x="1244139" y="391120"/>
                  <a:pt x="1729048" y="187458"/>
                </a:cubicBezTo>
                <a:cubicBezTo>
                  <a:pt x="2213957" y="-16204"/>
                  <a:pt x="2881746" y="-5813"/>
                  <a:pt x="3549535" y="4578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Rechteck 28"/>
          <p:cNvSpPr/>
          <p:nvPr/>
        </p:nvSpPr>
        <p:spPr>
          <a:xfrm>
            <a:off x="3591103" y="3896735"/>
            <a:ext cx="598516" cy="40732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Gerader Verbinder 30"/>
          <p:cNvCxnSpPr/>
          <p:nvPr/>
        </p:nvCxnSpPr>
        <p:spPr>
          <a:xfrm flipH="1">
            <a:off x="1014153" y="3905048"/>
            <a:ext cx="1596044" cy="164785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1795548" y="4680065"/>
            <a:ext cx="74815" cy="7481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188721" y="4309664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WP</a:t>
            </a:r>
          </a:p>
        </p:txBody>
      </p:sp>
      <p:cxnSp>
        <p:nvCxnSpPr>
          <p:cNvPr id="37" name="Gerader Verbinder 36"/>
          <p:cNvCxnSpPr/>
          <p:nvPr/>
        </p:nvCxnSpPr>
        <p:spPr>
          <a:xfrm>
            <a:off x="773084" y="5228705"/>
            <a:ext cx="0" cy="80633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/>
          <p:nvPr/>
        </p:nvCxnSpPr>
        <p:spPr>
          <a:xfrm>
            <a:off x="1188721" y="5286894"/>
            <a:ext cx="0" cy="74814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 flipH="1">
            <a:off x="681644" y="4131425"/>
            <a:ext cx="290945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>
            <a:off x="2385754" y="4131425"/>
            <a:ext cx="0" cy="190361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>
            <a:off x="1188721" y="6035040"/>
            <a:ext cx="1197033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/>
          <p:nvPr/>
        </p:nvCxnSpPr>
        <p:spPr>
          <a:xfrm flipH="1">
            <a:off x="764771" y="6035040"/>
            <a:ext cx="423950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stCxn id="28" idx="0"/>
          </p:cNvCxnSpPr>
          <p:nvPr/>
        </p:nvCxnSpPr>
        <p:spPr>
          <a:xfrm flipH="1" flipV="1">
            <a:off x="773084" y="4832884"/>
            <a:ext cx="1" cy="508271"/>
          </a:xfrm>
          <a:prstGeom prst="line">
            <a:avLst/>
          </a:prstGeom>
          <a:ln w="190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/>
          <p:nvPr/>
        </p:nvCxnSpPr>
        <p:spPr>
          <a:xfrm>
            <a:off x="764771" y="4829097"/>
            <a:ext cx="2572789" cy="0"/>
          </a:xfrm>
          <a:prstGeom prst="line">
            <a:avLst/>
          </a:prstGeom>
          <a:ln w="190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168904" y="4571274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145853" y="3896735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de-CH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Gerader Verbinder 54"/>
          <p:cNvCxnSpPr/>
          <p:nvPr/>
        </p:nvCxnSpPr>
        <p:spPr>
          <a:xfrm>
            <a:off x="569367" y="5337902"/>
            <a:ext cx="203717" cy="0"/>
          </a:xfrm>
          <a:prstGeom prst="line">
            <a:avLst/>
          </a:prstGeom>
          <a:ln w="190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/>
          <p:cNvCxnSpPr/>
          <p:nvPr/>
        </p:nvCxnSpPr>
        <p:spPr>
          <a:xfrm flipH="1">
            <a:off x="681645" y="4829097"/>
            <a:ext cx="7481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3714286" y="5195854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de-CH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781398" y="5535356"/>
                <a:ext cx="3927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CH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98" y="5535356"/>
                <a:ext cx="39273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/>
              <p:cNvSpPr txBox="1"/>
              <p:nvPr/>
            </p:nvSpPr>
            <p:spPr>
              <a:xfrm>
                <a:off x="1503586" y="5549998"/>
                <a:ext cx="402738" cy="465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de-CH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Textfeld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586" y="5549998"/>
                <a:ext cx="402738" cy="4658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Gerader Verbinder 63"/>
          <p:cNvCxnSpPr/>
          <p:nvPr/>
        </p:nvCxnSpPr>
        <p:spPr>
          <a:xfrm flipH="1">
            <a:off x="6234544" y="2186247"/>
            <a:ext cx="689958" cy="0"/>
          </a:xfrm>
          <a:prstGeom prst="lin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Gerader Verbinder 64"/>
          <p:cNvCxnSpPr/>
          <p:nvPr/>
        </p:nvCxnSpPr>
        <p:spPr>
          <a:xfrm>
            <a:off x="6226230" y="2060055"/>
            <a:ext cx="0" cy="80633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/>
          <p:cNvCxnSpPr/>
          <p:nvPr/>
        </p:nvCxnSpPr>
        <p:spPr>
          <a:xfrm>
            <a:off x="6921267" y="2202873"/>
            <a:ext cx="0" cy="66351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/>
          <p:cNvCxnSpPr/>
          <p:nvPr/>
        </p:nvCxnSpPr>
        <p:spPr>
          <a:xfrm flipH="1">
            <a:off x="6217917" y="2866390"/>
            <a:ext cx="703350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6329794" y="2366706"/>
                <a:ext cx="3629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CH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CH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794" y="2366706"/>
                <a:ext cx="36292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/>
              <p:cNvSpPr txBox="1"/>
              <p:nvPr/>
            </p:nvSpPr>
            <p:spPr>
              <a:xfrm>
                <a:off x="5638800" y="2971800"/>
                <a:ext cx="48234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AC6761A5-87EE-422E-B76B-E48483367A2C}" type="mathplaceholder">
                        <a:rPr lang="de-CH" sz="28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a:t>Geben Sie hier eine Formel ein.</a:t>
                      </a:fld>
                    </m:oMath>
                  </m:oMathPara>
                </a14:m>
                <a:endParaRPr lang="de-CH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482343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7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 sz="4400" b="1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800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Breitbild</PresentationFormat>
  <Paragraphs>232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ZHAW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Perdrizat Jérôme (pert)</dc:creator>
  <cp:lastModifiedBy>Perdrizat Jérôme (pert)</cp:lastModifiedBy>
  <cp:revision>89</cp:revision>
  <dcterms:created xsi:type="dcterms:W3CDTF">2018-06-04T14:33:28Z</dcterms:created>
  <dcterms:modified xsi:type="dcterms:W3CDTF">2018-06-15T14:40:03Z</dcterms:modified>
</cp:coreProperties>
</file>