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a van der Geest" userId="5cef5a1fadd2b0de" providerId="LiveId" clId="{901D7512-BE96-47C7-B68A-8DF54AFB1984}"/>
    <pc:docChg chg="undo custSel addSld delSld modSld sldOrd">
      <pc:chgData name="Christina van der Geest" userId="5cef5a1fadd2b0de" providerId="LiveId" clId="{901D7512-BE96-47C7-B68A-8DF54AFB1984}" dt="2018-04-12T15:12:32.506" v="882" actId="20577"/>
      <pc:docMkLst>
        <pc:docMk/>
      </pc:docMkLst>
      <pc:sldChg chg="addSp delSp modSp add delAnim modAnim">
        <pc:chgData name="Christina van der Geest" userId="5cef5a1fadd2b0de" providerId="LiveId" clId="{901D7512-BE96-47C7-B68A-8DF54AFB1984}" dt="2018-04-12T15:12:32.506" v="882" actId="20577"/>
        <pc:sldMkLst>
          <pc:docMk/>
          <pc:sldMk cId="1686739532" sldId="262"/>
        </pc:sldMkLst>
        <pc:spChg chg="mod">
          <ac:chgData name="Christina van der Geest" userId="5cef5a1fadd2b0de" providerId="LiveId" clId="{901D7512-BE96-47C7-B68A-8DF54AFB1984}" dt="2018-03-26T17:31:23.433" v="782" actId="1076"/>
          <ac:spMkLst>
            <pc:docMk/>
            <pc:sldMk cId="1686739532" sldId="262"/>
            <ac:spMk id="2" creationId="{BCA23623-415E-49A3-A36D-65B8584313EF}"/>
          </ac:spMkLst>
        </pc:spChg>
        <pc:spChg chg="add del mod">
          <ac:chgData name="Christina van der Geest" userId="5cef5a1fadd2b0de" providerId="LiveId" clId="{901D7512-BE96-47C7-B68A-8DF54AFB1984}" dt="2018-03-26T17:10:41.581" v="32" actId="478"/>
          <ac:spMkLst>
            <pc:docMk/>
            <pc:sldMk cId="1686739532" sldId="262"/>
            <ac:spMk id="4" creationId="{F109BF20-953E-49EA-9751-0CE1C7486ED1}"/>
          </ac:spMkLst>
        </pc:spChg>
        <pc:spChg chg="add mod">
          <ac:chgData name="Christina van der Geest" userId="5cef5a1fadd2b0de" providerId="LiveId" clId="{901D7512-BE96-47C7-B68A-8DF54AFB1984}" dt="2018-03-26T17:31:23.433" v="782" actId="1076"/>
          <ac:spMkLst>
            <pc:docMk/>
            <pc:sldMk cId="1686739532" sldId="262"/>
            <ac:spMk id="20" creationId="{A2C6AC8D-EC0A-4A8C-B03E-CA29EE6C704F}"/>
          </ac:spMkLst>
        </pc:spChg>
        <pc:spChg chg="add mod">
          <ac:chgData name="Christina van der Geest" userId="5cef5a1fadd2b0de" providerId="LiveId" clId="{901D7512-BE96-47C7-B68A-8DF54AFB1984}" dt="2018-03-26T17:31:39.815" v="787" actId="1076"/>
          <ac:spMkLst>
            <pc:docMk/>
            <pc:sldMk cId="1686739532" sldId="262"/>
            <ac:spMk id="21" creationId="{8FB87431-840F-4308-9F99-072E27603ACA}"/>
          </ac:spMkLst>
        </pc:spChg>
        <pc:spChg chg="add mod">
          <ac:chgData name="Christina van der Geest" userId="5cef5a1fadd2b0de" providerId="LiveId" clId="{901D7512-BE96-47C7-B68A-8DF54AFB1984}" dt="2018-04-12T15:12:32.506" v="882" actId="20577"/>
          <ac:spMkLst>
            <pc:docMk/>
            <pc:sldMk cId="1686739532" sldId="262"/>
            <ac:spMk id="26" creationId="{DBDDC59C-5D04-4105-A64F-F4BCB7F4BDB3}"/>
          </ac:spMkLst>
        </pc:spChg>
        <pc:spChg chg="del">
          <ac:chgData name="Christina van der Geest" userId="5cef5a1fadd2b0de" providerId="LiveId" clId="{901D7512-BE96-47C7-B68A-8DF54AFB1984}" dt="2018-03-26T17:10:39.540" v="31" actId="478"/>
          <ac:spMkLst>
            <pc:docMk/>
            <pc:sldMk cId="1686739532" sldId="262"/>
            <ac:spMk id="83" creationId="{ED5927E6-7B81-4F4E-8480-28D366E62879}"/>
          </ac:spMkLst>
        </pc:spChg>
        <pc:picChg chg="add mod">
          <ac:chgData name="Christina van der Geest" userId="5cef5a1fadd2b0de" providerId="LiveId" clId="{901D7512-BE96-47C7-B68A-8DF54AFB1984}" dt="2018-03-26T17:31:23.433" v="782" actId="1076"/>
          <ac:picMkLst>
            <pc:docMk/>
            <pc:sldMk cId="1686739532" sldId="262"/>
            <ac:picMk id="6" creationId="{159D5AEB-FE1E-441C-8412-15CAFF5A3B6A}"/>
          </ac:picMkLst>
        </pc:picChg>
        <pc:picChg chg="add mod">
          <ac:chgData name="Christina van der Geest" userId="5cef5a1fadd2b0de" providerId="LiveId" clId="{901D7512-BE96-47C7-B68A-8DF54AFB1984}" dt="2018-03-26T17:31:31.395" v="786" actId="1076"/>
          <ac:picMkLst>
            <pc:docMk/>
            <pc:sldMk cId="1686739532" sldId="262"/>
            <ac:picMk id="8" creationId="{58FE3776-414B-40DB-BFC3-E5E037AFD5E7}"/>
          </ac:picMkLst>
        </pc:picChg>
        <pc:picChg chg="add mod">
          <ac:chgData name="Christina van der Geest" userId="5cef5a1fadd2b0de" providerId="LiveId" clId="{901D7512-BE96-47C7-B68A-8DF54AFB1984}" dt="2018-03-26T17:31:26.144" v="783" actId="1076"/>
          <ac:picMkLst>
            <pc:docMk/>
            <pc:sldMk cId="1686739532" sldId="262"/>
            <ac:picMk id="9" creationId="{90A003F2-4F1C-4514-9353-455F0F525044}"/>
          </ac:picMkLst>
        </pc:picChg>
        <pc:picChg chg="add mod">
          <ac:chgData name="Christina van der Geest" userId="5cef5a1fadd2b0de" providerId="LiveId" clId="{901D7512-BE96-47C7-B68A-8DF54AFB1984}" dt="2018-03-26T17:32:13.330" v="788" actId="1076"/>
          <ac:picMkLst>
            <pc:docMk/>
            <pc:sldMk cId="1686739532" sldId="262"/>
            <ac:picMk id="10" creationId="{613FA505-5A82-45BE-B9CB-07AC5DFE70BA}"/>
          </ac:picMkLst>
        </pc:picChg>
        <pc:picChg chg="del">
          <ac:chgData name="Christina van der Geest" userId="5cef5a1fadd2b0de" providerId="LiveId" clId="{901D7512-BE96-47C7-B68A-8DF54AFB1984}" dt="2018-03-26T17:10:31.984" v="30" actId="478"/>
          <ac:picMkLst>
            <pc:docMk/>
            <pc:sldMk cId="1686739532" sldId="262"/>
            <ac:picMk id="81" creationId="{CD96F08C-40A8-4070-830F-4C335E6ACA31}"/>
          </ac:picMkLst>
        </pc:picChg>
      </pc:sldChg>
      <pc:sldChg chg="addSp delSp modSp add setBg delDesignElem">
        <pc:chgData name="Christina van der Geest" userId="5cef5a1fadd2b0de" providerId="LiveId" clId="{901D7512-BE96-47C7-B68A-8DF54AFB1984}" dt="2018-03-26T18:21:51.851" v="859" actId="1076"/>
        <pc:sldMkLst>
          <pc:docMk/>
          <pc:sldMk cId="2968598288" sldId="263"/>
        </pc:sldMkLst>
        <pc:spChg chg="del mod">
          <ac:chgData name="Christina van der Geest" userId="5cef5a1fadd2b0de" providerId="LiveId" clId="{901D7512-BE96-47C7-B68A-8DF54AFB1984}" dt="2018-03-26T18:20:36.684" v="791" actId="478"/>
          <ac:spMkLst>
            <pc:docMk/>
            <pc:sldMk cId="2968598288" sldId="263"/>
            <ac:spMk id="2" creationId="{BCA23623-415E-49A3-A36D-65B8584313EF}"/>
          </ac:spMkLst>
        </pc:spChg>
        <pc:spChg chg="add del mod">
          <ac:chgData name="Christina van der Geest" userId="5cef5a1fadd2b0de" providerId="LiveId" clId="{901D7512-BE96-47C7-B68A-8DF54AFB1984}" dt="2018-03-26T18:21:47.102" v="858" actId="478"/>
          <ac:spMkLst>
            <pc:docMk/>
            <pc:sldMk cId="2968598288" sldId="263"/>
            <ac:spMk id="4" creationId="{E352A1D5-F700-472F-A45C-2F2C03F1DAAD}"/>
          </ac:spMkLst>
        </pc:spChg>
        <pc:spChg chg="add mod">
          <ac:chgData name="Christina van der Geest" userId="5cef5a1fadd2b0de" providerId="LiveId" clId="{901D7512-BE96-47C7-B68A-8DF54AFB1984}" dt="2018-03-26T18:21:51.851" v="859" actId="1076"/>
          <ac:spMkLst>
            <pc:docMk/>
            <pc:sldMk cId="2968598288" sldId="263"/>
            <ac:spMk id="16" creationId="{9BC7BCFA-6B68-461D-8135-01A19D3E38FB}"/>
          </ac:spMkLst>
        </pc:spChg>
        <pc:spChg chg="add del">
          <ac:chgData name="Christina van der Geest" userId="5cef5a1fadd2b0de" providerId="LiveId" clId="{901D7512-BE96-47C7-B68A-8DF54AFB1984}" dt="2018-03-26T18:20:43.625" v="794" actId="1076"/>
          <ac:spMkLst>
            <pc:docMk/>
            <pc:sldMk cId="2968598288" sldId="263"/>
            <ac:spMk id="17" creationId="{98EC1A79-C96B-4171-9056-6D00A6E6A0E2}"/>
          </ac:spMkLst>
        </pc:spChg>
        <pc:spChg chg="del">
          <ac:chgData name="Christina van der Geest" userId="5cef5a1fadd2b0de" providerId="LiveId" clId="{901D7512-BE96-47C7-B68A-8DF54AFB1984}" dt="2018-03-26T17:10:49.275" v="34" actId="1076"/>
          <ac:spMkLst>
            <pc:docMk/>
            <pc:sldMk cId="2968598288" sldId="263"/>
            <ac:spMk id="111" creationId="{23370524-0FE7-41B4-ABCF-7FB26B6CF1F6}"/>
          </ac:spMkLst>
        </pc:spChg>
        <pc:spChg chg="del">
          <ac:chgData name="Christina van der Geest" userId="5cef5a1fadd2b0de" providerId="LiveId" clId="{901D7512-BE96-47C7-B68A-8DF54AFB1984}" dt="2018-03-26T17:10:49.275" v="34" actId="1076"/>
          <ac:spMkLst>
            <pc:docMk/>
            <pc:sldMk cId="2968598288" sldId="263"/>
            <ac:spMk id="117" creationId="{4E93B92B-0DD5-4277-9D69-972ABADC3559}"/>
          </ac:spMkLst>
        </pc:spChg>
        <pc:spChg chg="del">
          <ac:chgData name="Christina van der Geest" userId="5cef5a1fadd2b0de" providerId="LiveId" clId="{901D7512-BE96-47C7-B68A-8DF54AFB1984}" dt="2018-03-26T17:10:49.275" v="34" actId="1076"/>
          <ac:spMkLst>
            <pc:docMk/>
            <pc:sldMk cId="2968598288" sldId="263"/>
            <ac:spMk id="119" creationId="{7CE87768-354E-4E3F-8202-9F387CF50590}"/>
          </ac:spMkLst>
        </pc:spChg>
        <pc:spChg chg="del">
          <ac:chgData name="Christina van der Geest" userId="5cef5a1fadd2b0de" providerId="LiveId" clId="{901D7512-BE96-47C7-B68A-8DF54AFB1984}" dt="2018-03-26T17:10:49.275" v="34" actId="1076"/>
          <ac:spMkLst>
            <pc:docMk/>
            <pc:sldMk cId="2968598288" sldId="263"/>
            <ac:spMk id="121" creationId="{09E5B98F-BD75-4A30-BF72-0A91074702FC}"/>
          </ac:spMkLst>
        </pc:spChg>
        <pc:spChg chg="del">
          <ac:chgData name="Christina van der Geest" userId="5cef5a1fadd2b0de" providerId="LiveId" clId="{901D7512-BE96-47C7-B68A-8DF54AFB1984}" dt="2018-03-26T17:10:49.275" v="34" actId="1076"/>
          <ac:spMkLst>
            <pc:docMk/>
            <pc:sldMk cId="2968598288" sldId="263"/>
            <ac:spMk id="123" creationId="{8AAB91E3-41BE-4478-BF23-A24D43E146C5}"/>
          </ac:spMkLst>
        </pc:spChg>
        <pc:spChg chg="del">
          <ac:chgData name="Christina van der Geest" userId="5cef5a1fadd2b0de" providerId="LiveId" clId="{901D7512-BE96-47C7-B68A-8DF54AFB1984}" dt="2018-03-26T17:10:49.275" v="34" actId="1076"/>
          <ac:spMkLst>
            <pc:docMk/>
            <pc:sldMk cId="2968598288" sldId="263"/>
            <ac:spMk id="125" creationId="{96DFC7EA-8516-41F1-8ED9-C0A8E1E0862A}"/>
          </ac:spMkLst>
        </pc:spChg>
        <pc:spChg chg="del">
          <ac:chgData name="Christina van der Geest" userId="5cef5a1fadd2b0de" providerId="LiveId" clId="{901D7512-BE96-47C7-B68A-8DF54AFB1984}" dt="2018-03-26T17:10:49.275" v="34" actId="1076"/>
          <ac:spMkLst>
            <pc:docMk/>
            <pc:sldMk cId="2968598288" sldId="263"/>
            <ac:spMk id="127" creationId="{E24E972C-8744-4CFA-B783-41EA3CC38199}"/>
          </ac:spMkLst>
        </pc:spChg>
        <pc:spChg chg="del">
          <ac:chgData name="Christina van der Geest" userId="5cef5a1fadd2b0de" providerId="LiveId" clId="{901D7512-BE96-47C7-B68A-8DF54AFB1984}" dt="2018-03-26T17:10:49.275" v="34" actId="1076"/>
          <ac:spMkLst>
            <pc:docMk/>
            <pc:sldMk cId="2968598288" sldId="263"/>
            <ac:spMk id="129" creationId="{C7C88F2E-E233-48BA-B85F-D06BA522B790}"/>
          </ac:spMkLst>
        </pc:spChg>
        <pc:spChg chg="del">
          <ac:chgData name="Christina van der Geest" userId="5cef5a1fadd2b0de" providerId="LiveId" clId="{901D7512-BE96-47C7-B68A-8DF54AFB1984}" dt="2018-03-26T17:10:49.275" v="34" actId="1076"/>
          <ac:spMkLst>
            <pc:docMk/>
            <pc:sldMk cId="2968598288" sldId="263"/>
            <ac:spMk id="131" creationId="{2A4588C6-4069-4731-BFB4-10F1E6D37842}"/>
          </ac:spMkLst>
        </pc:spChg>
        <pc:cxnChg chg="del">
          <ac:chgData name="Christina van der Geest" userId="5cef5a1fadd2b0de" providerId="LiveId" clId="{901D7512-BE96-47C7-B68A-8DF54AFB1984}" dt="2018-03-26T17:10:49.275" v="34" actId="1076"/>
          <ac:cxnSpMkLst>
            <pc:docMk/>
            <pc:sldMk cId="2968598288" sldId="263"/>
            <ac:cxnSpMk id="113" creationId="{E0A9CA40-1F57-4A6D-ACDA-F720AA468CF6}"/>
          </ac:cxnSpMkLst>
        </pc:cxnChg>
        <pc:cxnChg chg="del">
          <ac:chgData name="Christina van der Geest" userId="5cef5a1fadd2b0de" providerId="LiveId" clId="{901D7512-BE96-47C7-B68A-8DF54AFB1984}" dt="2018-03-26T17:10:49.275" v="34" actId="1076"/>
          <ac:cxnSpMkLst>
            <pc:docMk/>
            <pc:sldMk cId="2968598288" sldId="263"/>
            <ac:cxnSpMk id="115" creationId="{B2A94EDB-B0FE-4678-8E69-0F137AE3BE6C}"/>
          </ac:cxnSpMkLst>
        </pc:cxnChg>
      </pc:sldChg>
      <pc:sldChg chg="addSp delSp modSp add ord setBg delAnim delDesignElem">
        <pc:chgData name="Christina van der Geest" userId="5cef5a1fadd2b0de" providerId="LiveId" clId="{901D7512-BE96-47C7-B68A-8DF54AFB1984}" dt="2018-03-26T17:30:42.085" v="779" actId="1076"/>
        <pc:sldMkLst>
          <pc:docMk/>
          <pc:sldMk cId="1697040131" sldId="264"/>
        </pc:sldMkLst>
        <pc:spChg chg="mod">
          <ac:chgData name="Christina van der Geest" userId="5cef5a1fadd2b0de" providerId="LiveId" clId="{901D7512-BE96-47C7-B68A-8DF54AFB1984}" dt="2018-03-26T17:30:42.085" v="779" actId="1076"/>
          <ac:spMkLst>
            <pc:docMk/>
            <pc:sldMk cId="1697040131" sldId="264"/>
            <ac:spMk id="2" creationId="{BCA23623-415E-49A3-A36D-65B8584313EF}"/>
          </ac:spMkLst>
        </pc:spChg>
        <pc:spChg chg="add mod">
          <ac:chgData name="Christina van der Geest" userId="5cef5a1fadd2b0de" providerId="LiveId" clId="{901D7512-BE96-47C7-B68A-8DF54AFB1984}" dt="2018-03-26T17:24:41.201" v="541" actId="114"/>
          <ac:spMkLst>
            <pc:docMk/>
            <pc:sldMk cId="1697040131" sldId="264"/>
            <ac:spMk id="4" creationId="{57D1B081-4F84-4CE4-8EA6-3E9665DBB407}"/>
          </ac:spMkLst>
        </pc:spChg>
        <pc:spChg chg="del">
          <ac:chgData name="Christina van der Geest" userId="5cef5a1fadd2b0de" providerId="LiveId" clId="{901D7512-BE96-47C7-B68A-8DF54AFB1984}" dt="2018-03-26T17:20:03.477" v="398" actId="478"/>
          <ac:spMkLst>
            <pc:docMk/>
            <pc:sldMk cId="1697040131" sldId="264"/>
            <ac:spMk id="20" creationId="{A2C6AC8D-EC0A-4A8C-B03E-CA29EE6C704F}"/>
          </ac:spMkLst>
        </pc:spChg>
        <pc:spChg chg="del">
          <ac:chgData name="Christina van der Geest" userId="5cef5a1fadd2b0de" providerId="LiveId" clId="{901D7512-BE96-47C7-B68A-8DF54AFB1984}" dt="2018-03-26T17:20:25.088" v="404" actId="478"/>
          <ac:spMkLst>
            <pc:docMk/>
            <pc:sldMk cId="1697040131" sldId="264"/>
            <ac:spMk id="21" creationId="{8FB87431-840F-4308-9F99-072E27603ACA}"/>
          </ac:spMkLst>
        </pc:spChg>
        <pc:spChg chg="del">
          <ac:chgData name="Christina van der Geest" userId="5cef5a1fadd2b0de" providerId="LiveId" clId="{901D7512-BE96-47C7-B68A-8DF54AFB1984}" dt="2018-03-26T17:19:23.632" v="380" actId="1076"/>
          <ac:spMkLst>
            <pc:docMk/>
            <pc:sldMk cId="1697040131" sldId="264"/>
            <ac:spMk id="111" creationId="{23370524-0FE7-41B4-ABCF-7FB26B6CF1F6}"/>
          </ac:spMkLst>
        </pc:spChg>
        <pc:spChg chg="del">
          <ac:chgData name="Christina van der Geest" userId="5cef5a1fadd2b0de" providerId="LiveId" clId="{901D7512-BE96-47C7-B68A-8DF54AFB1984}" dt="2018-03-26T17:19:23.632" v="380" actId="1076"/>
          <ac:spMkLst>
            <pc:docMk/>
            <pc:sldMk cId="1697040131" sldId="264"/>
            <ac:spMk id="117" creationId="{4E93B92B-0DD5-4277-9D69-972ABADC3559}"/>
          </ac:spMkLst>
        </pc:spChg>
        <pc:spChg chg="del">
          <ac:chgData name="Christina van der Geest" userId="5cef5a1fadd2b0de" providerId="LiveId" clId="{901D7512-BE96-47C7-B68A-8DF54AFB1984}" dt="2018-03-26T17:19:23.632" v="380" actId="1076"/>
          <ac:spMkLst>
            <pc:docMk/>
            <pc:sldMk cId="1697040131" sldId="264"/>
            <ac:spMk id="119" creationId="{7CE87768-354E-4E3F-8202-9F387CF50590}"/>
          </ac:spMkLst>
        </pc:spChg>
        <pc:spChg chg="del">
          <ac:chgData name="Christina van der Geest" userId="5cef5a1fadd2b0de" providerId="LiveId" clId="{901D7512-BE96-47C7-B68A-8DF54AFB1984}" dt="2018-03-26T17:19:23.632" v="380" actId="1076"/>
          <ac:spMkLst>
            <pc:docMk/>
            <pc:sldMk cId="1697040131" sldId="264"/>
            <ac:spMk id="121" creationId="{09E5B98F-BD75-4A30-BF72-0A91074702FC}"/>
          </ac:spMkLst>
        </pc:spChg>
        <pc:spChg chg="del">
          <ac:chgData name="Christina van der Geest" userId="5cef5a1fadd2b0de" providerId="LiveId" clId="{901D7512-BE96-47C7-B68A-8DF54AFB1984}" dt="2018-03-26T17:19:23.632" v="380" actId="1076"/>
          <ac:spMkLst>
            <pc:docMk/>
            <pc:sldMk cId="1697040131" sldId="264"/>
            <ac:spMk id="123" creationId="{8AAB91E3-41BE-4478-BF23-A24D43E146C5}"/>
          </ac:spMkLst>
        </pc:spChg>
        <pc:spChg chg="del">
          <ac:chgData name="Christina van der Geest" userId="5cef5a1fadd2b0de" providerId="LiveId" clId="{901D7512-BE96-47C7-B68A-8DF54AFB1984}" dt="2018-03-26T17:19:23.632" v="380" actId="1076"/>
          <ac:spMkLst>
            <pc:docMk/>
            <pc:sldMk cId="1697040131" sldId="264"/>
            <ac:spMk id="125" creationId="{96DFC7EA-8516-41F1-8ED9-C0A8E1E0862A}"/>
          </ac:spMkLst>
        </pc:spChg>
        <pc:spChg chg="del">
          <ac:chgData name="Christina van der Geest" userId="5cef5a1fadd2b0de" providerId="LiveId" clId="{901D7512-BE96-47C7-B68A-8DF54AFB1984}" dt="2018-03-26T17:19:23.632" v="380" actId="1076"/>
          <ac:spMkLst>
            <pc:docMk/>
            <pc:sldMk cId="1697040131" sldId="264"/>
            <ac:spMk id="127" creationId="{E24E972C-8744-4CFA-B783-41EA3CC38199}"/>
          </ac:spMkLst>
        </pc:spChg>
        <pc:spChg chg="del">
          <ac:chgData name="Christina van der Geest" userId="5cef5a1fadd2b0de" providerId="LiveId" clId="{901D7512-BE96-47C7-B68A-8DF54AFB1984}" dt="2018-03-26T17:19:23.632" v="380" actId="1076"/>
          <ac:spMkLst>
            <pc:docMk/>
            <pc:sldMk cId="1697040131" sldId="264"/>
            <ac:spMk id="129" creationId="{C7C88F2E-E233-48BA-B85F-D06BA522B790}"/>
          </ac:spMkLst>
        </pc:spChg>
        <pc:spChg chg="del">
          <ac:chgData name="Christina van der Geest" userId="5cef5a1fadd2b0de" providerId="LiveId" clId="{901D7512-BE96-47C7-B68A-8DF54AFB1984}" dt="2018-03-26T17:19:23.632" v="380" actId="1076"/>
          <ac:spMkLst>
            <pc:docMk/>
            <pc:sldMk cId="1697040131" sldId="264"/>
            <ac:spMk id="131" creationId="{2A4588C6-4069-4731-BFB4-10F1E6D37842}"/>
          </ac:spMkLst>
        </pc:spChg>
        <pc:picChg chg="add mod modCrop">
          <ac:chgData name="Christina van der Geest" userId="5cef5a1fadd2b0de" providerId="LiveId" clId="{901D7512-BE96-47C7-B68A-8DF54AFB1984}" dt="2018-03-26T17:30:04.419" v="759" actId="1076"/>
          <ac:picMkLst>
            <pc:docMk/>
            <pc:sldMk cId="1697040131" sldId="264"/>
            <ac:picMk id="5" creationId="{B63B1090-C2C1-4FA0-98BA-515352136856}"/>
          </ac:picMkLst>
        </pc:picChg>
        <pc:picChg chg="del">
          <ac:chgData name="Christina van der Geest" userId="5cef5a1fadd2b0de" providerId="LiveId" clId="{901D7512-BE96-47C7-B68A-8DF54AFB1984}" dt="2018-03-26T17:19:40.730" v="382" actId="478"/>
          <ac:picMkLst>
            <pc:docMk/>
            <pc:sldMk cId="1697040131" sldId="264"/>
            <ac:picMk id="6" creationId="{159D5AEB-FE1E-441C-8412-15CAFF5A3B6A}"/>
          </ac:picMkLst>
        </pc:picChg>
        <pc:picChg chg="del">
          <ac:chgData name="Christina van der Geest" userId="5cef5a1fadd2b0de" providerId="LiveId" clId="{901D7512-BE96-47C7-B68A-8DF54AFB1984}" dt="2018-03-26T17:22:12.226" v="517" actId="478"/>
          <ac:picMkLst>
            <pc:docMk/>
            <pc:sldMk cId="1697040131" sldId="264"/>
            <ac:picMk id="8" creationId="{58FE3776-414B-40DB-BFC3-E5E037AFD5E7}"/>
          </ac:picMkLst>
        </pc:picChg>
        <pc:cxnChg chg="del">
          <ac:chgData name="Christina van der Geest" userId="5cef5a1fadd2b0de" providerId="LiveId" clId="{901D7512-BE96-47C7-B68A-8DF54AFB1984}" dt="2018-03-26T17:19:23.632" v="380" actId="1076"/>
          <ac:cxnSpMkLst>
            <pc:docMk/>
            <pc:sldMk cId="1697040131" sldId="264"/>
            <ac:cxnSpMk id="113" creationId="{E0A9CA40-1F57-4A6D-ACDA-F720AA468CF6}"/>
          </ac:cxnSpMkLst>
        </pc:cxnChg>
        <pc:cxnChg chg="del">
          <ac:chgData name="Christina van der Geest" userId="5cef5a1fadd2b0de" providerId="LiveId" clId="{901D7512-BE96-47C7-B68A-8DF54AFB1984}" dt="2018-03-26T17:19:23.632" v="380" actId="1076"/>
          <ac:cxnSpMkLst>
            <pc:docMk/>
            <pc:sldMk cId="1697040131" sldId="264"/>
            <ac:cxnSpMk id="115" creationId="{B2A94EDB-B0FE-4678-8E69-0F137AE3BE6C}"/>
          </ac:cxnSpMkLst>
        </pc:cxnChg>
      </pc:sldChg>
    </pc:docChg>
  </pc:docChgLst>
  <pc:docChgLst>
    <pc:chgData name="Patrik Müller" userId="88c7e9826005ad16" providerId="LiveId" clId="{FF081BB0-3D32-40E5-984D-C64D3E415194}"/>
    <pc:docChg chg="modSld">
      <pc:chgData name="Patrik Müller" userId="88c7e9826005ad16" providerId="LiveId" clId="{FF081BB0-3D32-40E5-984D-C64D3E415194}" dt="2018-03-21T19:15:31.446" v="1" actId="20577"/>
      <pc:docMkLst>
        <pc:docMk/>
      </pc:docMkLst>
      <pc:sldChg chg="modSp">
        <pc:chgData name="Patrik Müller" userId="88c7e9826005ad16" providerId="LiveId" clId="{FF081BB0-3D32-40E5-984D-C64D3E415194}" dt="2018-03-21T19:15:31.446" v="1" actId="20577"/>
        <pc:sldMkLst>
          <pc:docMk/>
          <pc:sldMk cId="431641128" sldId="260"/>
        </pc:sldMkLst>
        <pc:spChg chg="mod">
          <ac:chgData name="Patrik Müller" userId="88c7e9826005ad16" providerId="LiveId" clId="{FF081BB0-3D32-40E5-984D-C64D3E415194}" dt="2018-03-21T19:15:31.446" v="1" actId="20577"/>
          <ac:spMkLst>
            <pc:docMk/>
            <pc:sldMk cId="431641128" sldId="260"/>
            <ac:spMk id="83" creationId="{ED5927E6-7B81-4F4E-8480-28D366E62879}"/>
          </ac:spMkLst>
        </pc:spChg>
      </pc:sldChg>
    </pc:docChg>
  </pc:docChgLst>
  <pc:docChgLst>
    <pc:chgData name="Christina van der Geest" userId="5cef5a1fadd2b0de" providerId="LiveId" clId="{547A71EB-FC9B-472B-83FE-9CB4EA272756}"/>
    <pc:docChg chg="modSld">
      <pc:chgData name="Christina van der Geest" userId="5cef5a1fadd2b0de" providerId="LiveId" clId="{547A71EB-FC9B-472B-83FE-9CB4EA272756}" dt="2018-04-17T20:59:22.811" v="5" actId="20578"/>
      <pc:docMkLst>
        <pc:docMk/>
      </pc:docMkLst>
      <pc:sldChg chg="modSp">
        <pc:chgData name="Christina van der Geest" userId="5cef5a1fadd2b0de" providerId="LiveId" clId="{547A71EB-FC9B-472B-83FE-9CB4EA272756}" dt="2018-04-17T20:59:22.811" v="5" actId="20578"/>
        <pc:sldMkLst>
          <pc:docMk/>
          <pc:sldMk cId="2968598288" sldId="263"/>
        </pc:sldMkLst>
        <pc:spChg chg="mod">
          <ac:chgData name="Christina van der Geest" userId="5cef5a1fadd2b0de" providerId="LiveId" clId="{547A71EB-FC9B-472B-83FE-9CB4EA272756}" dt="2018-04-17T20:59:22.811" v="5" actId="20578"/>
          <ac:spMkLst>
            <pc:docMk/>
            <pc:sldMk cId="2968598288" sldId="263"/>
            <ac:spMk id="16" creationId="{9BC7BCFA-6B68-461D-8135-01A19D3E38FB}"/>
          </ac:spMkLst>
        </pc:spChg>
      </pc:sldChg>
    </pc:docChg>
  </pc:docChgLst>
  <pc:docChgLst>
    <pc:chgData name="Jonas Gschwend" userId="336d18e8d4cc88d1" providerId="LiveId" clId="{1276DD62-6BDE-4AB7-9E90-50E01DDE9A84}"/>
    <pc:docChg chg="custSel modSld">
      <pc:chgData name="Jonas Gschwend" userId="336d18e8d4cc88d1" providerId="LiveId" clId="{1276DD62-6BDE-4AB7-9E90-50E01DDE9A84}" dt="2018-03-19T08:40:15.785" v="16" actId="26606"/>
      <pc:docMkLst>
        <pc:docMk/>
      </pc:docMkLst>
      <pc:sldChg chg="addSp modSp mod setBg">
        <pc:chgData name="Jonas Gschwend" userId="336d18e8d4cc88d1" providerId="LiveId" clId="{1276DD62-6BDE-4AB7-9E90-50E01DDE9A84}" dt="2018-03-19T08:39:04.965" v="8" actId="26606"/>
        <pc:sldMkLst>
          <pc:docMk/>
          <pc:sldMk cId="2087039881" sldId="256"/>
        </pc:sldMkLst>
        <pc:spChg chg="mod">
          <ac:chgData name="Jonas Gschwend" userId="336d18e8d4cc88d1" providerId="LiveId" clId="{1276DD62-6BDE-4AB7-9E90-50E01DDE9A84}" dt="2018-03-19T08:39:04.965" v="8" actId="26606"/>
          <ac:spMkLst>
            <pc:docMk/>
            <pc:sldMk cId="2087039881" sldId="256"/>
            <ac:spMk id="2" creationId="{4383D1D4-AB1E-4573-98E9-7F4C1CB73936}"/>
          </ac:spMkLst>
        </pc:spChg>
        <pc:spChg chg="mod">
          <ac:chgData name="Jonas Gschwend" userId="336d18e8d4cc88d1" providerId="LiveId" clId="{1276DD62-6BDE-4AB7-9E90-50E01DDE9A84}" dt="2018-03-19T08:39:04.965" v="8" actId="26606"/>
          <ac:spMkLst>
            <pc:docMk/>
            <pc:sldMk cId="2087039881" sldId="256"/>
            <ac:spMk id="3" creationId="{58539E4C-0AAB-4F52-A66C-1E3155ACBCDD}"/>
          </ac:spMkLst>
        </pc:spChg>
        <pc:spChg chg="add">
          <ac:chgData name="Jonas Gschwend" userId="336d18e8d4cc88d1" providerId="LiveId" clId="{1276DD62-6BDE-4AB7-9E90-50E01DDE9A84}" dt="2018-03-19T08:39:04.965" v="8" actId="26606"/>
          <ac:spMkLst>
            <pc:docMk/>
            <pc:sldMk cId="2087039881" sldId="256"/>
            <ac:spMk id="10" creationId="{EB3158C7-B011-4D27-BC9D-27EA5BE02D03}"/>
          </ac:spMkLst>
        </pc:spChg>
        <pc:spChg chg="add">
          <ac:chgData name="Jonas Gschwend" userId="336d18e8d4cc88d1" providerId="LiveId" clId="{1276DD62-6BDE-4AB7-9E90-50E01DDE9A84}" dt="2018-03-19T08:39:04.965" v="8" actId="26606"/>
          <ac:spMkLst>
            <pc:docMk/>
            <pc:sldMk cId="2087039881" sldId="256"/>
            <ac:spMk id="16" creationId="{40EA1C2A-B332-4211-8479-EA99BC303EF5}"/>
          </ac:spMkLst>
        </pc:spChg>
        <pc:spChg chg="add">
          <ac:chgData name="Jonas Gschwend" userId="336d18e8d4cc88d1" providerId="LiveId" clId="{1276DD62-6BDE-4AB7-9E90-50E01DDE9A84}" dt="2018-03-19T08:39:04.965" v="8" actId="26606"/>
          <ac:spMkLst>
            <pc:docMk/>
            <pc:sldMk cId="2087039881" sldId="256"/>
            <ac:spMk id="18" creationId="{24A97CC0-C913-4A9C-B6E8-755C7D15EAC8}"/>
          </ac:spMkLst>
        </pc:spChg>
        <pc:spChg chg="add">
          <ac:chgData name="Jonas Gschwend" userId="336d18e8d4cc88d1" providerId="LiveId" clId="{1276DD62-6BDE-4AB7-9E90-50E01DDE9A84}" dt="2018-03-19T08:39:04.965" v="8" actId="26606"/>
          <ac:spMkLst>
            <pc:docMk/>
            <pc:sldMk cId="2087039881" sldId="256"/>
            <ac:spMk id="20" creationId="{9DFA36DF-98BD-46D3-A75B-97154DB48262}"/>
          </ac:spMkLst>
        </pc:spChg>
        <pc:spChg chg="add">
          <ac:chgData name="Jonas Gschwend" userId="336d18e8d4cc88d1" providerId="LiveId" clId="{1276DD62-6BDE-4AB7-9E90-50E01DDE9A84}" dt="2018-03-19T08:39:04.965" v="8" actId="26606"/>
          <ac:spMkLst>
            <pc:docMk/>
            <pc:sldMk cId="2087039881" sldId="256"/>
            <ac:spMk id="22" creationId="{D1D22F90-51DE-40F7-96EE-8E9894DF0E7E}"/>
          </ac:spMkLst>
        </pc:spChg>
        <pc:spChg chg="add">
          <ac:chgData name="Jonas Gschwend" userId="336d18e8d4cc88d1" providerId="LiveId" clId="{1276DD62-6BDE-4AB7-9E90-50E01DDE9A84}" dt="2018-03-19T08:39:04.965" v="8" actId="26606"/>
          <ac:spMkLst>
            <pc:docMk/>
            <pc:sldMk cId="2087039881" sldId="256"/>
            <ac:spMk id="24" creationId="{F45D120E-4F36-4767-98FA-949993B8E1AC}"/>
          </ac:spMkLst>
        </pc:spChg>
        <pc:spChg chg="add">
          <ac:chgData name="Jonas Gschwend" userId="336d18e8d4cc88d1" providerId="LiveId" clId="{1276DD62-6BDE-4AB7-9E90-50E01DDE9A84}" dt="2018-03-19T08:39:04.965" v="8" actId="26606"/>
          <ac:spMkLst>
            <pc:docMk/>
            <pc:sldMk cId="2087039881" sldId="256"/>
            <ac:spMk id="26" creationId="{B541A2F0-1EDC-4D03-94AC-35BC742CEAC9}"/>
          </ac:spMkLst>
        </pc:spChg>
        <pc:spChg chg="add">
          <ac:chgData name="Jonas Gschwend" userId="336d18e8d4cc88d1" providerId="LiveId" clId="{1276DD62-6BDE-4AB7-9E90-50E01DDE9A84}" dt="2018-03-19T08:39:04.965" v="8" actId="26606"/>
          <ac:spMkLst>
            <pc:docMk/>
            <pc:sldMk cId="2087039881" sldId="256"/>
            <ac:spMk id="28" creationId="{08CE2AE4-51CC-4060-8818-423BB07BF3D4}"/>
          </ac:spMkLst>
        </pc:spChg>
        <pc:spChg chg="add">
          <ac:chgData name="Jonas Gschwend" userId="336d18e8d4cc88d1" providerId="LiveId" clId="{1276DD62-6BDE-4AB7-9E90-50E01DDE9A84}" dt="2018-03-19T08:39:04.965" v="8" actId="26606"/>
          <ac:spMkLst>
            <pc:docMk/>
            <pc:sldMk cId="2087039881" sldId="256"/>
            <ac:spMk id="30" creationId="{948AE52C-AD58-4D7E-BBEC-741EA69A9079}"/>
          </ac:spMkLst>
        </pc:spChg>
        <pc:picChg chg="add mod ord">
          <ac:chgData name="Jonas Gschwend" userId="336d18e8d4cc88d1" providerId="LiveId" clId="{1276DD62-6BDE-4AB7-9E90-50E01DDE9A84}" dt="2018-03-19T08:39:04.965" v="8" actId="26606"/>
          <ac:picMkLst>
            <pc:docMk/>
            <pc:sldMk cId="2087039881" sldId="256"/>
            <ac:picMk id="5" creationId="{3FFAB359-D934-49C6-9E8D-B6BA4539CD44}"/>
          </ac:picMkLst>
        </pc:picChg>
        <pc:cxnChg chg="add">
          <ac:chgData name="Jonas Gschwend" userId="336d18e8d4cc88d1" providerId="LiveId" clId="{1276DD62-6BDE-4AB7-9E90-50E01DDE9A84}" dt="2018-03-19T08:39:04.965" v="8" actId="26606"/>
          <ac:cxnSpMkLst>
            <pc:docMk/>
            <pc:sldMk cId="2087039881" sldId="256"/>
            <ac:cxnSpMk id="12" creationId="{7295AA18-FA8B-4B5D-9477-7F5F51288FEC}"/>
          </ac:cxnSpMkLst>
        </pc:cxnChg>
        <pc:cxnChg chg="add">
          <ac:chgData name="Jonas Gschwend" userId="336d18e8d4cc88d1" providerId="LiveId" clId="{1276DD62-6BDE-4AB7-9E90-50E01DDE9A84}" dt="2018-03-19T08:39:04.965" v="8" actId="26606"/>
          <ac:cxnSpMkLst>
            <pc:docMk/>
            <pc:sldMk cId="2087039881" sldId="256"/>
            <ac:cxnSpMk id="14" creationId="{5E377175-C211-4D7B-89F7-92406DBD7346}"/>
          </ac:cxnSpMkLst>
        </pc:cxnChg>
      </pc:sldChg>
      <pc:sldChg chg="addSp modSp mod setBg">
        <pc:chgData name="Jonas Gschwend" userId="336d18e8d4cc88d1" providerId="LiveId" clId="{1276DD62-6BDE-4AB7-9E90-50E01DDE9A84}" dt="2018-03-19T08:39:33.137" v="11" actId="26606"/>
        <pc:sldMkLst>
          <pc:docMk/>
          <pc:sldMk cId="2669927319" sldId="257"/>
        </pc:sldMkLst>
        <pc:spChg chg="mod">
          <ac:chgData name="Jonas Gschwend" userId="336d18e8d4cc88d1" providerId="LiveId" clId="{1276DD62-6BDE-4AB7-9E90-50E01DDE9A84}" dt="2018-03-19T08:39:33.137" v="11" actId="26606"/>
          <ac:spMkLst>
            <pc:docMk/>
            <pc:sldMk cId="2669927319" sldId="257"/>
            <ac:spMk id="2" creationId="{480F56B3-05D4-4EF3-B458-A76A5008921C}"/>
          </ac:spMkLst>
        </pc:spChg>
        <pc:spChg chg="mod">
          <ac:chgData name="Jonas Gschwend" userId="336d18e8d4cc88d1" providerId="LiveId" clId="{1276DD62-6BDE-4AB7-9E90-50E01DDE9A84}" dt="2018-03-19T08:39:33.137" v="11" actId="26606"/>
          <ac:spMkLst>
            <pc:docMk/>
            <pc:sldMk cId="2669927319" sldId="257"/>
            <ac:spMk id="3" creationId="{DF8DB20F-2AD3-42B9-A6E1-949C5517C005}"/>
          </ac:spMkLst>
        </pc:spChg>
        <pc:spChg chg="add">
          <ac:chgData name="Jonas Gschwend" userId="336d18e8d4cc88d1" providerId="LiveId" clId="{1276DD62-6BDE-4AB7-9E90-50E01DDE9A84}" dt="2018-03-19T08:39:33.137" v="11" actId="26606"/>
          <ac:spMkLst>
            <pc:docMk/>
            <pc:sldMk cId="2669927319" sldId="257"/>
            <ac:spMk id="10" creationId="{1D4F4279-6CB8-4935-B70E-47B0D4BF7E33}"/>
          </ac:spMkLst>
        </pc:spChg>
        <pc:spChg chg="add">
          <ac:chgData name="Jonas Gschwend" userId="336d18e8d4cc88d1" providerId="LiveId" clId="{1276DD62-6BDE-4AB7-9E90-50E01DDE9A84}" dt="2018-03-19T08:39:33.137" v="11" actId="26606"/>
          <ac:spMkLst>
            <pc:docMk/>
            <pc:sldMk cId="2669927319" sldId="257"/>
            <ac:spMk id="16" creationId="{BD4BEF6F-1F5D-425B-B942-CE0EC90D3760}"/>
          </ac:spMkLst>
        </pc:spChg>
        <pc:spChg chg="add">
          <ac:chgData name="Jonas Gschwend" userId="336d18e8d4cc88d1" providerId="LiveId" clId="{1276DD62-6BDE-4AB7-9E90-50E01DDE9A84}" dt="2018-03-19T08:39:33.137" v="11" actId="26606"/>
          <ac:spMkLst>
            <pc:docMk/>
            <pc:sldMk cId="2669927319" sldId="257"/>
            <ac:spMk id="18" creationId="{17D310E3-BA9A-4243-B504-0D1F6220659B}"/>
          </ac:spMkLst>
        </pc:spChg>
        <pc:spChg chg="add">
          <ac:chgData name="Jonas Gschwend" userId="336d18e8d4cc88d1" providerId="LiveId" clId="{1276DD62-6BDE-4AB7-9E90-50E01DDE9A84}" dt="2018-03-19T08:39:33.137" v="11" actId="26606"/>
          <ac:spMkLst>
            <pc:docMk/>
            <pc:sldMk cId="2669927319" sldId="257"/>
            <ac:spMk id="20" creationId="{E866FCBB-59B5-4CDF-BEE6-633824440939}"/>
          </ac:spMkLst>
        </pc:spChg>
        <pc:spChg chg="add">
          <ac:chgData name="Jonas Gschwend" userId="336d18e8d4cc88d1" providerId="LiveId" clId="{1276DD62-6BDE-4AB7-9E90-50E01DDE9A84}" dt="2018-03-19T08:39:33.137" v="11" actId="26606"/>
          <ac:spMkLst>
            <pc:docMk/>
            <pc:sldMk cId="2669927319" sldId="257"/>
            <ac:spMk id="22" creationId="{6AC675E8-14B6-40FA-B3B3-C1E2E39D26EC}"/>
          </ac:spMkLst>
        </pc:spChg>
        <pc:spChg chg="add">
          <ac:chgData name="Jonas Gschwend" userId="336d18e8d4cc88d1" providerId="LiveId" clId="{1276DD62-6BDE-4AB7-9E90-50E01DDE9A84}" dt="2018-03-19T08:39:33.137" v="11" actId="26606"/>
          <ac:spMkLst>
            <pc:docMk/>
            <pc:sldMk cId="2669927319" sldId="257"/>
            <ac:spMk id="24" creationId="{56989EBF-8722-45B6-80BA-3B62833E4F59}"/>
          </ac:spMkLst>
        </pc:spChg>
        <pc:spChg chg="add">
          <ac:chgData name="Jonas Gschwend" userId="336d18e8d4cc88d1" providerId="LiveId" clId="{1276DD62-6BDE-4AB7-9E90-50E01DDE9A84}" dt="2018-03-19T08:39:33.137" v="11" actId="26606"/>
          <ac:spMkLst>
            <pc:docMk/>
            <pc:sldMk cId="2669927319" sldId="257"/>
            <ac:spMk id="26" creationId="{7C9F3575-4D35-4C55-93E6-A0BB647C5A1F}"/>
          </ac:spMkLst>
        </pc:spChg>
        <pc:spChg chg="add">
          <ac:chgData name="Jonas Gschwend" userId="336d18e8d4cc88d1" providerId="LiveId" clId="{1276DD62-6BDE-4AB7-9E90-50E01DDE9A84}" dt="2018-03-19T08:39:33.137" v="11" actId="26606"/>
          <ac:spMkLst>
            <pc:docMk/>
            <pc:sldMk cId="2669927319" sldId="257"/>
            <ac:spMk id="28" creationId="{868C8FD7-A917-4543-8961-F5EB09C27570}"/>
          </ac:spMkLst>
        </pc:spChg>
        <pc:spChg chg="add">
          <ac:chgData name="Jonas Gschwend" userId="336d18e8d4cc88d1" providerId="LiveId" clId="{1276DD62-6BDE-4AB7-9E90-50E01DDE9A84}" dt="2018-03-19T08:39:33.137" v="11" actId="26606"/>
          <ac:spMkLst>
            <pc:docMk/>
            <pc:sldMk cId="2669927319" sldId="257"/>
            <ac:spMk id="30" creationId="{31AF5A33-5C3E-4B00-B636-470C37CD0793}"/>
          </ac:spMkLst>
        </pc:spChg>
        <pc:picChg chg="add mod ord">
          <ac:chgData name="Jonas Gschwend" userId="336d18e8d4cc88d1" providerId="LiveId" clId="{1276DD62-6BDE-4AB7-9E90-50E01DDE9A84}" dt="2018-03-19T08:39:33.137" v="11" actId="26606"/>
          <ac:picMkLst>
            <pc:docMk/>
            <pc:sldMk cId="2669927319" sldId="257"/>
            <ac:picMk id="5" creationId="{05C35293-D069-40A3-9730-80FA591D74EB}"/>
          </ac:picMkLst>
        </pc:picChg>
        <pc:cxnChg chg="add">
          <ac:chgData name="Jonas Gschwend" userId="336d18e8d4cc88d1" providerId="LiveId" clId="{1276DD62-6BDE-4AB7-9E90-50E01DDE9A84}" dt="2018-03-19T08:39:33.137" v="11" actId="26606"/>
          <ac:cxnSpMkLst>
            <pc:docMk/>
            <pc:sldMk cId="2669927319" sldId="257"/>
            <ac:cxnSpMk id="12" creationId="{126709FF-BC45-4BDA-88FE-6727BCBD9750}"/>
          </ac:cxnSpMkLst>
        </pc:cxnChg>
        <pc:cxnChg chg="add">
          <ac:chgData name="Jonas Gschwend" userId="336d18e8d4cc88d1" providerId="LiveId" clId="{1276DD62-6BDE-4AB7-9E90-50E01DDE9A84}" dt="2018-03-19T08:39:33.137" v="11" actId="26606"/>
          <ac:cxnSpMkLst>
            <pc:docMk/>
            <pc:sldMk cId="2669927319" sldId="257"/>
            <ac:cxnSpMk id="14" creationId="{43B53C46-807E-496A-8ACD-66372ECA6533}"/>
          </ac:cxnSpMkLst>
        </pc:cxnChg>
      </pc:sldChg>
      <pc:sldChg chg="addSp delSp modSp mod setBg">
        <pc:chgData name="Jonas Gschwend" userId="336d18e8d4cc88d1" providerId="LiveId" clId="{1276DD62-6BDE-4AB7-9E90-50E01DDE9A84}" dt="2018-03-19T08:40:15.785" v="16" actId="26606"/>
        <pc:sldMkLst>
          <pc:docMk/>
          <pc:sldMk cId="2979224213" sldId="258"/>
        </pc:sldMkLst>
        <pc:spChg chg="mod ord">
          <ac:chgData name="Jonas Gschwend" userId="336d18e8d4cc88d1" providerId="LiveId" clId="{1276DD62-6BDE-4AB7-9E90-50E01DDE9A84}" dt="2018-03-19T08:40:15.785" v="16" actId="26606"/>
          <ac:spMkLst>
            <pc:docMk/>
            <pc:sldMk cId="2979224213" sldId="258"/>
            <ac:spMk id="2" creationId="{2C92AE31-FF98-4B1D-913D-3B308F151C25}"/>
          </ac:spMkLst>
        </pc:spChg>
        <pc:spChg chg="add">
          <ac:chgData name="Jonas Gschwend" userId="336d18e8d4cc88d1" providerId="LiveId" clId="{1276DD62-6BDE-4AB7-9E90-50E01DDE9A84}" dt="2018-03-19T08:40:15.785" v="16" actId="26606"/>
          <ac:spMkLst>
            <pc:docMk/>
            <pc:sldMk cId="2979224213" sldId="258"/>
            <ac:spMk id="25" creationId="{EB3158C7-B011-4D27-BC9D-27EA5BE02D03}"/>
          </ac:spMkLst>
        </pc:spChg>
        <pc:spChg chg="add">
          <ac:chgData name="Jonas Gschwend" userId="336d18e8d4cc88d1" providerId="LiveId" clId="{1276DD62-6BDE-4AB7-9E90-50E01DDE9A84}" dt="2018-03-19T08:40:15.785" v="16" actId="26606"/>
          <ac:spMkLst>
            <pc:docMk/>
            <pc:sldMk cId="2979224213" sldId="258"/>
            <ac:spMk id="31" creationId="{40EA1C2A-B332-4211-8479-EA99BC303EF5}"/>
          </ac:spMkLst>
        </pc:spChg>
        <pc:spChg chg="add">
          <ac:chgData name="Jonas Gschwend" userId="336d18e8d4cc88d1" providerId="LiveId" clId="{1276DD62-6BDE-4AB7-9E90-50E01DDE9A84}" dt="2018-03-19T08:40:15.785" v="16" actId="26606"/>
          <ac:spMkLst>
            <pc:docMk/>
            <pc:sldMk cId="2979224213" sldId="258"/>
            <ac:spMk id="33" creationId="{24A97CC0-C913-4A9C-B6E8-755C7D15EAC8}"/>
          </ac:spMkLst>
        </pc:spChg>
        <pc:spChg chg="add">
          <ac:chgData name="Jonas Gschwend" userId="336d18e8d4cc88d1" providerId="LiveId" clId="{1276DD62-6BDE-4AB7-9E90-50E01DDE9A84}" dt="2018-03-19T08:40:15.785" v="16" actId="26606"/>
          <ac:spMkLst>
            <pc:docMk/>
            <pc:sldMk cId="2979224213" sldId="258"/>
            <ac:spMk id="35" creationId="{9DFA36DF-98BD-46D3-A75B-97154DB48262}"/>
          </ac:spMkLst>
        </pc:spChg>
        <pc:spChg chg="add">
          <ac:chgData name="Jonas Gschwend" userId="336d18e8d4cc88d1" providerId="LiveId" clId="{1276DD62-6BDE-4AB7-9E90-50E01DDE9A84}" dt="2018-03-19T08:40:15.785" v="16" actId="26606"/>
          <ac:spMkLst>
            <pc:docMk/>
            <pc:sldMk cId="2979224213" sldId="258"/>
            <ac:spMk id="37" creationId="{D1D22F90-51DE-40F7-96EE-8E9894DF0E7E}"/>
          </ac:spMkLst>
        </pc:spChg>
        <pc:spChg chg="add">
          <ac:chgData name="Jonas Gschwend" userId="336d18e8d4cc88d1" providerId="LiveId" clId="{1276DD62-6BDE-4AB7-9E90-50E01DDE9A84}" dt="2018-03-19T08:40:15.785" v="16" actId="26606"/>
          <ac:spMkLst>
            <pc:docMk/>
            <pc:sldMk cId="2979224213" sldId="258"/>
            <ac:spMk id="39" creationId="{F45D120E-4F36-4767-98FA-949993B8E1AC}"/>
          </ac:spMkLst>
        </pc:spChg>
        <pc:spChg chg="add">
          <ac:chgData name="Jonas Gschwend" userId="336d18e8d4cc88d1" providerId="LiveId" clId="{1276DD62-6BDE-4AB7-9E90-50E01DDE9A84}" dt="2018-03-19T08:40:15.785" v="16" actId="26606"/>
          <ac:spMkLst>
            <pc:docMk/>
            <pc:sldMk cId="2979224213" sldId="258"/>
            <ac:spMk id="41" creationId="{B541A2F0-1EDC-4D03-94AC-35BC742CEAC9}"/>
          </ac:spMkLst>
        </pc:spChg>
        <pc:spChg chg="add">
          <ac:chgData name="Jonas Gschwend" userId="336d18e8d4cc88d1" providerId="LiveId" clId="{1276DD62-6BDE-4AB7-9E90-50E01DDE9A84}" dt="2018-03-19T08:40:15.785" v="16" actId="26606"/>
          <ac:spMkLst>
            <pc:docMk/>
            <pc:sldMk cId="2979224213" sldId="258"/>
            <ac:spMk id="43" creationId="{08CE2AE4-51CC-4060-8818-423BB07BF3D4}"/>
          </ac:spMkLst>
        </pc:spChg>
        <pc:spChg chg="add">
          <ac:chgData name="Jonas Gschwend" userId="336d18e8d4cc88d1" providerId="LiveId" clId="{1276DD62-6BDE-4AB7-9E90-50E01DDE9A84}" dt="2018-03-19T08:40:15.785" v="16" actId="26606"/>
          <ac:spMkLst>
            <pc:docMk/>
            <pc:sldMk cId="2979224213" sldId="258"/>
            <ac:spMk id="45" creationId="{948AE52C-AD58-4D7E-BBEC-741EA69A9079}"/>
          </ac:spMkLst>
        </pc:spChg>
        <pc:grpChg chg="add">
          <ac:chgData name="Jonas Gschwend" userId="336d18e8d4cc88d1" providerId="LiveId" clId="{1276DD62-6BDE-4AB7-9E90-50E01DDE9A84}" dt="2018-03-19T08:40:15.785" v="16" actId="26606"/>
          <ac:grpSpMkLst>
            <pc:docMk/>
            <pc:sldMk cId="2979224213" sldId="258"/>
            <ac:grpSpMk id="13" creationId="{A5AFB369-4673-4727-A7CD-D86AFE0AE069}"/>
          </ac:grpSpMkLst>
        </pc:grpChg>
        <pc:picChg chg="add del mod">
          <ac:chgData name="Jonas Gschwend" userId="336d18e8d4cc88d1" providerId="LiveId" clId="{1276DD62-6BDE-4AB7-9E90-50E01DDE9A84}" dt="2018-03-19T08:39:52.507" v="13" actId="478"/>
          <ac:picMkLst>
            <pc:docMk/>
            <pc:sldMk cId="2979224213" sldId="258"/>
            <ac:picMk id="4" creationId="{A84F36E2-0AD5-426D-A87E-9C1431D44EF2}"/>
          </ac:picMkLst>
        </pc:picChg>
        <pc:picChg chg="add del mod">
          <ac:chgData name="Jonas Gschwend" userId="336d18e8d4cc88d1" providerId="LiveId" clId="{1276DD62-6BDE-4AB7-9E90-50E01DDE9A84}" dt="2018-03-19T08:39:50.317" v="12" actId="478"/>
          <ac:picMkLst>
            <pc:docMk/>
            <pc:sldMk cId="2979224213" sldId="258"/>
            <ac:picMk id="6" creationId="{7FC319A6-3315-4C3D-A082-05DA0218F417}"/>
          </ac:picMkLst>
        </pc:picChg>
        <pc:picChg chg="add mod">
          <ac:chgData name="Jonas Gschwend" userId="336d18e8d4cc88d1" providerId="LiveId" clId="{1276DD62-6BDE-4AB7-9E90-50E01DDE9A84}" dt="2018-03-19T08:40:15.785" v="16" actId="26606"/>
          <ac:picMkLst>
            <pc:docMk/>
            <pc:sldMk cId="2979224213" sldId="258"/>
            <ac:picMk id="8" creationId="{563904F3-77F5-449D-A34F-49E74EBB574D}"/>
          </ac:picMkLst>
        </pc:picChg>
        <pc:cxnChg chg="add">
          <ac:chgData name="Jonas Gschwend" userId="336d18e8d4cc88d1" providerId="LiveId" clId="{1276DD62-6BDE-4AB7-9E90-50E01DDE9A84}" dt="2018-03-19T08:40:15.785" v="16" actId="26606"/>
          <ac:cxnSpMkLst>
            <pc:docMk/>
            <pc:sldMk cId="2979224213" sldId="258"/>
            <ac:cxnSpMk id="27" creationId="{7295AA18-FA8B-4B5D-9477-7F5F51288FEC}"/>
          </ac:cxnSpMkLst>
        </pc:cxnChg>
        <pc:cxnChg chg="add">
          <ac:chgData name="Jonas Gschwend" userId="336d18e8d4cc88d1" providerId="LiveId" clId="{1276DD62-6BDE-4AB7-9E90-50E01DDE9A84}" dt="2018-03-19T08:40:15.785" v="16" actId="26606"/>
          <ac:cxnSpMkLst>
            <pc:docMk/>
            <pc:sldMk cId="2979224213" sldId="258"/>
            <ac:cxnSpMk id="29" creationId="{5E377175-C211-4D7B-89F7-92406DBD7346}"/>
          </ac:cxnSpMkLst>
        </pc:cxnChg>
      </pc:sldChg>
    </pc:docChg>
  </pc:docChgLst>
  <pc:docChgLst>
    <pc:chgData name="Jonas Gschwend" userId="336d18e8d4cc88d1" providerId="LiveId" clId="{616B51E4-01B3-4A99-B580-429525491728}"/>
    <pc:docChg chg="undo custSel addSld delSld modSld">
      <pc:chgData name="Jonas Gschwend" userId="336d18e8d4cc88d1" providerId="LiveId" clId="{616B51E4-01B3-4A99-B580-429525491728}" dt="2018-03-19T17:08:17.797" v="264"/>
      <pc:docMkLst>
        <pc:docMk/>
      </pc:docMkLst>
      <pc:sldChg chg="modSp modAnim">
        <pc:chgData name="Jonas Gschwend" userId="336d18e8d4cc88d1" providerId="LiveId" clId="{616B51E4-01B3-4A99-B580-429525491728}" dt="2018-03-19T17:08:17.797" v="264"/>
        <pc:sldMkLst>
          <pc:docMk/>
          <pc:sldMk cId="2669927319" sldId="257"/>
        </pc:sldMkLst>
        <pc:picChg chg="mod">
          <ac:chgData name="Jonas Gschwend" userId="336d18e8d4cc88d1" providerId="LiveId" clId="{616B51E4-01B3-4A99-B580-429525491728}" dt="2018-03-19T16:24:17.228" v="36" actId="1076"/>
          <ac:picMkLst>
            <pc:docMk/>
            <pc:sldMk cId="2669927319" sldId="257"/>
            <ac:picMk id="5" creationId="{05C35293-D069-40A3-9730-80FA591D74EB}"/>
          </ac:picMkLst>
        </pc:picChg>
      </pc:sldChg>
      <pc:sldChg chg="addSp modSp modAnim">
        <pc:chgData name="Jonas Gschwend" userId="336d18e8d4cc88d1" providerId="LiveId" clId="{616B51E4-01B3-4A99-B580-429525491728}" dt="2018-03-19T17:07:50.191" v="263"/>
        <pc:sldMkLst>
          <pc:docMk/>
          <pc:sldMk cId="2979224213" sldId="258"/>
        </pc:sldMkLst>
        <pc:picChg chg="add mod">
          <ac:chgData name="Jonas Gschwend" userId="336d18e8d4cc88d1" providerId="LiveId" clId="{616B51E4-01B3-4A99-B580-429525491728}" dt="2018-03-19T16:21:04.909" v="21" actId="1076"/>
          <ac:picMkLst>
            <pc:docMk/>
            <pc:sldMk cId="2979224213" sldId="258"/>
            <ac:picMk id="4" creationId="{A860092C-CEE2-4C43-A599-FC76ECF0E257}"/>
          </ac:picMkLst>
        </pc:picChg>
        <pc:picChg chg="add mod">
          <ac:chgData name="Jonas Gschwend" userId="336d18e8d4cc88d1" providerId="LiveId" clId="{616B51E4-01B3-4A99-B580-429525491728}" dt="2018-03-19T16:21:00.758" v="20" actId="1076"/>
          <ac:picMkLst>
            <pc:docMk/>
            <pc:sldMk cId="2979224213" sldId="258"/>
            <ac:picMk id="6" creationId="{297C35F0-EB4D-4085-BABE-28C8725F9878}"/>
          </ac:picMkLst>
        </pc:picChg>
      </pc:sldChg>
      <pc:sldChg chg="addSp delSp modSp add mod setBg modAnim">
        <pc:chgData name="Jonas Gschwend" userId="336d18e8d4cc88d1" providerId="LiveId" clId="{616B51E4-01B3-4A99-B580-429525491728}" dt="2018-03-19T17:05:16.599" v="261"/>
        <pc:sldMkLst>
          <pc:docMk/>
          <pc:sldMk cId="431641128" sldId="260"/>
        </pc:sldMkLst>
        <pc:spChg chg="mod ord">
          <ac:chgData name="Jonas Gschwend" userId="336d18e8d4cc88d1" providerId="LiveId" clId="{616B51E4-01B3-4A99-B580-429525491728}" dt="2018-03-19T16:28:14.521" v="102"/>
          <ac:spMkLst>
            <pc:docMk/>
            <pc:sldMk cId="431641128" sldId="260"/>
            <ac:spMk id="2" creationId="{BCA23623-415E-49A3-A36D-65B8584313EF}"/>
          </ac:spMkLst>
        </pc:spChg>
        <pc:spChg chg="add del">
          <ac:chgData name="Jonas Gschwend" userId="336d18e8d4cc88d1" providerId="LiveId" clId="{616B51E4-01B3-4A99-B580-429525491728}" dt="2018-03-19T16:25:02.312" v="45" actId="26606"/>
          <ac:spMkLst>
            <pc:docMk/>
            <pc:sldMk cId="431641128" sldId="260"/>
            <ac:spMk id="9" creationId="{1D4F4279-6CB8-4935-B70E-47B0D4BF7E33}"/>
          </ac:spMkLst>
        </pc:spChg>
        <pc:spChg chg="add del">
          <ac:chgData name="Jonas Gschwend" userId="336d18e8d4cc88d1" providerId="LiveId" clId="{616B51E4-01B3-4A99-B580-429525491728}" dt="2018-03-19T16:25:02.312" v="45" actId="26606"/>
          <ac:spMkLst>
            <pc:docMk/>
            <pc:sldMk cId="431641128" sldId="260"/>
            <ac:spMk id="15" creationId="{BD4BEF6F-1F5D-425B-B942-CE0EC90D3760}"/>
          </ac:spMkLst>
        </pc:spChg>
        <pc:spChg chg="add del">
          <ac:chgData name="Jonas Gschwend" userId="336d18e8d4cc88d1" providerId="LiveId" clId="{616B51E4-01B3-4A99-B580-429525491728}" dt="2018-03-19T16:25:02.312" v="45" actId="26606"/>
          <ac:spMkLst>
            <pc:docMk/>
            <pc:sldMk cId="431641128" sldId="260"/>
            <ac:spMk id="17" creationId="{17D310E3-BA9A-4243-B504-0D1F6220659B}"/>
          </ac:spMkLst>
        </pc:spChg>
        <pc:spChg chg="add del">
          <ac:chgData name="Jonas Gschwend" userId="336d18e8d4cc88d1" providerId="LiveId" clId="{616B51E4-01B3-4A99-B580-429525491728}" dt="2018-03-19T16:25:02.312" v="45" actId="26606"/>
          <ac:spMkLst>
            <pc:docMk/>
            <pc:sldMk cId="431641128" sldId="260"/>
            <ac:spMk id="19" creationId="{E866FCBB-59B5-4CDF-BEE6-633824440939}"/>
          </ac:spMkLst>
        </pc:spChg>
        <pc:spChg chg="add del">
          <ac:chgData name="Jonas Gschwend" userId="336d18e8d4cc88d1" providerId="LiveId" clId="{616B51E4-01B3-4A99-B580-429525491728}" dt="2018-03-19T16:25:02.312" v="45" actId="26606"/>
          <ac:spMkLst>
            <pc:docMk/>
            <pc:sldMk cId="431641128" sldId="260"/>
            <ac:spMk id="21" creationId="{6AC675E8-14B6-40FA-B3B3-C1E2E39D26EC}"/>
          </ac:spMkLst>
        </pc:spChg>
        <pc:spChg chg="add del">
          <ac:chgData name="Jonas Gschwend" userId="336d18e8d4cc88d1" providerId="LiveId" clId="{616B51E4-01B3-4A99-B580-429525491728}" dt="2018-03-19T16:24:58.365" v="43" actId="26606"/>
          <ac:spMkLst>
            <pc:docMk/>
            <pc:sldMk cId="431641128" sldId="260"/>
            <ac:spMk id="22" creationId="{EB3158C7-B011-4D27-BC9D-27EA5BE02D03}"/>
          </ac:spMkLst>
        </pc:spChg>
        <pc:spChg chg="add del">
          <ac:chgData name="Jonas Gschwend" userId="336d18e8d4cc88d1" providerId="LiveId" clId="{616B51E4-01B3-4A99-B580-429525491728}" dt="2018-03-19T16:25:02.312" v="45" actId="26606"/>
          <ac:spMkLst>
            <pc:docMk/>
            <pc:sldMk cId="431641128" sldId="260"/>
            <ac:spMk id="23" creationId="{56989EBF-8722-45B6-80BA-3B62833E4F59}"/>
          </ac:spMkLst>
        </pc:spChg>
        <pc:spChg chg="add del">
          <ac:chgData name="Jonas Gschwend" userId="336d18e8d4cc88d1" providerId="LiveId" clId="{616B51E4-01B3-4A99-B580-429525491728}" dt="2018-03-19T16:25:02.312" v="45" actId="26606"/>
          <ac:spMkLst>
            <pc:docMk/>
            <pc:sldMk cId="431641128" sldId="260"/>
            <ac:spMk id="25" creationId="{7C9F3575-4D35-4C55-93E6-A0BB647C5A1F}"/>
          </ac:spMkLst>
        </pc:spChg>
        <pc:spChg chg="add del">
          <ac:chgData name="Jonas Gschwend" userId="336d18e8d4cc88d1" providerId="LiveId" clId="{616B51E4-01B3-4A99-B580-429525491728}" dt="2018-03-19T16:25:02.312" v="45" actId="26606"/>
          <ac:spMkLst>
            <pc:docMk/>
            <pc:sldMk cId="431641128" sldId="260"/>
            <ac:spMk id="27" creationId="{868C8FD7-A917-4543-8961-F5EB09C27570}"/>
          </ac:spMkLst>
        </pc:spChg>
        <pc:spChg chg="add del">
          <ac:chgData name="Jonas Gschwend" userId="336d18e8d4cc88d1" providerId="LiveId" clId="{616B51E4-01B3-4A99-B580-429525491728}" dt="2018-03-19T16:24:58.365" v="43" actId="26606"/>
          <ac:spMkLst>
            <pc:docMk/>
            <pc:sldMk cId="431641128" sldId="260"/>
            <ac:spMk id="28" creationId="{40EA1C2A-B332-4211-8479-EA99BC303EF5}"/>
          </ac:spMkLst>
        </pc:spChg>
        <pc:spChg chg="add del">
          <ac:chgData name="Jonas Gschwend" userId="336d18e8d4cc88d1" providerId="LiveId" clId="{616B51E4-01B3-4A99-B580-429525491728}" dt="2018-03-19T16:25:02.312" v="45" actId="26606"/>
          <ac:spMkLst>
            <pc:docMk/>
            <pc:sldMk cId="431641128" sldId="260"/>
            <ac:spMk id="29" creationId="{31AF5A33-5C3E-4B00-B636-470C37CD0793}"/>
          </ac:spMkLst>
        </pc:spChg>
        <pc:spChg chg="add del">
          <ac:chgData name="Jonas Gschwend" userId="336d18e8d4cc88d1" providerId="LiveId" clId="{616B51E4-01B3-4A99-B580-429525491728}" dt="2018-03-19T16:24:58.365" v="43" actId="26606"/>
          <ac:spMkLst>
            <pc:docMk/>
            <pc:sldMk cId="431641128" sldId="260"/>
            <ac:spMk id="30" creationId="{24A97CC0-C913-4A9C-B6E8-755C7D15EAC8}"/>
          </ac:spMkLst>
        </pc:spChg>
        <pc:spChg chg="add del">
          <ac:chgData name="Jonas Gschwend" userId="336d18e8d4cc88d1" providerId="LiveId" clId="{616B51E4-01B3-4A99-B580-429525491728}" dt="2018-03-19T16:24:58.365" v="43" actId="26606"/>
          <ac:spMkLst>
            <pc:docMk/>
            <pc:sldMk cId="431641128" sldId="260"/>
            <ac:spMk id="32" creationId="{9DFA36DF-98BD-46D3-A75B-97154DB48262}"/>
          </ac:spMkLst>
        </pc:spChg>
        <pc:spChg chg="add del">
          <ac:chgData name="Jonas Gschwend" userId="336d18e8d4cc88d1" providerId="LiveId" clId="{616B51E4-01B3-4A99-B580-429525491728}" dt="2018-03-19T16:24:58.365" v="43" actId="26606"/>
          <ac:spMkLst>
            <pc:docMk/>
            <pc:sldMk cId="431641128" sldId="260"/>
            <ac:spMk id="34" creationId="{D1D22F90-51DE-40F7-96EE-8E9894DF0E7E}"/>
          </ac:spMkLst>
        </pc:spChg>
        <pc:spChg chg="add del">
          <ac:chgData name="Jonas Gschwend" userId="336d18e8d4cc88d1" providerId="LiveId" clId="{616B51E4-01B3-4A99-B580-429525491728}" dt="2018-03-19T16:24:58.365" v="43" actId="26606"/>
          <ac:spMkLst>
            <pc:docMk/>
            <pc:sldMk cId="431641128" sldId="260"/>
            <ac:spMk id="36" creationId="{F45D120E-4F36-4767-98FA-949993B8E1AC}"/>
          </ac:spMkLst>
        </pc:spChg>
        <pc:spChg chg="add del">
          <ac:chgData name="Jonas Gschwend" userId="336d18e8d4cc88d1" providerId="LiveId" clId="{616B51E4-01B3-4A99-B580-429525491728}" dt="2018-03-19T16:24:58.365" v="43" actId="26606"/>
          <ac:spMkLst>
            <pc:docMk/>
            <pc:sldMk cId="431641128" sldId="260"/>
            <ac:spMk id="38" creationId="{B541A2F0-1EDC-4D03-94AC-35BC742CEAC9}"/>
          </ac:spMkLst>
        </pc:spChg>
        <pc:spChg chg="add del">
          <ac:chgData name="Jonas Gschwend" userId="336d18e8d4cc88d1" providerId="LiveId" clId="{616B51E4-01B3-4A99-B580-429525491728}" dt="2018-03-19T16:24:58.365" v="43" actId="26606"/>
          <ac:spMkLst>
            <pc:docMk/>
            <pc:sldMk cId="431641128" sldId="260"/>
            <ac:spMk id="40" creationId="{08CE2AE4-51CC-4060-8818-423BB07BF3D4}"/>
          </ac:spMkLst>
        </pc:spChg>
        <pc:spChg chg="add del">
          <ac:chgData name="Jonas Gschwend" userId="336d18e8d4cc88d1" providerId="LiveId" clId="{616B51E4-01B3-4A99-B580-429525491728}" dt="2018-03-19T16:24:58.365" v="43" actId="26606"/>
          <ac:spMkLst>
            <pc:docMk/>
            <pc:sldMk cId="431641128" sldId="260"/>
            <ac:spMk id="42" creationId="{948AE52C-AD58-4D7E-BBEC-741EA69A9079}"/>
          </ac:spMkLst>
        </pc:spChg>
        <pc:spChg chg="add del">
          <ac:chgData name="Jonas Gschwend" userId="336d18e8d4cc88d1" providerId="LiveId" clId="{616B51E4-01B3-4A99-B580-429525491728}" dt="2018-03-19T16:25:11.480" v="47" actId="26606"/>
          <ac:spMkLst>
            <pc:docMk/>
            <pc:sldMk cId="431641128" sldId="260"/>
            <ac:spMk id="47" creationId="{23370524-0FE7-41B4-ABCF-7FB26B6CF1F6}"/>
          </ac:spMkLst>
        </pc:spChg>
        <pc:spChg chg="add del">
          <ac:chgData name="Jonas Gschwend" userId="336d18e8d4cc88d1" providerId="LiveId" clId="{616B51E4-01B3-4A99-B580-429525491728}" dt="2018-03-19T16:25:11.480" v="47" actId="26606"/>
          <ac:spMkLst>
            <pc:docMk/>
            <pc:sldMk cId="431641128" sldId="260"/>
            <ac:spMk id="50" creationId="{4E93B92B-0DD5-4277-9D69-972ABADC3559}"/>
          </ac:spMkLst>
        </pc:spChg>
        <pc:spChg chg="add del">
          <ac:chgData name="Jonas Gschwend" userId="336d18e8d4cc88d1" providerId="LiveId" clId="{616B51E4-01B3-4A99-B580-429525491728}" dt="2018-03-19T16:25:11.480" v="47" actId="26606"/>
          <ac:spMkLst>
            <pc:docMk/>
            <pc:sldMk cId="431641128" sldId="260"/>
            <ac:spMk id="51" creationId="{7CE87768-354E-4E3F-8202-9F387CF50590}"/>
          </ac:spMkLst>
        </pc:spChg>
        <pc:spChg chg="add del">
          <ac:chgData name="Jonas Gschwend" userId="336d18e8d4cc88d1" providerId="LiveId" clId="{616B51E4-01B3-4A99-B580-429525491728}" dt="2018-03-19T16:25:11.480" v="47" actId="26606"/>
          <ac:spMkLst>
            <pc:docMk/>
            <pc:sldMk cId="431641128" sldId="260"/>
            <ac:spMk id="52" creationId="{09E5B98F-BD75-4A30-BF72-0A91074702FC}"/>
          </ac:spMkLst>
        </pc:spChg>
        <pc:spChg chg="add del">
          <ac:chgData name="Jonas Gschwend" userId="336d18e8d4cc88d1" providerId="LiveId" clId="{616B51E4-01B3-4A99-B580-429525491728}" dt="2018-03-19T16:25:11.480" v="47" actId="26606"/>
          <ac:spMkLst>
            <pc:docMk/>
            <pc:sldMk cId="431641128" sldId="260"/>
            <ac:spMk id="53" creationId="{8AAB91E3-41BE-4478-BF23-A24D43E146C5}"/>
          </ac:spMkLst>
        </pc:spChg>
        <pc:spChg chg="add del">
          <ac:chgData name="Jonas Gschwend" userId="336d18e8d4cc88d1" providerId="LiveId" clId="{616B51E4-01B3-4A99-B580-429525491728}" dt="2018-03-19T16:25:11.480" v="47" actId="26606"/>
          <ac:spMkLst>
            <pc:docMk/>
            <pc:sldMk cId="431641128" sldId="260"/>
            <ac:spMk id="54" creationId="{96DFC7EA-8516-41F1-8ED9-C0A8E1E0862A}"/>
          </ac:spMkLst>
        </pc:spChg>
        <pc:spChg chg="add del">
          <ac:chgData name="Jonas Gschwend" userId="336d18e8d4cc88d1" providerId="LiveId" clId="{616B51E4-01B3-4A99-B580-429525491728}" dt="2018-03-19T16:25:11.480" v="47" actId="26606"/>
          <ac:spMkLst>
            <pc:docMk/>
            <pc:sldMk cId="431641128" sldId="260"/>
            <ac:spMk id="55" creationId="{E24E972C-8744-4CFA-B783-41EA3CC38199}"/>
          </ac:spMkLst>
        </pc:spChg>
        <pc:spChg chg="add del">
          <ac:chgData name="Jonas Gschwend" userId="336d18e8d4cc88d1" providerId="LiveId" clId="{616B51E4-01B3-4A99-B580-429525491728}" dt="2018-03-19T16:25:11.480" v="47" actId="26606"/>
          <ac:spMkLst>
            <pc:docMk/>
            <pc:sldMk cId="431641128" sldId="260"/>
            <ac:spMk id="56" creationId="{C7C88F2E-E233-48BA-B85F-D06BA522B790}"/>
          </ac:spMkLst>
        </pc:spChg>
        <pc:spChg chg="add del">
          <ac:chgData name="Jonas Gschwend" userId="336d18e8d4cc88d1" providerId="LiveId" clId="{616B51E4-01B3-4A99-B580-429525491728}" dt="2018-03-19T16:25:11.480" v="47" actId="26606"/>
          <ac:spMkLst>
            <pc:docMk/>
            <pc:sldMk cId="431641128" sldId="260"/>
            <ac:spMk id="57" creationId="{2A4588C6-4069-4731-BFB4-10F1E6D37842}"/>
          </ac:spMkLst>
        </pc:spChg>
        <pc:spChg chg="add del">
          <ac:chgData name="Jonas Gschwend" userId="336d18e8d4cc88d1" providerId="LiveId" clId="{616B51E4-01B3-4A99-B580-429525491728}" dt="2018-03-19T16:27:32.988" v="97" actId="26606"/>
          <ac:spMkLst>
            <pc:docMk/>
            <pc:sldMk cId="431641128" sldId="260"/>
            <ac:spMk id="68" creationId="{EB3158C7-B011-4D27-BC9D-27EA5BE02D03}"/>
          </ac:spMkLst>
        </pc:spChg>
        <pc:spChg chg="add del">
          <ac:chgData name="Jonas Gschwend" userId="336d18e8d4cc88d1" providerId="LiveId" clId="{616B51E4-01B3-4A99-B580-429525491728}" dt="2018-03-19T16:27:32.988" v="97" actId="26606"/>
          <ac:spMkLst>
            <pc:docMk/>
            <pc:sldMk cId="431641128" sldId="260"/>
            <ac:spMk id="71" creationId="{40EA1C2A-B332-4211-8479-EA99BC303EF5}"/>
          </ac:spMkLst>
        </pc:spChg>
        <pc:spChg chg="add del">
          <ac:chgData name="Jonas Gschwend" userId="336d18e8d4cc88d1" providerId="LiveId" clId="{616B51E4-01B3-4A99-B580-429525491728}" dt="2018-03-19T16:27:32.988" v="97" actId="26606"/>
          <ac:spMkLst>
            <pc:docMk/>
            <pc:sldMk cId="431641128" sldId="260"/>
            <ac:spMk id="72" creationId="{24A97CC0-C913-4A9C-B6E8-755C7D15EAC8}"/>
          </ac:spMkLst>
        </pc:spChg>
        <pc:spChg chg="add del">
          <ac:chgData name="Jonas Gschwend" userId="336d18e8d4cc88d1" providerId="LiveId" clId="{616B51E4-01B3-4A99-B580-429525491728}" dt="2018-03-19T16:27:32.988" v="97" actId="26606"/>
          <ac:spMkLst>
            <pc:docMk/>
            <pc:sldMk cId="431641128" sldId="260"/>
            <ac:spMk id="73" creationId="{9DFA36DF-98BD-46D3-A75B-97154DB48262}"/>
          </ac:spMkLst>
        </pc:spChg>
        <pc:spChg chg="add del">
          <ac:chgData name="Jonas Gschwend" userId="336d18e8d4cc88d1" providerId="LiveId" clId="{616B51E4-01B3-4A99-B580-429525491728}" dt="2018-03-19T16:27:32.988" v="97" actId="26606"/>
          <ac:spMkLst>
            <pc:docMk/>
            <pc:sldMk cId="431641128" sldId="260"/>
            <ac:spMk id="74" creationId="{D1D22F90-51DE-40F7-96EE-8E9894DF0E7E}"/>
          </ac:spMkLst>
        </pc:spChg>
        <pc:spChg chg="add del">
          <ac:chgData name="Jonas Gschwend" userId="336d18e8d4cc88d1" providerId="LiveId" clId="{616B51E4-01B3-4A99-B580-429525491728}" dt="2018-03-19T16:27:32.988" v="97" actId="26606"/>
          <ac:spMkLst>
            <pc:docMk/>
            <pc:sldMk cId="431641128" sldId="260"/>
            <ac:spMk id="75" creationId="{F45D120E-4F36-4767-98FA-949993B8E1AC}"/>
          </ac:spMkLst>
        </pc:spChg>
        <pc:spChg chg="add del">
          <ac:chgData name="Jonas Gschwend" userId="336d18e8d4cc88d1" providerId="LiveId" clId="{616B51E4-01B3-4A99-B580-429525491728}" dt="2018-03-19T16:27:32.988" v="97" actId="26606"/>
          <ac:spMkLst>
            <pc:docMk/>
            <pc:sldMk cId="431641128" sldId="260"/>
            <ac:spMk id="76" creationId="{B541A2F0-1EDC-4D03-94AC-35BC742CEAC9}"/>
          </ac:spMkLst>
        </pc:spChg>
        <pc:spChg chg="add del">
          <ac:chgData name="Jonas Gschwend" userId="336d18e8d4cc88d1" providerId="LiveId" clId="{616B51E4-01B3-4A99-B580-429525491728}" dt="2018-03-19T16:27:32.988" v="97" actId="26606"/>
          <ac:spMkLst>
            <pc:docMk/>
            <pc:sldMk cId="431641128" sldId="260"/>
            <ac:spMk id="77" creationId="{08CE2AE4-51CC-4060-8818-423BB07BF3D4}"/>
          </ac:spMkLst>
        </pc:spChg>
        <pc:spChg chg="add del">
          <ac:chgData name="Jonas Gschwend" userId="336d18e8d4cc88d1" providerId="LiveId" clId="{616B51E4-01B3-4A99-B580-429525491728}" dt="2018-03-19T16:27:32.988" v="97" actId="26606"/>
          <ac:spMkLst>
            <pc:docMk/>
            <pc:sldMk cId="431641128" sldId="260"/>
            <ac:spMk id="78" creationId="{948AE52C-AD58-4D7E-BBEC-741EA69A9079}"/>
          </ac:spMkLst>
        </pc:spChg>
        <pc:spChg chg="add del mod">
          <ac:chgData name="Jonas Gschwend" userId="336d18e8d4cc88d1" providerId="LiveId" clId="{616B51E4-01B3-4A99-B580-429525491728}" dt="2018-03-19T16:25:23.638" v="50" actId="26606"/>
          <ac:spMkLst>
            <pc:docMk/>
            <pc:sldMk cId="431641128" sldId="260"/>
            <ac:spMk id="79" creationId="{94246017-FCAD-45FD-93D1-1F614AC07410}"/>
          </ac:spMkLst>
        </pc:spChg>
        <pc:spChg chg="add mod">
          <ac:chgData name="Jonas Gschwend" userId="336d18e8d4cc88d1" providerId="LiveId" clId="{616B51E4-01B3-4A99-B580-429525491728}" dt="2018-03-19T17:00:53.742" v="260" actId="20577"/>
          <ac:spMkLst>
            <pc:docMk/>
            <pc:sldMk cId="431641128" sldId="260"/>
            <ac:spMk id="83" creationId="{ED5927E6-7B81-4F4E-8480-28D366E62879}"/>
          </ac:spMkLst>
        </pc:spChg>
        <pc:spChg chg="add del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86" creationId="{23370524-0FE7-41B4-ABCF-7FB26B6CF1F6}"/>
          </ac:spMkLst>
        </pc:spChg>
        <pc:spChg chg="add del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92" creationId="{4E93B92B-0DD5-4277-9D69-972ABADC3559}"/>
          </ac:spMkLst>
        </pc:spChg>
        <pc:spChg chg="add del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94" creationId="{7CE87768-354E-4E3F-8202-9F387CF50590}"/>
          </ac:spMkLst>
        </pc:spChg>
        <pc:spChg chg="add del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96" creationId="{09E5B98F-BD75-4A30-BF72-0A91074702FC}"/>
          </ac:spMkLst>
        </pc:spChg>
        <pc:spChg chg="add del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98" creationId="{8AAB91E3-41BE-4478-BF23-A24D43E146C5}"/>
          </ac:spMkLst>
        </pc:spChg>
        <pc:spChg chg="add del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00" creationId="{96DFC7EA-8516-41F1-8ED9-C0A8E1E0862A}"/>
          </ac:spMkLst>
        </pc:spChg>
        <pc:spChg chg="add del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02" creationId="{E24E972C-8744-4CFA-B783-41EA3CC38199}"/>
          </ac:spMkLst>
        </pc:spChg>
        <pc:spChg chg="add del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04" creationId="{C7C88F2E-E233-48BA-B85F-D06BA522B790}"/>
          </ac:spMkLst>
        </pc:spChg>
        <pc:spChg chg="add del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06" creationId="{2A4588C6-4069-4731-BFB4-10F1E6D37842}"/>
          </ac:spMkLst>
        </pc:spChg>
        <pc:spChg chg="add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11" creationId="{23370524-0FE7-41B4-ABCF-7FB26B6CF1F6}"/>
          </ac:spMkLst>
        </pc:spChg>
        <pc:spChg chg="add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17" creationId="{4E93B92B-0DD5-4277-9D69-972ABADC3559}"/>
          </ac:spMkLst>
        </pc:spChg>
        <pc:spChg chg="add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19" creationId="{7CE87768-354E-4E3F-8202-9F387CF50590}"/>
          </ac:spMkLst>
        </pc:spChg>
        <pc:spChg chg="add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21" creationId="{09E5B98F-BD75-4A30-BF72-0A91074702FC}"/>
          </ac:spMkLst>
        </pc:spChg>
        <pc:spChg chg="add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23" creationId="{8AAB91E3-41BE-4478-BF23-A24D43E146C5}"/>
          </ac:spMkLst>
        </pc:spChg>
        <pc:spChg chg="add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25" creationId="{96DFC7EA-8516-41F1-8ED9-C0A8E1E0862A}"/>
          </ac:spMkLst>
        </pc:spChg>
        <pc:spChg chg="add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27" creationId="{E24E972C-8744-4CFA-B783-41EA3CC38199}"/>
          </ac:spMkLst>
        </pc:spChg>
        <pc:spChg chg="add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29" creationId="{C7C88F2E-E233-48BA-B85F-D06BA522B790}"/>
          </ac:spMkLst>
        </pc:spChg>
        <pc:spChg chg="add">
          <ac:chgData name="Jonas Gschwend" userId="336d18e8d4cc88d1" providerId="LiveId" clId="{616B51E4-01B3-4A99-B580-429525491728}" dt="2018-03-19T16:28:01.054" v="101" actId="26606"/>
          <ac:spMkLst>
            <pc:docMk/>
            <pc:sldMk cId="431641128" sldId="260"/>
            <ac:spMk id="131" creationId="{2A4588C6-4069-4731-BFB4-10F1E6D37842}"/>
          </ac:spMkLst>
        </pc:spChg>
        <pc:grpChg chg="add del">
          <ac:chgData name="Jonas Gschwend" userId="336d18e8d4cc88d1" providerId="LiveId" clId="{616B51E4-01B3-4A99-B580-429525491728}" dt="2018-03-19T16:24:58.365" v="43" actId="26606"/>
          <ac:grpSpMkLst>
            <pc:docMk/>
            <pc:sldMk cId="431641128" sldId="260"/>
            <ac:grpSpMk id="10" creationId="{A5AFB369-4673-4727-A7CD-D86AFE0AE069}"/>
          </ac:grpSpMkLst>
        </pc:grpChg>
        <pc:grpChg chg="add del">
          <ac:chgData name="Jonas Gschwend" userId="336d18e8d4cc88d1" providerId="LiveId" clId="{616B51E4-01B3-4A99-B580-429525491728}" dt="2018-03-19T16:27:32.988" v="97" actId="26606"/>
          <ac:grpSpMkLst>
            <pc:docMk/>
            <pc:sldMk cId="431641128" sldId="260"/>
            <ac:grpSpMk id="61" creationId="{A5AFB369-4673-4727-A7CD-D86AFE0AE069}"/>
          </ac:grpSpMkLst>
        </pc:grpChg>
        <pc:picChg chg="add del">
          <ac:chgData name="Jonas Gschwend" userId="336d18e8d4cc88d1" providerId="LiveId" clId="{616B51E4-01B3-4A99-B580-429525491728}" dt="2018-03-19T16:25:23.638" v="50" actId="26606"/>
          <ac:picMkLst>
            <pc:docMk/>
            <pc:sldMk cId="431641128" sldId="260"/>
            <ac:picMk id="4" creationId="{CD96F08C-40A8-4070-830F-4C335E6ACA31}"/>
          </ac:picMkLst>
        </pc:picChg>
        <pc:picChg chg="add del">
          <ac:chgData name="Jonas Gschwend" userId="336d18e8d4cc88d1" providerId="LiveId" clId="{616B51E4-01B3-4A99-B580-429525491728}" dt="2018-03-19T16:24:58.365" v="43" actId="26606"/>
          <ac:picMkLst>
            <pc:docMk/>
            <pc:sldMk cId="431641128" sldId="260"/>
            <ac:picMk id="7" creationId="{CD96F08C-40A8-4070-830F-4C335E6ACA31}"/>
          </ac:picMkLst>
        </pc:picChg>
        <pc:picChg chg="add del">
          <ac:chgData name="Jonas Gschwend" userId="336d18e8d4cc88d1" providerId="LiveId" clId="{616B51E4-01B3-4A99-B580-429525491728}" dt="2018-03-19T16:25:02.312" v="45" actId="26606"/>
          <ac:picMkLst>
            <pc:docMk/>
            <pc:sldMk cId="431641128" sldId="260"/>
            <ac:picMk id="44" creationId="{CD96F08C-40A8-4070-830F-4C335E6ACA31}"/>
          </ac:picMkLst>
        </pc:picChg>
        <pc:picChg chg="add del">
          <ac:chgData name="Jonas Gschwend" userId="336d18e8d4cc88d1" providerId="LiveId" clId="{616B51E4-01B3-4A99-B580-429525491728}" dt="2018-03-19T16:25:11.480" v="47" actId="26606"/>
          <ac:picMkLst>
            <pc:docMk/>
            <pc:sldMk cId="431641128" sldId="260"/>
            <ac:picMk id="46" creationId="{CD96F08C-40A8-4070-830F-4C335E6ACA31}"/>
          </ac:picMkLst>
        </pc:picChg>
        <pc:picChg chg="add del">
          <ac:chgData name="Jonas Gschwend" userId="336d18e8d4cc88d1" providerId="LiveId" clId="{616B51E4-01B3-4A99-B580-429525491728}" dt="2018-03-19T16:25:23.588" v="49" actId="26606"/>
          <ac:picMkLst>
            <pc:docMk/>
            <pc:sldMk cId="431641128" sldId="260"/>
            <ac:picMk id="59" creationId="{CD96F08C-40A8-4070-830F-4C335E6ACA31}"/>
          </ac:picMkLst>
        </pc:picChg>
        <pc:picChg chg="add del mod">
          <ac:chgData name="Jonas Gschwend" userId="336d18e8d4cc88d1" providerId="LiveId" clId="{616B51E4-01B3-4A99-B580-429525491728}" dt="2018-03-19T16:27:32.988" v="97" actId="26606"/>
          <ac:picMkLst>
            <pc:docMk/>
            <pc:sldMk cId="431641128" sldId="260"/>
            <ac:picMk id="80" creationId="{CD96F08C-40A8-4070-830F-4C335E6ACA31}"/>
          </ac:picMkLst>
        </pc:picChg>
        <pc:picChg chg="add mod">
          <ac:chgData name="Jonas Gschwend" userId="336d18e8d4cc88d1" providerId="LiveId" clId="{616B51E4-01B3-4A99-B580-429525491728}" dt="2018-03-19T16:28:01.054" v="101" actId="26606"/>
          <ac:picMkLst>
            <pc:docMk/>
            <pc:sldMk cId="431641128" sldId="260"/>
            <ac:picMk id="81" creationId="{CD96F08C-40A8-4070-830F-4C335E6ACA31}"/>
          </ac:picMkLst>
        </pc:picChg>
        <pc:cxnChg chg="add del">
          <ac:chgData name="Jonas Gschwend" userId="336d18e8d4cc88d1" providerId="LiveId" clId="{616B51E4-01B3-4A99-B580-429525491728}" dt="2018-03-19T16:25:02.312" v="45" actId="26606"/>
          <ac:cxnSpMkLst>
            <pc:docMk/>
            <pc:sldMk cId="431641128" sldId="260"/>
            <ac:cxnSpMk id="11" creationId="{126709FF-BC45-4BDA-88FE-6727BCBD9750}"/>
          </ac:cxnSpMkLst>
        </pc:cxnChg>
        <pc:cxnChg chg="add del">
          <ac:chgData name="Jonas Gschwend" userId="336d18e8d4cc88d1" providerId="LiveId" clId="{616B51E4-01B3-4A99-B580-429525491728}" dt="2018-03-19T16:25:02.312" v="45" actId="26606"/>
          <ac:cxnSpMkLst>
            <pc:docMk/>
            <pc:sldMk cId="431641128" sldId="260"/>
            <ac:cxnSpMk id="13" creationId="{43B53C46-807E-496A-8ACD-66372ECA6533}"/>
          </ac:cxnSpMkLst>
        </pc:cxnChg>
        <pc:cxnChg chg="add del">
          <ac:chgData name="Jonas Gschwend" userId="336d18e8d4cc88d1" providerId="LiveId" clId="{616B51E4-01B3-4A99-B580-429525491728}" dt="2018-03-19T16:24:58.365" v="43" actId="26606"/>
          <ac:cxnSpMkLst>
            <pc:docMk/>
            <pc:sldMk cId="431641128" sldId="260"/>
            <ac:cxnSpMk id="24" creationId="{7295AA18-FA8B-4B5D-9477-7F5F51288FEC}"/>
          </ac:cxnSpMkLst>
        </pc:cxnChg>
        <pc:cxnChg chg="add del">
          <ac:chgData name="Jonas Gschwend" userId="336d18e8d4cc88d1" providerId="LiveId" clId="{616B51E4-01B3-4A99-B580-429525491728}" dt="2018-03-19T16:24:58.365" v="43" actId="26606"/>
          <ac:cxnSpMkLst>
            <pc:docMk/>
            <pc:sldMk cId="431641128" sldId="260"/>
            <ac:cxnSpMk id="26" creationId="{5E377175-C211-4D7B-89F7-92406DBD7346}"/>
          </ac:cxnSpMkLst>
        </pc:cxnChg>
        <pc:cxnChg chg="add del">
          <ac:chgData name="Jonas Gschwend" userId="336d18e8d4cc88d1" providerId="LiveId" clId="{616B51E4-01B3-4A99-B580-429525491728}" dt="2018-03-19T16:25:11.480" v="47" actId="26606"/>
          <ac:cxnSpMkLst>
            <pc:docMk/>
            <pc:sldMk cId="431641128" sldId="260"/>
            <ac:cxnSpMk id="48" creationId="{E0A9CA40-1F57-4A6D-ACDA-F720AA468CF6}"/>
          </ac:cxnSpMkLst>
        </pc:cxnChg>
        <pc:cxnChg chg="add del">
          <ac:chgData name="Jonas Gschwend" userId="336d18e8d4cc88d1" providerId="LiveId" clId="{616B51E4-01B3-4A99-B580-429525491728}" dt="2018-03-19T16:25:11.480" v="47" actId="26606"/>
          <ac:cxnSpMkLst>
            <pc:docMk/>
            <pc:sldMk cId="431641128" sldId="260"/>
            <ac:cxnSpMk id="49" creationId="{B2A94EDB-B0FE-4678-8E69-0F137AE3BE6C}"/>
          </ac:cxnSpMkLst>
        </pc:cxnChg>
        <pc:cxnChg chg="add del">
          <ac:chgData name="Jonas Gschwend" userId="336d18e8d4cc88d1" providerId="LiveId" clId="{616B51E4-01B3-4A99-B580-429525491728}" dt="2018-03-19T16:27:32.988" v="97" actId="26606"/>
          <ac:cxnSpMkLst>
            <pc:docMk/>
            <pc:sldMk cId="431641128" sldId="260"/>
            <ac:cxnSpMk id="69" creationId="{7295AA18-FA8B-4B5D-9477-7F5F51288FEC}"/>
          </ac:cxnSpMkLst>
        </pc:cxnChg>
        <pc:cxnChg chg="add del">
          <ac:chgData name="Jonas Gschwend" userId="336d18e8d4cc88d1" providerId="LiveId" clId="{616B51E4-01B3-4A99-B580-429525491728}" dt="2018-03-19T16:27:32.988" v="97" actId="26606"/>
          <ac:cxnSpMkLst>
            <pc:docMk/>
            <pc:sldMk cId="431641128" sldId="260"/>
            <ac:cxnSpMk id="70" creationId="{5E377175-C211-4D7B-89F7-92406DBD7346}"/>
          </ac:cxnSpMkLst>
        </pc:cxnChg>
        <pc:cxnChg chg="add del">
          <ac:chgData name="Jonas Gschwend" userId="336d18e8d4cc88d1" providerId="LiveId" clId="{616B51E4-01B3-4A99-B580-429525491728}" dt="2018-03-19T16:28:01.054" v="101" actId="26606"/>
          <ac:cxnSpMkLst>
            <pc:docMk/>
            <pc:sldMk cId="431641128" sldId="260"/>
            <ac:cxnSpMk id="88" creationId="{E0A9CA40-1F57-4A6D-ACDA-F720AA468CF6}"/>
          </ac:cxnSpMkLst>
        </pc:cxnChg>
        <pc:cxnChg chg="add del">
          <ac:chgData name="Jonas Gschwend" userId="336d18e8d4cc88d1" providerId="LiveId" clId="{616B51E4-01B3-4A99-B580-429525491728}" dt="2018-03-19T16:28:01.054" v="101" actId="26606"/>
          <ac:cxnSpMkLst>
            <pc:docMk/>
            <pc:sldMk cId="431641128" sldId="260"/>
            <ac:cxnSpMk id="90" creationId="{B2A94EDB-B0FE-4678-8E69-0F137AE3BE6C}"/>
          </ac:cxnSpMkLst>
        </pc:cxnChg>
        <pc:cxnChg chg="add">
          <ac:chgData name="Jonas Gschwend" userId="336d18e8d4cc88d1" providerId="LiveId" clId="{616B51E4-01B3-4A99-B580-429525491728}" dt="2018-03-19T16:28:01.054" v="101" actId="26606"/>
          <ac:cxnSpMkLst>
            <pc:docMk/>
            <pc:sldMk cId="431641128" sldId="260"/>
            <ac:cxnSpMk id="113" creationId="{E0A9CA40-1F57-4A6D-ACDA-F720AA468CF6}"/>
          </ac:cxnSpMkLst>
        </pc:cxnChg>
        <pc:cxnChg chg="add">
          <ac:chgData name="Jonas Gschwend" userId="336d18e8d4cc88d1" providerId="LiveId" clId="{616B51E4-01B3-4A99-B580-429525491728}" dt="2018-03-19T16:28:01.054" v="101" actId="26606"/>
          <ac:cxnSpMkLst>
            <pc:docMk/>
            <pc:sldMk cId="431641128" sldId="260"/>
            <ac:cxnSpMk id="115" creationId="{B2A94EDB-B0FE-4678-8E69-0F137AE3BE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SR-Stu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R-Stud/Willkommen/blob/master/HowTo-Create%20a%20Repository.md#create-a-repository" TargetMode="External"/><Relationship Id="rId2" Type="http://schemas.openxmlformats.org/officeDocument/2006/relationships/hyperlink" Target="https://github.com/HSR-Stud/Willkommen/blob/master/HowTo-Find%20a%20Repository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FFAB359-D934-49C6-9E8D-B6BA4539C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5295" b="809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EB3158C7-B011-4D27-BC9D-27EA5BE02D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95AA18-FA8B-4B5D-9477-7F5F51288FE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377175-C211-4D7B-89F7-92406DBD73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DFA36DF-98BD-46D3-A75B-97154DB482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8CE2AE4-51CC-4060-8818-423BB07BF3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48AE52C-AD58-4D7E-BBEC-741EA69A90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3D1D4-AB1E-4573-98E9-7F4C1CB73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GB" dirty="0"/>
              <a:t>Latex</a:t>
            </a:r>
            <a:br>
              <a:rPr lang="en-GB" dirty="0"/>
            </a:br>
            <a:r>
              <a:rPr lang="en-GB" dirty="0" err="1"/>
              <a:t>Einführung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39E4C-0AAB-4F52-A66C-1E3155ACB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endParaRPr lang="LID409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3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5C35293-D069-40A3-9730-80FA591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 l="9091" t="15295" b="809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1D4F4279-6CB8-4935-B70E-47B0D4BF7E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6709FF-BC45-4BDA-88FE-6727BCBD97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B53C46-807E-496A-8ACD-66372ECA65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D4BEF6F-1F5D-425B-B942-CE0EC90D37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7D310E3-BA9A-4243-B504-0D1F622065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866FCBB-59B5-4CDF-BEE6-6338244409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6AC675E8-14B6-40FA-B3B3-C1E2E39D26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56989EBF-8722-45B6-80BA-3B62833E4F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7C9F3575-4D35-4C55-93E6-A0BB647C5A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68C8FD7-A917-4543-8961-F5EB09C275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1AF5A33-5C3E-4B00-B636-470C37CD07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F56B3-05D4-4EF3-B458-A76A5008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GB" dirty="0" err="1"/>
              <a:t>Inhalt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B20F-2AD3-42B9-A6E1-949C5517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GB" dirty="0"/>
              <a:t>Was ist Latex</a:t>
            </a:r>
          </a:p>
          <a:p>
            <a:r>
              <a:rPr lang="en-GB" dirty="0" err="1"/>
              <a:t>Warum</a:t>
            </a:r>
            <a:r>
              <a:rPr lang="en-GB" dirty="0"/>
              <a:t> Latex</a:t>
            </a:r>
          </a:p>
          <a:p>
            <a:r>
              <a:rPr lang="en-GB" dirty="0"/>
              <a:t>Git</a:t>
            </a:r>
          </a:p>
          <a:p>
            <a:r>
              <a:rPr lang="en-GB" dirty="0"/>
              <a:t>Latex</a:t>
            </a:r>
          </a:p>
        </p:txBody>
      </p:sp>
    </p:spTree>
    <p:extLst>
      <p:ext uri="{BB962C8B-B14F-4D97-AF65-F5344CB8AC3E}">
        <p14:creationId xmlns:p14="http://schemas.microsoft.com/office/powerpoint/2010/main" val="266992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5AFB369-4673-4727-A7CD-D86AFE0AE06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63904F3-77F5-449D-A34F-49E74EBB5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5295" b="809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B3158C7-B011-4D27-BC9D-27EA5BE02D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95AA18-FA8B-4B5D-9477-7F5F51288FE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377175-C211-4D7B-89F7-92406DBD734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DFA36DF-98BD-46D3-A75B-97154DB482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08CE2AE4-51CC-4060-8818-423BB07BF3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948AE52C-AD58-4D7E-BBEC-741EA69A90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2AE31-FF98-4B1D-913D-3B308F15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Was </a:t>
            </a:r>
            <a:r>
              <a:rPr lang="en-US" sz="5400" dirty="0" err="1"/>
              <a:t>ist</a:t>
            </a:r>
            <a:r>
              <a:rPr lang="en-US" sz="5400" dirty="0"/>
              <a:t> Latex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0092C-CEE2-4C43-A599-FC76ECF0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149" y="-18520"/>
            <a:ext cx="483067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C35F0-EB4D-4085-BABE-28C8725F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" y="3936"/>
            <a:ext cx="4947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D96F08C-40A8-4070-830F-4C335E6AC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5295" b="809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23370524-0FE7-41B4-ABCF-7FB26B6CF1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A9CA40-1F57-4A6D-ACDA-F720AA468CF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A94EDB-B0FE-4678-8E69-0F137AE3BE6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23">
            <a:extLst>
              <a:ext uri="{FF2B5EF4-FFF2-40B4-BE49-F238E27FC236}">
                <a16:creationId xmlns:a16="http://schemas.microsoft.com/office/drawing/2014/main" id="{4E93B92B-0DD5-4277-9D69-972ABADC35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7CE87768-354E-4E3F-8202-9F387CF505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09E5B98F-BD75-4A30-BF72-0A91074702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27">
            <a:extLst>
              <a:ext uri="{FF2B5EF4-FFF2-40B4-BE49-F238E27FC236}">
                <a16:creationId xmlns:a16="http://schemas.microsoft.com/office/drawing/2014/main" id="{8AAB91E3-41BE-4478-BF23-A24D43E146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28">
            <a:extLst>
              <a:ext uri="{FF2B5EF4-FFF2-40B4-BE49-F238E27FC236}">
                <a16:creationId xmlns:a16="http://schemas.microsoft.com/office/drawing/2014/main" id="{96DFC7EA-8516-41F1-8ED9-C0A8E1E0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E24E972C-8744-4CFA-B783-41EA3CC381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C7C88F2E-E233-48BA-B85F-D06BA522B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2A4588C6-4069-4731-BFB4-10F1E6D378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23623-415E-49A3-A36D-65B85843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Warum</a:t>
            </a:r>
            <a:r>
              <a:rPr lang="en-US" dirty="0"/>
              <a:t> Latex</a:t>
            </a:r>
          </a:p>
        </p:txBody>
      </p:sp>
      <p:sp>
        <p:nvSpPr>
          <p:cNvPr id="83" name="Content Placeholder 82">
            <a:extLst>
              <a:ext uri="{FF2B5EF4-FFF2-40B4-BE49-F238E27FC236}">
                <a16:creationId xmlns:a16="http://schemas.microsoft.com/office/drawing/2014/main" id="{ED5927E6-7B81-4F4E-8480-28D366E62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Grosse Community</a:t>
            </a:r>
          </a:p>
          <a:p>
            <a:r>
              <a:rPr lang="en-US" dirty="0"/>
              <a:t>Performance</a:t>
            </a:r>
          </a:p>
          <a:p>
            <a:r>
              <a:rPr lang="en-US" dirty="0" err="1"/>
              <a:t>Kein</a:t>
            </a:r>
            <a:r>
              <a:rPr lang="en-US" dirty="0"/>
              <a:t> WYSIWYG</a:t>
            </a:r>
          </a:p>
          <a:p>
            <a:r>
              <a:rPr lang="en-US" dirty="0" err="1"/>
              <a:t>Professionell</a:t>
            </a:r>
            <a:endParaRPr lang="en-US" dirty="0"/>
          </a:p>
          <a:p>
            <a:r>
              <a:rPr lang="de-CH" dirty="0"/>
              <a:t>Wissenschaftliche Formeln</a:t>
            </a:r>
          </a:p>
          <a:p>
            <a:r>
              <a:rPr lang="en-GB" dirty="0"/>
              <a:t>C</a:t>
            </a:r>
            <a:r>
              <a:rPr lang="de-CH" dirty="0"/>
              <a:t>ross-</a:t>
            </a:r>
            <a:r>
              <a:rPr lang="de-CH" dirty="0" err="1"/>
              <a:t>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3623-415E-49A3-A36D-65B85843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41" y="551543"/>
            <a:ext cx="3710164" cy="87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HSR-Stud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1B081-4F84-4CE4-8EA6-3E9665DB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41" y="1350964"/>
            <a:ext cx="8596668" cy="715961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Plattform für die </a:t>
            </a:r>
            <a:r>
              <a:rPr lang="de-DE" i="1" dirty="0"/>
              <a:t>gemeinsame</a:t>
            </a:r>
            <a:r>
              <a:rPr lang="de-DE" dirty="0"/>
              <a:t> </a:t>
            </a:r>
            <a:r>
              <a:rPr lang="de-DE" i="1" dirty="0"/>
              <a:t>kontinuierliche</a:t>
            </a:r>
            <a:r>
              <a:rPr lang="de-DE" dirty="0"/>
              <a:t> Arbeit an Zusammenfassungen</a:t>
            </a:r>
          </a:p>
          <a:p>
            <a:r>
              <a:rPr lang="de-CH" dirty="0">
                <a:hlinkClick r:id="rId2"/>
              </a:rPr>
              <a:t>https://github.com/HSR-Stud</a:t>
            </a:r>
            <a:endParaRPr lang="de-CH" dirty="0"/>
          </a:p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B1090-C2C1-4FA0-98BA-515352136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532"/>
          <a:stretch/>
        </p:blipFill>
        <p:spPr>
          <a:xfrm>
            <a:off x="1061669" y="2093914"/>
            <a:ext cx="7687411" cy="47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4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23370524-0FE7-41B4-ABCF-7FB26B6CF1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A9CA40-1F57-4A6D-ACDA-F720AA468CF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A94EDB-B0FE-4678-8E69-0F137AE3BE6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23">
            <a:extLst>
              <a:ext uri="{FF2B5EF4-FFF2-40B4-BE49-F238E27FC236}">
                <a16:creationId xmlns:a16="http://schemas.microsoft.com/office/drawing/2014/main" id="{4E93B92B-0DD5-4277-9D69-972ABADC35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25">
            <a:extLst>
              <a:ext uri="{FF2B5EF4-FFF2-40B4-BE49-F238E27FC236}">
                <a16:creationId xmlns:a16="http://schemas.microsoft.com/office/drawing/2014/main" id="{7CE87768-354E-4E3F-8202-9F387CF505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09E5B98F-BD75-4A30-BF72-0A91074702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27">
            <a:extLst>
              <a:ext uri="{FF2B5EF4-FFF2-40B4-BE49-F238E27FC236}">
                <a16:creationId xmlns:a16="http://schemas.microsoft.com/office/drawing/2014/main" id="{8AAB91E3-41BE-4478-BF23-A24D43E146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Rectangle 28">
            <a:extLst>
              <a:ext uri="{FF2B5EF4-FFF2-40B4-BE49-F238E27FC236}">
                <a16:creationId xmlns:a16="http://schemas.microsoft.com/office/drawing/2014/main" id="{96DFC7EA-8516-41F1-8ED9-C0A8E1E08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E24E972C-8744-4CFA-B783-41EA3CC381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C7C88F2E-E233-48BA-B85F-D06BA522B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2A4588C6-4069-4731-BFB4-10F1E6D378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23623-415E-49A3-A36D-65B85843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672244"/>
            <a:ext cx="1705226" cy="87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D5AEB-FE1E-441C-8412-15CAFF5A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47" y="672244"/>
            <a:ext cx="1543114" cy="64530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2C6AC8D-EC0A-4A8C-B03E-CA29EE6C704F}"/>
              </a:ext>
            </a:extLst>
          </p:cNvPr>
          <p:cNvSpPr txBox="1">
            <a:spLocks/>
          </p:cNvSpPr>
          <p:nvPr/>
        </p:nvSpPr>
        <p:spPr>
          <a:xfrm>
            <a:off x="4396984" y="672244"/>
            <a:ext cx="4689675" cy="87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&amp;             ??? </a:t>
            </a:r>
          </a:p>
        </p:txBody>
      </p:sp>
      <p:sp>
        <p:nvSpPr>
          <p:cNvPr id="21" name="Content Placeholder 82">
            <a:extLst>
              <a:ext uri="{FF2B5EF4-FFF2-40B4-BE49-F238E27FC236}">
                <a16:creationId xmlns:a16="http://schemas.microsoft.com/office/drawing/2014/main" id="{8FB87431-840F-4308-9F99-072E2760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38" y="1537171"/>
            <a:ext cx="8699099" cy="4886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Ein </a:t>
            </a:r>
            <a:r>
              <a:rPr lang="en-US" dirty="0" err="1"/>
              <a:t>dezentrales</a:t>
            </a:r>
            <a:r>
              <a:rPr lang="en-US" dirty="0"/>
              <a:t> </a:t>
            </a:r>
            <a:r>
              <a:rPr lang="en-US" dirty="0" err="1"/>
              <a:t>Versionsverwaltungstool</a:t>
            </a:r>
            <a:r>
              <a:rPr lang="en-US" dirty="0"/>
              <a:t>, das </a:t>
            </a:r>
            <a:r>
              <a:rPr lang="en-US" dirty="0" err="1"/>
              <a:t>gemeinschaftliche</a:t>
            </a:r>
            <a:r>
              <a:rPr lang="en-US" dirty="0"/>
              <a:t> </a:t>
            </a:r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erlaubt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E3776-414B-40DB-BFC3-E5E037AFD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283" y="4156866"/>
            <a:ext cx="3066493" cy="1112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03F2-4F1C-4514-9353-455F0F525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581" y="2030092"/>
            <a:ext cx="3238500" cy="4676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3FA505-5A82-45BE-B9CB-07AC5DFE7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753" y="478816"/>
            <a:ext cx="1168718" cy="1069728"/>
          </a:xfrm>
          <a:prstGeom prst="rect">
            <a:avLst/>
          </a:prstGeom>
        </p:spPr>
      </p:pic>
      <p:sp>
        <p:nvSpPr>
          <p:cNvPr id="26" name="Content Placeholder 82">
            <a:extLst>
              <a:ext uri="{FF2B5EF4-FFF2-40B4-BE49-F238E27FC236}">
                <a16:creationId xmlns:a16="http://schemas.microsoft.com/office/drawing/2014/main" id="{DBDDC59C-5D04-4105-A64F-F4BCB7F4BDB3}"/>
              </a:ext>
            </a:extLst>
          </p:cNvPr>
          <p:cNvSpPr txBox="1">
            <a:spLocks/>
          </p:cNvSpPr>
          <p:nvPr/>
        </p:nvSpPr>
        <p:spPr>
          <a:xfrm>
            <a:off x="4749599" y="2383559"/>
            <a:ext cx="4013401" cy="1328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Git- &amp; </a:t>
            </a:r>
            <a:r>
              <a:rPr lang="en-US" b="1" dirty="0" err="1">
                <a:solidFill>
                  <a:schemeClr val="tx1"/>
                </a:solidFill>
              </a:rPr>
              <a:t>Github-Kurs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solidFill>
                  <a:schemeClr val="tx1"/>
                </a:solidFill>
              </a:rPr>
              <a:t>Bei </a:t>
            </a:r>
            <a:r>
              <a:rPr lang="en-US" b="1" dirty="0" err="1">
                <a:solidFill>
                  <a:schemeClr val="tx1"/>
                </a:solidFill>
              </a:rPr>
              <a:t>Interesse</a:t>
            </a:r>
            <a:r>
              <a:rPr lang="en-US" b="1" dirty="0">
                <a:solidFill>
                  <a:schemeClr val="tx1"/>
                </a:solidFill>
              </a:rPr>
              <a:t> - </a:t>
            </a:r>
            <a:r>
              <a:rPr lang="en-US" b="1" dirty="0" err="1">
                <a:solidFill>
                  <a:schemeClr val="tx1"/>
                </a:solidFill>
              </a:rPr>
              <a:t>Schreib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ein</a:t>
            </a:r>
            <a:r>
              <a:rPr lang="en-US" b="1" dirty="0">
                <a:solidFill>
                  <a:schemeClr val="tx1"/>
                </a:solidFill>
              </a:rPr>
              <a:t> Mail an: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fachschaft@elektrotechnik-hsr.ch</a:t>
            </a:r>
          </a:p>
        </p:txBody>
      </p:sp>
    </p:spTree>
    <p:extLst>
      <p:ext uri="{BB962C8B-B14F-4D97-AF65-F5344CB8AC3E}">
        <p14:creationId xmlns:p14="http://schemas.microsoft.com/office/powerpoint/2010/main" val="168673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BC7BCFA-6B68-461D-8135-01A19D3E3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31" y="1389064"/>
            <a:ext cx="9339175" cy="2916236"/>
          </a:xfrm>
        </p:spPr>
        <p:txBody>
          <a:bodyPr>
            <a:normAutofit/>
          </a:bodyPr>
          <a:lstStyle/>
          <a:p>
            <a:r>
              <a:rPr lang="de-DE" dirty="0"/>
              <a:t>Wie komme ich auf HSR-Stud: </a:t>
            </a:r>
            <a:r>
              <a:rPr lang="de-DE" dirty="0">
                <a:hlinkClick r:id="rId2"/>
              </a:rPr>
              <a:t>https://github.com/HSR-Stud</a:t>
            </a:r>
            <a:endParaRPr lang="de-DE" dirty="0"/>
          </a:p>
          <a:p>
            <a:r>
              <a:rPr lang="de-DE" dirty="0"/>
              <a:t>Willkommen Repo &amp; Wiki: </a:t>
            </a:r>
            <a:r>
              <a:rPr lang="de-DE" dirty="0">
                <a:hlinkClick r:id="rId2"/>
              </a:rPr>
              <a:t>https://github.com/HSR-Stud/Willkommen</a:t>
            </a:r>
            <a:r>
              <a:rPr lang="de-DE" dirty="0"/>
              <a:t> </a:t>
            </a:r>
          </a:p>
          <a:p>
            <a:r>
              <a:rPr lang="de-DE" dirty="0"/>
              <a:t>Repo suchen: </a:t>
            </a:r>
            <a:r>
              <a:rPr lang="de-DE" dirty="0">
                <a:hlinkClick r:id="rId2"/>
              </a:rPr>
              <a:t>https://github.com/HSR-Stud/Willkommen/blob/master/HowTo-Find%20a%20Repository.md</a:t>
            </a:r>
            <a:endParaRPr lang="de-DE" dirty="0"/>
          </a:p>
          <a:p>
            <a:r>
              <a:rPr lang="de-DE" dirty="0"/>
              <a:t>Repo clonen: 		</a:t>
            </a:r>
          </a:p>
          <a:p>
            <a:pPr lvl="1"/>
            <a:r>
              <a:rPr lang="de-DE" dirty="0"/>
              <a:t>Vorgehen: </a:t>
            </a:r>
            <a:r>
              <a:rPr lang="de-DE" dirty="0">
                <a:hlinkClick r:id="rId3"/>
              </a:rPr>
              <a:t>https://github.com/HSR-Stud/Willkommen/blob/master/HowTo-Create%20a%20Repository.md#create-a-repository</a:t>
            </a:r>
            <a:endParaRPr lang="de-DE" dirty="0"/>
          </a:p>
          <a:p>
            <a:pPr lvl="1"/>
            <a:r>
              <a:rPr lang="de-DE" dirty="0"/>
              <a:t>Erstes Repo: </a:t>
            </a:r>
            <a:r>
              <a:rPr lang="de-DE" b="1" dirty="0"/>
              <a:t>https://github.com/HSR-Stud/VorlageZFLaTex</a:t>
            </a:r>
            <a:endParaRPr lang="de-CH" b="1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85982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Latex Einführung</vt:lpstr>
      <vt:lpstr>Inhalt</vt:lpstr>
      <vt:lpstr>Was ist Latex</vt:lpstr>
      <vt:lpstr>Warum Latex</vt:lpstr>
      <vt:lpstr>Was ist HSR-Stud</vt:lpstr>
      <vt:lpstr>Was ist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 Einführung</dc:title>
  <dc:creator>Jonas Gschwend</dc:creator>
  <cp:lastModifiedBy>vanderGeest, Christina</cp:lastModifiedBy>
  <cp:revision>7</cp:revision>
  <dcterms:created xsi:type="dcterms:W3CDTF">2018-03-16T12:23:53Z</dcterms:created>
  <dcterms:modified xsi:type="dcterms:W3CDTF">2018-04-17T20:59:58Z</dcterms:modified>
</cp:coreProperties>
</file>