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5" r:id="rId3"/>
    <p:sldId id="263" r:id="rId4"/>
    <p:sldId id="270" r:id="rId5"/>
    <p:sldId id="257" r:id="rId6"/>
    <p:sldId id="261" r:id="rId7"/>
    <p:sldId id="262" r:id="rId8"/>
    <p:sldId id="258" r:id="rId9"/>
    <p:sldId id="269" r:id="rId10"/>
    <p:sldId id="264" r:id="rId11"/>
    <p:sldId id="259" r:id="rId12"/>
    <p:sldId id="260" r:id="rId13"/>
    <p:sldId id="274" r:id="rId14"/>
    <p:sldId id="276" r:id="rId15"/>
    <p:sldId id="275" r:id="rId16"/>
    <p:sldId id="277" r:id="rId17"/>
    <p:sldId id="278" r:id="rId18"/>
    <p:sldId id="266" r:id="rId19"/>
    <p:sldId id="267" r:id="rId20"/>
    <p:sldId id="273" r:id="rId21"/>
    <p:sldId id="272" r:id="rId22"/>
    <p:sldId id="271" r:id="rId23"/>
    <p:sldId id="279" r:id="rId24"/>
    <p:sldId id="280" r:id="rId25"/>
    <p:sldId id="2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1"/>
  </p:normalViewPr>
  <p:slideViewPr>
    <p:cSldViewPr snapToGrid="0">
      <p:cViewPr varScale="1">
        <p:scale>
          <a:sx n="103" d="100"/>
          <a:sy n="103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A1171-4DBB-4F83-8575-A8A6B55B05A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84C78-F688-4AD2-9AF0-E6091E35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84C78-F688-4AD2-9AF0-E6091E35C6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0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84C78-F688-4AD2-9AF0-E6091E35C6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55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84C78-F688-4AD2-9AF0-E6091E35C6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51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8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4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8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4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3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8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6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2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2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4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4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F05C9-2CBA-4AC1-B13B-ED0A1AAD20F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0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Work schedule.bat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ELEBC</a:t>
            </a:r>
            <a:r>
              <a:rPr lang="zh-TW" altLang="en-US" dirty="0"/>
              <a:t> </a:t>
            </a:r>
            <a:r>
              <a:rPr lang="en-US" altLang="zh-TW" dirty="0"/>
              <a:t>2023 Jessy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08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Run03.bat (1)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462" y="525625"/>
            <a:ext cx="6791178" cy="523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81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Run03.bat (2)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5" y="1444385"/>
            <a:ext cx="11784070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88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Run03.bat (3)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06" y="1453404"/>
            <a:ext cx="10707594" cy="48203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58353" y="6273727"/>
            <a:ext cx="5706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Start in: </a:t>
            </a:r>
            <a:r>
              <a:rPr lang="en-US" dirty="0">
                <a:solidFill>
                  <a:srgbClr val="FF0000"/>
                </a:solidFill>
              </a:rPr>
              <a:t>C:\Users\Elebc_GPU_Server\Desktop\排程抓資料</a:t>
            </a:r>
          </a:p>
        </p:txBody>
      </p:sp>
    </p:spTree>
    <p:extLst>
      <p:ext uri="{BB962C8B-B14F-4D97-AF65-F5344CB8AC3E}">
        <p14:creationId xmlns:p14="http://schemas.microsoft.com/office/powerpoint/2010/main" val="2154731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Run04.bat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</a:t>
            </a:r>
            <a:r>
              <a:rPr lang="en-US" dirty="0">
                <a:solidFill>
                  <a:srgbClr val="FF0000"/>
                </a:solidFill>
              </a:rPr>
              <a:t>former day</a:t>
            </a:r>
            <a:r>
              <a:rPr lang="en-US" dirty="0"/>
              <a:t>’ EV by “merged data.xlsx”</a:t>
            </a:r>
          </a:p>
          <a:p>
            <a:r>
              <a:rPr lang="en-US" dirty="0"/>
              <a:t>Output file example 2024-04-23 </a:t>
            </a:r>
            <a:r>
              <a:rPr lang="en-US" dirty="0">
                <a:solidFill>
                  <a:srgbClr val="FF0000"/>
                </a:solidFill>
              </a:rPr>
              <a:t>EV.xlsx</a:t>
            </a:r>
          </a:p>
        </p:txBody>
      </p:sp>
    </p:spTree>
    <p:extLst>
      <p:ext uri="{BB962C8B-B14F-4D97-AF65-F5344CB8AC3E}">
        <p14:creationId xmlns:p14="http://schemas.microsoft.com/office/powerpoint/2010/main" val="3865765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Run04.bat (0)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82084" cy="19693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0230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Run04.bat</a:t>
            </a:r>
            <a:r>
              <a:rPr lang="zh-TW" altLang="en-US" dirty="0"/>
              <a:t> </a:t>
            </a:r>
            <a:r>
              <a:rPr lang="en-US" altLang="zh-TW" dirty="0"/>
              <a:t>(1)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601" y="1529984"/>
            <a:ext cx="5896798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6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Run04.bat</a:t>
            </a:r>
            <a:r>
              <a:rPr lang="zh-TW" altLang="en-US" dirty="0"/>
              <a:t> </a:t>
            </a:r>
            <a:r>
              <a:rPr lang="en-US" altLang="zh-TW" dirty="0"/>
              <a:t>(2)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97" y="1524346"/>
            <a:ext cx="11507806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82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Run04.bat</a:t>
            </a:r>
            <a:r>
              <a:rPr lang="zh-TW" altLang="en-US" dirty="0"/>
              <a:t> </a:t>
            </a:r>
            <a:r>
              <a:rPr lang="en-US" altLang="zh-TW" dirty="0"/>
              <a:t>(3)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77" y="1497101"/>
            <a:ext cx="10364646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36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Run05.bat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To be based data with ['</a:t>
            </a:r>
            <a:r>
              <a:rPr lang="en-US" dirty="0" err="1"/>
              <a:t>sno</a:t>
            </a:r>
            <a:r>
              <a:rPr lang="en-US" dirty="0"/>
              <a:t>','</a:t>
            </a:r>
            <a:r>
              <a:rPr lang="en-US" dirty="0" err="1"/>
              <a:t>sna</a:t>
            </a:r>
            <a:r>
              <a:rPr lang="en-US" dirty="0"/>
              <a:t>',"</a:t>
            </a:r>
            <a:r>
              <a:rPr lang="en-US" dirty="0" err="1"/>
              <a:t>sarea</a:t>
            </a:r>
            <a:r>
              <a:rPr lang="en-US" dirty="0"/>
              <a:t>","</a:t>
            </a:r>
            <a:r>
              <a:rPr lang="en-US" dirty="0" err="1"/>
              <a:t>ar</a:t>
            </a:r>
            <a:r>
              <a:rPr lang="en-US" dirty="0"/>
              <a:t>","</a:t>
            </a:r>
            <a:r>
              <a:rPr lang="en-US" dirty="0" err="1"/>
              <a:t>lat</a:t>
            </a:r>
            <a:r>
              <a:rPr lang="en-US" dirty="0"/>
              <a:t>","</a:t>
            </a:r>
            <a:r>
              <a:rPr lang="en-US" dirty="0" err="1"/>
              <a:t>lng</a:t>
            </a:r>
            <a:r>
              <a:rPr lang="en-US" dirty="0"/>
              <a:t>",'tot','</a:t>
            </a:r>
            <a:r>
              <a:rPr lang="en-US" dirty="0" err="1"/>
              <a:t>infoDate</a:t>
            </a:r>
            <a:r>
              <a:rPr lang="en-US" dirty="0"/>
              <a:t>']+[“AC”,”PV</a:t>
            </a:r>
            <a:r>
              <a:rPr lang="en-US" altLang="zh-TW" dirty="0"/>
              <a:t>]</a:t>
            </a:r>
            <a:endParaRPr lang="en-US" dirty="0"/>
          </a:p>
          <a:p>
            <a:r>
              <a:rPr lang="en-US" dirty="0"/>
              <a:t>Compute the everyday AC &amp; PV by “0015 Youbike_cleaned.xlsx”</a:t>
            </a:r>
          </a:p>
          <a:p>
            <a:r>
              <a:rPr lang="en-US" dirty="0"/>
              <a:t>Output file example 2024-04-23 </a:t>
            </a:r>
            <a:r>
              <a:rPr lang="en-US" dirty="0">
                <a:solidFill>
                  <a:srgbClr val="FF0000"/>
                </a:solidFill>
              </a:rPr>
              <a:t>AC_PV.xlsx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605" y="4001294"/>
            <a:ext cx="7580789" cy="248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22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Run05.bat(0)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36" y="2045377"/>
            <a:ext cx="10549364" cy="16937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128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 of bat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444444"/>
              </p:ext>
            </p:extLst>
          </p:nvPr>
        </p:nvGraphicFramePr>
        <p:xfrm>
          <a:off x="838200" y="1690688"/>
          <a:ext cx="10515600" cy="460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9026">
                  <a:extLst>
                    <a:ext uri="{9D8B030D-6E8A-4147-A177-3AD203B41FA5}">
                      <a16:colId xmlns:a16="http://schemas.microsoft.com/office/drawing/2014/main" val="2622647484"/>
                    </a:ext>
                  </a:extLst>
                </a:gridCol>
                <a:gridCol w="5341374">
                  <a:extLst>
                    <a:ext uri="{9D8B030D-6E8A-4147-A177-3AD203B41FA5}">
                      <a16:colId xmlns:a16="http://schemas.microsoft.com/office/drawing/2014/main" val="193291588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28582591"/>
                    </a:ext>
                  </a:extLst>
                </a:gridCol>
              </a:tblGrid>
              <a:tr h="360534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.bats’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When</a:t>
                      </a:r>
                      <a:r>
                        <a:rPr lang="en-US" sz="2000" baseline="0" dirty="0"/>
                        <a:t> to </a:t>
                      </a:r>
                      <a:r>
                        <a:rPr lang="en-US" sz="2000" dirty="0"/>
                        <a:t>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986209"/>
                  </a:ext>
                </a:extLst>
              </a:tr>
              <a:tr h="60303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Input “radius”, “</a:t>
                      </a:r>
                      <a:r>
                        <a:rPr lang="en-US" dirty="0" err="1">
                          <a:solidFill>
                            <a:schemeClr val="accent3"/>
                          </a:solidFill>
                        </a:rPr>
                        <a:t>lat</a:t>
                      </a:r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”, “</a:t>
                      </a:r>
                      <a:r>
                        <a:rPr lang="en-US" dirty="0" err="1">
                          <a:solidFill>
                            <a:schemeClr val="accent3"/>
                          </a:solidFill>
                        </a:rPr>
                        <a:t>lng</a:t>
                      </a:r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” to OpenStreetMap API to get the amenities around the specific location.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Not scheduling</a:t>
                      </a:r>
                      <a:r>
                        <a:rPr lang="en-US" baseline="0" dirty="0">
                          <a:solidFill>
                            <a:schemeClr val="accent3"/>
                          </a:solidFill>
                        </a:rPr>
                        <a:t> now.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668996"/>
                  </a:ext>
                </a:extLst>
              </a:tr>
              <a:tr h="603031"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API to get the Youbike2.0_data from Taipei city in every 15 </a:t>
                      </a:r>
                      <a:r>
                        <a:rPr lang="en-US" dirty="0" err="1"/>
                        <a:t>mins</a:t>
                      </a:r>
                      <a:r>
                        <a:rPr lang="en-US" dirty="0"/>
                        <a:t>. E.g. “15min_Youbike_cleaned.xlsx”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Every 15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533134"/>
                  </a:ext>
                </a:extLst>
              </a:tr>
              <a:tr h="603031"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Combine the “15min_Youbike_data excels” to “merged data.xlsx” by DAY.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Every</a:t>
                      </a:r>
                      <a:r>
                        <a:rPr lang="en-US" baseline="0" dirty="0"/>
                        <a:t> day </a:t>
                      </a:r>
                      <a:r>
                        <a:rPr lang="en-US" dirty="0"/>
                        <a:t>00:05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25720"/>
                  </a:ext>
                </a:extLst>
              </a:tr>
              <a:tr h="345684"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 the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former day</a:t>
                      </a:r>
                      <a:r>
                        <a:rPr lang="en-US" baseline="0" dirty="0"/>
                        <a:t> EV by “merged data.xlsx”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Every</a:t>
                      </a:r>
                      <a:r>
                        <a:rPr lang="en-US" baseline="0" dirty="0"/>
                        <a:t> day </a:t>
                      </a:r>
                      <a:r>
                        <a:rPr lang="en-US" dirty="0"/>
                        <a:t>00:10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76415"/>
                  </a:ext>
                </a:extLst>
              </a:tr>
              <a:tr h="603031"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</a:t>
                      </a:r>
                      <a:r>
                        <a:rPr lang="en-US" baseline="0" dirty="0"/>
                        <a:t> everyday AC &amp; PV by “0015 Youbike</a:t>
                      </a:r>
                      <a:r>
                        <a:rPr lang="en-US" dirty="0"/>
                        <a:t>_</a:t>
                      </a:r>
                      <a:r>
                        <a:rPr lang="en-US" baseline="0" dirty="0"/>
                        <a:t>cleaned.xlsx”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Every</a:t>
                      </a:r>
                      <a:r>
                        <a:rPr lang="en-US" baseline="0" dirty="0"/>
                        <a:t> day </a:t>
                      </a:r>
                      <a:r>
                        <a:rPr lang="en-US" dirty="0"/>
                        <a:t>00:20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480126"/>
                  </a:ext>
                </a:extLst>
              </a:tr>
              <a:tr h="603031"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</a:t>
                      </a:r>
                      <a:r>
                        <a:rPr lang="en-US" baseline="0" dirty="0"/>
                        <a:t> 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former day</a:t>
                      </a:r>
                      <a:r>
                        <a:rPr lang="en-US" altLang="zh-TW" baseline="0" dirty="0"/>
                        <a:t> </a:t>
                      </a:r>
                      <a:r>
                        <a:rPr lang="en-US" baseline="0" dirty="0"/>
                        <a:t> SV, CV, SPI, CPI based on 04&amp;05. The columns of EVM file are EV</a:t>
                      </a:r>
                      <a:r>
                        <a:rPr lang="en-US" altLang="zh-TW" baseline="0" dirty="0"/>
                        <a:t>, AC, PV, SV, CV, SPI, CPI.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Every</a:t>
                      </a:r>
                      <a:r>
                        <a:rPr lang="en-US" altLang="zh-TW" baseline="0" dirty="0"/>
                        <a:t> day </a:t>
                      </a:r>
                      <a:r>
                        <a:rPr lang="en-US" altLang="zh-TW" dirty="0"/>
                        <a:t>00:25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12927"/>
                  </a:ext>
                </a:extLst>
              </a:tr>
              <a:tr h="603031">
                <a:tc>
                  <a:txBody>
                    <a:bodyPr/>
                    <a:lstStyle/>
                    <a:p>
                      <a:r>
                        <a:rPr lang="en-US" altLang="zh-TW" dirty="0"/>
                        <a:t>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the EVM file in</a:t>
                      </a:r>
                      <a:r>
                        <a:rPr lang="en-US" altLang="zh-TW" dirty="0"/>
                        <a:t> the 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former day</a:t>
                      </a:r>
                      <a:r>
                        <a:rPr lang="en-US" altLang="zh-TW" baseline="0" dirty="0"/>
                        <a:t> </a:t>
                      </a:r>
                      <a:r>
                        <a:rPr lang="en-US" dirty="0"/>
                        <a:t>to Google sheet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connected to the Power BI.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Every</a:t>
                      </a:r>
                      <a:r>
                        <a:rPr lang="en-US" altLang="zh-TW" baseline="0" dirty="0"/>
                        <a:t> day </a:t>
                      </a:r>
                      <a:r>
                        <a:rPr lang="en-US" altLang="zh-TW" dirty="0"/>
                        <a:t>00:35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66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994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Run05.bat(1)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80" y="1734027"/>
            <a:ext cx="6020640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08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Run05.bat(2)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81" y="1825625"/>
            <a:ext cx="11555438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Run05.bat(3)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364646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72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Run06.bat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20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Run07.bat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67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Some weird</a:t>
            </a:r>
            <a:r>
              <a:rPr lang="zh-TW" altLang="en-US" dirty="0"/>
              <a:t> </a:t>
            </a:r>
            <a:r>
              <a:rPr lang="en-US" altLang="zh-TW" dirty="0"/>
              <a:t>ERRORs, we </a:t>
            </a:r>
            <a:r>
              <a:rPr lang="en-US" altLang="zh-TW" dirty="0" err="1"/>
              <a:t>lossed</a:t>
            </a:r>
            <a:r>
              <a:rPr lang="en-US" altLang="zh-TW" dirty="0"/>
              <a:t> the data…</a:t>
            </a:r>
            <a:r>
              <a:rPr lang="zh-TW" alt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2024/04/16</a:t>
            </a:r>
          </a:p>
          <a:p>
            <a:r>
              <a:rPr lang="en-US" dirty="0"/>
              <a:t>2024/04/17</a:t>
            </a:r>
          </a:p>
          <a:p>
            <a:r>
              <a:rPr lang="en-US" dirty="0"/>
              <a:t>2024/04/24</a:t>
            </a:r>
          </a:p>
        </p:txBody>
      </p:sp>
    </p:spTree>
    <p:extLst>
      <p:ext uri="{BB962C8B-B14F-4D97-AF65-F5344CB8AC3E}">
        <p14:creationId xmlns:p14="http://schemas.microsoft.com/office/powerpoint/2010/main" val="330632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Run02.bat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API to get the Youbike2.0_data from Taipei city in every 15 </a:t>
            </a:r>
            <a:r>
              <a:rPr lang="en-US" dirty="0" err="1"/>
              <a:t>mins</a:t>
            </a:r>
            <a:endParaRPr lang="en-US" dirty="0"/>
          </a:p>
          <a:p>
            <a:r>
              <a:rPr lang="en-US" dirty="0"/>
              <a:t>Output file example: 2024-04-24 1115_</a:t>
            </a:r>
            <a:r>
              <a:rPr lang="en-US" dirty="0">
                <a:solidFill>
                  <a:srgbClr val="FF0000"/>
                </a:solidFill>
              </a:rPr>
              <a:t>Youbike_cleaned.xlsx</a:t>
            </a:r>
          </a:p>
        </p:txBody>
      </p:sp>
    </p:spTree>
    <p:extLst>
      <p:ext uri="{BB962C8B-B14F-4D97-AF65-F5344CB8AC3E}">
        <p14:creationId xmlns:p14="http://schemas.microsoft.com/office/powerpoint/2010/main" val="217746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Run02.bat(0)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06313" cy="18582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739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Run02.bat (1)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065" y="761962"/>
            <a:ext cx="5963482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8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Run02.bat (2)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44" y="1535867"/>
            <a:ext cx="11907912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2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Run02.bat (3)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11" y="1402902"/>
            <a:ext cx="10669489" cy="48489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4321" y="6251804"/>
            <a:ext cx="5590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Start in </a:t>
            </a:r>
            <a:r>
              <a:rPr lang="en-US" dirty="0">
                <a:solidFill>
                  <a:srgbClr val="FF0000"/>
                </a:solidFill>
              </a:rPr>
              <a:t>C:\Users\Elebc_GPU_Server\Desktop\排程抓資料</a:t>
            </a:r>
          </a:p>
        </p:txBody>
      </p:sp>
    </p:spTree>
    <p:extLst>
      <p:ext uri="{BB962C8B-B14F-4D97-AF65-F5344CB8AC3E}">
        <p14:creationId xmlns:p14="http://schemas.microsoft.com/office/powerpoint/2010/main" val="308719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Run03.bat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Combine the Youbike_15mins_data excels to merged data by DAY.</a:t>
            </a:r>
          </a:p>
          <a:p>
            <a:r>
              <a:rPr lang="en-US" dirty="0"/>
              <a:t>Select column [“</a:t>
            </a:r>
            <a:r>
              <a:rPr lang="en-US" dirty="0" err="1"/>
              <a:t>bemp</a:t>
            </a:r>
            <a:r>
              <a:rPr lang="en-US" dirty="0"/>
              <a:t>”].</a:t>
            </a:r>
          </a:p>
          <a:p>
            <a:r>
              <a:rPr lang="en-US" dirty="0"/>
              <a:t>Output file example 2024-04-23 </a:t>
            </a:r>
            <a:r>
              <a:rPr lang="en-US" dirty="0">
                <a:solidFill>
                  <a:srgbClr val="FF0000"/>
                </a:solidFill>
              </a:rPr>
              <a:t>merged_data.xlsx</a:t>
            </a:r>
          </a:p>
        </p:txBody>
      </p:sp>
    </p:spTree>
    <p:extLst>
      <p:ext uri="{BB962C8B-B14F-4D97-AF65-F5344CB8AC3E}">
        <p14:creationId xmlns:p14="http://schemas.microsoft.com/office/powerpoint/2010/main" val="3364091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Run03.bat (0)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368322" cy="20311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6812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480</Words>
  <Application>Microsoft Macintosh PowerPoint</Application>
  <PresentationFormat>寬螢幕</PresentationFormat>
  <Paragraphs>68</Paragraphs>
  <Slides>25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Work schedule.bat</vt:lpstr>
      <vt:lpstr>Outline of bat</vt:lpstr>
      <vt:lpstr>Run02.bat</vt:lpstr>
      <vt:lpstr>Run02.bat(0)</vt:lpstr>
      <vt:lpstr>Run02.bat (1)</vt:lpstr>
      <vt:lpstr>Run02.bat (2)</vt:lpstr>
      <vt:lpstr>Run02.bat (3)</vt:lpstr>
      <vt:lpstr>Run03.bat</vt:lpstr>
      <vt:lpstr>Run03.bat (0)</vt:lpstr>
      <vt:lpstr>Run03.bat (1)</vt:lpstr>
      <vt:lpstr>Run03.bat (2)</vt:lpstr>
      <vt:lpstr>Run03.bat (3)</vt:lpstr>
      <vt:lpstr>Run04.bat</vt:lpstr>
      <vt:lpstr>Run04.bat (0)</vt:lpstr>
      <vt:lpstr>Run04.bat (1)</vt:lpstr>
      <vt:lpstr>Run04.bat (2)</vt:lpstr>
      <vt:lpstr>Run04.bat (3)</vt:lpstr>
      <vt:lpstr>Run05.bat</vt:lpstr>
      <vt:lpstr>Run05.bat(0)</vt:lpstr>
      <vt:lpstr>Run05.bat(1)</vt:lpstr>
      <vt:lpstr>Run05.bat(2)</vt:lpstr>
      <vt:lpstr>Run05.bat(3)</vt:lpstr>
      <vt:lpstr>Run06.bat</vt:lpstr>
      <vt:lpstr>Run07.bat</vt:lpstr>
      <vt:lpstr>Some weird ERRORs, we lossed the data…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排程管理</dc:title>
  <dc:creator>Elebc_GPU_Server</dc:creator>
  <cp:lastModifiedBy>ubo11185</cp:lastModifiedBy>
  <cp:revision>14</cp:revision>
  <dcterms:created xsi:type="dcterms:W3CDTF">2024-04-13T13:27:31Z</dcterms:created>
  <dcterms:modified xsi:type="dcterms:W3CDTF">2024-04-29T14:13:38Z</dcterms:modified>
</cp:coreProperties>
</file>