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63" r:id="rId4"/>
    <p:sldId id="270" r:id="rId5"/>
    <p:sldId id="257" r:id="rId6"/>
    <p:sldId id="261" r:id="rId7"/>
    <p:sldId id="262" r:id="rId8"/>
    <p:sldId id="258" r:id="rId9"/>
    <p:sldId id="269" r:id="rId10"/>
    <p:sldId id="264" r:id="rId11"/>
    <p:sldId id="259" r:id="rId12"/>
    <p:sldId id="260" r:id="rId13"/>
    <p:sldId id="274" r:id="rId14"/>
    <p:sldId id="276" r:id="rId15"/>
    <p:sldId id="275" r:id="rId16"/>
    <p:sldId id="277" r:id="rId17"/>
    <p:sldId id="278" r:id="rId18"/>
    <p:sldId id="266" r:id="rId19"/>
    <p:sldId id="267" r:id="rId20"/>
    <p:sldId id="273" r:id="rId21"/>
    <p:sldId id="272" r:id="rId22"/>
    <p:sldId id="271" r:id="rId23"/>
    <p:sldId id="279" r:id="rId24"/>
    <p:sldId id="281" r:id="rId25"/>
    <p:sldId id="283" r:id="rId26"/>
    <p:sldId id="282" r:id="rId27"/>
    <p:sldId id="280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1171-4DBB-4F83-8575-A8A6B55B05A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84C78-F688-4AD2-9AF0-E6091E3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05C9-2CBA-4AC1-B13B-ED0A1AAD20F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Work schedule.bat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ELEBC</a:t>
            </a:r>
            <a:r>
              <a:rPr lang="zh-TW" altLang="en-US" dirty="0"/>
              <a:t> </a:t>
            </a:r>
            <a:r>
              <a:rPr lang="en-US" altLang="zh-TW" dirty="0"/>
              <a:t>2023 Jessy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62" y="525625"/>
            <a:ext cx="6791178" cy="52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444385"/>
            <a:ext cx="1178407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6" y="1453404"/>
            <a:ext cx="10707594" cy="4820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8353" y="6273727"/>
            <a:ext cx="570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Start in: </a:t>
            </a:r>
            <a:r>
              <a:rPr lang="en-US" dirty="0">
                <a:solidFill>
                  <a:srgbClr val="FF0000"/>
                </a:solidFill>
              </a:rPr>
              <a:t>C:\Users\Elebc_GPU_Server\Desktop\排程抓資料</a:t>
            </a:r>
          </a:p>
        </p:txBody>
      </p:sp>
    </p:spTree>
    <p:extLst>
      <p:ext uri="{BB962C8B-B14F-4D97-AF65-F5344CB8AC3E}">
        <p14:creationId xmlns:p14="http://schemas.microsoft.com/office/powerpoint/2010/main" val="215473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former day</a:t>
            </a:r>
            <a:r>
              <a:rPr lang="en-US" dirty="0"/>
              <a:t>’ EV by “merged data.xlsx”</a:t>
            </a:r>
          </a:p>
          <a:p>
            <a:r>
              <a:rPr lang="en-US" dirty="0"/>
              <a:t>Output file example 2024-04-23 </a:t>
            </a:r>
            <a:r>
              <a:rPr lang="en-US" dirty="0">
                <a:solidFill>
                  <a:srgbClr val="FF0000"/>
                </a:solidFill>
              </a:rPr>
              <a:t>EV.xlsx</a:t>
            </a:r>
          </a:p>
        </p:txBody>
      </p:sp>
    </p:spTree>
    <p:extLst>
      <p:ext uri="{BB962C8B-B14F-4D97-AF65-F5344CB8AC3E}">
        <p14:creationId xmlns:p14="http://schemas.microsoft.com/office/powerpoint/2010/main" val="38657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 (0)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2084" cy="1969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23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1529984"/>
            <a:ext cx="589679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</a:t>
            </a:r>
            <a:r>
              <a:rPr lang="zh-TW" altLang="en-US" dirty="0"/>
              <a:t> </a:t>
            </a:r>
            <a:r>
              <a:rPr lang="en-US" altLang="zh-TW" dirty="0"/>
              <a:t>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1524346"/>
            <a:ext cx="1150780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8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Run04.bat</a:t>
            </a:r>
            <a:r>
              <a:rPr lang="zh-TW" altLang="en-US" dirty="0"/>
              <a:t> </a:t>
            </a:r>
            <a:r>
              <a:rPr lang="en-US" altLang="zh-TW" dirty="0"/>
              <a:t>(3)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497101"/>
            <a:ext cx="1036464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be based data with ['</a:t>
            </a:r>
            <a:r>
              <a:rPr lang="en-US" dirty="0" err="1"/>
              <a:t>sno</a:t>
            </a:r>
            <a:r>
              <a:rPr lang="en-US" dirty="0"/>
              <a:t>','</a:t>
            </a:r>
            <a:r>
              <a:rPr lang="en-US" dirty="0" err="1"/>
              <a:t>sna</a:t>
            </a:r>
            <a:r>
              <a:rPr lang="en-US" dirty="0"/>
              <a:t>',"</a:t>
            </a:r>
            <a:r>
              <a:rPr lang="en-US" dirty="0" err="1"/>
              <a:t>sarea</a:t>
            </a:r>
            <a:r>
              <a:rPr lang="en-US" dirty="0"/>
              <a:t>","</a:t>
            </a:r>
            <a:r>
              <a:rPr lang="en-US" dirty="0" err="1"/>
              <a:t>ar</a:t>
            </a:r>
            <a:r>
              <a:rPr lang="en-US" dirty="0"/>
              <a:t>","</a:t>
            </a:r>
            <a:r>
              <a:rPr lang="en-US" dirty="0" err="1"/>
              <a:t>lat</a:t>
            </a:r>
            <a:r>
              <a:rPr lang="en-US" dirty="0"/>
              <a:t>","</a:t>
            </a:r>
            <a:r>
              <a:rPr lang="en-US" dirty="0" err="1"/>
              <a:t>lng</a:t>
            </a:r>
            <a:r>
              <a:rPr lang="en-US" dirty="0"/>
              <a:t>",'tot','</a:t>
            </a:r>
            <a:r>
              <a:rPr lang="en-US" dirty="0" err="1"/>
              <a:t>infoDate</a:t>
            </a:r>
            <a:r>
              <a:rPr lang="en-US" dirty="0"/>
              <a:t>']+[“AC”,”PV</a:t>
            </a:r>
            <a:r>
              <a:rPr lang="en-US" altLang="zh-TW" dirty="0"/>
              <a:t>]</a:t>
            </a:r>
            <a:endParaRPr lang="en-US" dirty="0"/>
          </a:p>
          <a:p>
            <a:r>
              <a:rPr lang="en-US" dirty="0"/>
              <a:t>Compute the everyday AC &amp; PV by “0015 Youbike_cleaned.xlsx”</a:t>
            </a:r>
          </a:p>
          <a:p>
            <a:r>
              <a:rPr lang="en-US" dirty="0"/>
              <a:t>Output file example 2024-04-23 </a:t>
            </a:r>
            <a:r>
              <a:rPr lang="en-US" dirty="0">
                <a:solidFill>
                  <a:srgbClr val="FF0000"/>
                </a:solidFill>
              </a:rPr>
              <a:t>AC_PV.xlsx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05" y="4001294"/>
            <a:ext cx="7580789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2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Run05.bat(0)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6" y="2045377"/>
            <a:ext cx="10549364" cy="1693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2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of bat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947485"/>
              </p:ext>
            </p:extLst>
          </p:nvPr>
        </p:nvGraphicFramePr>
        <p:xfrm>
          <a:off x="838200" y="1690688"/>
          <a:ext cx="10515600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1293">
                  <a:extLst>
                    <a:ext uri="{9D8B030D-6E8A-4147-A177-3AD203B41FA5}">
                      <a16:colId xmlns:a16="http://schemas.microsoft.com/office/drawing/2014/main" val="2622647484"/>
                    </a:ext>
                  </a:extLst>
                </a:gridCol>
                <a:gridCol w="5604095">
                  <a:extLst>
                    <a:ext uri="{9D8B030D-6E8A-4147-A177-3AD203B41FA5}">
                      <a16:colId xmlns:a16="http://schemas.microsoft.com/office/drawing/2014/main" val="1932915889"/>
                    </a:ext>
                  </a:extLst>
                </a:gridCol>
                <a:gridCol w="2110212">
                  <a:extLst>
                    <a:ext uri="{9D8B030D-6E8A-4147-A177-3AD203B41FA5}">
                      <a16:colId xmlns:a16="http://schemas.microsoft.com/office/drawing/2014/main" val="2228582591"/>
                    </a:ext>
                  </a:extLst>
                </a:gridCol>
              </a:tblGrid>
              <a:tr h="3605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.</a:t>
                      </a:r>
                      <a:r>
                        <a:rPr lang="en-US" sz="2000" dirty="0" smtClean="0"/>
                        <a:t>bat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When</a:t>
                      </a:r>
                      <a:r>
                        <a:rPr lang="en-US" sz="2000" baseline="0" dirty="0"/>
                        <a:t> to </a:t>
                      </a:r>
                      <a:r>
                        <a:rPr lang="en-US" sz="2000" dirty="0"/>
                        <a:t>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86209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01 Amenity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Input “radius”, “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lat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”, “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lng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” to OpenStreetMap API to get the amenities around the specific 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Not scheduling</a:t>
                      </a:r>
                      <a:r>
                        <a:rPr lang="en-US" baseline="0" dirty="0">
                          <a:solidFill>
                            <a:schemeClr val="accent3"/>
                          </a:solidFill>
                        </a:rPr>
                        <a:t> now.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68996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dirty="0" err="1" smtClean="0"/>
                        <a:t>read_data_of_youbike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API to get the Youbike2.0_data from Taipei city in every 15 </a:t>
                      </a:r>
                      <a:r>
                        <a:rPr lang="en-US" dirty="0" err="1"/>
                        <a:t>mins</a:t>
                      </a:r>
                      <a:r>
                        <a:rPr lang="en-US" dirty="0"/>
                        <a:t>. E.g. “15min_Youbike_cleaned.xlsx”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 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3134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dirty="0" err="1" smtClean="0"/>
                        <a:t>daily_bemp_merged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the “15min_Youbike_data excels” to “merged data.xlsx” by 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</a:t>
                      </a:r>
                      <a:r>
                        <a:rPr lang="en-US" baseline="0" dirty="0"/>
                        <a:t> day </a:t>
                      </a:r>
                      <a:r>
                        <a:rPr lang="en-US" dirty="0"/>
                        <a:t>00:05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25720"/>
                  </a:ext>
                </a:extLst>
              </a:tr>
              <a:tr h="345684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err="1" smtClean="0"/>
                        <a:t>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the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former day</a:t>
                      </a:r>
                      <a:r>
                        <a:rPr lang="en-US" baseline="0" dirty="0"/>
                        <a:t> EV by “merged data.xlsx”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</a:t>
                      </a:r>
                      <a:r>
                        <a:rPr lang="en-US" baseline="0" dirty="0"/>
                        <a:t> day </a:t>
                      </a:r>
                      <a:r>
                        <a:rPr lang="en-US" dirty="0"/>
                        <a:t>00:10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76415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05 </a:t>
                      </a:r>
                      <a:r>
                        <a:rPr lang="en-US" dirty="0" err="1" smtClean="0"/>
                        <a:t>ac_pv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  <a:r>
                        <a:rPr lang="en-US" baseline="0" dirty="0"/>
                        <a:t> everyday AC &amp; PV by “0015 Youbike</a:t>
                      </a:r>
                      <a:r>
                        <a:rPr lang="en-US" dirty="0"/>
                        <a:t>_</a:t>
                      </a:r>
                      <a:r>
                        <a:rPr lang="en-US" baseline="0" dirty="0"/>
                        <a:t>cleaned.xlsx”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</a:t>
                      </a:r>
                      <a:r>
                        <a:rPr lang="en-US" baseline="0" dirty="0"/>
                        <a:t> day </a:t>
                      </a:r>
                      <a:r>
                        <a:rPr lang="en-US" dirty="0"/>
                        <a:t>00:20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80126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06 </a:t>
                      </a:r>
                      <a:r>
                        <a:rPr lang="en-US" dirty="0" err="1" smtClean="0"/>
                        <a:t>evm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former day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baseline="0" dirty="0"/>
                        <a:t> SV, CV, SPI, CPI based on 04&amp;05. The columns of EVM file are EV</a:t>
                      </a:r>
                      <a:r>
                        <a:rPr lang="en-US" altLang="zh-TW" baseline="0" dirty="0"/>
                        <a:t>, AC, PV, SV, CV, SPI, CPI.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Every</a:t>
                      </a:r>
                      <a:r>
                        <a:rPr lang="en-US" altLang="zh-TW" baseline="0" dirty="0"/>
                        <a:t> day </a:t>
                      </a:r>
                      <a:r>
                        <a:rPr lang="en-US" altLang="zh-TW" dirty="0" smtClean="0"/>
                        <a:t>00:35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2927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altLang="zh-TW" dirty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the EVM file in</a:t>
                      </a:r>
                      <a:r>
                        <a:rPr lang="en-US" altLang="zh-TW" dirty="0"/>
                        <a:t> the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former day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dirty="0"/>
                        <a:t>to Google sheet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connected to the Power BI.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Every</a:t>
                      </a:r>
                      <a:r>
                        <a:rPr lang="en-US" altLang="zh-TW" baseline="0" dirty="0"/>
                        <a:t> day </a:t>
                      </a:r>
                      <a:r>
                        <a:rPr lang="en-US" altLang="zh-TW" dirty="0" smtClean="0"/>
                        <a:t>00:40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99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734027"/>
            <a:ext cx="602064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825625"/>
            <a:ext cx="1155543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Run05.bat(3)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6464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Run06.bat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</a:t>
            </a:r>
            <a:r>
              <a:rPr lang="en-US" altLang="zh-TW" dirty="0">
                <a:solidFill>
                  <a:srgbClr val="FF0000"/>
                </a:solidFill>
              </a:rPr>
              <a:t>former day</a:t>
            </a:r>
            <a:r>
              <a:rPr lang="en-US" altLang="zh-TW" dirty="0"/>
              <a:t> </a:t>
            </a:r>
            <a:r>
              <a:rPr lang="en-US" dirty="0"/>
              <a:t> SV, CV, SPI, CPI based on 04&amp;05. The columns of EVM file are EV</a:t>
            </a:r>
            <a:r>
              <a:rPr lang="en-US" altLang="zh-TW" dirty="0"/>
              <a:t>, AC, PV, SV, CV, SPI, CPI.</a:t>
            </a:r>
            <a:endParaRPr lang="en-US" dirty="0"/>
          </a:p>
          <a:p>
            <a:r>
              <a:rPr lang="en-US" dirty="0" err="1"/>
              <a:t>new_column_order</a:t>
            </a:r>
            <a:r>
              <a:rPr lang="en-US" dirty="0"/>
              <a:t> = </a:t>
            </a:r>
            <a:r>
              <a:rPr lang="en-US" dirty="0" smtClean="0"/>
              <a:t>[ </a:t>
            </a:r>
            <a:r>
              <a:rPr lang="en-US" dirty="0"/>
              <a:t>'</a:t>
            </a:r>
            <a:r>
              <a:rPr lang="en-US" dirty="0" err="1"/>
              <a:t>sno</a:t>
            </a:r>
            <a:r>
              <a:rPr lang="en-US" dirty="0"/>
              <a:t>', '</a:t>
            </a:r>
            <a:r>
              <a:rPr lang="en-US" dirty="0" err="1"/>
              <a:t>sna</a:t>
            </a:r>
            <a:r>
              <a:rPr lang="en-US" dirty="0"/>
              <a:t>', '</a:t>
            </a:r>
            <a:r>
              <a:rPr lang="en-US" dirty="0" err="1"/>
              <a:t>sarea</a:t>
            </a:r>
            <a:r>
              <a:rPr lang="en-US" dirty="0"/>
              <a:t>', '</a:t>
            </a:r>
            <a:r>
              <a:rPr lang="en-US" dirty="0" err="1"/>
              <a:t>ar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', '</a:t>
            </a:r>
            <a:r>
              <a:rPr lang="en-US" dirty="0" err="1"/>
              <a:t>lng</a:t>
            </a:r>
            <a:r>
              <a:rPr lang="en-US" dirty="0"/>
              <a:t>', 'tot', '</a:t>
            </a:r>
            <a:r>
              <a:rPr lang="en-US" dirty="0" err="1"/>
              <a:t>infoDate</a:t>
            </a:r>
            <a:r>
              <a:rPr lang="en-US" dirty="0"/>
              <a:t>', '</a:t>
            </a:r>
            <a:r>
              <a:rPr lang="en-US" dirty="0" err="1"/>
              <a:t>INPUT_ride</a:t>
            </a:r>
            <a:r>
              <a:rPr lang="en-US" dirty="0"/>
              <a:t>', '</a:t>
            </a:r>
            <a:r>
              <a:rPr lang="en-US" dirty="0" err="1"/>
              <a:t>OUTPUT_ride',"AC","PV","EV","CV","SV","CPI","SPI</a:t>
            </a:r>
            <a:r>
              <a:rPr lang="en-US" dirty="0" smtClean="0"/>
              <a:t>",] </a:t>
            </a:r>
            <a:r>
              <a:rPr lang="en-US" dirty="0"/>
              <a:t>+ [f'{hour:02d}{minute:02d}' for hour in range(24) for minute in (0, 15, 30, 45)]</a:t>
            </a:r>
          </a:p>
        </p:txBody>
      </p:sp>
    </p:spTree>
    <p:extLst>
      <p:ext uri="{BB962C8B-B14F-4D97-AF65-F5344CB8AC3E}">
        <p14:creationId xmlns:p14="http://schemas.microsoft.com/office/powerpoint/2010/main" val="256592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Run06.bat(0)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2840"/>
          <a:stretch/>
        </p:blipFill>
        <p:spPr>
          <a:xfrm>
            <a:off x="838200" y="1690688"/>
            <a:ext cx="10089333" cy="2076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808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Run06.bat(1)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1549141"/>
            <a:ext cx="1148875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Run06.bat(2)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517"/>
            <a:ext cx="1026938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6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Run07.bat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7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weird</a:t>
            </a:r>
            <a:r>
              <a:rPr lang="zh-TW" altLang="en-US" dirty="0"/>
              <a:t> </a:t>
            </a:r>
            <a:r>
              <a:rPr lang="en-US" altLang="zh-TW" dirty="0"/>
              <a:t>ERRORs, we </a:t>
            </a:r>
            <a:r>
              <a:rPr lang="en-US" altLang="zh-TW" dirty="0" err="1"/>
              <a:t>lossed</a:t>
            </a:r>
            <a:r>
              <a:rPr lang="en-US" altLang="zh-TW" dirty="0"/>
              <a:t> the data…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2024/04/16</a:t>
            </a:r>
          </a:p>
          <a:p>
            <a:r>
              <a:rPr lang="en-US" dirty="0" smtClean="0"/>
              <a:t>2024/04/17</a:t>
            </a:r>
          </a:p>
          <a:p>
            <a:r>
              <a:rPr lang="en-US" altLang="zh-TW" dirty="0" smtClean="0"/>
              <a:t>2024/04/23</a:t>
            </a:r>
            <a:r>
              <a:rPr lang="zh-TW" altLang="en-US" dirty="0" smtClean="0"/>
              <a:t>站點資料消失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可能在維護</a:t>
            </a:r>
            <a:r>
              <a:rPr lang="en-US" altLang="zh-TW" dirty="0" smtClean="0"/>
              <a:t>)</a:t>
            </a:r>
            <a:endParaRPr lang="en-US" dirty="0"/>
          </a:p>
          <a:p>
            <a:r>
              <a:rPr lang="en-US" dirty="0"/>
              <a:t>2024/04/24</a:t>
            </a:r>
          </a:p>
        </p:txBody>
      </p:sp>
    </p:spTree>
    <p:extLst>
      <p:ext uri="{BB962C8B-B14F-4D97-AF65-F5344CB8AC3E}">
        <p14:creationId xmlns:p14="http://schemas.microsoft.com/office/powerpoint/2010/main" val="33063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Run02.bat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API to get the Youbike2.0_data from Taipei city in every 15 </a:t>
            </a:r>
            <a:r>
              <a:rPr lang="en-US" dirty="0" err="1"/>
              <a:t>mins</a:t>
            </a:r>
            <a:endParaRPr lang="en-US" dirty="0"/>
          </a:p>
          <a:p>
            <a:r>
              <a:rPr lang="en-US" dirty="0"/>
              <a:t>Output file example: 2024-04-24 1115_</a:t>
            </a:r>
            <a:r>
              <a:rPr lang="en-US" dirty="0">
                <a:solidFill>
                  <a:srgbClr val="FF0000"/>
                </a:solidFill>
              </a:rPr>
              <a:t>Youbike_cleaned.xlsx</a:t>
            </a:r>
          </a:p>
        </p:txBody>
      </p:sp>
    </p:spTree>
    <p:extLst>
      <p:ext uri="{BB962C8B-B14F-4D97-AF65-F5344CB8AC3E}">
        <p14:creationId xmlns:p14="http://schemas.microsoft.com/office/powerpoint/2010/main" val="217746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Run02.bat(0)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06313" cy="1858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39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Run02.bat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5" y="761962"/>
            <a:ext cx="596348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Run02.bat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4" y="1535867"/>
            <a:ext cx="1190791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Run02.bat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1" y="1402902"/>
            <a:ext cx="10669489" cy="48489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321" y="6251804"/>
            <a:ext cx="559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Start in </a:t>
            </a:r>
            <a:r>
              <a:rPr lang="en-US" dirty="0">
                <a:solidFill>
                  <a:srgbClr val="FF0000"/>
                </a:solidFill>
              </a:rPr>
              <a:t>C:\Users\Elebc_GPU_Server\Desktop\排程抓資料</a:t>
            </a:r>
          </a:p>
        </p:txBody>
      </p:sp>
    </p:spTree>
    <p:extLst>
      <p:ext uri="{BB962C8B-B14F-4D97-AF65-F5344CB8AC3E}">
        <p14:creationId xmlns:p14="http://schemas.microsoft.com/office/powerpoint/2010/main" val="308719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Combine the Youbike_15mins_data excels to merged data by DAY.</a:t>
            </a:r>
          </a:p>
          <a:p>
            <a:r>
              <a:rPr lang="en-US" dirty="0"/>
              <a:t>Select column [“</a:t>
            </a:r>
            <a:r>
              <a:rPr lang="en-US" dirty="0" err="1"/>
              <a:t>bemp</a:t>
            </a:r>
            <a:r>
              <a:rPr lang="en-US" dirty="0"/>
              <a:t>”].</a:t>
            </a:r>
          </a:p>
          <a:p>
            <a:r>
              <a:rPr lang="en-US" dirty="0"/>
              <a:t>Output file example 2024-04-23 </a:t>
            </a:r>
            <a:r>
              <a:rPr lang="en-US" dirty="0">
                <a:solidFill>
                  <a:srgbClr val="FF0000"/>
                </a:solidFill>
              </a:rPr>
              <a:t>merged_data.xlsx</a:t>
            </a:r>
          </a:p>
        </p:txBody>
      </p:sp>
    </p:spTree>
    <p:extLst>
      <p:ext uri="{BB962C8B-B14F-4D97-AF65-F5344CB8AC3E}">
        <p14:creationId xmlns:p14="http://schemas.microsoft.com/office/powerpoint/2010/main" val="336409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(0)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368322" cy="2031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8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478</Words>
  <Application>Microsoft Office PowerPoint</Application>
  <PresentationFormat>Widescreen</PresentationFormat>
  <Paragraphs>74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Theme</vt:lpstr>
      <vt:lpstr>Work schedule.bat</vt:lpstr>
      <vt:lpstr>Outline of bat</vt:lpstr>
      <vt:lpstr>Run02.bat</vt:lpstr>
      <vt:lpstr>Run02.bat(0)</vt:lpstr>
      <vt:lpstr>Run02.bat (1)</vt:lpstr>
      <vt:lpstr>Run02.bat (2)</vt:lpstr>
      <vt:lpstr>Run02.bat (3)</vt:lpstr>
      <vt:lpstr>Run03.bat</vt:lpstr>
      <vt:lpstr>Run03.bat (0)</vt:lpstr>
      <vt:lpstr>Run03.bat (1)</vt:lpstr>
      <vt:lpstr>Run03.bat (2)</vt:lpstr>
      <vt:lpstr>Run03.bat (3)</vt:lpstr>
      <vt:lpstr>Run04.bat</vt:lpstr>
      <vt:lpstr>Run04.bat (0)</vt:lpstr>
      <vt:lpstr>Run04.bat (1)</vt:lpstr>
      <vt:lpstr>Run04.bat (2)</vt:lpstr>
      <vt:lpstr>Run04.bat (3)</vt:lpstr>
      <vt:lpstr>Run05.bat</vt:lpstr>
      <vt:lpstr>Run05.bat(0)</vt:lpstr>
      <vt:lpstr>Run05.bat(1)</vt:lpstr>
      <vt:lpstr>Run05.bat(2)</vt:lpstr>
      <vt:lpstr>Run05.bat(3)</vt:lpstr>
      <vt:lpstr>Run06.bat</vt:lpstr>
      <vt:lpstr>Run06.bat(0)</vt:lpstr>
      <vt:lpstr>Run06.bat(1)</vt:lpstr>
      <vt:lpstr>Run06.bat(2)</vt:lpstr>
      <vt:lpstr>Run07.bat</vt:lpstr>
      <vt:lpstr>Some weird ERRORs, we lossed the data…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排程管理</dc:title>
  <dc:creator>Elebc_GPU_Server</dc:creator>
  <cp:lastModifiedBy>Elebc_GPU_Server</cp:lastModifiedBy>
  <cp:revision>19</cp:revision>
  <dcterms:created xsi:type="dcterms:W3CDTF">2024-04-13T13:27:31Z</dcterms:created>
  <dcterms:modified xsi:type="dcterms:W3CDTF">2024-04-30T03:17:15Z</dcterms:modified>
</cp:coreProperties>
</file>