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1" r:id="rId5"/>
    <p:sldId id="262" r:id="rId6"/>
    <p:sldId id="258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1171-4DBB-4F83-8575-A8A6B55B05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84C78-F688-4AD2-9AF0-E6091E3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05C9-2CBA-4AC1-B13B-ED0A1AAD20F6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Work schedule.bat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ELEBC</a:t>
            </a:r>
            <a:r>
              <a:rPr lang="zh-TW" altLang="en-US" dirty="0" smtClean="0"/>
              <a:t> </a:t>
            </a:r>
            <a:r>
              <a:rPr lang="en-US" altLang="zh-TW" dirty="0" smtClean="0"/>
              <a:t>2023 Jessy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Run02.bat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API to get the Youbike2.0_data from Taipei city in every 15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6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Run02.bat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5" y="761962"/>
            <a:ext cx="596348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Run02.bat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4" y="1535867"/>
            <a:ext cx="1190791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Run02.bat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1" y="1402902"/>
            <a:ext cx="10669489" cy="48489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321" y="6251804"/>
            <a:ext cx="5590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Start in </a:t>
            </a:r>
            <a:r>
              <a:rPr lang="en-US" dirty="0" smtClean="0">
                <a:solidFill>
                  <a:srgbClr val="FF0000"/>
                </a:solidFill>
              </a:rPr>
              <a:t>C:\Users\Elebc_GPU_Server\Desktop\排程抓資料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9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Run03.bat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Combine the Youbike_15mins_data excels to merged data by DAY.</a:t>
            </a:r>
          </a:p>
          <a:p>
            <a:r>
              <a:rPr lang="en-US" dirty="0" smtClean="0"/>
              <a:t>Select column [“</a:t>
            </a:r>
            <a:r>
              <a:rPr lang="en-US" dirty="0" err="1" smtClean="0"/>
              <a:t>bemp</a:t>
            </a:r>
            <a:r>
              <a:rPr lang="en-US" dirty="0" smtClean="0"/>
              <a:t>”].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9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Run03.bat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62" y="525625"/>
            <a:ext cx="6791178" cy="52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Run03.bat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444385"/>
            <a:ext cx="1178407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Run03.bat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6" y="1453404"/>
            <a:ext cx="10707594" cy="4820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8353" y="6273727"/>
            <a:ext cx="570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Start in: </a:t>
            </a:r>
            <a:r>
              <a:rPr lang="en-US" dirty="0" smtClean="0">
                <a:solidFill>
                  <a:srgbClr val="FF0000"/>
                </a:solidFill>
              </a:rPr>
              <a:t>C:\Users\Elebc_GPU_Server\Desktop\排程抓資料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3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Widescreen</PresentationFormat>
  <Paragraphs>18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Theme</vt:lpstr>
      <vt:lpstr>Work schedule.bat</vt:lpstr>
      <vt:lpstr>Run02.bat</vt:lpstr>
      <vt:lpstr>Run02.bat (1)</vt:lpstr>
      <vt:lpstr>Run02.bat (2)</vt:lpstr>
      <vt:lpstr>Run02.bat (3)</vt:lpstr>
      <vt:lpstr>Run03.bat</vt:lpstr>
      <vt:lpstr>Run03.bat (1)</vt:lpstr>
      <vt:lpstr>Run03.bat (2)</vt:lpstr>
      <vt:lpstr>Run03.bat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排程管理</dc:title>
  <dc:creator>Elebc_GPU_Server</dc:creator>
  <cp:lastModifiedBy>Elebc_GPU_Server</cp:lastModifiedBy>
  <cp:revision>2</cp:revision>
  <dcterms:created xsi:type="dcterms:W3CDTF">2024-04-13T13:27:31Z</dcterms:created>
  <dcterms:modified xsi:type="dcterms:W3CDTF">2024-04-13T13:37:48Z</dcterms:modified>
</cp:coreProperties>
</file>