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x-none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x-none" smtClean="0"/>
              <a:t>将图片拖动到占位符，或单击添加图标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17/6/9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x-none" smtClean="0"/>
              <a:t>单击此处编辑母版文本样式</a:t>
            </a:r>
          </a:p>
          <a:p>
            <a:pPr lvl="1"/>
            <a:r>
              <a:rPr lang="zh-CN" altLang="x-none" smtClean="0"/>
              <a:t>二级</a:t>
            </a:r>
          </a:p>
          <a:p>
            <a:pPr lvl="2"/>
            <a:r>
              <a:rPr lang="zh-CN" altLang="x-none" smtClean="0"/>
              <a:t>三级</a:t>
            </a:r>
          </a:p>
          <a:p>
            <a:pPr lvl="3"/>
            <a:r>
              <a:rPr lang="zh-CN" altLang="x-none" smtClean="0"/>
              <a:t>四级</a:t>
            </a:r>
          </a:p>
          <a:p>
            <a:pPr lvl="4"/>
            <a:r>
              <a:rPr lang="zh-CN" altLang="x-none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6CE8DB-121B-E74E-8203-EFB4FBAB2296}" type="datetimeFigureOut">
              <a:rPr kumimoji="1" lang="zh-CN" altLang="en-US" smtClean="0"/>
              <a:t>17/6/9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5D3533B-D740-BA4D-92BF-CD31E49D2E2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x-none" smtClean="0"/>
              <a:t>单击此处编辑母版标题样式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Schedule As Service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5697879"/>
            <a:ext cx="4333770" cy="568290"/>
          </a:xfrm>
        </p:spPr>
        <p:txBody>
          <a:bodyPr>
            <a:normAutofit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85800" y="5165581"/>
            <a:ext cx="59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Prepared by HSS Ecommerce - </a:t>
            </a:r>
            <a:r>
              <a:rPr lang="en-US" altLang="zh-CN" dirty="0"/>
              <a:t>Power </a:t>
            </a:r>
            <a:r>
              <a:rPr lang="en-US" altLang="zh-CN" dirty="0" smtClean="0"/>
              <a:t>Rangers team</a:t>
            </a:r>
          </a:p>
          <a:p>
            <a:r>
              <a:rPr kumimoji="1" lang="en-US" altLang="zh-CN" dirty="0" smtClean="0"/>
              <a:t>								09-Jun-2017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9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30-50% of Our Application have build-in scheduler or External scheduler.</a:t>
            </a:r>
          </a:p>
          <a:p>
            <a:r>
              <a:rPr kumimoji="1" lang="en-US" altLang="zh-CN" dirty="0" smtClean="0"/>
              <a:t>Build-in scheduler like IBM </a:t>
            </a:r>
            <a:r>
              <a:rPr kumimoji="1" lang="en-US" altLang="zh-CN" dirty="0" err="1" smtClean="0"/>
              <a:t>Websphere</a:t>
            </a:r>
            <a:r>
              <a:rPr kumimoji="1" lang="en-US" altLang="zh-CN" dirty="0" smtClean="0"/>
              <a:t> scheduler is heavy, depends on EJB container, and hard to test and maintenance.</a:t>
            </a:r>
          </a:p>
          <a:p>
            <a:r>
              <a:rPr kumimoji="1" lang="en-US" altLang="zh-CN" dirty="0" smtClean="0"/>
              <a:t>Application build-in scheduler using quartz, hard to control in cluster environment</a:t>
            </a:r>
          </a:p>
          <a:p>
            <a:r>
              <a:rPr kumimoji="1" lang="en-US" altLang="zh-CN" dirty="0" smtClean="0"/>
              <a:t>External scheduler like Control-M, C/S model, need to install agent on application server, and have limitation </a:t>
            </a:r>
            <a:r>
              <a:rPr kumimoji="1" lang="en-US" altLang="zh-CN" dirty="0" err="1" smtClean="0"/>
              <a:t>e.g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minimun</a:t>
            </a:r>
            <a:r>
              <a:rPr kumimoji="1" lang="en-US" altLang="zh-CN" dirty="0" smtClean="0"/>
              <a:t> interval is 15 minutes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7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we have done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1503" y="1834767"/>
            <a:ext cx="7076747" cy="472089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Build </a:t>
            </a:r>
            <a:r>
              <a:rPr kumimoji="1" lang="en-US" altLang="zh-CN" dirty="0" smtClean="0"/>
              <a:t>distributed scheduler services</a:t>
            </a:r>
          </a:p>
          <a:p>
            <a:r>
              <a:rPr kumimoji="1" lang="en-US" altLang="zh-CN" dirty="0" smtClean="0"/>
              <a:t>Provide dynamic create, modify, active, suspend scheduler UI</a:t>
            </a:r>
          </a:p>
          <a:p>
            <a:r>
              <a:rPr kumimoji="1" lang="en-US" altLang="zh-CN" dirty="0" smtClean="0"/>
              <a:t>Provide Restful API to </a:t>
            </a:r>
            <a:r>
              <a:rPr kumimoji="1" lang="en-US" altLang="zh-CN" dirty="0" smtClean="0"/>
              <a:t>maintenance</a:t>
            </a:r>
            <a:r>
              <a:rPr kumimoji="1" lang="en-US" altLang="zh-CN" dirty="0" smtClean="0"/>
              <a:t> schedulers</a:t>
            </a:r>
          </a:p>
          <a:p>
            <a:r>
              <a:rPr kumimoji="1" lang="en-US" altLang="zh-CN" dirty="0" smtClean="0"/>
              <a:t>Provide Service management and monitor dashboard</a:t>
            </a:r>
          </a:p>
          <a:p>
            <a:r>
              <a:rPr kumimoji="1" lang="en-US" altLang="zh-CN" dirty="0" smtClean="0"/>
              <a:t>Callback application provided restful </a:t>
            </a:r>
            <a:r>
              <a:rPr kumimoji="1" lang="en-US" altLang="zh-CN" dirty="0" err="1" smtClean="0"/>
              <a:t>api</a:t>
            </a:r>
            <a:r>
              <a:rPr kumimoji="1" lang="en-US" altLang="zh-CN" dirty="0" smtClean="0"/>
              <a:t> as corn expression </a:t>
            </a:r>
          </a:p>
          <a:p>
            <a:r>
              <a:rPr kumimoji="1" lang="en-US" altLang="zh-CN" dirty="0" smtClean="0"/>
              <a:t>No need install agent in client server, no interval limitation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 we can support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Scalable scheduler service deployed in cloud</a:t>
            </a:r>
          </a:p>
          <a:p>
            <a:r>
              <a:rPr kumimoji="1" lang="en-US" altLang="zh-CN" dirty="0" smtClean="0"/>
              <a:t>7*24 services, no downtime for scheduler service upgrade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1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596131"/>
      </p:ext>
    </p:extLst>
  </p:cSld>
  <p:clrMapOvr>
    <a:masterClrMapping/>
  </p:clrMapOvr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47</TotalTime>
  <Words>169</Words>
  <Application>Microsoft Macintosh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光谱</vt:lpstr>
      <vt:lpstr>Schedule As Service</vt:lpstr>
      <vt:lpstr>Why?</vt:lpstr>
      <vt:lpstr>What we have done</vt:lpstr>
      <vt:lpstr>Feature we can support </vt:lpstr>
      <vt:lpstr>Q&amp;A</vt:lpstr>
    </vt:vector>
  </TitlesOfParts>
  <Company>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As Service</dc:title>
  <dc:creator>gaven lv</dc:creator>
  <cp:lastModifiedBy>gaven lv</cp:lastModifiedBy>
  <cp:revision>19</cp:revision>
  <dcterms:created xsi:type="dcterms:W3CDTF">2017-06-09T01:39:56Z</dcterms:created>
  <dcterms:modified xsi:type="dcterms:W3CDTF">2017-06-09T02:27:47Z</dcterms:modified>
</cp:coreProperties>
</file>