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6" r:id="rId3"/>
    <p:sldId id="258" r:id="rId4"/>
    <p:sldId id="259" r:id="rId5"/>
    <p:sldId id="260" r:id="rId6"/>
    <p:sldId id="261" r:id="rId7"/>
    <p:sldId id="265" r:id="rId8"/>
    <p:sldId id="266" r:id="rId9"/>
    <p:sldId id="267" r:id="rId10"/>
    <p:sldId id="268"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0" autoAdjust="0"/>
  </p:normalViewPr>
  <p:slideViewPr>
    <p:cSldViewPr>
      <p:cViewPr varScale="1">
        <p:scale>
          <a:sx n="85" d="100"/>
          <a:sy n="85" d="100"/>
        </p:scale>
        <p:origin x="-82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3D176EBA-7366-417A-8EC7-313178D7287C}" type="datetimeFigureOut">
              <a:rPr lang="en-US" smtClean="0"/>
              <a:pPr/>
              <a:t>08-Oct-19</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439068E-C257-4D33-B5AC-E86E7BD6FB7D}" type="slidenum">
              <a:rPr lang="en-US" smtClean="0"/>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76EBA-7366-417A-8EC7-313178D7287C}" type="datetimeFigureOut">
              <a:rPr lang="en-US" smtClean="0"/>
              <a:pPr/>
              <a:t>08-Oct-19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9068E-C257-4D33-B5AC-E86E7BD6FB7D}"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76EBA-7366-417A-8EC7-313178D7287C}" type="datetimeFigureOut">
              <a:rPr lang="en-US" smtClean="0"/>
              <a:pPr/>
              <a:t>08-Oct-19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9068E-C257-4D33-B5AC-E86E7BD6FB7D}" type="slidenum">
              <a:rPr lang="en-US" smtClean="0"/>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3D176EBA-7366-417A-8EC7-313178D7287C}" type="datetimeFigureOut">
              <a:rPr lang="en-US" smtClean="0"/>
              <a:pPr/>
              <a:t>08-Oct-19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7439068E-C257-4D33-B5AC-E86E7BD6FB7D}" type="slidenum">
              <a:rPr lang="en-US" smtClean="0"/>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3D176EBA-7366-417A-8EC7-313178D7287C}" type="datetimeFigureOut">
              <a:rPr lang="en-US" smtClean="0"/>
              <a:pPr/>
              <a:t>08-Oct-19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7439068E-C257-4D33-B5AC-E86E7BD6FB7D}"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3D176EBA-7366-417A-8EC7-313178D7287C}" type="datetimeFigureOut">
              <a:rPr lang="en-US" smtClean="0"/>
              <a:pPr/>
              <a:t>08-Oct-19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7439068E-C257-4D33-B5AC-E86E7BD6FB7D}"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3D176EBA-7366-417A-8EC7-313178D7287C}" type="datetimeFigureOut">
              <a:rPr lang="en-US" smtClean="0"/>
              <a:pPr/>
              <a:t>08-Oct-19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439068E-C257-4D33-B5AC-E86E7BD6FB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76EBA-7366-417A-8EC7-313178D7287C}" type="datetimeFigureOut">
              <a:rPr lang="en-US" smtClean="0"/>
              <a:pPr/>
              <a:t>08-Oct-19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39068E-C257-4D33-B5AC-E86E7BD6FB7D}"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D176EBA-7366-417A-8EC7-313178D7287C}" type="datetimeFigureOut">
              <a:rPr lang="en-US" smtClean="0"/>
              <a:pPr/>
              <a:t>08-Oct-19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7439068E-C257-4D33-B5AC-E86E7BD6FB7D}"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3D176EBA-7366-417A-8EC7-313178D7287C}" type="datetimeFigureOut">
              <a:rPr lang="en-US" smtClean="0"/>
              <a:pPr/>
              <a:t>08-Oct-19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439068E-C257-4D33-B5AC-E86E7BD6FB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3D176EBA-7366-417A-8EC7-313178D7287C}" type="datetimeFigureOut">
              <a:rPr lang="en-US" smtClean="0"/>
              <a:pPr/>
              <a:t>08-Oct-19</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439068E-C257-4D33-B5AC-E86E7BD6FB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D176EBA-7366-417A-8EC7-313178D7287C}" type="datetimeFigureOut">
              <a:rPr lang="en-US" smtClean="0"/>
              <a:pPr/>
              <a:t>08-Oct-19</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439068E-C257-4D33-B5AC-E86E7BD6FB7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Hello Everyone, </a:t>
            </a:r>
            <a:r>
              <a:rPr lang="en-US" sz="3600" dirty="0" err="1" smtClean="0"/>
              <a:t>Assalamu</a:t>
            </a:r>
            <a:r>
              <a:rPr lang="en-US" sz="3600" dirty="0" smtClean="0"/>
              <a:t> </a:t>
            </a:r>
            <a:r>
              <a:rPr lang="en-US" sz="3600" dirty="0" err="1" smtClean="0"/>
              <a:t>Alaikum</a:t>
            </a:r>
            <a:endParaRPr lang="en-US" sz="3600" dirty="0"/>
          </a:p>
        </p:txBody>
      </p:sp>
      <p:sp>
        <p:nvSpPr>
          <p:cNvPr id="3" name="Content Placeholder 2"/>
          <p:cNvSpPr>
            <a:spLocks noGrp="1"/>
          </p:cNvSpPr>
          <p:nvPr>
            <p:ph idx="1"/>
          </p:nvPr>
        </p:nvSpPr>
        <p:spPr/>
        <p:txBody>
          <a:bodyPr/>
          <a:lstStyle/>
          <a:p>
            <a:r>
              <a:rPr lang="en-US" sz="2600" dirty="0" smtClean="0"/>
              <a:t>I’m </a:t>
            </a:r>
            <a:r>
              <a:rPr lang="en-US" sz="2600" dirty="0" err="1" smtClean="0"/>
              <a:t>Md</a:t>
            </a:r>
            <a:r>
              <a:rPr lang="en-US" sz="2600" dirty="0" smtClean="0"/>
              <a:t> </a:t>
            </a:r>
            <a:r>
              <a:rPr lang="en-US" sz="2600" dirty="0" err="1" smtClean="0"/>
              <a:t>Liakot</a:t>
            </a:r>
            <a:r>
              <a:rPr lang="en-US" sz="2600" dirty="0" smtClean="0"/>
              <a:t> Ali </a:t>
            </a:r>
            <a:r>
              <a:rPr lang="en-US" sz="2600" dirty="0" err="1" smtClean="0"/>
              <a:t>Liton</a:t>
            </a:r>
            <a:endParaRPr lang="en-US" sz="2600" dirty="0" smtClean="0"/>
          </a:p>
          <a:p>
            <a:r>
              <a:rPr lang="en-US" sz="2600" dirty="0" smtClean="0"/>
              <a:t>Dept of Computer Science &amp; Engineering(CSE)</a:t>
            </a:r>
          </a:p>
          <a:p>
            <a:r>
              <a:rPr lang="en-US" sz="2600" dirty="0" smtClean="0"/>
              <a:t>ID: 1802035</a:t>
            </a:r>
          </a:p>
          <a:p>
            <a:r>
              <a:rPr lang="en-US" sz="2600" dirty="0" smtClean="0"/>
              <a:t>Level: 1, </a:t>
            </a:r>
            <a:r>
              <a:rPr lang="en-US" sz="2600" dirty="0" err="1" smtClean="0"/>
              <a:t>Semister</a:t>
            </a:r>
            <a:r>
              <a:rPr lang="en-US" sz="2600" dirty="0" smtClean="0"/>
              <a:t>: II</a:t>
            </a:r>
            <a:r>
              <a:rPr lang="en-US" dirty="0" smtClean="0"/>
              <a:t>.</a:t>
            </a:r>
            <a:endParaRPr lang="en-US" sz="260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xit" presetSubtype="0" fill="hold" nodeType="clickEffect">
                                  <p:stCondLst>
                                    <p:cond delay="0"/>
                                  </p:stCondLst>
                                  <p:childTnLst>
                                    <p:anim calcmode="lin" valueType="num">
                                      <p:cBhvr>
                                        <p:cTn id="41" dur="1000"/>
                                        <p:tgtEl>
                                          <p:spTgt spid="3">
                                            <p:txEl>
                                              <p:pRg st="3" end="3"/>
                                            </p:txEl>
                                          </p:spTgt>
                                        </p:tgtEl>
                                        <p:attrNameLst>
                                          <p:attrName>ppt_x</p:attrName>
                                        </p:attrNameLst>
                                      </p:cBhvr>
                                      <p:tavLst>
                                        <p:tav tm="0">
                                          <p:val>
                                            <p:strVal val="ppt_x"/>
                                          </p:val>
                                        </p:tav>
                                        <p:tav tm="100000">
                                          <p:val>
                                            <p:strVal val="ppt_x-.2"/>
                                          </p:val>
                                        </p:tav>
                                      </p:tavLst>
                                    </p:anim>
                                    <p:anim calcmode="lin" valueType="num">
                                      <p:cBhvr>
                                        <p:cTn id="42" dur="1000"/>
                                        <p:tgtEl>
                                          <p:spTgt spid="3">
                                            <p:txEl>
                                              <p:pRg st="3" end="3"/>
                                            </p:txEl>
                                          </p:spTgt>
                                        </p:tgtEl>
                                        <p:attrNameLst>
                                          <p:attrName>ppt_y</p:attrName>
                                        </p:attrNameLst>
                                      </p:cBhvr>
                                      <p:tavLst>
                                        <p:tav tm="0">
                                          <p:val>
                                            <p:strVal val="ppt_y"/>
                                          </p:val>
                                        </p:tav>
                                        <p:tav tm="100000">
                                          <p:val>
                                            <p:strVal val="ppt_y"/>
                                          </p:val>
                                        </p:tav>
                                      </p:tavLst>
                                    </p:anim>
                                    <p:animEffect transition="out" filter="fade">
                                      <p:cBhvr>
                                        <p:cTn id="43" dur="1000"/>
                                        <p:tgtEl>
                                          <p:spTgt spid="3">
                                            <p:txEl>
                                              <p:pRg st="3" end="3"/>
                                            </p:txEl>
                                          </p:spTgt>
                                        </p:tgtEl>
                                      </p:cBhvr>
                                    </p:animEffect>
                                    <p:set>
                                      <p:cBhvr>
                                        <p:cTn id="44"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9" presetClass="exit" presetSubtype="0" fill="hold" nodeType="clickEffect">
                                  <p:stCondLst>
                                    <p:cond delay="0"/>
                                  </p:stCondLst>
                                  <p:childTnLst>
                                    <p:anim calcmode="lin" valueType="num">
                                      <p:cBhvr>
                                        <p:cTn id="48" dur="1000"/>
                                        <p:tgtEl>
                                          <p:spTgt spid="3">
                                            <p:txEl>
                                              <p:pRg st="2" end="2"/>
                                            </p:txEl>
                                          </p:spTgt>
                                        </p:tgtEl>
                                        <p:attrNameLst>
                                          <p:attrName>ppt_x</p:attrName>
                                        </p:attrNameLst>
                                      </p:cBhvr>
                                      <p:tavLst>
                                        <p:tav tm="0">
                                          <p:val>
                                            <p:strVal val="ppt_x"/>
                                          </p:val>
                                        </p:tav>
                                        <p:tav tm="100000">
                                          <p:val>
                                            <p:strVal val="ppt_x-.2"/>
                                          </p:val>
                                        </p:tav>
                                      </p:tavLst>
                                    </p:anim>
                                    <p:anim calcmode="lin" valueType="num">
                                      <p:cBhvr>
                                        <p:cTn id="49" dur="1000"/>
                                        <p:tgtEl>
                                          <p:spTgt spid="3">
                                            <p:txEl>
                                              <p:pRg st="2" end="2"/>
                                            </p:txEl>
                                          </p:spTgt>
                                        </p:tgtEl>
                                        <p:attrNameLst>
                                          <p:attrName>ppt_y</p:attrName>
                                        </p:attrNameLst>
                                      </p:cBhvr>
                                      <p:tavLst>
                                        <p:tav tm="0">
                                          <p:val>
                                            <p:strVal val="ppt_y"/>
                                          </p:val>
                                        </p:tav>
                                        <p:tav tm="100000">
                                          <p:val>
                                            <p:strVal val="ppt_y"/>
                                          </p:val>
                                        </p:tav>
                                      </p:tavLst>
                                    </p:anim>
                                    <p:animEffect transition="out" filter="fade">
                                      <p:cBhvr>
                                        <p:cTn id="50" dur="1000"/>
                                        <p:tgtEl>
                                          <p:spTgt spid="3">
                                            <p:txEl>
                                              <p:pRg st="2" end="2"/>
                                            </p:txEl>
                                          </p:spTgt>
                                        </p:tgtEl>
                                      </p:cBhvr>
                                    </p:animEffect>
                                    <p:set>
                                      <p:cBhvr>
                                        <p:cTn id="51"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9" presetClass="exit" presetSubtype="0" fill="hold" nodeType="clickEffect">
                                  <p:stCondLst>
                                    <p:cond delay="0"/>
                                  </p:stCondLst>
                                  <p:childTnLst>
                                    <p:anim calcmode="lin" valueType="num">
                                      <p:cBhvr>
                                        <p:cTn id="55" dur="1000"/>
                                        <p:tgtEl>
                                          <p:spTgt spid="3">
                                            <p:txEl>
                                              <p:pRg st="1" end="1"/>
                                            </p:txEl>
                                          </p:spTgt>
                                        </p:tgtEl>
                                        <p:attrNameLst>
                                          <p:attrName>ppt_x</p:attrName>
                                        </p:attrNameLst>
                                      </p:cBhvr>
                                      <p:tavLst>
                                        <p:tav tm="0">
                                          <p:val>
                                            <p:strVal val="ppt_x"/>
                                          </p:val>
                                        </p:tav>
                                        <p:tav tm="100000">
                                          <p:val>
                                            <p:strVal val="ppt_x-.2"/>
                                          </p:val>
                                        </p:tav>
                                      </p:tavLst>
                                    </p:anim>
                                    <p:anim calcmode="lin" valueType="num">
                                      <p:cBhvr>
                                        <p:cTn id="56" dur="1000"/>
                                        <p:tgtEl>
                                          <p:spTgt spid="3">
                                            <p:txEl>
                                              <p:pRg st="1" end="1"/>
                                            </p:txEl>
                                          </p:spTgt>
                                        </p:tgtEl>
                                        <p:attrNameLst>
                                          <p:attrName>ppt_y</p:attrName>
                                        </p:attrNameLst>
                                      </p:cBhvr>
                                      <p:tavLst>
                                        <p:tav tm="0">
                                          <p:val>
                                            <p:strVal val="ppt_y"/>
                                          </p:val>
                                        </p:tav>
                                        <p:tav tm="100000">
                                          <p:val>
                                            <p:strVal val="ppt_y"/>
                                          </p:val>
                                        </p:tav>
                                      </p:tavLst>
                                    </p:anim>
                                    <p:animEffect transition="out" filter="fade">
                                      <p:cBhvr>
                                        <p:cTn id="57" dur="1000"/>
                                        <p:tgtEl>
                                          <p:spTgt spid="3">
                                            <p:txEl>
                                              <p:pRg st="1" end="1"/>
                                            </p:txEl>
                                          </p:spTgt>
                                        </p:tgtEl>
                                      </p:cBhvr>
                                    </p:animEffect>
                                    <p:set>
                                      <p:cBhvr>
                                        <p:cTn id="58"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9" presetClass="exit" presetSubtype="0" fill="hold" nodeType="clickEffect">
                                  <p:stCondLst>
                                    <p:cond delay="0"/>
                                  </p:stCondLst>
                                  <p:childTnLst>
                                    <p:anim calcmode="lin" valueType="num">
                                      <p:cBhvr>
                                        <p:cTn id="62" dur="1000"/>
                                        <p:tgtEl>
                                          <p:spTgt spid="3">
                                            <p:txEl>
                                              <p:pRg st="0" end="0"/>
                                            </p:txEl>
                                          </p:spTgt>
                                        </p:tgtEl>
                                        <p:attrNameLst>
                                          <p:attrName>ppt_x</p:attrName>
                                        </p:attrNameLst>
                                      </p:cBhvr>
                                      <p:tavLst>
                                        <p:tav tm="0">
                                          <p:val>
                                            <p:strVal val="ppt_x"/>
                                          </p:val>
                                        </p:tav>
                                        <p:tav tm="100000">
                                          <p:val>
                                            <p:strVal val="ppt_x-.2"/>
                                          </p:val>
                                        </p:tav>
                                      </p:tavLst>
                                    </p:anim>
                                    <p:anim calcmode="lin" valueType="num">
                                      <p:cBhvr>
                                        <p:cTn id="63" dur="1000"/>
                                        <p:tgtEl>
                                          <p:spTgt spid="3">
                                            <p:txEl>
                                              <p:pRg st="0" end="0"/>
                                            </p:txEl>
                                          </p:spTgt>
                                        </p:tgtEl>
                                        <p:attrNameLst>
                                          <p:attrName>ppt_y</p:attrName>
                                        </p:attrNameLst>
                                      </p:cBhvr>
                                      <p:tavLst>
                                        <p:tav tm="0">
                                          <p:val>
                                            <p:strVal val="ppt_y"/>
                                          </p:val>
                                        </p:tav>
                                        <p:tav tm="100000">
                                          <p:val>
                                            <p:strVal val="ppt_y"/>
                                          </p:val>
                                        </p:tav>
                                      </p:tavLst>
                                    </p:anim>
                                    <p:animEffect transition="out" filter="fade">
                                      <p:cBhvr>
                                        <p:cTn id="64" dur="1000"/>
                                        <p:tgtEl>
                                          <p:spTgt spid="3">
                                            <p:txEl>
                                              <p:pRg st="0" end="0"/>
                                            </p:txEl>
                                          </p:spTgt>
                                        </p:tgtEl>
                                      </p:cBhvr>
                                    </p:animEffect>
                                    <p:set>
                                      <p:cBhvr>
                                        <p:cTn id="65"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9" presetClass="exit" presetSubtype="0" fill="hold" grpId="1" nodeType="clickEffect">
                                  <p:stCondLst>
                                    <p:cond delay="0"/>
                                  </p:stCondLst>
                                  <p:childTnLst>
                                    <p:anim calcmode="lin" valueType="num">
                                      <p:cBhvr>
                                        <p:cTn id="69" dur="1000"/>
                                        <p:tgtEl>
                                          <p:spTgt spid="2"/>
                                        </p:tgtEl>
                                        <p:attrNameLst>
                                          <p:attrName>ppt_x</p:attrName>
                                        </p:attrNameLst>
                                      </p:cBhvr>
                                      <p:tavLst>
                                        <p:tav tm="0">
                                          <p:val>
                                            <p:strVal val="ppt_x"/>
                                          </p:val>
                                        </p:tav>
                                        <p:tav tm="100000">
                                          <p:val>
                                            <p:strVal val="ppt_x-.2"/>
                                          </p:val>
                                        </p:tav>
                                      </p:tavLst>
                                    </p:anim>
                                    <p:anim calcmode="lin" valueType="num">
                                      <p:cBhvr>
                                        <p:cTn id="70" dur="1000"/>
                                        <p:tgtEl>
                                          <p:spTgt spid="2"/>
                                        </p:tgtEl>
                                        <p:attrNameLst>
                                          <p:attrName>ppt_y</p:attrName>
                                        </p:attrNameLst>
                                      </p:cBhvr>
                                      <p:tavLst>
                                        <p:tav tm="0">
                                          <p:val>
                                            <p:strVal val="ppt_y"/>
                                          </p:val>
                                        </p:tav>
                                        <p:tav tm="100000">
                                          <p:val>
                                            <p:strVal val="ppt_y"/>
                                          </p:val>
                                        </p:tav>
                                      </p:tavLst>
                                    </p:anim>
                                    <p:animEffect transition="out" filter="fade">
                                      <p:cBhvr>
                                        <p:cTn id="71" dur="1000"/>
                                        <p:tgtEl>
                                          <p:spTgt spid="2"/>
                                        </p:tgtEl>
                                      </p:cBhvr>
                                    </p:animEffect>
                                    <p:set>
                                      <p:cBhvr>
                                        <p:cTn id="72"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Output</a:t>
            </a:r>
            <a:endParaRPr lang="en-US" dirty="0"/>
          </a:p>
        </p:txBody>
      </p:sp>
      <p:sp>
        <p:nvSpPr>
          <p:cNvPr id="3" name="Content Placeholder 2"/>
          <p:cNvSpPr>
            <a:spLocks noGrp="1"/>
          </p:cNvSpPr>
          <p:nvPr>
            <p:ph idx="1"/>
          </p:nvPr>
        </p:nvSpPr>
        <p:spPr/>
        <p:txBody>
          <a:bodyPr/>
          <a:lstStyle/>
          <a:p>
            <a:r>
              <a:rPr lang="en-US" dirty="0" smtClean="0"/>
              <a:t>Students table</a:t>
            </a:r>
          </a:p>
          <a:p>
            <a:endParaRPr lang="en-US" dirty="0" smtClean="0"/>
          </a:p>
        </p:txBody>
      </p:sp>
      <p:pic>
        <p:nvPicPr>
          <p:cNvPr id="4" name="Picture 3" descr="Screenshot (119).png"/>
          <p:cNvPicPr>
            <a:picLocks noChangeAspect="1"/>
          </p:cNvPicPr>
          <p:nvPr/>
        </p:nvPicPr>
        <p:blipFill>
          <a:blip r:embed="rId2" cstate="print"/>
          <a:stretch>
            <a:fillRect/>
          </a:stretch>
        </p:blipFill>
        <p:spPr>
          <a:xfrm>
            <a:off x="152400" y="2590800"/>
            <a:ext cx="7586133" cy="4267200"/>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of the Project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At first using this project we have to create a file which contain department information and students information. Then the program show some option. Using the options you can take the attendance of the students, add new file or delete the file. </a:t>
            </a:r>
          </a:p>
          <a:p>
            <a:r>
              <a:rPr lang="en-US" dirty="0" smtClean="0"/>
              <a:t>After taking attendance you can see the students attendance table which contain all the summary of the department. It also calculate the total attendance percentage and total mark per student depend on their present in the class and total class days.</a:t>
            </a:r>
          </a:p>
          <a:p>
            <a:r>
              <a:rPr lang="en-US" dirty="0" smtClean="0"/>
              <a:t>This project can save our time in the class and reduces our complexity to count the students attendance mark.</a:t>
            </a:r>
          </a:p>
          <a:p>
            <a:endParaRPr lang="en-US"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209800"/>
            <a:ext cx="8229600" cy="1398588"/>
          </a:xfrm>
        </p:spPr>
        <p:txBody>
          <a:bodyPr/>
          <a:lstStyle/>
          <a:p>
            <a:r>
              <a:rPr lang="en-US" dirty="0" smtClean="0"/>
              <a:t>		 Thanks Everyone..!!</a:t>
            </a:r>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8062912" cy="1470025"/>
          </a:xfrm>
        </p:spPr>
        <p:txBody>
          <a:bodyPr lIns="0"/>
          <a:lstStyle/>
          <a:p>
            <a:pPr algn="l"/>
            <a:r>
              <a:rPr lang="en-US" dirty="0" smtClean="0">
                <a:effectLst>
                  <a:outerShdw dist="25400" dir="13380000" sx="99000" sy="99000" algn="tl" rotWithShape="0">
                    <a:srgbClr val="000000"/>
                  </a:outerShdw>
                </a:effectLst>
              </a:rPr>
              <a:t>Project Name</a:t>
            </a:r>
            <a:endParaRPr lang="en-US" dirty="0">
              <a:effectLst>
                <a:outerShdw dist="25400" dir="13380000" sx="99000" sy="99000" algn="tl" rotWithShape="0">
                  <a:srgbClr val="000000"/>
                </a:outerShdw>
              </a:effectLst>
            </a:endParaRPr>
          </a:p>
        </p:txBody>
      </p:sp>
      <p:sp>
        <p:nvSpPr>
          <p:cNvPr id="3" name="Subtitle 2"/>
          <p:cNvSpPr>
            <a:spLocks noGrp="1"/>
          </p:cNvSpPr>
          <p:nvPr>
            <p:ph type="subTitle" idx="1"/>
          </p:nvPr>
        </p:nvSpPr>
        <p:spPr>
          <a:xfrm>
            <a:off x="540544" y="2250280"/>
            <a:ext cx="8062912" cy="1752600"/>
          </a:xfrm>
        </p:spPr>
        <p:txBody>
          <a:bodyPr/>
          <a:lstStyle/>
          <a:p>
            <a:pPr algn="l"/>
            <a:r>
              <a:rPr lang="en-US" dirty="0" smtClean="0"/>
              <a:t> </a:t>
            </a:r>
            <a:r>
              <a:rPr lang="en-US" dirty="0" smtClean="0"/>
              <a:t>  </a:t>
            </a:r>
            <a:r>
              <a:rPr lang="en-US" dirty="0" smtClean="0"/>
              <a:t>Digital </a:t>
            </a:r>
            <a:r>
              <a:rPr lang="en-US" dirty="0" smtClean="0"/>
              <a:t>Attendance Taking System(DATS)</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xit" presetSubtype="0" fill="hold" nodeType="clickEffect">
                                  <p:stCondLst>
                                    <p:cond delay="0"/>
                                  </p:stCondLst>
                                  <p:childTnLst>
                                    <p:anim calcmode="lin" valueType="num">
                                      <p:cBhvr>
                                        <p:cTn id="20" dur="1000"/>
                                        <p:tgtEl>
                                          <p:spTgt spid="3">
                                            <p:txEl>
                                              <p:pRg st="0" end="0"/>
                                            </p:txEl>
                                          </p:spTgt>
                                        </p:tgtEl>
                                        <p:attrNameLst>
                                          <p:attrName>ppt_x</p:attrName>
                                        </p:attrNameLst>
                                      </p:cBhvr>
                                      <p:tavLst>
                                        <p:tav tm="0">
                                          <p:val>
                                            <p:strVal val="ppt_x"/>
                                          </p:val>
                                        </p:tav>
                                        <p:tav tm="100000">
                                          <p:val>
                                            <p:strVal val="ppt_x-.2"/>
                                          </p:val>
                                        </p:tav>
                                      </p:tavLst>
                                    </p:anim>
                                    <p:anim calcmode="lin" valueType="num">
                                      <p:cBhvr>
                                        <p:cTn id="21" dur="1000"/>
                                        <p:tgtEl>
                                          <p:spTgt spid="3">
                                            <p:txEl>
                                              <p:pRg st="0" end="0"/>
                                            </p:txEl>
                                          </p:spTgt>
                                        </p:tgtEl>
                                        <p:attrNameLst>
                                          <p:attrName>ppt_y</p:attrName>
                                        </p:attrNameLst>
                                      </p:cBhvr>
                                      <p:tavLst>
                                        <p:tav tm="0">
                                          <p:val>
                                            <p:strVal val="ppt_y"/>
                                          </p:val>
                                        </p:tav>
                                        <p:tav tm="100000">
                                          <p:val>
                                            <p:strVal val="ppt_y"/>
                                          </p:val>
                                        </p:tav>
                                      </p:tavLst>
                                    </p:anim>
                                    <p:animEffect transition="out" filter="fade">
                                      <p:cBhvr>
                                        <p:cTn id="22" dur="1000"/>
                                        <p:tgtEl>
                                          <p:spTgt spid="3">
                                            <p:txEl>
                                              <p:pRg st="0" end="0"/>
                                            </p:txEl>
                                          </p:spTgt>
                                        </p:tgtEl>
                                      </p:cBhvr>
                                    </p:animEffect>
                                    <p:set>
                                      <p:cBhvr>
                                        <p:cTn id="23"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9" presetClass="exit" presetSubtype="0" fill="hold" grpId="1" nodeType="clickEffect">
                                  <p:stCondLst>
                                    <p:cond delay="0"/>
                                  </p:stCondLst>
                                  <p:childTnLst>
                                    <p:anim calcmode="lin" valueType="num">
                                      <p:cBhvr>
                                        <p:cTn id="27" dur="1000"/>
                                        <p:tgtEl>
                                          <p:spTgt spid="2"/>
                                        </p:tgtEl>
                                        <p:attrNameLst>
                                          <p:attrName>ppt_x</p:attrName>
                                        </p:attrNameLst>
                                      </p:cBhvr>
                                      <p:tavLst>
                                        <p:tav tm="0">
                                          <p:val>
                                            <p:strVal val="ppt_x"/>
                                          </p:val>
                                        </p:tav>
                                        <p:tav tm="100000">
                                          <p:val>
                                            <p:strVal val="ppt_x-.2"/>
                                          </p:val>
                                        </p:tav>
                                      </p:tavLst>
                                    </p:anim>
                                    <p:anim calcmode="lin" valueType="num">
                                      <p:cBhvr>
                                        <p:cTn id="28" dur="1000"/>
                                        <p:tgtEl>
                                          <p:spTgt spid="2"/>
                                        </p:tgtEl>
                                        <p:attrNameLst>
                                          <p:attrName>ppt_y</p:attrName>
                                        </p:attrNameLst>
                                      </p:cBhvr>
                                      <p:tavLst>
                                        <p:tav tm="0">
                                          <p:val>
                                            <p:strVal val="ppt_y"/>
                                          </p:val>
                                        </p:tav>
                                        <p:tav tm="100000">
                                          <p:val>
                                            <p:strVal val="ppt_y"/>
                                          </p:val>
                                        </p:tav>
                                      </p:tavLst>
                                    </p:anim>
                                    <p:animEffect transition="out" filter="fade">
                                      <p:cBhvr>
                                        <p:cTn id="29" dur="1000"/>
                                        <p:tgtEl>
                                          <p:spTgt spid="2"/>
                                        </p:tgtEl>
                                      </p:cBhvr>
                                    </p:animEffect>
                                    <p:set>
                                      <p:cBhvr>
                                        <p:cTn id="3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399032"/>
          </a:xfrm>
        </p:spPr>
        <p:txBody>
          <a:bodyPr/>
          <a:lstStyle/>
          <a:p>
            <a:r>
              <a:rPr lang="en-US" dirty="0" smtClean="0"/>
              <a:t>Project Objective</a:t>
            </a:r>
            <a:endParaRPr lang="en-US" dirty="0"/>
          </a:p>
        </p:txBody>
      </p:sp>
      <p:sp>
        <p:nvSpPr>
          <p:cNvPr id="3" name="Content Placeholder 2"/>
          <p:cNvSpPr>
            <a:spLocks noGrp="1"/>
          </p:cNvSpPr>
          <p:nvPr>
            <p:ph idx="1"/>
          </p:nvPr>
        </p:nvSpPr>
        <p:spPr>
          <a:xfrm>
            <a:off x="381000" y="1828800"/>
            <a:ext cx="8229600" cy="4572000"/>
          </a:xfrm>
        </p:spPr>
        <p:txBody>
          <a:bodyPr/>
          <a:lstStyle/>
          <a:p>
            <a:r>
              <a:rPr lang="en-US" dirty="0" smtClean="0"/>
              <a:t>The main objective is to digitalized our attendance taking system.</a:t>
            </a:r>
          </a:p>
          <a:p>
            <a:r>
              <a:rPr lang="en-US" dirty="0" smtClean="0"/>
              <a:t>Another important objective is to increase teachers research time by reducing extra time of attendance counting.</a:t>
            </a:r>
          </a:p>
          <a:p>
            <a:r>
              <a:rPr lang="en-US" dirty="0" smtClean="0"/>
              <a:t>Further objective is to reduces the complexity of the teachers attendance sheet.</a:t>
            </a:r>
          </a:p>
          <a:p>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iterate type="lt">
                                    <p:tmPct val="0"/>
                                  </p:iterate>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xit" presetSubtype="0" fill="hold" nodeType="clickEffect">
                                  <p:stCondLst>
                                    <p:cond delay="0"/>
                                  </p:stCondLst>
                                  <p:childTnLst>
                                    <p:anim calcmode="lin" valueType="num">
                                      <p:cBhvr>
                                        <p:cTn id="34" dur="1000"/>
                                        <p:tgtEl>
                                          <p:spTgt spid="3">
                                            <p:txEl>
                                              <p:pRg st="2" end="2"/>
                                            </p:txEl>
                                          </p:spTgt>
                                        </p:tgtEl>
                                        <p:attrNameLst>
                                          <p:attrName>ppt_x</p:attrName>
                                        </p:attrNameLst>
                                      </p:cBhvr>
                                      <p:tavLst>
                                        <p:tav tm="0">
                                          <p:val>
                                            <p:strVal val="ppt_x"/>
                                          </p:val>
                                        </p:tav>
                                        <p:tav tm="100000">
                                          <p:val>
                                            <p:strVal val="ppt_x-.2"/>
                                          </p:val>
                                        </p:tav>
                                      </p:tavLst>
                                    </p:anim>
                                    <p:anim calcmode="lin" valueType="num">
                                      <p:cBhvr>
                                        <p:cTn id="35" dur="1000"/>
                                        <p:tgtEl>
                                          <p:spTgt spid="3">
                                            <p:txEl>
                                              <p:pRg st="2" end="2"/>
                                            </p:txEl>
                                          </p:spTgt>
                                        </p:tgtEl>
                                        <p:attrNameLst>
                                          <p:attrName>ppt_y</p:attrName>
                                        </p:attrNameLst>
                                      </p:cBhvr>
                                      <p:tavLst>
                                        <p:tav tm="0">
                                          <p:val>
                                            <p:strVal val="ppt_y"/>
                                          </p:val>
                                        </p:tav>
                                        <p:tav tm="100000">
                                          <p:val>
                                            <p:strVal val="ppt_y"/>
                                          </p:val>
                                        </p:tav>
                                      </p:tavLst>
                                    </p:anim>
                                    <p:animEffect transition="out" filter="fade">
                                      <p:cBhvr>
                                        <p:cTn id="36" dur="1000"/>
                                        <p:tgtEl>
                                          <p:spTgt spid="3">
                                            <p:txEl>
                                              <p:pRg st="2" end="2"/>
                                            </p:txEl>
                                          </p:spTgt>
                                        </p:tgtEl>
                                      </p:cBhvr>
                                    </p:animEffect>
                                    <p:set>
                                      <p:cBhvr>
                                        <p:cTn id="37" dur="1" fill="hold">
                                          <p:stCondLst>
                                            <p:cond delay="999"/>
                                          </p:stCondLst>
                                        </p:cTn>
                                        <p:tgtEl>
                                          <p:spTgt spid="3">
                                            <p:txEl>
                                              <p:pRg st="2" end="2"/>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9" presetClass="exit" presetSubtype="0" fill="hold" nodeType="clickEffect">
                                  <p:stCondLst>
                                    <p:cond delay="0"/>
                                  </p:stCondLst>
                                  <p:iterate type="lt">
                                    <p:tmPct val="0"/>
                                  </p:iterate>
                                  <p:childTnLst>
                                    <p:anim calcmode="lin" valueType="num">
                                      <p:cBhvr>
                                        <p:cTn id="41" dur="1000"/>
                                        <p:tgtEl>
                                          <p:spTgt spid="3">
                                            <p:txEl>
                                              <p:pRg st="1" end="1"/>
                                            </p:txEl>
                                          </p:spTgt>
                                        </p:tgtEl>
                                        <p:attrNameLst>
                                          <p:attrName>ppt_x</p:attrName>
                                        </p:attrNameLst>
                                      </p:cBhvr>
                                      <p:tavLst>
                                        <p:tav tm="0">
                                          <p:val>
                                            <p:strVal val="ppt_x"/>
                                          </p:val>
                                        </p:tav>
                                        <p:tav tm="100000">
                                          <p:val>
                                            <p:strVal val="ppt_x-.2"/>
                                          </p:val>
                                        </p:tav>
                                      </p:tavLst>
                                    </p:anim>
                                    <p:anim calcmode="lin" valueType="num">
                                      <p:cBhvr>
                                        <p:cTn id="42" dur="1000"/>
                                        <p:tgtEl>
                                          <p:spTgt spid="3">
                                            <p:txEl>
                                              <p:pRg st="1" end="1"/>
                                            </p:txEl>
                                          </p:spTgt>
                                        </p:tgtEl>
                                        <p:attrNameLst>
                                          <p:attrName>ppt_y</p:attrName>
                                        </p:attrNameLst>
                                      </p:cBhvr>
                                      <p:tavLst>
                                        <p:tav tm="0">
                                          <p:val>
                                            <p:strVal val="ppt_y"/>
                                          </p:val>
                                        </p:tav>
                                        <p:tav tm="100000">
                                          <p:val>
                                            <p:strVal val="ppt_y"/>
                                          </p:val>
                                        </p:tav>
                                      </p:tavLst>
                                    </p:anim>
                                    <p:animEffect transition="out" filter="fade">
                                      <p:cBhvr>
                                        <p:cTn id="43" dur="1000"/>
                                        <p:tgtEl>
                                          <p:spTgt spid="3">
                                            <p:txEl>
                                              <p:pRg st="1" end="1"/>
                                            </p:txEl>
                                          </p:spTgt>
                                        </p:tgtEl>
                                      </p:cBhvr>
                                    </p:animEffect>
                                    <p:set>
                                      <p:cBhvr>
                                        <p:cTn id="44"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9" presetClass="exit" presetSubtype="0" fill="hold" nodeType="clickEffect">
                                  <p:stCondLst>
                                    <p:cond delay="0"/>
                                  </p:stCondLst>
                                  <p:childTnLst>
                                    <p:anim calcmode="lin" valueType="num">
                                      <p:cBhvr>
                                        <p:cTn id="48" dur="1000"/>
                                        <p:tgtEl>
                                          <p:spTgt spid="3">
                                            <p:txEl>
                                              <p:pRg st="0" end="0"/>
                                            </p:txEl>
                                          </p:spTgt>
                                        </p:tgtEl>
                                        <p:attrNameLst>
                                          <p:attrName>ppt_x</p:attrName>
                                        </p:attrNameLst>
                                      </p:cBhvr>
                                      <p:tavLst>
                                        <p:tav tm="0">
                                          <p:val>
                                            <p:strVal val="ppt_x"/>
                                          </p:val>
                                        </p:tav>
                                        <p:tav tm="100000">
                                          <p:val>
                                            <p:strVal val="ppt_x-.2"/>
                                          </p:val>
                                        </p:tav>
                                      </p:tavLst>
                                    </p:anim>
                                    <p:anim calcmode="lin" valueType="num">
                                      <p:cBhvr>
                                        <p:cTn id="49" dur="1000"/>
                                        <p:tgtEl>
                                          <p:spTgt spid="3">
                                            <p:txEl>
                                              <p:pRg st="0" end="0"/>
                                            </p:txEl>
                                          </p:spTgt>
                                        </p:tgtEl>
                                        <p:attrNameLst>
                                          <p:attrName>ppt_y</p:attrName>
                                        </p:attrNameLst>
                                      </p:cBhvr>
                                      <p:tavLst>
                                        <p:tav tm="0">
                                          <p:val>
                                            <p:strVal val="ppt_y"/>
                                          </p:val>
                                        </p:tav>
                                        <p:tav tm="100000">
                                          <p:val>
                                            <p:strVal val="ppt_y"/>
                                          </p:val>
                                        </p:tav>
                                      </p:tavLst>
                                    </p:anim>
                                    <p:animEffect transition="out" filter="fade">
                                      <p:cBhvr>
                                        <p:cTn id="50" dur="1000"/>
                                        <p:tgtEl>
                                          <p:spTgt spid="3">
                                            <p:txEl>
                                              <p:pRg st="0" end="0"/>
                                            </p:txEl>
                                          </p:spTgt>
                                        </p:tgtEl>
                                      </p:cBhvr>
                                    </p:animEffect>
                                    <p:set>
                                      <p:cBhvr>
                                        <p:cTn id="51"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9" presetClass="exit" presetSubtype="0" fill="hold" grpId="1" nodeType="clickEffect">
                                  <p:stCondLst>
                                    <p:cond delay="0"/>
                                  </p:stCondLst>
                                  <p:childTnLst>
                                    <p:anim calcmode="lin" valueType="num">
                                      <p:cBhvr>
                                        <p:cTn id="55" dur="1000"/>
                                        <p:tgtEl>
                                          <p:spTgt spid="2"/>
                                        </p:tgtEl>
                                        <p:attrNameLst>
                                          <p:attrName>ppt_x</p:attrName>
                                        </p:attrNameLst>
                                      </p:cBhvr>
                                      <p:tavLst>
                                        <p:tav tm="0">
                                          <p:val>
                                            <p:strVal val="ppt_x"/>
                                          </p:val>
                                        </p:tav>
                                        <p:tav tm="100000">
                                          <p:val>
                                            <p:strVal val="ppt_x-.2"/>
                                          </p:val>
                                        </p:tav>
                                      </p:tavLst>
                                    </p:anim>
                                    <p:anim calcmode="lin" valueType="num">
                                      <p:cBhvr>
                                        <p:cTn id="56" dur="1000"/>
                                        <p:tgtEl>
                                          <p:spTgt spid="2"/>
                                        </p:tgtEl>
                                        <p:attrNameLst>
                                          <p:attrName>ppt_y</p:attrName>
                                        </p:attrNameLst>
                                      </p:cBhvr>
                                      <p:tavLst>
                                        <p:tav tm="0">
                                          <p:val>
                                            <p:strVal val="ppt_y"/>
                                          </p:val>
                                        </p:tav>
                                        <p:tav tm="100000">
                                          <p:val>
                                            <p:strVal val="ppt_y"/>
                                          </p:val>
                                        </p:tav>
                                      </p:tavLst>
                                    </p:anim>
                                    <p:animEffect transition="out" filter="fade">
                                      <p:cBhvr>
                                        <p:cTn id="57" dur="1000"/>
                                        <p:tgtEl>
                                          <p:spTgt spid="2"/>
                                        </p:tgtEl>
                                      </p:cBhvr>
                                    </p:animEffect>
                                    <p:set>
                                      <p:cBhvr>
                                        <p:cTn id="58"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Inspirations Of The Project</a:t>
            </a:r>
            <a:endParaRPr lang="en-US" dirty="0"/>
          </a:p>
        </p:txBody>
      </p:sp>
      <p:sp>
        <p:nvSpPr>
          <p:cNvPr id="3" name="Content Placeholder 2"/>
          <p:cNvSpPr>
            <a:spLocks noGrp="1"/>
          </p:cNvSpPr>
          <p:nvPr>
            <p:ph idx="1"/>
          </p:nvPr>
        </p:nvSpPr>
        <p:spPr/>
        <p:txBody>
          <a:bodyPr/>
          <a:lstStyle/>
          <a:p>
            <a:r>
              <a:rPr lang="en-US" dirty="0" smtClean="0"/>
              <a:t>Mainly inspired by our present attendance taking system.</a:t>
            </a:r>
          </a:p>
          <a:p>
            <a:r>
              <a:rPr lang="en-US" dirty="0" smtClean="0"/>
              <a:t>Secondly inspired by digital world.</a:t>
            </a:r>
          </a:p>
          <a:p>
            <a:endParaRPr lang="en-US"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lstStyle/>
          <a:p>
            <a:r>
              <a:rPr lang="en-US" dirty="0" smtClean="0"/>
              <a:t>Project Advantages</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dirty="0" smtClean="0"/>
              <a:t>This project can save our time,</a:t>
            </a:r>
          </a:p>
          <a:p>
            <a:pPr lvl="0"/>
            <a:r>
              <a:rPr lang="en-US" dirty="0" smtClean="0"/>
              <a:t>It can calculate the total marks and attendance percentage correctly and </a:t>
            </a:r>
            <a:r>
              <a:rPr lang="en-US" dirty="0" err="1" smtClean="0"/>
              <a:t>fastly</a:t>
            </a:r>
            <a:r>
              <a:rPr lang="en-US" dirty="0" smtClean="0"/>
              <a:t>,</a:t>
            </a:r>
          </a:p>
          <a:p>
            <a:pPr lvl="0"/>
            <a:r>
              <a:rPr lang="en-US" dirty="0" smtClean="0"/>
              <a:t>We can see our attendance every time,</a:t>
            </a:r>
          </a:p>
          <a:p>
            <a:pPr lvl="0"/>
            <a:r>
              <a:rPr lang="en-US" dirty="0" smtClean="0"/>
              <a:t>It can save more than one class attendance file.</a:t>
            </a:r>
          </a:p>
          <a:p>
            <a:pPr lvl="0"/>
            <a:r>
              <a:rPr lang="en-US" dirty="0" smtClean="0"/>
              <a:t> It can reduces the proxy tendency.</a:t>
            </a:r>
          </a:p>
          <a:p>
            <a:endParaRPr 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US" dirty="0"/>
          </a:p>
        </p:txBody>
      </p:sp>
      <p:sp>
        <p:nvSpPr>
          <p:cNvPr id="3" name="Content Placeholder 2"/>
          <p:cNvSpPr>
            <a:spLocks noGrp="1"/>
          </p:cNvSpPr>
          <p:nvPr>
            <p:ph idx="1"/>
          </p:nvPr>
        </p:nvSpPr>
        <p:spPr/>
        <p:txBody>
          <a:bodyPr/>
          <a:lstStyle/>
          <a:p>
            <a:pPr lvl="0"/>
            <a:r>
              <a:rPr lang="en-US" dirty="0" smtClean="0"/>
              <a:t>This project can store more than one class attendance record,</a:t>
            </a:r>
          </a:p>
          <a:p>
            <a:pPr lvl="0"/>
            <a:r>
              <a:rPr lang="en-US" dirty="0" smtClean="0"/>
              <a:t>It can access any file at any moment and work on them,</a:t>
            </a:r>
          </a:p>
          <a:p>
            <a:pPr lvl="0"/>
            <a:r>
              <a:rPr lang="en-US" dirty="0" smtClean="0"/>
              <a:t>It can delete or add any file every time,</a:t>
            </a:r>
          </a:p>
          <a:p>
            <a:pPr lvl="0"/>
            <a:r>
              <a:rPr lang="en-US" dirty="0" smtClean="0"/>
              <a:t>It can show the student’s attendance table (with attendance percentage and marks) at any moment,</a:t>
            </a:r>
          </a:p>
          <a:p>
            <a:pPr lvl="0"/>
            <a:r>
              <a:rPr lang="en-US" dirty="0" smtClean="0"/>
              <a:t>It can work in our previous created file.</a:t>
            </a:r>
          </a:p>
          <a:p>
            <a:endParaRPr 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Output</a:t>
            </a:r>
            <a:endParaRPr lang="en-US" dirty="0"/>
          </a:p>
        </p:txBody>
      </p:sp>
      <p:sp>
        <p:nvSpPr>
          <p:cNvPr id="3" name="Content Placeholder 2"/>
          <p:cNvSpPr>
            <a:spLocks noGrp="1"/>
          </p:cNvSpPr>
          <p:nvPr>
            <p:ph idx="1"/>
          </p:nvPr>
        </p:nvSpPr>
        <p:spPr/>
        <p:txBody>
          <a:bodyPr/>
          <a:lstStyle/>
          <a:p>
            <a:r>
              <a:rPr lang="en-US" dirty="0" smtClean="0"/>
              <a:t>Opening Window</a:t>
            </a:r>
          </a:p>
          <a:p>
            <a:endParaRPr lang="en-US" dirty="0"/>
          </a:p>
        </p:txBody>
      </p:sp>
      <p:pic>
        <p:nvPicPr>
          <p:cNvPr id="4" name="Picture 3" descr="Screenshot (108).png"/>
          <p:cNvPicPr>
            <a:picLocks noChangeAspect="1"/>
          </p:cNvPicPr>
          <p:nvPr/>
        </p:nvPicPr>
        <p:blipFill>
          <a:blip r:embed="rId2" cstate="print"/>
          <a:stretch>
            <a:fillRect/>
          </a:stretch>
        </p:blipFill>
        <p:spPr>
          <a:xfrm>
            <a:off x="228600" y="2614612"/>
            <a:ext cx="7543800" cy="4243388"/>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Output</a:t>
            </a:r>
            <a:endParaRPr lang="en-US" dirty="0"/>
          </a:p>
        </p:txBody>
      </p:sp>
      <p:sp>
        <p:nvSpPr>
          <p:cNvPr id="3" name="Content Placeholder 2"/>
          <p:cNvSpPr>
            <a:spLocks noGrp="1"/>
          </p:cNvSpPr>
          <p:nvPr>
            <p:ph idx="1"/>
          </p:nvPr>
        </p:nvSpPr>
        <p:spPr/>
        <p:txBody>
          <a:bodyPr/>
          <a:lstStyle/>
          <a:p>
            <a:pPr marL="0" marR="0">
              <a:spcBef>
                <a:spcPts val="0"/>
              </a:spcBef>
              <a:spcAft>
                <a:spcPts val="0"/>
              </a:spcAft>
            </a:pPr>
            <a:r>
              <a:rPr lang="en-US" sz="3200" dirty="0" smtClean="0">
                <a:latin typeface="Times New Roman"/>
                <a:ea typeface="Times New Roman"/>
              </a:rPr>
              <a:t>New file created</a:t>
            </a:r>
            <a:endParaRPr lang="en-US" sz="2000" dirty="0" smtClean="0">
              <a:latin typeface="Times New Roman"/>
              <a:ea typeface="Times New Roman"/>
            </a:endParaRPr>
          </a:p>
          <a:p>
            <a:endParaRPr lang="en-US" dirty="0"/>
          </a:p>
        </p:txBody>
      </p:sp>
      <p:pic>
        <p:nvPicPr>
          <p:cNvPr id="4" name="Picture 3" descr="Screenshot (115).png"/>
          <p:cNvPicPr>
            <a:picLocks noChangeAspect="1"/>
          </p:cNvPicPr>
          <p:nvPr/>
        </p:nvPicPr>
        <p:blipFill>
          <a:blip r:embed="rId2" cstate="print"/>
          <a:stretch>
            <a:fillRect/>
          </a:stretch>
        </p:blipFill>
        <p:spPr>
          <a:xfrm>
            <a:off x="304800" y="2486025"/>
            <a:ext cx="7772400" cy="437197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Output</a:t>
            </a:r>
            <a:endParaRPr lang="en-US" dirty="0"/>
          </a:p>
        </p:txBody>
      </p:sp>
      <p:sp>
        <p:nvSpPr>
          <p:cNvPr id="3" name="Content Placeholder 2"/>
          <p:cNvSpPr>
            <a:spLocks noGrp="1"/>
          </p:cNvSpPr>
          <p:nvPr>
            <p:ph idx="1"/>
          </p:nvPr>
        </p:nvSpPr>
        <p:spPr/>
        <p:txBody>
          <a:bodyPr/>
          <a:lstStyle/>
          <a:p>
            <a:r>
              <a:rPr lang="en-US" dirty="0" smtClean="0"/>
              <a:t>Taking attendance</a:t>
            </a:r>
          </a:p>
          <a:p>
            <a:pPr>
              <a:buNone/>
            </a:pPr>
            <a:endParaRPr lang="en-US" dirty="0" smtClean="0"/>
          </a:p>
        </p:txBody>
      </p:sp>
      <p:pic>
        <p:nvPicPr>
          <p:cNvPr id="4" name="Picture 3" descr="Screenshot (116).png"/>
          <p:cNvPicPr>
            <a:picLocks noChangeAspect="1"/>
          </p:cNvPicPr>
          <p:nvPr/>
        </p:nvPicPr>
        <p:blipFill>
          <a:blip r:embed="rId2" cstate="print"/>
          <a:stretch>
            <a:fillRect/>
          </a:stretch>
        </p:blipFill>
        <p:spPr>
          <a:xfrm>
            <a:off x="304800" y="2614612"/>
            <a:ext cx="7543800" cy="4243388"/>
          </a:xfrm>
          <a:prstGeom prst="rect">
            <a:avLst/>
          </a:prstGeom>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339</TotalTime>
  <Words>338</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Hello Everyone, Assalamu Alaikum</vt:lpstr>
      <vt:lpstr>Project Name</vt:lpstr>
      <vt:lpstr>Project Objective</vt:lpstr>
      <vt:lpstr>Inspirations Of The Project</vt:lpstr>
      <vt:lpstr>Project Advantages</vt:lpstr>
      <vt:lpstr>Functionalities</vt:lpstr>
      <vt:lpstr>Project Output</vt:lpstr>
      <vt:lpstr>Project Output</vt:lpstr>
      <vt:lpstr>Project Output</vt:lpstr>
      <vt:lpstr>Project Output</vt:lpstr>
      <vt:lpstr>Summary of the Project</vt:lpstr>
      <vt:lpstr>   Thanks Everyone..!!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 PC</dc:creator>
  <cp:lastModifiedBy>USER PC</cp:lastModifiedBy>
  <cp:revision>34</cp:revision>
  <dcterms:created xsi:type="dcterms:W3CDTF">2019-09-25T14:51:49Z</dcterms:created>
  <dcterms:modified xsi:type="dcterms:W3CDTF">2019-10-08T13:24:26Z</dcterms:modified>
</cp:coreProperties>
</file>