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74" r:id="rId3"/>
    <p:sldId id="257" r:id="rId4"/>
    <p:sldId id="258" r:id="rId5"/>
    <p:sldId id="273" r:id="rId6"/>
    <p:sldId id="272" r:id="rId7"/>
    <p:sldId id="260" r:id="rId8"/>
    <p:sldId id="259" r:id="rId9"/>
    <p:sldId id="261" r:id="rId10"/>
    <p:sldId id="262" r:id="rId11"/>
    <p:sldId id="265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56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2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5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8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0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30D91E-6E22-4B15-83D7-580E2847B6A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639F-C4DF-434C-9C6E-C677BF7B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7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Transaction Database Project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6379" y="1567543"/>
            <a:ext cx="10417627" cy="4680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Designed by </a:t>
            </a:r>
          </a:p>
          <a:p>
            <a:pPr marL="0" indent="0">
              <a:buNone/>
            </a:pPr>
            <a:r>
              <a:rPr lang="en-US" dirty="0" smtClean="0"/>
              <a:t>Group Members: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Md. Liakot Ali Liton, 1802035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Jannatul Ferdouse</a:t>
            </a:r>
            <a:r>
              <a:rPr lang="en-US" dirty="0"/>
              <a:t>,</a:t>
            </a:r>
            <a:r>
              <a:rPr lang="en-US" dirty="0" smtClean="0"/>
              <a:t>1702010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Sonu Kumar </a:t>
            </a:r>
            <a:r>
              <a:rPr lang="en-US" dirty="0" smtClean="0"/>
              <a:t>Keshari</a:t>
            </a:r>
            <a:r>
              <a:rPr lang="en-US" dirty="0"/>
              <a:t>,</a:t>
            </a:r>
            <a:r>
              <a:rPr lang="en-US" dirty="0" smtClean="0"/>
              <a:t>1802078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Umar Rabiu El-Yakub, 1802081</a:t>
            </a:r>
          </a:p>
          <a:p>
            <a:pPr marL="0" indent="0" algn="r">
              <a:buNone/>
            </a:pPr>
            <a:r>
              <a:rPr lang="en-US" b="1" dirty="0" smtClean="0"/>
              <a:t>Presented to</a:t>
            </a:r>
            <a:r>
              <a:rPr lang="en-US" dirty="0" smtClean="0"/>
              <a:t>:</a:t>
            </a:r>
          </a:p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smtClean="0"/>
              <a:t>  Md. Nahid Sultan</a:t>
            </a:r>
          </a:p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smtClean="0"/>
              <a:t>  Assistant Professor,</a:t>
            </a:r>
          </a:p>
          <a:p>
            <a:pPr marL="0" indent="0" algn="r">
              <a:buNone/>
            </a:pPr>
            <a:r>
              <a:rPr lang="en-US" dirty="0"/>
              <a:t> </a:t>
            </a:r>
            <a:r>
              <a:rPr lang="en-US" dirty="0" smtClean="0"/>
              <a:t>  Department of CSE,HSTU.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53497" cy="987893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52" y="1512780"/>
            <a:ext cx="3019267" cy="5244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1" y="1512780"/>
            <a:ext cx="3047304" cy="52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3" y="142167"/>
            <a:ext cx="9404723" cy="944761"/>
          </a:xfrm>
        </p:spPr>
        <p:txBody>
          <a:bodyPr/>
          <a:lstStyle/>
          <a:p>
            <a:r>
              <a:rPr lang="en-US" dirty="0" smtClean="0"/>
              <a:t>Add customer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41" y="1234617"/>
            <a:ext cx="3161109" cy="5545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8" y="1234615"/>
            <a:ext cx="3138957" cy="5545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9046" y="5633354"/>
            <a:ext cx="718457" cy="563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653129" y="3892800"/>
            <a:ext cx="1249135" cy="36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03734"/>
            <a:ext cx="9404723" cy="1005146"/>
          </a:xfrm>
        </p:spPr>
        <p:txBody>
          <a:bodyPr/>
          <a:lstStyle/>
          <a:p>
            <a:r>
              <a:rPr lang="en-US" dirty="0" smtClean="0"/>
              <a:t>Shop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65" y="1556951"/>
            <a:ext cx="3161109" cy="5218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41" y="1544128"/>
            <a:ext cx="3047304" cy="5244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3245" y="1763486"/>
            <a:ext cx="375556" cy="3673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878722" y="3103124"/>
            <a:ext cx="138588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96" y="176673"/>
            <a:ext cx="9404723" cy="867124"/>
          </a:xfrm>
        </p:spPr>
        <p:txBody>
          <a:bodyPr/>
          <a:lstStyle/>
          <a:p>
            <a:r>
              <a:rPr lang="en-US" dirty="0" smtClean="0"/>
              <a:t>Add transaction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23" y="1164748"/>
            <a:ext cx="3123953" cy="5639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57" y="1164748"/>
            <a:ext cx="3276525" cy="56391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4657" y="2490280"/>
            <a:ext cx="3276525" cy="6420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766081" y="2553508"/>
            <a:ext cx="1527242" cy="51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947" y="224117"/>
            <a:ext cx="9404723" cy="893003"/>
          </a:xfrm>
        </p:spPr>
        <p:txBody>
          <a:bodyPr/>
          <a:lstStyle/>
          <a:p>
            <a:r>
              <a:rPr lang="en-US" dirty="0" smtClean="0"/>
              <a:t>Transaction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83" y="1343269"/>
            <a:ext cx="3154751" cy="5450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4" y="1348174"/>
            <a:ext cx="3016518" cy="54452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7132" y="1614792"/>
            <a:ext cx="875490" cy="3015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563446" y="2023354"/>
            <a:ext cx="2071561" cy="60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64" y="142167"/>
            <a:ext cx="9404723" cy="806739"/>
          </a:xfrm>
        </p:spPr>
        <p:txBody>
          <a:bodyPr/>
          <a:lstStyle/>
          <a:p>
            <a:r>
              <a:rPr lang="en-US" dirty="0" smtClean="0"/>
              <a:t>Customer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72" y="1164479"/>
            <a:ext cx="3065706" cy="5647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3" y="1164479"/>
            <a:ext cx="3123953" cy="56391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6774" y="1352145"/>
            <a:ext cx="525294" cy="4085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591455" y="1994170"/>
            <a:ext cx="1653702" cy="46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4063" y="2044609"/>
            <a:ext cx="8825657" cy="1915647"/>
          </a:xfrm>
        </p:spPr>
        <p:txBody>
          <a:bodyPr/>
          <a:lstStyle/>
          <a:p>
            <a:pPr algn="ctr"/>
            <a:r>
              <a:rPr lang="en-US" sz="5000" dirty="0" smtClean="0"/>
              <a:t>Thank You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6539"/>
            <a:ext cx="8946541" cy="4195481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Inspiration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Diagram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/>
              <a:t>E</a:t>
            </a:r>
            <a:r>
              <a:rPr lang="en-US" dirty="0" smtClean="0"/>
              <a:t>-R Diagram</a:t>
            </a:r>
          </a:p>
          <a:p>
            <a:r>
              <a:rPr lang="en-US" dirty="0" smtClean="0"/>
              <a:t>UI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5080"/>
            <a:ext cx="8946541" cy="4803320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 smtClean="0"/>
              <a:t>An app build to easy transactions between Customers and Shop owners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Objectives</a:t>
            </a:r>
          </a:p>
          <a:p>
            <a:pPr marL="0" indent="0">
              <a:buNone/>
            </a:pPr>
            <a:r>
              <a:rPr lang="en-US" b="1" dirty="0" smtClean="0"/>
              <a:t>General 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easy transaction between Shop owners and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Specific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help save customers information and their transaction 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know everything about your customers, in other to build trust between owners and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implement the database knowledge we’re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763" y="1284433"/>
            <a:ext cx="9035071" cy="5359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Our main Inspiration came from how our society here is struggling with </a:t>
            </a:r>
          </a:p>
          <a:p>
            <a:pPr marL="0" indent="0">
              <a:buNone/>
            </a:pPr>
            <a:r>
              <a:rPr lang="en-US" dirty="0" smtClean="0"/>
              <a:t>maintaining the transaction their customers had with them especially in </a:t>
            </a:r>
          </a:p>
          <a:p>
            <a:pPr marL="0" indent="0">
              <a:buNone/>
            </a:pPr>
            <a:r>
              <a:rPr lang="en-US" dirty="0" smtClean="0"/>
              <a:t>the case of due so we decided to help our society build something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Sign in feature for the Owner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Ability to add customers and their transaction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Ability to edit customers details and delete customer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654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DB Browser for SQLite</a:t>
            </a:r>
          </a:p>
          <a:p>
            <a:pPr marL="0" indent="0">
              <a:buNone/>
            </a:pPr>
            <a:r>
              <a:rPr lang="en-US" dirty="0" smtClean="0"/>
              <a:t>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</a:t>
            </a:r>
          </a:p>
          <a:p>
            <a:pPr marL="0" indent="0">
              <a:buNone/>
            </a:pPr>
            <a:r>
              <a:rPr lang="en-US" dirty="0"/>
              <a:t>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SQLite (Store data locally)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Firebase (To verify new user)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4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6" y="1490322"/>
            <a:ext cx="9773863" cy="4845163"/>
          </a:xfrm>
        </p:spPr>
      </p:pic>
    </p:spTree>
    <p:extLst>
      <p:ext uri="{BB962C8B-B14F-4D97-AF65-F5344CB8AC3E}">
        <p14:creationId xmlns:p14="http://schemas.microsoft.com/office/powerpoint/2010/main" val="29657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8663"/>
          </a:xfrm>
        </p:spPr>
        <p:txBody>
          <a:bodyPr/>
          <a:lstStyle/>
          <a:p>
            <a:r>
              <a:rPr lang="en-US" dirty="0" smtClean="0"/>
              <a:t>Use-Case diagram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7" y="1447938"/>
            <a:ext cx="4483730" cy="501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1447938"/>
            <a:ext cx="6709949" cy="50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3773"/>
          </a:xfrm>
        </p:spPr>
        <p:txBody>
          <a:bodyPr/>
          <a:lstStyle/>
          <a:p>
            <a:r>
              <a:rPr lang="en-US" dirty="0" smtClean="0"/>
              <a:t>E-R diagram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7" y="1300163"/>
            <a:ext cx="9057595" cy="54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508"/>
          </a:xfrm>
        </p:spPr>
        <p:txBody>
          <a:bodyPr/>
          <a:lstStyle/>
          <a:p>
            <a:r>
              <a:rPr lang="en-US" dirty="0" smtClean="0"/>
              <a:t>Sign in and Sign up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77" y="1509623"/>
            <a:ext cx="2898189" cy="519310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51" y="1509623"/>
            <a:ext cx="2769080" cy="5193102"/>
          </a:xfrm>
        </p:spPr>
      </p:pic>
    </p:spTree>
    <p:extLst>
      <p:ext uri="{BB962C8B-B14F-4D97-AF65-F5344CB8AC3E}">
        <p14:creationId xmlns:p14="http://schemas.microsoft.com/office/powerpoint/2010/main" val="36592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230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Easy Transaction Database Project</vt:lpstr>
      <vt:lpstr>Content</vt:lpstr>
      <vt:lpstr>Introduction</vt:lpstr>
      <vt:lpstr>Inspiration</vt:lpstr>
      <vt:lpstr>Tools</vt:lpstr>
      <vt:lpstr>Module diagram</vt:lpstr>
      <vt:lpstr>Use-Case diagram  </vt:lpstr>
      <vt:lpstr>E-R diagram  </vt:lpstr>
      <vt:lpstr>Sign in and Sign up page</vt:lpstr>
      <vt:lpstr>Home page</vt:lpstr>
      <vt:lpstr>Add customer page</vt:lpstr>
      <vt:lpstr>Shop profile</vt:lpstr>
      <vt:lpstr>Add transaction</vt:lpstr>
      <vt:lpstr>Transaction details</vt:lpstr>
      <vt:lpstr>Customer profile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Transaction Database Project</dc:title>
  <dc:creator>User</dc:creator>
  <cp:lastModifiedBy>User</cp:lastModifiedBy>
  <cp:revision>24</cp:revision>
  <dcterms:created xsi:type="dcterms:W3CDTF">2022-01-11T06:35:50Z</dcterms:created>
  <dcterms:modified xsi:type="dcterms:W3CDTF">2022-01-12T08:44:55Z</dcterms:modified>
</cp:coreProperties>
</file>