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6AE71E-201C-43C7-A0F3-79811C82363B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正" initials="正" lastIdx="2" clrIdx="0">
    <p:extLst>
      <p:ext uri="{19B8F6BF-5375-455C-9EA6-DF929625EA0E}">
        <p15:presenceInfo xmlns:p15="http://schemas.microsoft.com/office/powerpoint/2012/main" userId="正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580A7-2684-44B7-B357-E0C82982531D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715E3-8B68-4379-B63B-175D0B2FC3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22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29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33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74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8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85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57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16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8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9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8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79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3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83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CA09F7-4679-49CC-A90E-07FB6E576E06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2A1982-61D3-4E07-B2F9-5DAEBB1BB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407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err="1" smtClean="0"/>
              <a:t>LiVetalk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區塊鏈通訊平</a:t>
            </a:r>
            <a:r>
              <a:rPr lang="zh-TW" altLang="en-US" dirty="0"/>
              <a:t>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團隊成員：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許可証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指導老師：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許孟祥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4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目錄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01</a:t>
            </a:r>
            <a:r>
              <a:rPr lang="en-US" altLang="zh-TW" sz="4000" dirty="0"/>
              <a:t>	</a:t>
            </a:r>
            <a:r>
              <a:rPr lang="zh-TW" altLang="en-US" sz="4000" dirty="0" smtClean="0"/>
              <a:t>類別圖</a:t>
            </a:r>
            <a:endParaRPr lang="en-US" altLang="zh-TW" sz="4000" dirty="0" smtClean="0"/>
          </a:p>
          <a:p>
            <a:r>
              <a:rPr lang="en-US" altLang="zh-TW" sz="4000" dirty="0" smtClean="0"/>
              <a:t>02</a:t>
            </a:r>
            <a:r>
              <a:rPr lang="zh-TW" altLang="en-US" sz="4000" dirty="0" smtClean="0"/>
              <a:t>循序圖</a:t>
            </a:r>
            <a:endParaRPr lang="en-US" altLang="zh-TW" sz="4000" dirty="0" smtClean="0"/>
          </a:p>
          <a:p>
            <a:r>
              <a:rPr lang="en-US" altLang="zh-TW" sz="4000" dirty="0" smtClean="0"/>
              <a:t>03</a:t>
            </a:r>
            <a:r>
              <a:rPr lang="zh-TW" altLang="en-US" sz="4000" smtClean="0"/>
              <a:t>測試計畫</a:t>
            </a:r>
            <a:endParaRPr lang="en-US" altLang="zh-TW" sz="400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1/7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90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251200" cy="635000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類別圖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註冊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graphicFrame>
        <p:nvGraphicFramePr>
          <p:cNvPr id="5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787818"/>
              </p:ext>
            </p:extLst>
          </p:nvPr>
        </p:nvGraphicFramePr>
        <p:xfrm>
          <a:off x="1079500" y="2094403"/>
          <a:ext cx="4533900" cy="186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</a:tblGrid>
              <a:tr h="828373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pPr algn="ctr"/>
                      <a:r>
                        <a:rPr lang="zh-TW" altLang="en-US" sz="3600" dirty="0" smtClean="0"/>
                        <a:t>使用者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49757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帳號密碼</a:t>
                      </a:r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49757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setAcc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en-US" altLang="zh-TW" sz="2800" dirty="0" err="1" smtClean="0"/>
                        <a:t>num:string,pwd:string</a:t>
                      </a:r>
                      <a:r>
                        <a:rPr lang="en-US" altLang="zh-TW" sz="28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56515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>
            <a:stCxn id="59" idx="3"/>
            <a:endCxn id="62" idx="1"/>
          </p:cNvCxnSpPr>
          <p:nvPr/>
        </p:nvCxnSpPr>
        <p:spPr>
          <a:xfrm flipV="1">
            <a:off x="5613400" y="3026748"/>
            <a:ext cx="1574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322938"/>
              </p:ext>
            </p:extLst>
          </p:nvPr>
        </p:nvGraphicFramePr>
        <p:xfrm>
          <a:off x="7188200" y="1923653"/>
          <a:ext cx="3124200" cy="2206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</a:tblGrid>
              <a:tr h="921202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pPr algn="ctr"/>
                      <a:r>
                        <a:rPr lang="zh-TW" altLang="en-US" sz="3600" dirty="0" smtClean="0"/>
                        <a:t>區塊鏈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575954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帳號密碼</a:t>
                      </a:r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68696"/>
                  </a:ext>
                </a:extLst>
              </a:tr>
            </a:tbl>
          </a:graphicData>
        </a:graphic>
      </p:graphicFrame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2/7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2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4241800" cy="635000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類別圖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登入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592313"/>
              </p:ext>
            </p:extLst>
          </p:nvPr>
        </p:nvGraphicFramePr>
        <p:xfrm>
          <a:off x="1536389" y="2458217"/>
          <a:ext cx="4191001" cy="186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1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</a:tblGrid>
              <a:tr h="828373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pPr algn="ctr"/>
                      <a:r>
                        <a:rPr lang="zh-TW" altLang="en-US" sz="3600" dirty="0" smtClean="0"/>
                        <a:t>使用者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49757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帳號密碼</a:t>
                      </a:r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49757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Acc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en-US" altLang="zh-TW" sz="2800" dirty="0" err="1" smtClean="0"/>
                        <a:t>num:string,pwd:string</a:t>
                      </a:r>
                      <a:r>
                        <a:rPr lang="en-US" altLang="zh-TW" sz="28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80545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16073"/>
              </p:ext>
            </p:extLst>
          </p:nvPr>
        </p:nvGraphicFramePr>
        <p:xfrm>
          <a:off x="7689540" y="993346"/>
          <a:ext cx="2260600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</a:tblGrid>
              <a:tr h="630573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pPr algn="ctr"/>
                      <a:r>
                        <a:rPr lang="zh-TW" altLang="en-US" sz="3600" dirty="0" smtClean="0"/>
                        <a:t>主畫面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2916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介面</a:t>
                      </a:r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2916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sh_Main</a:t>
                      </a:r>
                      <a:r>
                        <a:rPr lang="en-US" altLang="zh-TW" sz="2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540124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373591"/>
              </p:ext>
            </p:extLst>
          </p:nvPr>
        </p:nvGraphicFramePr>
        <p:xfrm>
          <a:off x="7689540" y="3570242"/>
          <a:ext cx="2260600" cy="1975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</a:tblGrid>
              <a:tr h="938778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pPr algn="ctr"/>
                      <a:r>
                        <a:rPr lang="zh-TW" altLang="en-US" sz="3600" dirty="0" smtClean="0"/>
                        <a:t>區塊鏈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442368">
                <a:tc>
                  <a:txBody>
                    <a:bodyPr/>
                    <a:lstStyle/>
                    <a:p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442368">
                <a:tc>
                  <a:txBody>
                    <a:bodyPr/>
                    <a:lstStyle/>
                    <a:p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54286"/>
                  </a:ext>
                </a:extLst>
              </a:tr>
            </a:tbl>
          </a:graphicData>
        </a:graphic>
      </p:graphicFrame>
      <p:cxnSp>
        <p:nvCxnSpPr>
          <p:cNvPr id="13" name="肘形接點 12"/>
          <p:cNvCxnSpPr/>
          <p:nvPr/>
        </p:nvCxnSpPr>
        <p:spPr>
          <a:xfrm>
            <a:off x="5727390" y="3874669"/>
            <a:ext cx="1962150" cy="896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85455" y="3505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</a:t>
            </a:r>
            <a:endParaRPr lang="zh-TW" altLang="en-US" dirty="0"/>
          </a:p>
        </p:txBody>
      </p:sp>
      <p:cxnSp>
        <p:nvCxnSpPr>
          <p:cNvPr id="18" name="肘形接點 17"/>
          <p:cNvCxnSpPr>
            <a:endCxn id="10" idx="1"/>
          </p:cNvCxnSpPr>
          <p:nvPr/>
        </p:nvCxnSpPr>
        <p:spPr>
          <a:xfrm flipV="1">
            <a:off x="5727546" y="1911556"/>
            <a:ext cx="1961994" cy="1071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3/7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85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4241800" cy="635000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類別圖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傳送訊息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199462"/>
              </p:ext>
            </p:extLst>
          </p:nvPr>
        </p:nvGraphicFramePr>
        <p:xfrm>
          <a:off x="596900" y="2211278"/>
          <a:ext cx="2451100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</a:tblGrid>
              <a:tr h="477691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pPr algn="ctr"/>
                      <a:r>
                        <a:rPr lang="zh-TW" altLang="en-US" sz="3600" dirty="0" smtClean="0"/>
                        <a:t>使用者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訊息</a:t>
                      </a:r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writeInfo</a:t>
                      </a:r>
                      <a:r>
                        <a:rPr lang="en-US" altLang="zh-TW" sz="2800" dirty="0" smtClean="0"/>
                        <a:t>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71015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>
            <a:stCxn id="8" idx="3"/>
            <a:endCxn id="10" idx="1"/>
          </p:cNvCxnSpPr>
          <p:nvPr/>
        </p:nvCxnSpPr>
        <p:spPr>
          <a:xfrm>
            <a:off x="3048000" y="3129488"/>
            <a:ext cx="1689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91874"/>
              </p:ext>
            </p:extLst>
          </p:nvPr>
        </p:nvGraphicFramePr>
        <p:xfrm>
          <a:off x="4737100" y="2211279"/>
          <a:ext cx="2197100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</a:tblGrid>
              <a:tr h="708247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pPr algn="ctr"/>
                      <a:r>
                        <a:rPr lang="zh-TW" altLang="en-US" sz="3600" dirty="0" smtClean="0"/>
                        <a:t>主畫面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訊息</a:t>
                      </a:r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shWriteInfo</a:t>
                      </a:r>
                      <a:r>
                        <a:rPr lang="en-US" altLang="zh-TW" sz="2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73840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653268"/>
              </p:ext>
            </p:extLst>
          </p:nvPr>
        </p:nvGraphicFramePr>
        <p:xfrm>
          <a:off x="8559801" y="2211279"/>
          <a:ext cx="2539999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999">
                  <a:extLst>
                    <a:ext uri="{9D8B030D-6E8A-4147-A177-3AD203B41FA5}">
                      <a16:colId xmlns:a16="http://schemas.microsoft.com/office/drawing/2014/main" val="2822020834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endParaRPr lang="en-US" altLang="zh-TW" sz="1050" dirty="0" smtClean="0"/>
                    </a:p>
                    <a:p>
                      <a:pPr algn="ctr"/>
                      <a:r>
                        <a:rPr lang="zh-TW" altLang="en-US" sz="3600" dirty="0" smtClean="0"/>
                        <a:t>區塊鏈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9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355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62984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stCxn id="10" idx="3"/>
            <a:endCxn id="11" idx="1"/>
          </p:cNvCxnSpPr>
          <p:nvPr/>
        </p:nvCxnSpPr>
        <p:spPr>
          <a:xfrm>
            <a:off x="6934200" y="3129489"/>
            <a:ext cx="1625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 smtClean="0"/>
              <a:t>4/7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17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838200"/>
            <a:ext cx="12192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4241800" cy="635000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循序圖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註冊</a:t>
            </a:r>
            <a:r>
              <a:rPr lang="en-US" altLang="zh-TW" sz="4000" dirty="0" smtClean="0"/>
              <a:t>&amp;</a:t>
            </a:r>
            <a:r>
              <a:rPr lang="zh-TW" altLang="en-US" sz="4000" dirty="0" smtClean="0"/>
              <a:t>登入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536700" y="1003300"/>
            <a:ext cx="482600" cy="1092200"/>
            <a:chOff x="1879600" y="723900"/>
            <a:chExt cx="482600" cy="1092200"/>
          </a:xfrm>
        </p:grpSpPr>
        <p:sp>
          <p:nvSpPr>
            <p:cNvPr id="5" name="橢圓 4"/>
            <p:cNvSpPr/>
            <p:nvPr/>
          </p:nvSpPr>
          <p:spPr>
            <a:xfrm>
              <a:off x="1879600" y="723900"/>
              <a:ext cx="482600" cy="4826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>
              <a:stCxn id="5" idx="4"/>
            </p:cNvCxnSpPr>
            <p:nvPr/>
          </p:nvCxnSpPr>
          <p:spPr>
            <a:xfrm>
              <a:off x="2120900" y="1206500"/>
              <a:ext cx="0" cy="393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1879600" y="1403350"/>
              <a:ext cx="482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1905000" y="1600200"/>
              <a:ext cx="215900" cy="215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2120900" y="1600200"/>
              <a:ext cx="241300" cy="215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9664700" y="1416050"/>
            <a:ext cx="1612900" cy="50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system</a:t>
            </a:r>
            <a:endParaRPr lang="zh-TW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1778000" y="1879600"/>
            <a:ext cx="0" cy="4978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0471150" y="1917700"/>
            <a:ext cx="0" cy="4978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745869" y="2932668"/>
            <a:ext cx="8617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558784" y="2551152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setAcc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num:string,pwd:string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745869" y="3992604"/>
            <a:ext cx="861714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212745" y="3560803"/>
            <a:ext cx="17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Return(</a:t>
            </a:r>
            <a:r>
              <a:rPr lang="en-US" altLang="zh-TW" dirty="0" err="1" smtClean="0">
                <a:solidFill>
                  <a:schemeClr val="bg1"/>
                </a:solidFill>
              </a:rPr>
              <a:t>Accpass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363010" y="2730500"/>
            <a:ext cx="215900" cy="147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>
          <a:xfrm>
            <a:off x="0" y="4578350"/>
            <a:ext cx="1219200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-21670" y="272998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[select=1]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-21671" y="2163744"/>
            <a:ext cx="783671" cy="584775"/>
            <a:chOff x="-21671" y="2163744"/>
            <a:chExt cx="783671" cy="584775"/>
          </a:xfrm>
        </p:grpSpPr>
        <p:sp>
          <p:nvSpPr>
            <p:cNvPr id="55" name="剪去單一角落矩形 54"/>
            <p:cNvSpPr/>
            <p:nvPr/>
          </p:nvSpPr>
          <p:spPr>
            <a:xfrm rot="10800000" flipH="1">
              <a:off x="0" y="2298700"/>
              <a:ext cx="762000" cy="431284"/>
            </a:xfrm>
            <a:prstGeom prst="snip1Rect">
              <a:avLst>
                <a:gd name="adj" fmla="val 402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-21671" y="2163744"/>
              <a:ext cx="7535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chemeClr val="bg1"/>
                  </a:solidFill>
                </a:rPr>
                <a:t>opt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-39420" y="460932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[select=2]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1745869" y="5066785"/>
            <a:ext cx="8617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731363" y="4697453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Acc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num:string,pwd:string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1778000" y="6223001"/>
            <a:ext cx="8585009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486815" y="581556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sh_Main</a:t>
            </a:r>
            <a:r>
              <a:rPr lang="en-US" altLang="zh-TW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2" name="矩形 61"/>
          <p:cNvSpPr/>
          <p:nvPr/>
        </p:nvSpPr>
        <p:spPr>
          <a:xfrm>
            <a:off x="10363010" y="4901686"/>
            <a:ext cx="215900" cy="147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0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838200"/>
            <a:ext cx="12192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4241800" cy="635000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循序圖</a:t>
            </a:r>
            <a:r>
              <a:rPr lang="en-US" altLang="zh-TW" sz="4000" dirty="0" smtClean="0"/>
              <a:t>(</a:t>
            </a:r>
            <a:r>
              <a:rPr lang="zh-TW" altLang="en-US" sz="4000" dirty="0"/>
              <a:t>傳送訊息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536700" y="1003300"/>
            <a:ext cx="482600" cy="1092200"/>
            <a:chOff x="1879600" y="723900"/>
            <a:chExt cx="482600" cy="1092200"/>
          </a:xfrm>
        </p:grpSpPr>
        <p:sp>
          <p:nvSpPr>
            <p:cNvPr id="5" name="橢圓 4"/>
            <p:cNvSpPr/>
            <p:nvPr/>
          </p:nvSpPr>
          <p:spPr>
            <a:xfrm>
              <a:off x="1879600" y="723900"/>
              <a:ext cx="482600" cy="4826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>
              <a:stCxn id="5" idx="4"/>
            </p:cNvCxnSpPr>
            <p:nvPr/>
          </p:nvCxnSpPr>
          <p:spPr>
            <a:xfrm>
              <a:off x="2120900" y="1206500"/>
              <a:ext cx="0" cy="393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1879600" y="1403350"/>
              <a:ext cx="482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1905000" y="1600200"/>
              <a:ext cx="215900" cy="215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2120900" y="1600200"/>
              <a:ext cx="241300" cy="215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9664700" y="1416050"/>
            <a:ext cx="1612900" cy="50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system</a:t>
            </a:r>
            <a:endParaRPr lang="zh-TW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1778000" y="1879600"/>
            <a:ext cx="0" cy="4978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0471150" y="1917700"/>
            <a:ext cx="0" cy="4978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363010" y="2730500"/>
            <a:ext cx="228790" cy="3695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745869" y="2932668"/>
            <a:ext cx="8617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200711" y="2557502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writeInfo</a:t>
            </a:r>
            <a:r>
              <a:rPr lang="en-US" altLang="zh-TW" dirty="0">
                <a:solidFill>
                  <a:schemeClr val="bg1"/>
                </a:solidFill>
              </a:rPr>
              <a:t>(string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1778000" y="6223001"/>
            <a:ext cx="8585009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067833" y="5853669"/>
            <a:ext cx="20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Return(</a:t>
            </a:r>
            <a:r>
              <a:rPr lang="en-US" altLang="zh-TW" dirty="0" err="1" smtClean="0">
                <a:solidFill>
                  <a:schemeClr val="bg1"/>
                </a:solidFill>
              </a:rPr>
              <a:t>saved&amp;sent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altLang="zh-TW" dirty="0">
              <a:solidFill>
                <a:schemeClr val="bg1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0579291" y="3519500"/>
            <a:ext cx="579230" cy="546097"/>
            <a:chOff x="3799507" y="4368800"/>
            <a:chExt cx="579230" cy="546097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3799507" y="4368800"/>
              <a:ext cx="579230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4378737" y="4368802"/>
              <a:ext cx="0" cy="546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3936999" y="4905376"/>
              <a:ext cx="4417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10520124" y="3617923"/>
            <a:ext cx="215900" cy="895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10553796" y="4945072"/>
            <a:ext cx="579230" cy="546097"/>
            <a:chOff x="3799507" y="4368800"/>
            <a:chExt cx="579230" cy="546097"/>
          </a:xfrm>
        </p:grpSpPr>
        <p:cxnSp>
          <p:nvCxnSpPr>
            <p:cNvPr id="49" name="直線接點 48"/>
            <p:cNvCxnSpPr/>
            <p:nvPr/>
          </p:nvCxnSpPr>
          <p:spPr>
            <a:xfrm flipV="1">
              <a:off x="3799507" y="4368800"/>
              <a:ext cx="579230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4378737" y="4368802"/>
              <a:ext cx="0" cy="546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3936999" y="4905376"/>
              <a:ext cx="4417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10494629" y="5043495"/>
            <a:ext cx="215900" cy="895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74200" y="3225800"/>
            <a:ext cx="2159000" cy="27844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54" name="直線接點 53"/>
          <p:cNvCxnSpPr>
            <a:stCxn id="36" idx="1"/>
          </p:cNvCxnSpPr>
          <p:nvPr/>
        </p:nvCxnSpPr>
        <p:spPr>
          <a:xfrm flipV="1">
            <a:off x="9474200" y="4614861"/>
            <a:ext cx="2184400" cy="31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-21671" y="2163744"/>
            <a:ext cx="783671" cy="584775"/>
            <a:chOff x="-21671" y="2163744"/>
            <a:chExt cx="783671" cy="584775"/>
          </a:xfrm>
        </p:grpSpPr>
        <p:sp>
          <p:nvSpPr>
            <p:cNvPr id="59" name="剪去單一角落矩形 58"/>
            <p:cNvSpPr/>
            <p:nvPr/>
          </p:nvSpPr>
          <p:spPr>
            <a:xfrm rot="10800000" flipH="1">
              <a:off x="0" y="2298700"/>
              <a:ext cx="762000" cy="431284"/>
            </a:xfrm>
            <a:prstGeom prst="snip1Rect">
              <a:avLst>
                <a:gd name="adj" fmla="val 402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-21671" y="2163744"/>
              <a:ext cx="7535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chemeClr val="bg1"/>
                  </a:solidFill>
                </a:rPr>
                <a:t>opt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9463213" y="3107754"/>
            <a:ext cx="783671" cy="584775"/>
            <a:chOff x="-21671" y="2163744"/>
            <a:chExt cx="783671" cy="584775"/>
          </a:xfrm>
        </p:grpSpPr>
        <p:sp>
          <p:nvSpPr>
            <p:cNvPr id="62" name="剪去單一角落矩形 61"/>
            <p:cNvSpPr/>
            <p:nvPr/>
          </p:nvSpPr>
          <p:spPr>
            <a:xfrm rot="10800000" flipH="1">
              <a:off x="0" y="2298700"/>
              <a:ext cx="762000" cy="431284"/>
            </a:xfrm>
            <a:prstGeom prst="snip1Rect">
              <a:avLst>
                <a:gd name="adj" fmla="val 402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-21671" y="2163744"/>
              <a:ext cx="740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chemeClr val="bg1"/>
                  </a:solidFill>
                </a:rPr>
                <a:t>par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10923217" y="3193534"/>
            <a:ext cx="73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save()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0933085" y="45783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5238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311400" cy="635000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測試</a:t>
            </a:r>
            <a:r>
              <a:rPr lang="zh-TW" altLang="en-US" sz="4000" dirty="0"/>
              <a:t>計畫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09671"/>
              </p:ext>
            </p:extLst>
          </p:nvPr>
        </p:nvGraphicFramePr>
        <p:xfrm>
          <a:off x="736600" y="1176866"/>
          <a:ext cx="10769601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2210648700"/>
                    </a:ext>
                  </a:extLst>
                </a:gridCol>
                <a:gridCol w="3589867">
                  <a:extLst>
                    <a:ext uri="{9D8B030D-6E8A-4147-A177-3AD203B41FA5}">
                      <a16:colId xmlns:a16="http://schemas.microsoft.com/office/drawing/2014/main" val="3441801804"/>
                    </a:ext>
                  </a:extLst>
                </a:gridCol>
                <a:gridCol w="3589867">
                  <a:extLst>
                    <a:ext uri="{9D8B030D-6E8A-4147-A177-3AD203B41FA5}">
                      <a16:colId xmlns:a16="http://schemas.microsoft.com/office/drawing/2014/main" val="3085756032"/>
                    </a:ext>
                  </a:extLst>
                </a:gridCol>
              </a:tblGrid>
              <a:tr h="475827"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單元測試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測試名稱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測試介紹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21722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註冊</a:t>
                      </a:r>
                      <a:r>
                        <a:rPr lang="en-US" altLang="zh-TW" sz="3200" dirty="0" smtClean="0"/>
                        <a:t>/</a:t>
                      </a:r>
                      <a:r>
                        <a:rPr lang="zh-TW" altLang="en-US" sz="3200" dirty="0" smtClean="0"/>
                        <a:t>登入單元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/>
                        <a:t>註冊</a:t>
                      </a:r>
                      <a:r>
                        <a:rPr lang="en-US" altLang="zh-TW" sz="3200" dirty="0" smtClean="0"/>
                        <a:t>/</a:t>
                      </a:r>
                      <a:r>
                        <a:rPr lang="zh-TW" altLang="en-US" sz="3200" dirty="0" smtClean="0"/>
                        <a:t>登入帳號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確認註冊</a:t>
                      </a:r>
                      <a:r>
                        <a:rPr lang="en-US" altLang="zh-TW" sz="2800" dirty="0" smtClean="0"/>
                        <a:t>/</a:t>
                      </a:r>
                      <a:r>
                        <a:rPr lang="zh-TW" altLang="en-US" sz="2800" dirty="0" smtClean="0"/>
                        <a:t>登入帳號的功能，可以正常運作。</a:t>
                      </a:r>
                      <a:endParaRPr lang="en-US" altLang="zh-TW" sz="2800" dirty="0" smtClean="0"/>
                    </a:p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06594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訊息單元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訊息傳送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確認訊息可以從一個已註冊的帳號傳送到另一個已註冊帳號。</a:t>
                      </a:r>
                      <a:endParaRPr lang="en-US" altLang="zh-TW" sz="2800" dirty="0" smtClean="0"/>
                    </a:p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5940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儲存單元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訊息儲存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確認已傳送的訊息有成功儲存到區塊鏈內。</a:t>
                      </a:r>
                      <a:endParaRPr lang="en-US" altLang="zh-TW" sz="2800" dirty="0" smtClean="0"/>
                    </a:p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427"/>
                  </a:ext>
                </a:extLst>
              </a:tr>
            </a:tbl>
          </a:graphicData>
        </a:graphic>
      </p:graphicFrame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47160" y="6480175"/>
            <a:ext cx="744840" cy="377825"/>
          </a:xfrm>
        </p:spPr>
        <p:txBody>
          <a:bodyPr/>
          <a:lstStyle/>
          <a:p>
            <a:r>
              <a:rPr lang="en-US" altLang="zh-TW" sz="2000" dirty="0"/>
              <a:t>7</a:t>
            </a:r>
            <a:r>
              <a:rPr lang="en-US" altLang="zh-TW" sz="2000" dirty="0" smtClean="0"/>
              <a:t>/7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92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dirty="0" smtClean="0"/>
              <a:t>END</a:t>
            </a:r>
            <a:br>
              <a:rPr lang="en-US" altLang="zh-TW" sz="9600" dirty="0" smtClean="0"/>
            </a:br>
            <a:r>
              <a:rPr lang="zh-TW" altLang="en-US" sz="9600" dirty="0" smtClean="0"/>
              <a:t>感謝</a:t>
            </a:r>
            <a:r>
              <a:rPr lang="zh-TW" altLang="en-US" sz="9600" dirty="0"/>
              <a:t>聆聽</a:t>
            </a:r>
          </a:p>
        </p:txBody>
      </p:sp>
    </p:spTree>
    <p:extLst>
      <p:ext uri="{BB962C8B-B14F-4D97-AF65-F5344CB8AC3E}">
        <p14:creationId xmlns:p14="http://schemas.microsoft.com/office/powerpoint/2010/main" val="28830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745</TotalTime>
  <Words>170</Words>
  <Application>Microsoft Office PowerPoint</Application>
  <PresentationFormat>寬螢幕</PresentationFormat>
  <Paragraphs>74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天體</vt:lpstr>
      <vt:lpstr>LiVetalk 區塊鏈通訊平台 </vt:lpstr>
      <vt:lpstr>目錄</vt:lpstr>
      <vt:lpstr>類別圖(註冊)</vt:lpstr>
      <vt:lpstr>類別圖(登入)</vt:lpstr>
      <vt:lpstr>類別圖(傳送訊息)</vt:lpstr>
      <vt:lpstr>循序圖(註冊&amp;登入)</vt:lpstr>
      <vt:lpstr>循序圖(傳送訊息)</vt:lpstr>
      <vt:lpstr>測試計畫</vt:lpstr>
      <vt:lpstr>END 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Lifechain 用區塊鏈打造的寶箱</dc:title>
  <dc:creator>正</dc:creator>
  <cp:lastModifiedBy>正</cp:lastModifiedBy>
  <cp:revision>62</cp:revision>
  <dcterms:created xsi:type="dcterms:W3CDTF">2018-12-05T20:53:48Z</dcterms:created>
  <dcterms:modified xsi:type="dcterms:W3CDTF">2019-01-13T16:04:30Z</dcterms:modified>
</cp:coreProperties>
</file>