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87FCB-4692-4A7E-8810-A42A7C97FA5F}" v="2804" dt="2022-10-18T10:11:12.567"/>
    <p1510:client id="{130A3F2C-104E-4807-8AB7-879236D14B47}" v="567" dt="2022-10-18T10:19:45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6EAAB8D-6043-E1DC-C57E-254718C36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ko-KR" altLang="en-US" sz="520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F09E7-42B1-9B6B-CA07-B15DC9DB55B0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 진행 상황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21CD8B4-1B17-213B-C3E8-A80524323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07692"/>
              </p:ext>
            </p:extLst>
          </p:nvPr>
        </p:nvGraphicFramePr>
        <p:xfrm>
          <a:off x="432225" y="2179580"/>
          <a:ext cx="11327550" cy="402558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53471">
                  <a:extLst>
                    <a:ext uri="{9D8B030D-6E8A-4147-A177-3AD203B41FA5}">
                      <a16:colId xmlns:a16="http://schemas.microsoft.com/office/drawing/2014/main" val="1611095035"/>
                    </a:ext>
                  </a:extLst>
                </a:gridCol>
                <a:gridCol w="1953625">
                  <a:extLst>
                    <a:ext uri="{9D8B030D-6E8A-4147-A177-3AD203B41FA5}">
                      <a16:colId xmlns:a16="http://schemas.microsoft.com/office/drawing/2014/main" val="3814187835"/>
                    </a:ext>
                  </a:extLst>
                </a:gridCol>
                <a:gridCol w="7094444">
                  <a:extLst>
                    <a:ext uri="{9D8B030D-6E8A-4147-A177-3AD203B41FA5}">
                      <a16:colId xmlns:a16="http://schemas.microsoft.com/office/drawing/2014/main" val="842314539"/>
                    </a:ext>
                  </a:extLst>
                </a:gridCol>
                <a:gridCol w="1426010">
                  <a:extLst>
                    <a:ext uri="{9D8B030D-6E8A-4147-A177-3AD203B41FA5}">
                      <a16:colId xmlns:a16="http://schemas.microsoft.com/office/drawing/2014/main" val="3360134442"/>
                    </a:ext>
                  </a:extLst>
                </a:gridCol>
              </a:tblGrid>
              <a:tr h="3752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/>
                        <a:t> 주차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70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/>
                        <a:t>                                 </a:t>
                      </a:r>
                      <a:r>
                        <a:rPr lang="ko-KR" altLang="en-US" sz="1700">
                          <a:solidFill>
                            <a:srgbClr val="FF0000"/>
                          </a:solidFill>
                        </a:rPr>
                        <a:t>수정(빨간색)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/>
                        <a:t>   진행률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2570923675"/>
                  </a:ext>
                </a:extLst>
              </a:tr>
              <a:tr h="37526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1주차</a:t>
                      </a:r>
                    </a:p>
                  </a:txBody>
                  <a:tcPr marL="85288" marR="85288" marT="42644" marB="42644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  <a:p>
                      <a:pPr lvl="0">
                        <a:buNone/>
                      </a:pPr>
                      <a:endParaRPr lang="ko-KR" altLang="en-US" sz="1700"/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수집 및 좌표처리</a:t>
                      </a:r>
                      <a:endParaRPr lang="ko-KR" sz="170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리소스 수집과 캔버스 좌표 지정 </a:t>
                      </a:r>
                    </a:p>
                  </a:txBody>
                  <a:tcPr marL="85288" marR="85288" marT="42644" marB="4264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    </a:t>
                      </a:r>
                      <a:endParaRPr lang="ko-KR" sz="1700"/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     80%</a:t>
                      </a:r>
                      <a:endParaRPr lang="ko-KR" sz="1700"/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3624479156"/>
                  </a:ext>
                </a:extLst>
              </a:tr>
              <a:tr h="631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/>
                        <a:t>결과: 기본적인 캐릭터 리소스 수집완료, 캔버스 좌표 지정완료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        (맵, 아이템)리소스 추가 예정</a:t>
                      </a:r>
                    </a:p>
                  </a:txBody>
                  <a:tcPr marL="85288" marR="85288" marT="42644" marB="4264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85532"/>
                  </a:ext>
                </a:extLst>
              </a:tr>
              <a:tr h="63113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2주차</a:t>
                      </a:r>
                    </a:p>
                  </a:txBody>
                  <a:tcPr marL="85288" marR="85288" marT="42644" marB="42644"/>
                </a:tc>
                <a:tc rowSpan="2">
                  <a:txBody>
                    <a:bodyPr/>
                    <a:lstStyle/>
                    <a:p>
                      <a:pPr latinLnBrk="1"/>
                      <a:endParaRPr lang="ko-KR" sz="1700"/>
                    </a:p>
                    <a:p>
                      <a:pPr lvl="0">
                        <a:buNone/>
                      </a:pPr>
                      <a:endParaRPr lang="ko-KR" altLang="en-US" sz="1700"/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기본 오브젝트</a:t>
                      </a:r>
                      <a:endParaRPr lang="ko-KR" sz="1700"/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1. 캐릭터 기본적인 이동 구현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2. 애니메이션 구현, </a:t>
                      </a:r>
                      <a:r>
                        <a:rPr lang="ko-KR" altLang="en-US" sz="1700">
                          <a:solidFill>
                            <a:srgbClr val="FF0000"/>
                          </a:solidFill>
                        </a:rPr>
                        <a:t>사운드 구현(삭제)</a:t>
                      </a:r>
                    </a:p>
                  </a:txBody>
                  <a:tcPr marL="85288" marR="85288" marT="42644" marB="4264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   </a:t>
                      </a:r>
                      <a:endParaRPr lang="ko-KR" sz="1700"/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    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    100%</a:t>
                      </a:r>
                      <a:endParaRPr lang="ko-KR" sz="1700"/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3719744452"/>
                  </a:ext>
                </a:extLst>
              </a:tr>
              <a:tr h="631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/>
                        <a:t>결과: 캐릭터 애니메이션 및 이동 구현 완료( 상, 하, 점프 )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700">
                          <a:solidFill>
                            <a:srgbClr val="0070C0"/>
                          </a:solidFill>
                        </a:rPr>
                        <a:t>추가</a:t>
                      </a:r>
                      <a:r>
                        <a:rPr lang="ko-KR" altLang="en-US" sz="1700"/>
                        <a:t>: 아이템에 따른 캐릭터 애니메이션 구현중</a:t>
                      </a:r>
                    </a:p>
                  </a:txBody>
                  <a:tcPr marL="85288" marR="85288" marT="42644" marB="4264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24117"/>
                  </a:ext>
                </a:extLst>
              </a:tr>
              <a:tr h="37526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3주차</a:t>
                      </a:r>
                    </a:p>
                  </a:txBody>
                  <a:tcPr marL="85288" marR="85288" marT="42644" marB="42644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적 오브젝트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1. 몬스터 기본적인 이동 구현</a:t>
                      </a:r>
                    </a:p>
                  </a:txBody>
                  <a:tcPr marL="85288" marR="85288" marT="42644" marB="42644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     20%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611271447"/>
                  </a:ext>
                </a:extLst>
              </a:tr>
              <a:tr h="375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>
                          <a:solidFill>
                            <a:srgbClr val="0070C0"/>
                          </a:solidFill>
                        </a:rPr>
                        <a:t>추가 예정</a:t>
                      </a:r>
                      <a:r>
                        <a:rPr lang="ko-KR" altLang="en-US" sz="1700"/>
                        <a:t>: 몬스터에게 </a:t>
                      </a:r>
                      <a:r>
                        <a:rPr lang="ko-KR" altLang="en-US" sz="1700" err="1"/>
                        <a:t>AI를</a:t>
                      </a:r>
                      <a:r>
                        <a:rPr lang="ko-KR" altLang="en-US" sz="1700"/>
                        <a:t> 부여해 자동 움직임 구현중</a:t>
                      </a:r>
                    </a:p>
                  </a:txBody>
                  <a:tcPr marL="85288" marR="85288" marT="42644" marB="4264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027716"/>
                  </a:ext>
                </a:extLst>
              </a:tr>
              <a:tr h="6311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/>
                        <a:t>4주차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/>
                        <a:t>아이템 오브젝트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/>
                        <a:t>1. 아이템 구현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2. 아이템에 따라서 캐릭터가 아이템 효과 발동 구현예정</a:t>
                      </a:r>
                    </a:p>
                  </a:txBody>
                  <a:tcPr marL="85288" marR="85288" marT="42644" marB="426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700"/>
                    </a:p>
                    <a:p>
                      <a:pPr lvl="0">
                        <a:buNone/>
                      </a:pPr>
                      <a:r>
                        <a:rPr lang="ko-KR" altLang="en-US" sz="1700"/>
                        <a:t>      0%</a:t>
                      </a:r>
                    </a:p>
                  </a:txBody>
                  <a:tcPr marL="85288" marR="85288" marT="42644" marB="42644"/>
                </a:tc>
                <a:extLst>
                  <a:ext uri="{0D108BD9-81ED-4DB2-BD59-A6C34878D82A}">
                    <a16:rowId xmlns:a16="http://schemas.microsoft.com/office/drawing/2014/main" val="360299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10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44E17-F2B4-7963-D953-F9ED85F29FB5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주차 </a:t>
            </a:r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~ 10</a:t>
            </a:r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주차 개발 예정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733C02-0B4A-BBC9-A292-AED8018C0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9695"/>
              </p:ext>
            </p:extLst>
          </p:nvPr>
        </p:nvGraphicFramePr>
        <p:xfrm>
          <a:off x="838200" y="2019357"/>
          <a:ext cx="10512549" cy="467852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344105">
                  <a:extLst>
                    <a:ext uri="{9D8B030D-6E8A-4147-A177-3AD203B41FA5}">
                      <a16:colId xmlns:a16="http://schemas.microsoft.com/office/drawing/2014/main" val="4111543089"/>
                    </a:ext>
                  </a:extLst>
                </a:gridCol>
                <a:gridCol w="2678502">
                  <a:extLst>
                    <a:ext uri="{9D8B030D-6E8A-4147-A177-3AD203B41FA5}">
                      <a16:colId xmlns:a16="http://schemas.microsoft.com/office/drawing/2014/main" val="2974632819"/>
                    </a:ext>
                  </a:extLst>
                </a:gridCol>
                <a:gridCol w="6489942">
                  <a:extLst>
                    <a:ext uri="{9D8B030D-6E8A-4147-A177-3AD203B41FA5}">
                      <a16:colId xmlns:a16="http://schemas.microsoft.com/office/drawing/2014/main" val="1778994374"/>
                    </a:ext>
                  </a:extLst>
                </a:gridCol>
              </a:tblGrid>
              <a:tr h="583811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주차​</a:t>
                      </a:r>
                    </a:p>
                  </a:txBody>
                  <a:tcPr marL="87928" marR="125613" marT="25122" marB="18841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  맵 오브젝트​</a:t>
                      </a:r>
                    </a:p>
                  </a:txBody>
                  <a:tcPr marL="87928" marR="125613" marT="25122" marB="18841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  <a:r>
                        <a:rPr lang="en-US" altLang="ko-K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스테이지</a:t>
                      </a:r>
                      <a:r>
                        <a:rPr lang="en-US" altLang="ko-K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) </a:t>
                      </a:r>
                      <a:r>
                        <a:rPr lang="ko-KR" altLang="en-US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구현 </a:t>
                      </a:r>
                      <a:r>
                        <a:rPr lang="en-US" altLang="ko-K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– </a:t>
                      </a:r>
                      <a:r>
                        <a:rPr lang="ko-KR" altLang="en-US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블록 오브젝트 구현​</a:t>
                      </a:r>
                    </a:p>
                  </a:txBody>
                  <a:tcPr marL="87928" marR="125613" marT="25122" marB="18841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52207"/>
                  </a:ext>
                </a:extLst>
              </a:tr>
              <a:tr h="80010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주차​</a:t>
                      </a:r>
                    </a:p>
                  </a:txBody>
                  <a:tcPr marL="87928" marR="125613" marT="25122" marB="18841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base"/>
                      <a:endParaRPr lang="ko-KR" alt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충돌 처리 오브젝트 구현 및 점검​</a:t>
                      </a:r>
                      <a:endParaRPr lang="ko-KR" sz="1700" dirty="0"/>
                    </a:p>
                  </a:txBody>
                  <a:tcPr marL="87928" marR="125613" marT="25122" marB="1884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1. 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캐릭터와 몬스터의 충돌 처리</a:t>
                      </a:r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맵 충돌체크 구현​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2. 스테이지를 구현 후 각 스테이지마다 블록 위치 구현 </a:t>
                      </a:r>
                    </a:p>
                    <a:p>
                      <a:pPr rtl="0" fontAlgn="base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3. 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중간 점검 ​</a:t>
                      </a:r>
                    </a:p>
                  </a:txBody>
                  <a:tcPr marL="87928" marR="125613" marT="25122" marB="1884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519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rtl="0" fontAlgn="base"/>
                      <a:endParaRPr lang="ko-KR" alt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7928" marR="125613" marT="25122" marB="188418">
                    <a:lnL w="12700">
                      <a:solidFill>
                        <a:schemeClr val="accent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700" dirty="0"/>
                    </a:p>
                  </a:txBody>
                  <a:tcPr marL="87928" marR="125613" marT="25122" marB="188418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1. 게임 사운드 리소스 수집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2. 스테이지, 캐릭터마다 각각의 사운드 구현 </a:t>
                      </a:r>
                    </a:p>
                  </a:txBody>
                  <a:tcPr marL="87928" marR="125613" marT="25122" marB="1884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32748"/>
                  </a:ext>
                </a:extLst>
              </a:tr>
              <a:tr h="62851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주차​</a:t>
                      </a:r>
                    </a:p>
                  </a:txBody>
                  <a:tcPr marL="87928" marR="125613" marT="25122" marB="18841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  게임 사운드 오브젝트</a:t>
                      </a:r>
                    </a:p>
                  </a:txBody>
                  <a:tcPr marL="87928" marR="125613" marT="25122" marB="1884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34713"/>
                  </a:ext>
                </a:extLst>
              </a:tr>
              <a:tr h="1004573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주차​</a:t>
                      </a:r>
                    </a:p>
                  </a:txBody>
                  <a:tcPr marL="87928" marR="125613" marT="25122" marB="18841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         </a:t>
                      </a:r>
                      <a:endParaRPr lang="ko-KR" sz="1700" dirty="0"/>
                    </a:p>
                    <a:p>
                      <a:pPr lvl="0">
                        <a:buNone/>
                      </a:pP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기본적인 오브젝트, 스코어 및 캐릭터 HP 구현</a:t>
                      </a:r>
                    </a:p>
                  </a:txBody>
                  <a:tcPr marL="87928" marR="125613" marT="25122" marB="1884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1. 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시작 및 종료 구현​</a:t>
                      </a:r>
                    </a:p>
                    <a:p>
                      <a:pPr rtl="0" fontAlgn="base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en-US" altLang="ko-KR" sz="1700" cap="none" spc="0" dirty="0" err="1">
                          <a:solidFill>
                            <a:schemeClr val="tx1"/>
                          </a:solidFill>
                          <a:effectLst/>
                        </a:rPr>
                        <a:t>스코어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 구현, 캐릭터 HP 구현</a:t>
                      </a:r>
                    </a:p>
                    <a:p>
                      <a:pPr lvl="0">
                        <a:buNone/>
                      </a:pPr>
                      <a:endParaRPr lang="ko-KR" alt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7928" marR="125613" marT="25122" marB="1884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4863"/>
                  </a:ext>
                </a:extLst>
              </a:tr>
              <a:tr h="62851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주차​</a:t>
                      </a:r>
                    </a:p>
                  </a:txBody>
                  <a:tcPr marL="87928" marR="125613" marT="25122" marB="18841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base"/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     ​</a:t>
                      </a:r>
                    </a:p>
                    <a:p>
                      <a:pPr rtl="0" fontAlgn="base"/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          </a:t>
                      </a:r>
                      <a:endParaRPr lang="ko-KR" sz="1700" dirty="0"/>
                    </a:p>
                    <a:p>
                      <a:pPr lvl="0">
                        <a:buNone/>
                      </a:pP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최종 마무리 및 버그 수정</a:t>
                      </a:r>
                      <a:endParaRPr lang="ko-KR" sz="1700" dirty="0"/>
                    </a:p>
                  </a:txBody>
                  <a:tcPr marL="87928" marR="125613" marT="25122" marB="1884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게임 버그 수정​</a:t>
                      </a:r>
                    </a:p>
                  </a:txBody>
                  <a:tcPr marL="87928" marR="125613" marT="25122" marB="1884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62303"/>
                  </a:ext>
                </a:extLst>
              </a:tr>
              <a:tr h="62851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주차​</a:t>
                      </a:r>
                    </a:p>
                  </a:txBody>
                  <a:tcPr marL="87928" marR="125613" marT="25122" marB="18841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최종 점검</a:t>
                      </a:r>
                      <a:r>
                        <a:rPr lang="en-US" altLang="ko-K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 릴리즈​</a:t>
                      </a:r>
                    </a:p>
                  </a:txBody>
                  <a:tcPr marL="87928" marR="125613" marT="25122" marB="1884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7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07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FAB64-89D0-08EA-F516-84D07F06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66951"/>
            <a:ext cx="10515600" cy="1325563"/>
          </a:xfrm>
        </p:spPr>
        <p:txBody>
          <a:bodyPr/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10.09 ~ 10.18 </a:t>
            </a:r>
            <a:r>
              <a:rPr lang="ko-KR" altLang="en-US" sz="2400" b="1" dirty="0" err="1">
                <a:latin typeface="Malgun Gothic"/>
                <a:ea typeface="Malgun Gothic"/>
              </a:rPr>
              <a:t>커밋</a:t>
            </a:r>
            <a:r>
              <a:rPr lang="ko-KR" altLang="en-US" sz="2400" b="1" dirty="0">
                <a:latin typeface="Malgun Gothic"/>
                <a:ea typeface="Malgun Gothic"/>
              </a:rPr>
              <a:t> 통계(총 9번)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111F5ABA-D2E1-6851-C254-09C223AAC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91" y="1450147"/>
            <a:ext cx="10739730" cy="4991860"/>
          </a:xfrm>
        </p:spPr>
      </p:pic>
    </p:spTree>
    <p:extLst>
      <p:ext uri="{BB962C8B-B14F-4D97-AF65-F5344CB8AC3E}">
        <p14:creationId xmlns:p14="http://schemas.microsoft.com/office/powerpoint/2010/main" val="248935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71AF2-46B6-C614-CB23-C827ABB7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/>
              <a:t>게임 데모</a:t>
            </a:r>
            <a:endParaRPr lang="en-US" altLang="ko-KR" sz="54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E9909951-8D57-8A64-16E2-42D0DB679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8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727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10.09 ~ 10.18 커밋 통계(총 9번)</vt:lpstr>
      <vt:lpstr>게임 데모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/>
  <cp:lastModifiedBy/>
  <cp:revision>252</cp:revision>
  <dcterms:created xsi:type="dcterms:W3CDTF">2012-07-30T17:18:39Z</dcterms:created>
  <dcterms:modified xsi:type="dcterms:W3CDTF">2022-10-18T10:19:46Z</dcterms:modified>
</cp:coreProperties>
</file>