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Poppins Light" charset="1" panose="02000000000000000000"/>
      <p:regular r:id="rId11"/>
    </p:embeddedFont>
    <p:embeddedFont>
      <p:font typeface="Poppins Light Bold" charset="1" panose="02000000000000000000"/>
      <p:regular r:id="rId12"/>
    </p:embeddedFont>
    <p:embeddedFont>
      <p:font typeface="Poppins Medium" charset="1" panose="02000000000000000000"/>
      <p:regular r:id="rId13"/>
    </p:embeddedFont>
    <p:embeddedFont>
      <p:font typeface="Poppins Medium Bold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89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2084" y="143309"/>
            <a:ext cx="7531832" cy="75318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932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97827" y="5633872"/>
            <a:ext cx="12620267" cy="3894932"/>
            <a:chOff x="0" y="0"/>
            <a:chExt cx="4671979" cy="1441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671979" cy="1441890"/>
            </a:xfrm>
            <a:custGeom>
              <a:avLst/>
              <a:gdLst/>
              <a:ahLst/>
              <a:cxnLst/>
              <a:rect r="r" b="b" t="t" l="l"/>
              <a:pathLst>
                <a:path h="1441890" w="4671979">
                  <a:moveTo>
                    <a:pt x="4547519" y="1441890"/>
                  </a:moveTo>
                  <a:lnTo>
                    <a:pt x="124460" y="1441890"/>
                  </a:lnTo>
                  <a:cubicBezTo>
                    <a:pt x="55880" y="1441890"/>
                    <a:pt x="0" y="1386010"/>
                    <a:pt x="0" y="1317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47519" y="0"/>
                  </a:lnTo>
                  <a:cubicBezTo>
                    <a:pt x="4616099" y="0"/>
                    <a:pt x="4671979" y="55880"/>
                    <a:pt x="4671979" y="124460"/>
                  </a:cubicBezTo>
                  <a:lnTo>
                    <a:pt x="4671979" y="1317430"/>
                  </a:lnTo>
                  <a:cubicBezTo>
                    <a:pt x="4671979" y="1386010"/>
                    <a:pt x="4616099" y="1441890"/>
                    <a:pt x="4547519" y="1441890"/>
                  </a:cubicBezTo>
                  <a:close/>
                </a:path>
              </a:pathLst>
            </a:custGeom>
            <a:solidFill>
              <a:srgbClr val="FBFFF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123072" y="5557672"/>
            <a:ext cx="11145495" cy="44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oppins Light"/>
              </a:rPr>
              <a:t>Presented by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Shezan  Al-Mahmud</a:t>
            </a: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Md Sabbir Hossain  </a:t>
            </a:r>
          </a:p>
          <a:p>
            <a:pPr>
              <a:lnSpc>
                <a:spcPts val="4711"/>
              </a:lnSpc>
            </a:pPr>
          </a:p>
          <a:p>
            <a:pPr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 Light"/>
              </a:rPr>
              <a:t>Supervised by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Light"/>
              </a:rPr>
              <a:t>Dr  Mohammad Shafiul Alam Khan</a:t>
            </a:r>
          </a:p>
          <a:p>
            <a:pPr>
              <a:lnSpc>
                <a:spcPts val="471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797827" y="586909"/>
            <a:ext cx="12706966" cy="3525182"/>
            <a:chOff x="0" y="0"/>
            <a:chExt cx="4346838" cy="120590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346839" cy="1205905"/>
            </a:xfrm>
            <a:custGeom>
              <a:avLst/>
              <a:gdLst/>
              <a:ahLst/>
              <a:cxnLst/>
              <a:rect r="r" b="b" t="t" l="l"/>
              <a:pathLst>
                <a:path h="1205905" w="4346839">
                  <a:moveTo>
                    <a:pt x="4222378" y="1205905"/>
                  </a:moveTo>
                  <a:lnTo>
                    <a:pt x="124460" y="1205905"/>
                  </a:lnTo>
                  <a:cubicBezTo>
                    <a:pt x="55880" y="1205905"/>
                    <a:pt x="0" y="1150025"/>
                    <a:pt x="0" y="10814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22378" y="0"/>
                  </a:lnTo>
                  <a:cubicBezTo>
                    <a:pt x="4290958" y="0"/>
                    <a:pt x="4346839" y="55880"/>
                    <a:pt x="4346839" y="124460"/>
                  </a:cubicBezTo>
                  <a:lnTo>
                    <a:pt x="4346839" y="1081445"/>
                  </a:lnTo>
                  <a:cubicBezTo>
                    <a:pt x="4346839" y="1150025"/>
                    <a:pt x="4290958" y="1205905"/>
                    <a:pt x="4222378" y="1205905"/>
                  </a:cubicBezTo>
                  <a:close/>
                </a:path>
              </a:pathLst>
            </a:custGeom>
            <a:solidFill>
              <a:srgbClr val="FEB3EB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735861" y="866775"/>
            <a:ext cx="10913106" cy="280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Poppins Light Bold"/>
              </a:rPr>
              <a:t>IIT INFORMATION PORTAL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9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98190" y="6879462"/>
            <a:ext cx="6173770" cy="617377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932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2000907"/>
            <a:chOff x="0" y="0"/>
            <a:chExt cx="21640800" cy="266787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640800" cy="2667875"/>
              <a:chOff x="0" y="0"/>
              <a:chExt cx="5552214" cy="684476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5552214" cy="684476"/>
              </a:xfrm>
              <a:custGeom>
                <a:avLst/>
                <a:gdLst/>
                <a:ahLst/>
                <a:cxnLst/>
                <a:rect r="r" b="b" t="t" l="l"/>
                <a:pathLst>
                  <a:path h="684476" w="5552214">
                    <a:moveTo>
                      <a:pt x="5427754" y="684476"/>
                    </a:moveTo>
                    <a:lnTo>
                      <a:pt x="124460" y="684476"/>
                    </a:lnTo>
                    <a:cubicBezTo>
                      <a:pt x="55880" y="684476"/>
                      <a:pt x="0" y="628596"/>
                      <a:pt x="0" y="56001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427754" y="0"/>
                    </a:lnTo>
                    <a:cubicBezTo>
                      <a:pt x="5496334" y="0"/>
                      <a:pt x="5552214" y="55880"/>
                      <a:pt x="5552214" y="124460"/>
                    </a:cubicBezTo>
                    <a:lnTo>
                      <a:pt x="5552214" y="560016"/>
                    </a:lnTo>
                    <a:cubicBezTo>
                      <a:pt x="5552214" y="628596"/>
                      <a:pt x="5496334" y="684476"/>
                      <a:pt x="5427754" y="684476"/>
                    </a:cubicBezTo>
                    <a:close/>
                  </a:path>
                </a:pathLst>
              </a:custGeom>
              <a:solidFill>
                <a:srgbClr val="FEB3EB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786613" y="513024"/>
              <a:ext cx="15633947" cy="1632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>
                  <a:solidFill>
                    <a:srgbClr val="000000"/>
                  </a:solidFill>
                  <a:latin typeface="Fredoka One"/>
                </a:rPr>
                <a:t>Introduction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304861"/>
            <a:ext cx="16230600" cy="5953439"/>
            <a:chOff x="0" y="0"/>
            <a:chExt cx="5552214" cy="2036571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552214" cy="2036571"/>
            </a:xfrm>
            <a:custGeom>
              <a:avLst/>
              <a:gdLst/>
              <a:ahLst/>
              <a:cxnLst/>
              <a:rect r="r" b="b" t="t" l="l"/>
              <a:pathLst>
                <a:path h="2036571" w="5552214">
                  <a:moveTo>
                    <a:pt x="5427754" y="2036571"/>
                  </a:moveTo>
                  <a:lnTo>
                    <a:pt x="124460" y="2036571"/>
                  </a:lnTo>
                  <a:cubicBezTo>
                    <a:pt x="55880" y="2036571"/>
                    <a:pt x="0" y="1980691"/>
                    <a:pt x="0" y="191211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27754" y="0"/>
                  </a:lnTo>
                  <a:cubicBezTo>
                    <a:pt x="5496334" y="0"/>
                    <a:pt x="5552214" y="55880"/>
                    <a:pt x="5552214" y="124460"/>
                  </a:cubicBezTo>
                  <a:lnTo>
                    <a:pt x="5552214" y="1912111"/>
                  </a:lnTo>
                  <a:cubicBezTo>
                    <a:pt x="5552214" y="1980691"/>
                    <a:pt x="5496334" y="2036571"/>
                    <a:pt x="5427754" y="2036571"/>
                  </a:cubicBezTo>
                  <a:close/>
                </a:path>
              </a:pathLst>
            </a:custGeom>
            <a:solidFill>
              <a:srgbClr val="FBFFF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571960" y="-43155"/>
            <a:ext cx="3739132" cy="2683495"/>
            <a:chOff x="0" y="0"/>
            <a:chExt cx="4985509" cy="3577994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9" t="34912" r="9219" b="0"/>
            <a:stretch>
              <a:fillRect/>
            </a:stretch>
          </p:blipFill>
          <p:spPr>
            <a:xfrm flipH="false" flipV="false" rot="0">
              <a:off x="0" y="0"/>
              <a:ext cx="4985509" cy="3577994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1290545" y="1397037"/>
              <a:ext cx="2499578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BFFF3"/>
                  </a:solidFill>
                  <a:latin typeface="Fredoka One"/>
                </a:rPr>
                <a:t>Larissa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91956" y="4222585"/>
            <a:ext cx="15304088" cy="407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31"/>
              </a:lnSpc>
            </a:pPr>
            <a:r>
              <a:rPr lang="en-US" sz="2879">
                <a:solidFill>
                  <a:srgbClr val="000000"/>
                </a:solidFill>
                <a:latin typeface="Poppins Light"/>
              </a:rPr>
              <a:t>The</a:t>
            </a:r>
            <a:r>
              <a:rPr lang="en-US" sz="2879">
                <a:solidFill>
                  <a:srgbClr val="000000"/>
                </a:solidFill>
                <a:latin typeface="Poppins Light"/>
              </a:rPr>
              <a:t> project is a web based app to provide information</a:t>
            </a:r>
            <a:r>
              <a:rPr lang="en-US" sz="2879">
                <a:solidFill>
                  <a:srgbClr val="000000"/>
                </a:solidFill>
                <a:latin typeface="Poppins Light"/>
              </a:rPr>
              <a:t> of IIT students. By using this platform a user can easily know required information about students of IIT. </a:t>
            </a:r>
          </a:p>
          <a:p>
            <a:pPr>
              <a:lnSpc>
                <a:spcPts val="4031"/>
              </a:lnSpc>
            </a:pPr>
          </a:p>
          <a:p>
            <a:pPr>
              <a:lnSpc>
                <a:spcPts val="4031"/>
              </a:lnSpc>
            </a:pPr>
            <a:r>
              <a:rPr lang="en-US" sz="2879">
                <a:solidFill>
                  <a:srgbClr val="000000"/>
                </a:solidFill>
                <a:latin typeface="Poppins Light"/>
              </a:rPr>
              <a:t>Sometimes, students need to know project information SPL-1 or SPL-2 or sometimes they need to know any company's information but they can’t find any information.</a:t>
            </a:r>
          </a:p>
          <a:p>
            <a:pPr>
              <a:lnSpc>
                <a:spcPts val="4031"/>
              </a:lnSpc>
            </a:pPr>
            <a:r>
              <a:rPr lang="en-US" sz="2879">
                <a:solidFill>
                  <a:srgbClr val="000000"/>
                </a:solidFill>
                <a:latin typeface="Poppins Light"/>
              </a:rPr>
              <a:t>We are hopeful that this platform will reduce the hassles of students of IIT who need to know any information about IIT students.</a:t>
            </a:r>
          </a:p>
          <a:p>
            <a:pPr>
              <a:lnSpc>
                <a:spcPts val="403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EB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6168" y="-3255786"/>
            <a:ext cx="7531832" cy="75318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A932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725215"/>
            <a:ext cx="16230600" cy="4423050"/>
            <a:chOff x="0" y="0"/>
            <a:chExt cx="5552214" cy="1513051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5552214" cy="1513051"/>
            </a:xfrm>
            <a:custGeom>
              <a:avLst/>
              <a:gdLst/>
              <a:ahLst/>
              <a:cxnLst/>
              <a:rect r="r" b="b" t="t" l="l"/>
              <a:pathLst>
                <a:path h="1513051" w="5552214">
                  <a:moveTo>
                    <a:pt x="5427754" y="1513051"/>
                  </a:moveTo>
                  <a:lnTo>
                    <a:pt x="124460" y="1513051"/>
                  </a:lnTo>
                  <a:cubicBezTo>
                    <a:pt x="55880" y="1513051"/>
                    <a:pt x="0" y="1457171"/>
                    <a:pt x="0" y="13885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27754" y="0"/>
                  </a:lnTo>
                  <a:cubicBezTo>
                    <a:pt x="5496334" y="0"/>
                    <a:pt x="5552214" y="55880"/>
                    <a:pt x="5552214" y="124460"/>
                  </a:cubicBezTo>
                  <a:lnTo>
                    <a:pt x="5552214" y="1388591"/>
                  </a:lnTo>
                  <a:cubicBezTo>
                    <a:pt x="5552214" y="1457171"/>
                    <a:pt x="5496334" y="1513051"/>
                    <a:pt x="5427754" y="1513051"/>
                  </a:cubicBezTo>
                  <a:close/>
                </a:path>
              </a:pathLst>
            </a:custGeom>
            <a:solidFill>
              <a:srgbClr val="FBFFF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779088" y="2558723"/>
            <a:ext cx="8719175" cy="326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Fredok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Fredoka One"/>
              </a:rPr>
              <a:t>You!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6516983"/>
            <a:ext cx="16230600" cy="1957195"/>
            <a:chOff x="0" y="0"/>
            <a:chExt cx="5552214" cy="67890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552214" cy="678902"/>
            </a:xfrm>
            <a:custGeom>
              <a:avLst/>
              <a:gdLst/>
              <a:ahLst/>
              <a:cxnLst/>
              <a:rect r="r" b="b" t="t" l="l"/>
              <a:pathLst>
                <a:path h="678902" w="5552214">
                  <a:moveTo>
                    <a:pt x="5427754" y="678902"/>
                  </a:moveTo>
                  <a:lnTo>
                    <a:pt x="124460" y="678902"/>
                  </a:lnTo>
                  <a:cubicBezTo>
                    <a:pt x="55880" y="678902"/>
                    <a:pt x="0" y="623022"/>
                    <a:pt x="0" y="554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27754" y="0"/>
                  </a:lnTo>
                  <a:cubicBezTo>
                    <a:pt x="5496334" y="0"/>
                    <a:pt x="5552214" y="55880"/>
                    <a:pt x="5552214" y="124460"/>
                  </a:cubicBezTo>
                  <a:lnTo>
                    <a:pt x="5552214" y="554442"/>
                  </a:lnTo>
                  <a:cubicBezTo>
                    <a:pt x="5552214" y="623022"/>
                    <a:pt x="5496334" y="678902"/>
                    <a:pt x="5427754" y="678902"/>
                  </a:cubicBezTo>
                  <a:close/>
                </a:path>
              </a:pathLst>
            </a:custGeom>
            <a:solidFill>
              <a:srgbClr val="7894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779088" y="7189088"/>
            <a:ext cx="8719175" cy="54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Poppins Medium"/>
              </a:rPr>
              <a:t>Do you have any questions for us?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DAEoMkkhVUU</dc:identifier>
  <dcterms:modified xsi:type="dcterms:W3CDTF">2011-08-01T06:04:30Z</dcterms:modified>
  <cp:revision>1</cp:revision>
  <dc:title>IIT INFORMATION PORTAL</dc:title>
</cp:coreProperties>
</file>