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1348-A24F-43AD-82DF-2A2CA2EA8D04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F98A-9CFC-475B-B658-BBC46B307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72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1348-A24F-43AD-82DF-2A2CA2EA8D04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F98A-9CFC-475B-B658-BBC46B307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06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1348-A24F-43AD-82DF-2A2CA2EA8D04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F98A-9CFC-475B-B658-BBC46B307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12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1348-A24F-43AD-82DF-2A2CA2EA8D04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F98A-9CFC-475B-B658-BBC46B307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4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1348-A24F-43AD-82DF-2A2CA2EA8D04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F98A-9CFC-475B-B658-BBC46B307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89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1348-A24F-43AD-82DF-2A2CA2EA8D04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F98A-9CFC-475B-B658-BBC46B307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00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1348-A24F-43AD-82DF-2A2CA2EA8D04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F98A-9CFC-475B-B658-BBC46B307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83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1348-A24F-43AD-82DF-2A2CA2EA8D04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F98A-9CFC-475B-B658-BBC46B307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57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1348-A24F-43AD-82DF-2A2CA2EA8D04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F98A-9CFC-475B-B658-BBC46B307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89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1348-A24F-43AD-82DF-2A2CA2EA8D04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F98A-9CFC-475B-B658-BBC46B307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19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1348-A24F-43AD-82DF-2A2CA2EA8D04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F98A-9CFC-475B-B658-BBC46B307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79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F1348-A24F-43AD-82DF-2A2CA2EA8D04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2F98A-9CFC-475B-B658-BBC46B307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5"/>
          <p:cNvGrpSpPr/>
          <p:nvPr/>
        </p:nvGrpSpPr>
        <p:grpSpPr>
          <a:xfrm>
            <a:off x="560095" y="4181879"/>
            <a:ext cx="3752879" cy="2444318"/>
            <a:chOff x="1753679" y="-86888"/>
            <a:chExt cx="3752879" cy="2444318"/>
          </a:xfrm>
        </p:grpSpPr>
        <p:sp>
          <p:nvSpPr>
            <p:cNvPr id="20" name="직각 삼각형 19"/>
            <p:cNvSpPr/>
            <p:nvPr/>
          </p:nvSpPr>
          <p:spPr>
            <a:xfrm rot="10800000">
              <a:off x="2285984" y="2143116"/>
              <a:ext cx="285752" cy="21431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1753679" y="-86888"/>
              <a:ext cx="3752879" cy="223000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5"/>
          <p:cNvGrpSpPr/>
          <p:nvPr/>
        </p:nvGrpSpPr>
        <p:grpSpPr>
          <a:xfrm>
            <a:off x="428596" y="1562385"/>
            <a:ext cx="4286280" cy="1000132"/>
            <a:chOff x="1785918" y="1357298"/>
            <a:chExt cx="4286280" cy="1000132"/>
          </a:xfrm>
        </p:grpSpPr>
        <p:sp>
          <p:nvSpPr>
            <p:cNvPr id="4" name="직각 삼각형 3"/>
            <p:cNvSpPr/>
            <p:nvPr/>
          </p:nvSpPr>
          <p:spPr>
            <a:xfrm rot="10800000">
              <a:off x="2285984" y="2143116"/>
              <a:ext cx="285752" cy="21431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785918" y="1357298"/>
              <a:ext cx="4286280" cy="78581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dirty="0" err="1">
                  <a:solidFill>
                    <a:schemeClr val="tx1"/>
                  </a:solidFill>
                </a:rPr>
                <a:t>니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가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?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ㅋ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14" y="2205328"/>
            <a:ext cx="2053842" cy="2053842"/>
          </a:xfrm>
          <a:prstGeom prst="rect">
            <a:avLst/>
          </a:prstGeom>
          <a:noFill/>
        </p:spPr>
      </p:pic>
      <p:grpSp>
        <p:nvGrpSpPr>
          <p:cNvPr id="3" name="그룹 6"/>
          <p:cNvGrpSpPr/>
          <p:nvPr/>
        </p:nvGrpSpPr>
        <p:grpSpPr>
          <a:xfrm flipH="1">
            <a:off x="4286248" y="500042"/>
            <a:ext cx="4286280" cy="928694"/>
            <a:chOff x="1785918" y="1357298"/>
            <a:chExt cx="4286280" cy="928694"/>
          </a:xfrm>
          <a:solidFill>
            <a:srgbClr val="FFFF00"/>
          </a:solidFill>
        </p:grpSpPr>
        <p:sp>
          <p:nvSpPr>
            <p:cNvPr id="12" name="직각 삼각형 11"/>
            <p:cNvSpPr/>
            <p:nvPr/>
          </p:nvSpPr>
          <p:spPr>
            <a:xfrm rot="10800000">
              <a:off x="2285984" y="2071678"/>
              <a:ext cx="285752" cy="21431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785918" y="1357298"/>
              <a:ext cx="4286280" cy="71438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dirty="0" smtClean="0">
                  <a:solidFill>
                    <a:schemeClr val="tx1"/>
                  </a:solidFill>
                </a:rPr>
                <a:t>나 오늘부터 다이어트 할 거야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4" name="Picture 4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70" y="1285860"/>
            <a:ext cx="2071702" cy="2071702"/>
          </a:xfrm>
          <a:prstGeom prst="rect">
            <a:avLst/>
          </a:prstGeom>
          <a:noFill/>
        </p:spPr>
      </p:pic>
      <p:pic>
        <p:nvPicPr>
          <p:cNvPr id="2053" name="Picture 5" descr="C:\Users\Eunji\Desktop\음식\햄버거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66" y="4227946"/>
            <a:ext cx="2034720" cy="184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Eunji\Desktop\음식\족발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79" y="4385914"/>
            <a:ext cx="3024214" cy="191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Eunji\Desktop\음식\라면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24" y="4385914"/>
            <a:ext cx="4227004" cy="218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Eunji\Desktop\음식\떡볶이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27" y="4509995"/>
            <a:ext cx="3200066" cy="166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55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8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카톡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53" presetClass="exit" presetSubtype="32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2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2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7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카톡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00"/>
                            </p:stCondLst>
                            <p:childTnLst>
                              <p:par>
                                <p:cTn id="53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2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2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4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카톡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900"/>
                            </p:stCondLst>
                            <p:childTnLst>
                              <p:par>
                                <p:cTn id="65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2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2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1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카톡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428596" y="428604"/>
            <a:ext cx="4286280" cy="1000132"/>
            <a:chOff x="1785918" y="1357298"/>
            <a:chExt cx="4286280" cy="1000132"/>
          </a:xfrm>
        </p:grpSpPr>
        <p:sp>
          <p:nvSpPr>
            <p:cNvPr id="4" name="직각 삼각형 3"/>
            <p:cNvSpPr/>
            <p:nvPr/>
          </p:nvSpPr>
          <p:spPr>
            <a:xfrm rot="10800000">
              <a:off x="2285984" y="2143116"/>
              <a:ext cx="285752" cy="21431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785918" y="1357298"/>
              <a:ext cx="4286280" cy="78581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dirty="0" smtClean="0">
                  <a:solidFill>
                    <a:schemeClr val="tx1"/>
                  </a:solidFill>
                </a:rPr>
                <a:t>나도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할 거야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14" y="1214422"/>
            <a:ext cx="2053842" cy="2053842"/>
          </a:xfrm>
          <a:prstGeom prst="rect">
            <a:avLst/>
          </a:prstGeom>
          <a:noFill/>
        </p:spPr>
      </p:pic>
      <p:grpSp>
        <p:nvGrpSpPr>
          <p:cNvPr id="15" name="그룹 5"/>
          <p:cNvGrpSpPr/>
          <p:nvPr/>
        </p:nvGrpSpPr>
        <p:grpSpPr>
          <a:xfrm>
            <a:off x="428596" y="3519477"/>
            <a:ext cx="4286280" cy="1000132"/>
            <a:chOff x="1785918" y="1357298"/>
            <a:chExt cx="4286280" cy="1000132"/>
          </a:xfrm>
        </p:grpSpPr>
        <p:sp>
          <p:nvSpPr>
            <p:cNvPr id="19" name="직각 삼각형 18"/>
            <p:cNvSpPr/>
            <p:nvPr/>
          </p:nvSpPr>
          <p:spPr>
            <a:xfrm rot="10800000">
              <a:off x="2285984" y="2143116"/>
              <a:ext cx="285752" cy="21431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785918" y="1357298"/>
              <a:ext cx="4286280" cy="78581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dirty="0" smtClean="0">
                  <a:solidFill>
                    <a:schemeClr val="tx1"/>
                  </a:solidFill>
                </a:rPr>
                <a:t>응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안 될 거야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21" name="Picture 2"/>
          <p:cNvPicPr>
            <a:picLocks noChangeAspect="1" noChangeArrowheads="1" noCrop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14" y="4305295"/>
            <a:ext cx="2053842" cy="2053842"/>
          </a:xfrm>
          <a:prstGeom prst="rect">
            <a:avLst/>
          </a:prstGeom>
          <a:noFill/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36" y="4196962"/>
            <a:ext cx="33718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8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4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6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1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428596" y="357166"/>
            <a:ext cx="4286280" cy="1000132"/>
            <a:chOff x="1785918" y="1357298"/>
            <a:chExt cx="4286280" cy="1000132"/>
          </a:xfrm>
        </p:grpSpPr>
        <p:sp>
          <p:nvSpPr>
            <p:cNvPr id="4" name="직각 삼각형 3"/>
            <p:cNvSpPr/>
            <p:nvPr/>
          </p:nvSpPr>
          <p:spPr>
            <a:xfrm rot="10800000">
              <a:off x="2285984" y="2143116"/>
              <a:ext cx="285752" cy="21431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785918" y="1357298"/>
              <a:ext cx="4286280" cy="78581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dirty="0" smtClean="0">
                  <a:solidFill>
                    <a:schemeClr val="tx1"/>
                  </a:solidFill>
                </a:rPr>
                <a:t>옷을 샀는데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안 맞아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ㅋ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>
                <a:defRPr lang="ko-KR" altLang="en-US"/>
              </a:pPr>
              <a:r>
                <a:rPr lang="ko-KR" altLang="en-US" dirty="0" smtClean="0">
                  <a:solidFill>
                    <a:schemeClr val="tx1"/>
                  </a:solidFill>
                </a:rPr>
                <a:t>스트레스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ㅎ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6"/>
          <p:cNvGrpSpPr/>
          <p:nvPr/>
        </p:nvGrpSpPr>
        <p:grpSpPr>
          <a:xfrm flipH="1">
            <a:off x="4286248" y="1857364"/>
            <a:ext cx="4286280" cy="928694"/>
            <a:chOff x="1785918" y="1357298"/>
            <a:chExt cx="4286280" cy="928694"/>
          </a:xfrm>
          <a:solidFill>
            <a:srgbClr val="FFFF00"/>
          </a:solidFill>
        </p:grpSpPr>
        <p:sp>
          <p:nvSpPr>
            <p:cNvPr id="12" name="직각 삼각형 11"/>
            <p:cNvSpPr/>
            <p:nvPr/>
          </p:nvSpPr>
          <p:spPr>
            <a:xfrm rot="10800000">
              <a:off x="2285984" y="2071678"/>
              <a:ext cx="285752" cy="21431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785918" y="1357298"/>
              <a:ext cx="4286280" cy="71438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dirty="0" smtClean="0">
                  <a:solidFill>
                    <a:schemeClr val="tx1"/>
                  </a:solidFill>
                </a:rPr>
                <a:t>배고파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…….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4" name="Picture 4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147" y="2643182"/>
            <a:ext cx="1804548" cy="2071701"/>
          </a:xfrm>
          <a:prstGeom prst="rect">
            <a:avLst/>
          </a:prstGeom>
          <a:noFill/>
        </p:spPr>
      </p:pic>
      <p:grpSp>
        <p:nvGrpSpPr>
          <p:cNvPr id="6" name="그룹 5"/>
          <p:cNvGrpSpPr/>
          <p:nvPr/>
        </p:nvGrpSpPr>
        <p:grpSpPr>
          <a:xfrm>
            <a:off x="500034" y="3657612"/>
            <a:ext cx="4286280" cy="1000132"/>
            <a:chOff x="1785918" y="1357298"/>
            <a:chExt cx="4286280" cy="1000132"/>
          </a:xfrm>
        </p:grpSpPr>
        <p:sp>
          <p:nvSpPr>
            <p:cNvPr id="20" name="직각 삼각형 19"/>
            <p:cNvSpPr/>
            <p:nvPr/>
          </p:nvSpPr>
          <p:spPr>
            <a:xfrm rot="10800000">
              <a:off x="2285984" y="2143116"/>
              <a:ext cx="285752" cy="21431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1785918" y="1357298"/>
              <a:ext cx="4286280" cy="78581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dirty="0" smtClean="0">
                  <a:solidFill>
                    <a:schemeClr val="tx1"/>
                  </a:solidFill>
                </a:rPr>
                <a:t>우리 치킨 먹을래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?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ㅎ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24" name="Picture 2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18" y="4550586"/>
            <a:ext cx="2155013" cy="2155013"/>
          </a:xfrm>
          <a:prstGeom prst="rect">
            <a:avLst/>
          </a:prstGeom>
          <a:noFill/>
        </p:spPr>
      </p:pic>
      <p:pic>
        <p:nvPicPr>
          <p:cNvPr id="1027" name="그림 10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66" y="1250141"/>
            <a:ext cx="1632333" cy="195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1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화면 슬라이드 쇼(4:3)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Eunji</dc:creator>
  <cp:lastModifiedBy>Eunji</cp:lastModifiedBy>
  <cp:revision>1</cp:revision>
  <dcterms:created xsi:type="dcterms:W3CDTF">2017-09-21T06:49:27Z</dcterms:created>
  <dcterms:modified xsi:type="dcterms:W3CDTF">2017-09-21T06:50:20Z</dcterms:modified>
</cp:coreProperties>
</file>