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  <p:sldId id="264" r:id="rId18"/>
    <p:sldId id="259" r:id="rId19"/>
    <p:sldId id="260" r:id="rId20"/>
    <p:sldId id="261" r:id="rId21"/>
    <p:sldId id="262" r:id="rId22"/>
    <p:sldId id="26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690"/>
    <p:restoredTop sz="94660"/>
  </p:normalViewPr>
  <p:slideViewPr>
    <p:cSldViewPr snapToGrid="0">
      <p:cViewPr varScale="1">
        <p:scale>
          <a:sx n="112" d="100"/>
          <a:sy n="112" d="100"/>
        </p:scale>
        <p:origin x="-576" y="-90"/>
      </p:cViewPr>
      <p:guideLst>
        <p:guide orient="horz" pos="2156"/>
        <p:guide orient="horz" pos="2258"/>
        <p:guide orient="horz" pos="745"/>
        <p:guide pos="2479"/>
        <p:guide pos="35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79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0E794DB-9AAC-4AAF-B94B-9844008A96F6}" type="datetime1">
              <a:rPr lang="ko-KR" altLang="en-US"/>
              <a:pPr lvl="0">
                <a:defRPr lang="ko-KR" altLang="en-US"/>
              </a:pPr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3FC4F42-BC3A-4896-8032-3DF86C0AED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200" y="122400"/>
            <a:ext cx="8946000" cy="6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algn="ctr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44334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“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8423" y="2253975"/>
            <a:ext cx="3904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EveryBody</a:t>
            </a:r>
            <a:endParaRPr lang="ko-KR" altLang="en-US" sz="54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7387" y="4114800"/>
            <a:ext cx="6905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4900" y="4429125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3</a:t>
            </a:r>
            <a:r>
              <a:rPr lang="ko-KR" altLang="en-US" sz="16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단합체</a:t>
            </a:r>
            <a:r>
              <a: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32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민상은</a:t>
            </a:r>
            <a:endParaRPr lang="ko-KR" altLang="en-US" sz="32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2519" y="1639290"/>
            <a:ext cx="445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6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</a:t>
            </a:r>
            <a:endParaRPr lang="ko-KR" altLang="en-US" sz="96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81" y="3627255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신개념 다이어트 </a:t>
            </a:r>
            <a:r>
              <a:rPr lang="ko-KR" altLang="en-US" sz="2000" dirty="0" err="1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어플</a:t>
            </a:r>
            <a:endParaRPr lang="ko-KR" altLang="en-US" sz="2000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7890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1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50" y="2814038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3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0890" y="153659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1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63" y="2475413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36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15" y="1449372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22" y="2817285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8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8" y="839908"/>
            <a:ext cx="3020546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37" y="2480855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6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6" y="839908"/>
            <a:ext cx="3025308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6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839908"/>
            <a:ext cx="3025310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2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37067" y="160337"/>
            <a:ext cx="8832850" cy="65357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C:\Users\joe\Downloads\gi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785938"/>
            <a:ext cx="4713287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구름 모양 설명선 1"/>
          <p:cNvSpPr/>
          <p:nvPr/>
        </p:nvSpPr>
        <p:spPr>
          <a:xfrm rot="20366972" flipH="1">
            <a:off x="201347" y="671802"/>
            <a:ext cx="3094184" cy="2552282"/>
          </a:xfrm>
          <a:prstGeom prst="cloudCallou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joe\Downloads\sha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622675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e\Downloads\school-doub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215232"/>
            <a:ext cx="2335212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8032" y="1002686"/>
            <a:ext cx="3819394" cy="4890557"/>
            <a:chOff x="5744043" y="1002686"/>
            <a:chExt cx="5092526" cy="4890557"/>
          </a:xfrm>
        </p:grpSpPr>
        <p:sp>
          <p:nvSpPr>
            <p:cNvPr id="2" name="타원 1"/>
            <p:cNvSpPr/>
            <p:nvPr/>
          </p:nvSpPr>
          <p:spPr>
            <a:xfrm>
              <a:off x="6811515" y="1002686"/>
              <a:ext cx="2957582" cy="2957582"/>
            </a:xfrm>
            <a:prstGeom prst="ellipse">
              <a:avLst/>
            </a:prstGeom>
            <a:solidFill>
              <a:srgbClr val="EFB3CA">
                <a:alpha val="10000"/>
              </a:srgbClr>
            </a:solidFill>
            <a:ln>
              <a:solidFill>
                <a:srgbClr val="EFB3CA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744043" y="2935661"/>
              <a:ext cx="5092526" cy="2957582"/>
              <a:chOff x="6190047" y="2935661"/>
              <a:chExt cx="5092526" cy="2957582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190047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8324991" y="2935661"/>
                <a:ext cx="2957582" cy="2957582"/>
              </a:xfrm>
              <a:prstGeom prst="ellipse">
                <a:avLst/>
              </a:prstGeom>
              <a:solidFill>
                <a:srgbClr val="EFB3CA">
                  <a:alpha val="10000"/>
                </a:srgbClr>
              </a:solidFill>
              <a:ln>
                <a:solidFill>
                  <a:srgbClr val="EFB3CA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5817870" y="2115836"/>
            <a:ext cx="794385" cy="94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A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A)</a:t>
            </a:r>
            <a:endParaRPr lang="ko-KR" altLang="en-US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2039" y="4172636"/>
            <a:ext cx="801529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B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39414" y="4172636"/>
            <a:ext cx="815817" cy="9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키워드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C</a:t>
            </a:r>
          </a:p>
          <a:p>
            <a:pPr algn="ctr">
              <a:defRPr lang="ko-KR" altLang="en-US"/>
            </a:pP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(keyword</a:t>
            </a:r>
            <a:r>
              <a:rPr lang="ko-KR" altLang="en-US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>
                <a:ln w="9525">
                  <a:solidFill>
                    <a:schemeClr val="accent1">
                      <a:shade val="50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C)</a:t>
            </a:r>
            <a:endParaRPr lang="ko-KR" altLang="en-US" sz="1050">
              <a:ln w="9525">
                <a:solidFill>
                  <a:schemeClr val="accent1">
                    <a:shade val="50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pic>
        <p:nvPicPr>
          <p:cNvPr id="5124" name="Picture 4" descr="김세정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9460" r="22330"/>
          <a:stretch>
            <a:fillRect/>
          </a:stretch>
        </p:blipFill>
        <p:spPr>
          <a:xfrm flipH="1">
            <a:off x="3429699" y="1755648"/>
            <a:ext cx="3257203" cy="4978623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5820049" y="3023205"/>
            <a:ext cx="4877312" cy="1675817"/>
            <a:chOff x="7094921" y="1744718"/>
            <a:chExt cx="6503083" cy="1675817"/>
          </a:xfrm>
        </p:grpSpPr>
        <p:sp>
          <p:nvSpPr>
            <p:cNvPr id="2" name="직사각형 1"/>
            <p:cNvSpPr/>
            <p:nvPr/>
          </p:nvSpPr>
          <p:spPr>
            <a:xfrm>
              <a:off x="7094919" y="1744714"/>
              <a:ext cx="494300" cy="1184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02002" y="1955749"/>
              <a:ext cx="609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젊고 아름다운 당신의 계절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,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여길 봐 예쁘게 피었으니까</a:t>
              </a:r>
              <a:b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</a:b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바닥에 떨어지더라도 꽃길만 걷게 해줄게요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137646" y="2220202"/>
              <a:ext cx="490049" cy="1185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7200">
                  <a:solidFill>
                    <a:schemeClr val="bg1">
                      <a:lumMod val="85000"/>
                    </a:schemeClr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7200">
                <a:solidFill>
                  <a:schemeClr val="bg1">
                    <a:lumMod val="8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032470" cy="1569660"/>
            <a:chOff x="5643063" y="2972758"/>
            <a:chExt cx="4043294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 dirty="0">
                  <a:solidFill>
                    <a:schemeClr val="accent1">
                      <a:lumMod val="7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“</a:t>
              </a:r>
              <a:endParaRPr lang="ko-KR" altLang="en-US" sz="9600" dirty="0">
                <a:solidFill>
                  <a:schemeClr val="accent1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44618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E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very</a:t>
              </a:r>
            </a:p>
            <a:p>
              <a:pPr lvl="0">
                <a:defRPr lang="ko-KR" altLang="en-US"/>
              </a:pPr>
              <a:r>
                <a:rPr lang="en-US" altLang="ko-KR" sz="3200" dirty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	</a:t>
              </a:r>
              <a:r>
                <a:rPr lang="en-US" altLang="ko-KR" sz="3600" b="1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B</a:t>
              </a:r>
              <a:r>
                <a:rPr lang="en-US" altLang="ko-KR" sz="3200" dirty="0" smtClean="0">
                  <a:ln w="9525"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배달의민족 도현"/>
                  <a:ea typeface="배달의민족 도현"/>
                  <a:sym typeface="Webdings"/>
                </a:rPr>
                <a:t>ody</a:t>
              </a:r>
              <a:endParaRPr lang="ko-KR" altLang="en-US" sz="3200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배달의민족 도현"/>
                <a:ea typeface="배달의민족 도현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581" y="4846199"/>
            <a:ext cx="1153662" cy="353023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432095" y="4094023"/>
            <a:ext cx="2155012" cy="276999"/>
            <a:chOff x="7959270" y="3855840"/>
            <a:chExt cx="2873350" cy="276999"/>
          </a:xfrm>
        </p:grpSpPr>
        <p:sp>
          <p:nvSpPr>
            <p:cNvPr id="33" name="직사각형 32"/>
            <p:cNvSpPr/>
            <p:nvPr/>
          </p:nvSpPr>
          <p:spPr>
            <a:xfrm>
              <a:off x="7959264" y="3855836"/>
              <a:ext cx="430713" cy="59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9650" y="3855836"/>
              <a:ext cx="2494457" cy="447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432095" y="4463355"/>
            <a:ext cx="2155012" cy="276999"/>
            <a:chOff x="7959270" y="3855840"/>
            <a:chExt cx="2873350" cy="276999"/>
          </a:xfrm>
        </p:grpSpPr>
        <p:sp>
          <p:nvSpPr>
            <p:cNvPr id="37" name="직사각형 36"/>
            <p:cNvSpPr/>
            <p:nvPr/>
          </p:nvSpPr>
          <p:spPr>
            <a:xfrm>
              <a:off x="7959264" y="3855836"/>
              <a:ext cx="430713" cy="592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02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19650" y="3855836"/>
              <a:ext cx="2494457" cy="449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32095" y="4832687"/>
            <a:ext cx="2155012" cy="276999"/>
            <a:chOff x="7959270" y="3855840"/>
            <a:chExt cx="2873350" cy="276999"/>
          </a:xfrm>
        </p:grpSpPr>
        <p:sp>
          <p:nvSpPr>
            <p:cNvPr id="40" name="직사각형 39"/>
            <p:cNvSpPr/>
            <p:nvPr/>
          </p:nvSpPr>
          <p:spPr>
            <a:xfrm>
              <a:off x="7959267" y="3855836"/>
              <a:ext cx="357789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03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19650" y="3855836"/>
              <a:ext cx="2494457" cy="451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32095" y="5202019"/>
            <a:ext cx="2155012" cy="276999"/>
            <a:chOff x="7959270" y="3855840"/>
            <a:chExt cx="2873350" cy="276999"/>
          </a:xfrm>
        </p:grpSpPr>
        <p:sp>
          <p:nvSpPr>
            <p:cNvPr id="43" name="직사각형 42"/>
            <p:cNvSpPr/>
            <p:nvPr/>
          </p:nvSpPr>
          <p:spPr>
            <a:xfrm>
              <a:off x="7959264" y="3855836"/>
              <a:ext cx="430713" cy="587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04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9650" y="3855836"/>
              <a:ext cx="2494457" cy="444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432095" y="5571351"/>
            <a:ext cx="2155012" cy="276999"/>
            <a:chOff x="7959270" y="3855840"/>
            <a:chExt cx="2873350" cy="276999"/>
          </a:xfrm>
        </p:grpSpPr>
        <p:sp>
          <p:nvSpPr>
            <p:cNvPr id="46" name="직사각형 45"/>
            <p:cNvSpPr/>
            <p:nvPr/>
          </p:nvSpPr>
          <p:spPr>
            <a:xfrm>
              <a:off x="7959264" y="3855836"/>
              <a:ext cx="430713" cy="58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05 </a:t>
              </a:r>
              <a:r>
                <a:rPr lang="en-US" altLang="ko-KR" sz="9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/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19650" y="3855836"/>
              <a:ext cx="2494457" cy="446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YPTLAB PPT TEMPLATE INDEX </a:t>
              </a:r>
              <a:endPara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777382" y="3396958"/>
            <a:ext cx="1935136" cy="82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간단한 소개 및 키워드를 적어주세요</a:t>
            </a:r>
          </a:p>
          <a:p>
            <a:pPr lvl="0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두 줄 정도로 적어주시면 됩니다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642" y="3491246"/>
            <a:ext cx="287982" cy="282223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 rot="3600000" flipH="1">
            <a:off x="826873" y="5247006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44875" y="2122762"/>
            <a:ext cx="1548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</a:rPr>
              <a:t>POWERPOINT</a:t>
            </a:r>
            <a:r>
              <a:rPr lang="ko-KR" altLang="en-US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en-US" altLang="ko-KR" sz="1200" dirty="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Light"/>
                <a:ea typeface="KoPub돋움체 Light"/>
              </a:rPr>
              <a:t>TEMPLATE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5401455"/>
            <a:ext cx="1776868" cy="444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윤피티연구소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(YPTLAB)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_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 </a:t>
            </a:r>
            <a:r>
              <a:rPr lang="ko-KR" altLang="en-US" sz="1200" dirty="0" err="1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윤피티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4875" y="5648503"/>
            <a:ext cx="2231211" cy="4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T.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010 – 0000 – 0000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   |  E. </a:t>
            </a:r>
            <a:r>
              <a:rPr lang="en-US" altLang="ko-KR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E-mail@naver.com</a:t>
            </a:r>
            <a:endParaRPr lang="ko-KR" altLang="en-US" sz="105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79372" y="662970"/>
            <a:ext cx="3111978" cy="1569660"/>
            <a:chOff x="5643063" y="2972758"/>
            <a:chExt cx="4149305" cy="1569660"/>
          </a:xfrm>
        </p:grpSpPr>
        <p:sp>
          <p:nvSpPr>
            <p:cNvPr id="26" name="TextBox 25"/>
            <p:cNvSpPr txBox="1"/>
            <p:nvPr/>
          </p:nvSpPr>
          <p:spPr>
            <a:xfrm>
              <a:off x="5643063" y="2972758"/>
              <a:ext cx="595244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0176" y="3244334"/>
              <a:ext cx="3655730" cy="1549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Light"/>
                  <a:ea typeface="KoPub돋움체 Light"/>
                </a:rPr>
                <a:t>YPTLAB PPT</a:t>
              </a:r>
            </a:p>
            <a:p>
              <a:pPr lvl="0">
                <a:defRPr lang="ko-KR" altLang="en-US"/>
              </a:pP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TEMPLATE INDEX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3543300" y="1000125"/>
            <a:ext cx="0" cy="4848225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3600000" flipH="1">
            <a:off x="826873" y="4742181"/>
            <a:ext cx="100553" cy="1330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7730" y="1940512"/>
            <a:ext cx="1869737" cy="44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Light"/>
                <a:ea typeface="KoPub돋움체 Light"/>
              </a:rPr>
              <a:t>YPTLAB PPT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TEMPLATE INDEX </a:t>
            </a:r>
            <a:endParaRPr lang="ko-KR" altLang="en-US" sz="1200">
              <a:ln w="9525">
                <a:solidFill>
                  <a:srgbClr val="EFB3CA">
                    <a:alpha val="20000"/>
                  </a:srgbClr>
                </a:solidFill>
              </a:ln>
              <a:solidFill>
                <a:srgbClr val="EFB3CA"/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7730" y="4877580"/>
            <a:ext cx="2862719" cy="173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해당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인덱스에 맞는 설명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을 기재해서 적어주세요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좌측 공간은 인덱스에 대한 설명을 적어서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요약해서 표현해주는 부분입니다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텍스트의 양은</a:t>
            </a:r>
          </a:p>
          <a:p>
            <a:pPr lvl="0">
              <a:defRPr lang="ko-KR" altLang="en-US"/>
            </a:pP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줄 정도가 가장 적당합니다</a:t>
            </a:r>
            <a:r>
              <a:rPr lang="en-US" altLang="ko-KR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. 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적당하게 공간을 활용해서</a:t>
            </a:r>
          </a:p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텍스트의 위치를 배치</a:t>
            </a:r>
            <a:r>
              <a:rPr lang="ko-KR" altLang="en-US" sz="120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rPr>
              <a:t>해주세요</a:t>
            </a:r>
            <a:endParaRPr lang="en-US" altLang="ko-KR" sz="1200">
              <a:ln w="9525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/>
              <a:ea typeface="KoPub돋움체 Ligh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92" y="4416799"/>
            <a:ext cx="287982" cy="282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67781" y="1000125"/>
            <a:ext cx="4796266" cy="615722"/>
            <a:chOff x="5023709" y="1000125"/>
            <a:chExt cx="6395021" cy="615722"/>
          </a:xfrm>
        </p:grpSpPr>
        <p:sp>
          <p:nvSpPr>
            <p:cNvPr id="29" name="TextBox 28"/>
            <p:cNvSpPr txBox="1"/>
            <p:nvPr/>
          </p:nvSpPr>
          <p:spPr>
            <a:xfrm>
              <a:off x="5023709" y="1154182"/>
              <a:ext cx="1335181" cy="815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1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5345" y="1185862"/>
              <a:ext cx="4369482" cy="698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아이덴티티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를 잘 담을까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5083367" y="10001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55346" y="10001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3768647" y="2070277"/>
            <a:ext cx="4795400" cy="615722"/>
            <a:chOff x="5024863" y="2054931"/>
            <a:chExt cx="6393867" cy="615722"/>
          </a:xfrm>
        </p:grpSpPr>
        <p:sp>
          <p:nvSpPr>
            <p:cNvPr id="33" name="TextBox 32"/>
            <p:cNvSpPr txBox="1"/>
            <p:nvPr/>
          </p:nvSpPr>
          <p:spPr>
            <a:xfrm>
              <a:off x="5024862" y="2208988"/>
              <a:ext cx="1334026" cy="821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2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5344" y="2240667"/>
              <a:ext cx="4742805" cy="694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생산해야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합리적인 가격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을 책정할까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83367" y="20549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555346" y="20549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68647" y="3140429"/>
            <a:ext cx="4795400" cy="615722"/>
            <a:chOff x="5024863" y="3109738"/>
            <a:chExt cx="6393867" cy="615722"/>
          </a:xfrm>
        </p:grpSpPr>
        <p:sp>
          <p:nvSpPr>
            <p:cNvPr id="35" name="TextBox 34"/>
            <p:cNvSpPr txBox="1"/>
            <p:nvPr/>
          </p:nvSpPr>
          <p:spPr>
            <a:xfrm>
              <a:off x="5024862" y="3263795"/>
              <a:ext cx="1334026" cy="818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3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5344" y="3295475"/>
              <a:ext cx="3309115" cy="701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만들고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어떻게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팔지</a:t>
              </a:r>
              <a:r>
                <a:rPr lang="en-US" altLang="ko-KR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?</a:t>
              </a:r>
              <a:endParaRPr lang="en-US" altLang="ko-KR" sz="20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5083367" y="3109738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555346" y="3109738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767781" y="4210580"/>
            <a:ext cx="4796266" cy="615722"/>
            <a:chOff x="5023709" y="4225925"/>
            <a:chExt cx="6395021" cy="615722"/>
          </a:xfrm>
        </p:grpSpPr>
        <p:sp>
          <p:nvSpPr>
            <p:cNvPr id="45" name="TextBox 44"/>
            <p:cNvSpPr txBox="1"/>
            <p:nvPr/>
          </p:nvSpPr>
          <p:spPr>
            <a:xfrm>
              <a:off x="5023709" y="4379982"/>
              <a:ext cx="1335181" cy="824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4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55345" y="4411662"/>
              <a:ext cx="4369482" cy="697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누구를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타겟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으로 해야 효율적일까</a:t>
              </a:r>
              <a:endParaRPr lang="en-US" altLang="ko-KR" sz="200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083367" y="4225925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555346" y="4225925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68647" y="5280731"/>
            <a:ext cx="4795400" cy="615722"/>
            <a:chOff x="5024863" y="5280731"/>
            <a:chExt cx="6393867" cy="615722"/>
          </a:xfrm>
        </p:grpSpPr>
        <p:sp>
          <p:nvSpPr>
            <p:cNvPr id="47" name="TextBox 46"/>
            <p:cNvSpPr txBox="1"/>
            <p:nvPr/>
          </p:nvSpPr>
          <p:spPr>
            <a:xfrm>
              <a:off x="5024862" y="5434787"/>
              <a:ext cx="1334026" cy="821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키워드 </a:t>
              </a:r>
              <a:r>
                <a:rPr lang="en-US" altLang="ko-KR" sz="24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5</a:t>
              </a:r>
              <a:endParaRPr lang="en-US" altLang="ko-KR" sz="24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55344" y="5466466"/>
              <a:ext cx="4742805" cy="694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출시는 언제해야 </a:t>
              </a:r>
              <a:r>
                <a:rPr lang="ko-KR" altLang="en-US" sz="2000">
                  <a:ln w="9525">
                    <a:solidFill>
                      <a:srgbClr val="EFB3CA">
                        <a:alpha val="10000"/>
                      </a:srgbClr>
                    </a:solidFill>
                  </a:ln>
                  <a:solidFill>
                    <a:srgbClr val="EFB3CA"/>
                  </a:solidFill>
                  <a:latin typeface="KoPub돋움체 Bold"/>
                  <a:ea typeface="KoPub돋움체 Bold"/>
                </a:rPr>
                <a:t>가장 안정적</a:t>
              </a:r>
              <a:r>
                <a:rPr lang="ko-KR" altLang="en-US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일까</a:t>
              </a:r>
              <a:r>
                <a:rPr lang="en-US" altLang="ko-KR" sz="2000">
                  <a:ln w="9525"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/>
                  <a:ea typeface="KoPub돋움체 Medium"/>
                </a:rPr>
                <a:t>?</a:t>
              </a:r>
              <a:endPara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083367" y="5280731"/>
              <a:ext cx="1242510" cy="0"/>
            </a:xfrm>
            <a:prstGeom prst="line">
              <a:avLst/>
            </a:prstGeom>
            <a:ln w="28575">
              <a:solidFill>
                <a:srgbClr val="EFB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55346" y="5280731"/>
              <a:ext cx="486338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solidFill>
            <a:srgbClr val="85A4DC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평행 사변형 2"/>
          <p:cNvSpPr/>
          <p:nvPr/>
        </p:nvSpPr>
        <p:spPr>
          <a:xfrm>
            <a:off x="492917" y="123730"/>
            <a:ext cx="7486651" cy="6610541"/>
          </a:xfrm>
          <a:prstGeom prst="parallelogram">
            <a:avLst>
              <a:gd name="adj" fmla="val 712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0" name="Picture 2" descr="청하 why don't you know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 l="20390" r="37660"/>
          <a:stretch>
            <a:fillRect/>
          </a:stretch>
        </p:blipFill>
        <p:spPr>
          <a:xfrm>
            <a:off x="955545" y="1200651"/>
            <a:ext cx="3100977" cy="5543646"/>
          </a:xfrm>
          <a:prstGeom prst="rect">
            <a:avLst/>
          </a:prstGeom>
          <a:noFill/>
        </p:spPr>
      </p:pic>
      <p:grpSp>
        <p:nvGrpSpPr>
          <p:cNvPr id="41" name="그룹 12"/>
          <p:cNvGrpSpPr/>
          <p:nvPr/>
        </p:nvGrpSpPr>
        <p:grpSpPr>
          <a:xfrm>
            <a:off x="3439959" y="1272570"/>
            <a:ext cx="2779389" cy="1554450"/>
            <a:chOff x="5643063" y="2972758"/>
            <a:chExt cx="3705852" cy="1554450"/>
          </a:xfrm>
        </p:grpSpPr>
        <p:sp>
          <p:nvSpPr>
            <p:cNvPr id="42" name="TextBox 13"/>
            <p:cNvSpPr txBox="1"/>
            <p:nvPr/>
          </p:nvSpPr>
          <p:spPr>
            <a:xfrm>
              <a:off x="5643062" y="2972758"/>
              <a:ext cx="600702" cy="155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6240176" y="3244334"/>
              <a:ext cx="3108738" cy="2035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이렇게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Light"/>
                  <a:ea typeface="KoPub돋움체 Light"/>
                </a:rPr>
                <a:t>표현하면</a:t>
              </a:r>
            </a:p>
            <a:p>
              <a:pPr lvl="0">
                <a:defRPr lang="ko-KR" altLang="en-US"/>
              </a:pPr>
              <a:r>
                <a:rPr lang="ko-KR" altLang="en-US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전달력이 </a:t>
              </a:r>
              <a:r>
                <a:rPr lang="en-US" altLang="ko-KR" sz="3200">
                  <a:ln w="9525"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chemeClr val="accent3"/>
                  </a:solidFill>
                  <a:latin typeface="KoPub돋움체 Bold"/>
                  <a:ea typeface="KoPub돋움체 Bold"/>
                </a:rPr>
                <a:t>UP UP</a:t>
              </a:r>
              <a:endParaRPr lang="ko-KR" altLang="en-US" sz="3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chemeClr val="accent3"/>
                </a:solidFill>
                <a:latin typeface="KoPub돋움체 Bold"/>
                <a:ea typeface="KoPub돋움체 Bold"/>
              </a:endParaRPr>
            </a:p>
          </p:txBody>
        </p:sp>
      </p:grpSp>
      <p:sp>
        <p:nvSpPr>
          <p:cNvPr id="44" name="직사각형 15"/>
          <p:cNvSpPr/>
          <p:nvPr/>
        </p:nvSpPr>
        <p:spPr>
          <a:xfrm>
            <a:off x="3977336" y="3537964"/>
            <a:ext cx="2152437" cy="4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진짜는 진짜를 알아보는 법 </a:t>
            </a:r>
            <a:r>
              <a:rPr lang="en-US" altLang="ko-KR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_ BCD</a:t>
            </a:r>
            <a:r>
              <a:rPr lang="ko-KR" altLang="en-US" sz="1200">
                <a:ln w="9525">
                  <a:solidFill>
                    <a:srgbClr val="EFB3CA">
                      <a:alpha val="20000"/>
                    </a:srgbClr>
                  </a:solidFill>
                </a:ln>
                <a:solidFill>
                  <a:srgbClr val="EFB3CA"/>
                </a:solidFill>
                <a:latin typeface="KoPub돋움체 Bold"/>
                <a:ea typeface="KoPub돋움체 Bold"/>
              </a:rPr>
              <a:t>코리아</a:t>
            </a:r>
            <a:endParaRPr lang="ko-KR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298" y="123730"/>
            <a:ext cx="8947404" cy="6610541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4572000" y="2781277"/>
            <a:ext cx="0" cy="3636168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38156" y="5220900"/>
            <a:ext cx="2267688" cy="1056220"/>
            <a:chOff x="981737" y="4846199"/>
            <a:chExt cx="3023585" cy="105622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24421" y="4846199"/>
              <a:ext cx="1538217" cy="353023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 rot="3600000" flipH="1">
              <a:off x="2443253" y="5224828"/>
              <a:ext cx="100553" cy="17744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382551" y="5401455"/>
              <a:ext cx="2364468" cy="45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윤피티연구소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(YPTLAB)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</a:t>
              </a:r>
              <a:r>
                <a:rPr lang="en-US" altLang="ko-KR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_</a:t>
              </a:r>
              <a:r>
                <a:rPr lang="ko-KR" altLang="en-US" sz="120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 윤피티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1736" y="5648503"/>
              <a:ext cx="2974832" cy="413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T.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010 – 0000 – 0000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/>
                  <a:ea typeface="KoPub돋움체 Bold"/>
                </a:rPr>
                <a:t>   |  E. </a:t>
              </a:r>
              <a:r>
                <a:rPr lang="en-US" altLang="ko-KR" sz="1050">
                  <a:ln w="952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/>
                  <a:ea typeface="KoPub돋움체 Light"/>
                </a:rPr>
                <a:t>E-mail@naver.com</a:t>
              </a:r>
              <a:endParaRPr lang="ko-KR" altLang="en-US" sz="1050">
                <a:ln w="952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/>
                <a:ea typeface="KoPub돋움체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57764" y="2570448"/>
            <a:ext cx="3628471" cy="1719616"/>
            <a:chOff x="3589802" y="2023137"/>
            <a:chExt cx="4837962" cy="1719616"/>
          </a:xfrm>
        </p:grpSpPr>
        <p:sp>
          <p:nvSpPr>
            <p:cNvPr id="26" name="TextBox 25"/>
            <p:cNvSpPr txBox="1"/>
            <p:nvPr/>
          </p:nvSpPr>
          <p:spPr>
            <a:xfrm>
              <a:off x="3589802" y="2173093"/>
              <a:ext cx="595896" cy="1554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27260" y="2023137"/>
              <a:ext cx="3163045" cy="1282965"/>
              <a:chOff x="4813035" y="1935196"/>
              <a:chExt cx="3163045" cy="12829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64816" y="1935195"/>
                <a:ext cx="3449954" cy="203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따옴표를 이용한</a:t>
                </a:r>
              </a:p>
              <a:p>
                <a:pPr algn="ctr">
                  <a:defRPr lang="ko-KR" altLang="en-US"/>
                </a:pP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파워포인트</a:t>
                </a:r>
                <a:r>
                  <a:rPr lang="en-US" altLang="ko-KR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 </a:t>
                </a:r>
                <a:r>
                  <a:rPr lang="ko-KR" altLang="en-US" sz="3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템플릿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56323" y="2941161"/>
                <a:ext cx="2063124" cy="45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Bold"/>
                    <a:ea typeface="KoPub돋움체 Bold"/>
                  </a:rPr>
                  <a:t>POWERPOINT</a:t>
                </a:r>
                <a:r>
                  <a:rPr lang="ko-KR" altLang="en-US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 </a:t>
                </a:r>
                <a:r>
                  <a:rPr lang="en-US" altLang="ko-KR" sz="1200">
                    <a:ln w="9525"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EFB3CA"/>
                    </a:solidFill>
                    <a:latin typeface="KoPub돋움체 Light"/>
                    <a:ea typeface="KoPub돋움체 Light"/>
                  </a:rPr>
                  <a:t>TEMPLATE</a:t>
                </a:r>
                <a:endParaRPr lang="ko-KR" altLang="en-US" sz="120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7738151" y="2173093"/>
              <a:ext cx="600445" cy="1554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9600">
                  <a:solidFill>
                    <a:srgbClr val="EFB3CA"/>
                  </a:solidFill>
                  <a:latin typeface="KoPub돋움체 Bold"/>
                  <a:ea typeface="KoPub돋움체 Bold"/>
                </a:rPr>
                <a:t>”</a:t>
              </a:r>
              <a:endParaRPr lang="ko-KR" altLang="en-US" sz="9600">
                <a:solidFill>
                  <a:srgbClr val="EFB3CA"/>
                </a:solidFill>
                <a:latin typeface="KoPub돋움체 Bold"/>
                <a:ea typeface="KoPub돋움체 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4626" y="104759"/>
            <a:ext cx="8791574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10822" y="219237"/>
            <a:ext cx="3689978" cy="6381587"/>
            <a:chOff x="4870074" y="259516"/>
            <a:chExt cx="3557471" cy="6208548"/>
          </a:xfrm>
        </p:grpSpPr>
        <p:grpSp>
          <p:nvGrpSpPr>
            <p:cNvPr id="35" name="그룹 34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2091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09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87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다노 어플 로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27" y="2463217"/>
            <a:ext cx="503238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다신 어플 로고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07" y="1389344"/>
            <a:ext cx="564557" cy="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눔 코치 어플 로고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03" y="1335867"/>
            <a:ext cx="671513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tsecret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93" y="3456284"/>
            <a:ext cx="625473" cy="6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weight icon android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85" y="3434195"/>
            <a:ext cx="671611" cy="6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카톡어플로고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64" y="2405854"/>
            <a:ext cx="618083" cy="6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페이스북 로고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02" y="3466337"/>
            <a:ext cx="605366" cy="60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네이버 로고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1" y="2400150"/>
            <a:ext cx="602258" cy="6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크롬 로고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33" y="1316201"/>
            <a:ext cx="712785" cy="7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8275" y="2606514"/>
            <a:ext cx="20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24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4625" y="775028"/>
            <a:ext cx="215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49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3047" y="5299460"/>
            <a:ext cx="21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15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42392" y="1487927"/>
            <a:ext cx="21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31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01105" y="4564266"/>
            <a:ext cx="19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사용 안 한지 </a:t>
            </a:r>
            <a:r>
              <a:rPr lang="en-US" altLang="ko-KR" dirty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7</a:t>
            </a:r>
            <a:r>
              <a:rPr lang="ko-KR" altLang="en-US" dirty="0" smtClean="0">
                <a:ln w="95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일</a:t>
            </a:r>
            <a:endParaRPr lang="ko-KR" altLang="en-US" dirty="0">
              <a:ln w="95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266951" y="975899"/>
            <a:ext cx="1919955" cy="695727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5814364" y="1671622"/>
            <a:ext cx="986741" cy="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052" idx="1"/>
          </p:cNvCxnSpPr>
          <p:nvPr/>
        </p:nvCxnSpPr>
        <p:spPr>
          <a:xfrm flipH="1">
            <a:off x="2152651" y="2714836"/>
            <a:ext cx="1075476" cy="8562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058" idx="1"/>
          </p:cNvCxnSpPr>
          <p:nvPr/>
        </p:nvCxnSpPr>
        <p:spPr>
          <a:xfrm flipH="1">
            <a:off x="1800225" y="3769021"/>
            <a:ext cx="1346468" cy="1393529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2070" idx="3"/>
          </p:cNvCxnSpPr>
          <p:nvPr/>
        </p:nvCxnSpPr>
        <p:spPr>
          <a:xfrm>
            <a:off x="5855096" y="3770001"/>
            <a:ext cx="1087297" cy="629599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3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3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3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20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20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3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 descr="C:\Users\joe\Documents\카카오톡 받은 파일\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09" y="839908"/>
            <a:ext cx="3025175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59" y="34503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83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1500" y="839908"/>
            <a:ext cx="302848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32" y="146281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59" y="27772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83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15" y="249151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0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7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0" y="839908"/>
            <a:ext cx="3022134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15" y="22565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68275" y="160338"/>
            <a:ext cx="9687180" cy="66105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AutoShape 1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6" descr="Cover art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8" descr="Cover art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0" descr="Cover art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818458" y="153659"/>
            <a:ext cx="3628062" cy="6381587"/>
            <a:chOff x="4870074" y="259516"/>
            <a:chExt cx="3557471" cy="6208548"/>
          </a:xfrm>
        </p:grpSpPr>
        <p:grpSp>
          <p:nvGrpSpPr>
            <p:cNvPr id="39" name="그룹 38"/>
            <p:cNvGrpSpPr/>
            <p:nvPr/>
          </p:nvGrpSpPr>
          <p:grpSpPr>
            <a:xfrm>
              <a:off x="5087365" y="374507"/>
              <a:ext cx="3073468" cy="6007942"/>
              <a:chOff x="5087365" y="374507"/>
              <a:chExt cx="3073468" cy="600794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087365" y="374507"/>
                <a:ext cx="3073468" cy="6007942"/>
                <a:chOff x="1337446" y="-1404313"/>
                <a:chExt cx="3073468" cy="6007942"/>
              </a:xfrm>
            </p:grpSpPr>
            <p:pic>
              <p:nvPicPr>
                <p:cNvPr id="43" name="Picture 43" descr="모바일 배경화면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46" y="-939973"/>
                  <a:ext cx="3073468" cy="50368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직사각형 43"/>
                <p:cNvSpPr/>
                <p:nvPr/>
              </p:nvSpPr>
              <p:spPr>
                <a:xfrm>
                  <a:off x="1713078" y="-1404313"/>
                  <a:ext cx="2417346" cy="464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814233" y="4221158"/>
                  <a:ext cx="2119893" cy="38247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2" name="Picture 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6724" y="914663"/>
                <a:ext cx="3020249" cy="230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0" name="Picture 39" descr="C:\Users\joe\Downloads\samsung-galax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1" r="23040"/>
            <a:stretch/>
          </p:blipFill>
          <p:spPr bwMode="auto">
            <a:xfrm>
              <a:off x="4870074" y="259516"/>
              <a:ext cx="3557471" cy="620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762" y="839908"/>
            <a:ext cx="3017222" cy="5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Downloads\ta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18" y="1437058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61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배달의">
      <a:majorFont>
        <a:latin typeface="배달의민족 도현"/>
        <a:ea typeface="배달의민족 도현"/>
        <a:cs typeface=""/>
      </a:majorFont>
      <a:minorFont>
        <a:latin typeface="Tahoma"/>
        <a:ea typeface="Noto Sans Mono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>
          <a:defRPr sz="3200" dirty="0">
            <a:ln w="9525">
              <a:solidFill>
                <a:schemeClr val="bg1">
                  <a:alpha val="20000"/>
                </a:schemeClr>
              </a:solidFill>
            </a:ln>
            <a:solidFill>
              <a:schemeClr val="bg1"/>
            </a:solidFill>
            <a:latin typeface="배달의민족 도현"/>
            <a:ea typeface="배달의민족 도현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313</Words>
  <Application>Microsoft Office PowerPoint</Application>
  <PresentationFormat>화면 슬라이드 쇼(4:3)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joe</cp:lastModifiedBy>
  <cp:revision>24</cp:revision>
  <dcterms:created xsi:type="dcterms:W3CDTF">2017-09-20T08:31:39Z</dcterms:created>
  <dcterms:modified xsi:type="dcterms:W3CDTF">2017-09-21T06:35:41Z</dcterms:modified>
</cp:coreProperties>
</file>