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24"/>
  </p:notesMasterIdLst>
  <p:handoutMasterIdLst>
    <p:handoutMasterId r:id="rId25"/>
  </p:handoutMasterIdLst>
  <p:sldIdLst>
    <p:sldId id="3169" r:id="rId2"/>
    <p:sldId id="3180" r:id="rId3"/>
    <p:sldId id="3181" r:id="rId4"/>
    <p:sldId id="3129" r:id="rId5"/>
    <p:sldId id="3133" r:id="rId6"/>
    <p:sldId id="3179" r:id="rId7"/>
    <p:sldId id="3136" r:id="rId8"/>
    <p:sldId id="3182" r:id="rId9"/>
    <p:sldId id="3150" r:id="rId10"/>
    <p:sldId id="3131" r:id="rId11"/>
    <p:sldId id="3141" r:id="rId12"/>
    <p:sldId id="3130" r:id="rId13"/>
    <p:sldId id="3183" r:id="rId14"/>
    <p:sldId id="3142" r:id="rId15"/>
    <p:sldId id="3149" r:id="rId16"/>
    <p:sldId id="3132" r:id="rId17"/>
    <p:sldId id="3134" r:id="rId18"/>
    <p:sldId id="3184" r:id="rId19"/>
    <p:sldId id="3135" r:id="rId20"/>
    <p:sldId id="3148" r:id="rId21"/>
    <p:sldId id="3143" r:id="rId22"/>
    <p:sldId id="3185" r:id="rId23"/>
  </p:sldIdLst>
  <p:sldSz cx="12858750" cy="7232650"/>
  <p:notesSz cx="6858000" cy="9144000"/>
  <p:custDataLst>
    <p:tags r:id="rId2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9FE5"/>
    <a:srgbClr val="F1686A"/>
    <a:srgbClr val="B10A28"/>
    <a:srgbClr val="CB10D7"/>
    <a:srgbClr val="72B027"/>
    <a:srgbClr val="FEA702"/>
    <a:srgbClr val="A6A6A6"/>
    <a:srgbClr val="F84E4B"/>
    <a:srgbClr val="26C8D2"/>
    <a:srgbClr val="1CB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95" autoAdjust="0"/>
    <p:restoredTop sz="92986" autoAdjust="0"/>
  </p:normalViewPr>
  <p:slideViewPr>
    <p:cSldViewPr>
      <p:cViewPr varScale="1">
        <p:scale>
          <a:sx n="105" d="100"/>
          <a:sy n="105" d="100"/>
        </p:scale>
        <p:origin x="606" y="108"/>
      </p:cViewPr>
      <p:guideLst>
        <p:guide orient="horz" pos="328"/>
        <p:guide pos="405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2018/12/5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402362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952721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13</a:t>
            </a:fld>
            <a:endParaRPr lang="zh-CN" altLang="en-US"/>
          </a:p>
        </p:txBody>
      </p:sp>
    </p:spTree>
    <p:extLst>
      <p:ext uri="{BB962C8B-B14F-4D97-AF65-F5344CB8AC3E}">
        <p14:creationId xmlns:p14="http://schemas.microsoft.com/office/powerpoint/2010/main" val="2641891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14</a:t>
            </a:fld>
            <a:endParaRPr lang="en-GB"/>
          </a:p>
        </p:txBody>
      </p:sp>
    </p:spTree>
    <p:extLst>
      <p:ext uri="{BB962C8B-B14F-4D97-AF65-F5344CB8AC3E}">
        <p14:creationId xmlns:p14="http://schemas.microsoft.com/office/powerpoint/2010/main" val="2683982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15</a:t>
            </a:fld>
            <a:endParaRPr lang="zh-CN" altLang="en-US"/>
          </a:p>
        </p:txBody>
      </p:sp>
    </p:spTree>
    <p:extLst>
      <p:ext uri="{BB962C8B-B14F-4D97-AF65-F5344CB8AC3E}">
        <p14:creationId xmlns:p14="http://schemas.microsoft.com/office/powerpoint/2010/main" val="13611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17</a:t>
            </a:fld>
            <a:endParaRPr lang="zh-CN" altLang="en-US"/>
          </a:p>
        </p:txBody>
      </p:sp>
    </p:spTree>
    <p:extLst>
      <p:ext uri="{BB962C8B-B14F-4D97-AF65-F5344CB8AC3E}">
        <p14:creationId xmlns:p14="http://schemas.microsoft.com/office/powerpoint/2010/main" val="3933100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18</a:t>
            </a:fld>
            <a:endParaRPr lang="zh-CN" altLang="en-US"/>
          </a:p>
        </p:txBody>
      </p:sp>
    </p:spTree>
    <p:extLst>
      <p:ext uri="{BB962C8B-B14F-4D97-AF65-F5344CB8AC3E}">
        <p14:creationId xmlns:p14="http://schemas.microsoft.com/office/powerpoint/2010/main" val="976949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19</a:t>
            </a:fld>
            <a:endParaRPr lang="zh-CN" altLang="en-US"/>
          </a:p>
        </p:txBody>
      </p:sp>
    </p:spTree>
    <p:extLst>
      <p:ext uri="{BB962C8B-B14F-4D97-AF65-F5344CB8AC3E}">
        <p14:creationId xmlns:p14="http://schemas.microsoft.com/office/powerpoint/2010/main" val="1540534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20</a:t>
            </a:fld>
            <a:endParaRPr lang="zh-CN" altLang="en-US"/>
          </a:p>
        </p:txBody>
      </p:sp>
    </p:spTree>
    <p:extLst>
      <p:ext uri="{BB962C8B-B14F-4D97-AF65-F5344CB8AC3E}">
        <p14:creationId xmlns:p14="http://schemas.microsoft.com/office/powerpoint/2010/main" val="1260890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21</a:t>
            </a:fld>
            <a:endParaRPr lang="en-GB"/>
          </a:p>
        </p:txBody>
      </p:sp>
    </p:spTree>
    <p:extLst>
      <p:ext uri="{BB962C8B-B14F-4D97-AF65-F5344CB8AC3E}">
        <p14:creationId xmlns:p14="http://schemas.microsoft.com/office/powerpoint/2010/main" val="2000677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186022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2</a:t>
            </a:fld>
            <a:endParaRPr lang="zh-CN" altLang="en-US"/>
          </a:p>
        </p:txBody>
      </p:sp>
    </p:spTree>
    <p:extLst>
      <p:ext uri="{BB962C8B-B14F-4D97-AF65-F5344CB8AC3E}">
        <p14:creationId xmlns:p14="http://schemas.microsoft.com/office/powerpoint/2010/main" val="86804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3</a:t>
            </a:fld>
            <a:endParaRPr lang="zh-CN" altLang="en-US"/>
          </a:p>
        </p:txBody>
      </p:sp>
    </p:spTree>
    <p:extLst>
      <p:ext uri="{BB962C8B-B14F-4D97-AF65-F5344CB8AC3E}">
        <p14:creationId xmlns:p14="http://schemas.microsoft.com/office/powerpoint/2010/main" val="3572633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4</a:t>
            </a:fld>
            <a:endParaRPr lang="en-GB"/>
          </a:p>
        </p:txBody>
      </p:sp>
    </p:spTree>
    <p:extLst>
      <p:ext uri="{BB962C8B-B14F-4D97-AF65-F5344CB8AC3E}">
        <p14:creationId xmlns:p14="http://schemas.microsoft.com/office/powerpoint/2010/main" val="2555919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5</a:t>
            </a:fld>
            <a:endParaRPr lang="zh-CN" altLang="en-US"/>
          </a:p>
        </p:txBody>
      </p:sp>
    </p:spTree>
    <p:extLst>
      <p:ext uri="{BB962C8B-B14F-4D97-AF65-F5344CB8AC3E}">
        <p14:creationId xmlns:p14="http://schemas.microsoft.com/office/powerpoint/2010/main" val="270951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6</a:t>
            </a:fld>
            <a:endParaRPr lang="zh-CN" altLang="en-US"/>
          </a:p>
        </p:txBody>
      </p:sp>
    </p:spTree>
    <p:extLst>
      <p:ext uri="{BB962C8B-B14F-4D97-AF65-F5344CB8AC3E}">
        <p14:creationId xmlns:p14="http://schemas.microsoft.com/office/powerpoint/2010/main" val="2249006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8</a:t>
            </a:fld>
            <a:endParaRPr lang="zh-CN" altLang="en-US"/>
          </a:p>
        </p:txBody>
      </p:sp>
    </p:spTree>
    <p:extLst>
      <p:ext uri="{BB962C8B-B14F-4D97-AF65-F5344CB8AC3E}">
        <p14:creationId xmlns:p14="http://schemas.microsoft.com/office/powerpoint/2010/main" val="1504677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9</a:t>
            </a:fld>
            <a:endParaRPr lang="zh-CN" altLang="en-US"/>
          </a:p>
        </p:txBody>
      </p:sp>
    </p:spTree>
    <p:extLst>
      <p:ext uri="{BB962C8B-B14F-4D97-AF65-F5344CB8AC3E}">
        <p14:creationId xmlns:p14="http://schemas.microsoft.com/office/powerpoint/2010/main" val="3359700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11</a:t>
            </a:fld>
            <a:endParaRPr lang="en-GB"/>
          </a:p>
        </p:txBody>
      </p:sp>
    </p:spTree>
    <p:extLst>
      <p:ext uri="{BB962C8B-B14F-4D97-AF65-F5344CB8AC3E}">
        <p14:creationId xmlns:p14="http://schemas.microsoft.com/office/powerpoint/2010/main" val="1426474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4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77014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2018/12/5</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54" r:id="rId1"/>
    <p:sldLayoutId id="214748395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0"/>
            <a:ext cx="12858750" cy="7243762"/>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5"/>
          <p:cNvSpPr txBox="1">
            <a:spLocks noChangeArrowheads="1"/>
          </p:cNvSpPr>
          <p:nvPr/>
        </p:nvSpPr>
        <p:spPr bwMode="auto">
          <a:xfrm>
            <a:off x="4413152" y="5249114"/>
            <a:ext cx="6952622" cy="4149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en-US" altLang="zh-CN" spc="316"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[Work Report] [Work Summary] [Annual Meeting]</a:t>
            </a:r>
            <a:endParaRPr lang="zh-CN" altLang="en-US" spc="316"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6"/>
          <p:cNvSpPr txBox="1">
            <a:spLocks noChangeArrowheads="1"/>
          </p:cNvSpPr>
          <p:nvPr/>
        </p:nvSpPr>
        <p:spPr bwMode="auto">
          <a:xfrm>
            <a:off x="2468935" y="4284939"/>
            <a:ext cx="9901505" cy="1067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en-US" altLang="zh-CN" sz="5400" kern="2000" spc="633" dirty="0">
                <a:solidFill>
                  <a:srgbClr val="00B0F0"/>
                </a:solidFill>
                <a:latin typeface="方正正准黑简体" panose="02000000000000000000" pitchFamily="2" charset="-122"/>
                <a:ea typeface="方正正准黑简体" panose="02000000000000000000" pitchFamily="2" charset="-122"/>
                <a:cs typeface="+mn-ea"/>
                <a:sym typeface="Arial" panose="020B0604020202020204" pitchFamily="34" charset="0"/>
              </a:rPr>
              <a:t>Dental </a:t>
            </a:r>
            <a:r>
              <a:rPr lang="en-US" altLang="zh-CN" sz="5400" kern="2000" spc="633" dirty="0" err="1">
                <a:solidFill>
                  <a:srgbClr val="00B0F0"/>
                </a:solidFill>
                <a:latin typeface="方正正准黑简体" panose="02000000000000000000" pitchFamily="2" charset="-122"/>
                <a:ea typeface="方正正准黑简体" panose="02000000000000000000" pitchFamily="2" charset="-122"/>
                <a:cs typeface="+mn-ea"/>
                <a:sym typeface="Arial" panose="020B0604020202020204" pitchFamily="34" charset="0"/>
              </a:rPr>
              <a:t>dental</a:t>
            </a:r>
            <a:r>
              <a:rPr lang="en-US" altLang="zh-CN" sz="5400" kern="2000" spc="633" dirty="0">
                <a:solidFill>
                  <a:srgbClr val="00B0F0"/>
                </a:solidFill>
                <a:latin typeface="方正正准黑简体" panose="02000000000000000000" pitchFamily="2" charset="-122"/>
                <a:ea typeface="方正正准黑简体" panose="02000000000000000000" pitchFamily="2" charset="-122"/>
                <a:cs typeface="+mn-ea"/>
                <a:sym typeface="Arial" panose="020B0604020202020204" pitchFamily="34" charset="0"/>
              </a:rPr>
              <a:t> care PPT</a:t>
            </a:r>
            <a:endParaRPr lang="zh-CN" altLang="en-US" sz="5400" kern="2000" spc="633" dirty="0">
              <a:solidFill>
                <a:srgbClr val="00B0F0"/>
              </a:solidFill>
              <a:latin typeface="方正正准黑简体" panose="02000000000000000000" pitchFamily="2" charset="-122"/>
              <a:ea typeface="方正正准黑简体" panose="02000000000000000000" pitchFamily="2" charset="-122"/>
              <a:cs typeface="+mn-ea"/>
              <a:sym typeface="Arial" panose="020B0604020202020204" pitchFamily="34" charset="0"/>
            </a:endParaRPr>
          </a:p>
        </p:txBody>
      </p:sp>
    </p:spTree>
    <p:extLst>
      <p:ext uri="{BB962C8B-B14F-4D97-AF65-F5344CB8AC3E}">
        <p14:creationId xmlns:p14="http://schemas.microsoft.com/office/powerpoint/2010/main" val="3959344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p:cTn id="7" dur="500" fill="hold"/>
                                        <p:tgtEl>
                                          <p:spTgt spid="332"/>
                                        </p:tgtEl>
                                        <p:attrNameLst>
                                          <p:attrName>ppt_w</p:attrName>
                                        </p:attrNameLst>
                                      </p:cBhvr>
                                      <p:tavLst>
                                        <p:tav tm="0">
                                          <p:val>
                                            <p:strVal val="4/3*#ppt_w"/>
                                          </p:val>
                                        </p:tav>
                                        <p:tav tm="100000">
                                          <p:val>
                                            <p:strVal val="#ppt_w"/>
                                          </p:val>
                                        </p:tav>
                                      </p:tavLst>
                                    </p:anim>
                                    <p:anim calcmode="lin" valueType="num">
                                      <p:cBhvr>
                                        <p:cTn id="8" dur="500" fill="hold"/>
                                        <p:tgtEl>
                                          <p:spTgt spid="33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9"/>
          <p:cNvGrpSpPr>
            <a:grpSpLocks/>
          </p:cNvGrpSpPr>
          <p:nvPr/>
        </p:nvGrpSpPr>
        <p:grpSpPr bwMode="auto">
          <a:xfrm>
            <a:off x="4559352" y="2793959"/>
            <a:ext cx="5644686" cy="2211976"/>
            <a:chOff x="1930" y="1737"/>
            <a:chExt cx="3203" cy="1514"/>
          </a:xfrm>
        </p:grpSpPr>
        <p:sp>
          <p:nvSpPr>
            <p:cNvPr id="17" name="Line 20"/>
            <p:cNvSpPr>
              <a:spLocks noChangeShapeType="1"/>
            </p:cNvSpPr>
            <p:nvPr/>
          </p:nvSpPr>
          <p:spPr bwMode="auto">
            <a:xfrm flipH="1">
              <a:off x="2579" y="3251"/>
              <a:ext cx="2545" cy="0"/>
            </a:xfrm>
            <a:prstGeom prst="line">
              <a:avLst/>
            </a:prstGeom>
            <a:noFill/>
            <a:ln w="9525" cap="rnd">
              <a:solidFill>
                <a:schemeClr val="bg1">
                  <a:lumMod val="65000"/>
                </a:schemeClr>
              </a:solidFill>
              <a:prstDash val="sysDot"/>
              <a:round/>
              <a:headEnd type="diamond" w="lg" len="lg"/>
              <a:tailEnd type="oval" w="med" len="med"/>
            </a:ln>
            <a:extLst>
              <a:ext uri="{909E8E84-426E-40DD-AFC4-6F175D3DCCD1}">
                <a14:hiddenFill xmlns:a14="http://schemas.microsoft.com/office/drawing/2010/main">
                  <a:noFill/>
                </a14:hiddenFill>
              </a:ext>
            </a:extLst>
          </p:spPr>
          <p:txBody>
            <a:bodyPr/>
            <a:lstStyle/>
            <a:p>
              <a:pPr defTabSz="915992">
                <a:defRPr/>
              </a:pPr>
              <a:endParaRPr lang="zh-CN" altLang="en-US" sz="1804" b="1"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Line 21"/>
            <p:cNvSpPr>
              <a:spLocks noChangeShapeType="1"/>
            </p:cNvSpPr>
            <p:nvPr/>
          </p:nvSpPr>
          <p:spPr bwMode="auto">
            <a:xfrm flipH="1">
              <a:off x="1930" y="1737"/>
              <a:ext cx="3203" cy="0"/>
            </a:xfrm>
            <a:prstGeom prst="line">
              <a:avLst/>
            </a:prstGeom>
            <a:noFill/>
            <a:ln w="9525" cap="rnd">
              <a:solidFill>
                <a:schemeClr val="bg1">
                  <a:lumMod val="65000"/>
                </a:schemeClr>
              </a:solidFill>
              <a:prstDash val="sysDot"/>
              <a:round/>
              <a:headEnd type="diamond" w="lg" len="lg"/>
              <a:tailEnd type="oval" w="med" len="med"/>
            </a:ln>
            <a:extLst>
              <a:ext uri="{909E8E84-426E-40DD-AFC4-6F175D3DCCD1}">
                <a14:hiddenFill xmlns:a14="http://schemas.microsoft.com/office/drawing/2010/main">
                  <a:noFill/>
                </a14:hiddenFill>
              </a:ext>
            </a:extLst>
          </p:spPr>
          <p:txBody>
            <a:bodyPr/>
            <a:lstStyle/>
            <a:p>
              <a:pPr defTabSz="915992">
                <a:defRPr/>
              </a:pPr>
              <a:endParaRPr lang="zh-CN" altLang="en-US" sz="1804" b="1"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Line 22"/>
            <p:cNvSpPr>
              <a:spLocks noChangeShapeType="1"/>
            </p:cNvSpPr>
            <p:nvPr/>
          </p:nvSpPr>
          <p:spPr bwMode="auto">
            <a:xfrm flipH="1">
              <a:off x="2221" y="2462"/>
              <a:ext cx="2903" cy="0"/>
            </a:xfrm>
            <a:prstGeom prst="line">
              <a:avLst/>
            </a:prstGeom>
            <a:noFill/>
            <a:ln w="9525" cap="rnd">
              <a:solidFill>
                <a:schemeClr val="bg1">
                  <a:lumMod val="65000"/>
                </a:schemeClr>
              </a:solidFill>
              <a:prstDash val="sysDot"/>
              <a:round/>
              <a:headEnd type="diamond" w="lg" len="lg"/>
              <a:tailEnd type="oval" w="med" len="med"/>
            </a:ln>
            <a:extLst>
              <a:ext uri="{909E8E84-426E-40DD-AFC4-6F175D3DCCD1}">
                <a14:hiddenFill xmlns:a14="http://schemas.microsoft.com/office/drawing/2010/main">
                  <a:noFill/>
                </a14:hiddenFill>
              </a:ext>
            </a:extLst>
          </p:spPr>
          <p:txBody>
            <a:bodyPr/>
            <a:lstStyle/>
            <a:p>
              <a:pPr defTabSz="915992">
                <a:defRPr/>
              </a:pPr>
              <a:endParaRPr lang="zh-CN" altLang="en-US" sz="1804" b="1"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7" name="Text Box 13"/>
          <p:cNvSpPr txBox="1">
            <a:spLocks noChangeArrowheads="1"/>
          </p:cNvSpPr>
          <p:nvPr/>
        </p:nvSpPr>
        <p:spPr bwMode="auto">
          <a:xfrm>
            <a:off x="6986395" y="3217381"/>
            <a:ext cx="3217647" cy="578235"/>
          </a:xfrm>
          <a:prstGeom prst="rect">
            <a:avLst/>
          </a:prstGeom>
          <a:noFill/>
          <a:ln w="9525" algn="ctr">
            <a:noFill/>
            <a:miter lim="800000"/>
            <a:headEnd/>
            <a:tailEnd/>
          </a:ln>
        </p:spPr>
        <p:txBody>
          <a:bodyPr wrap="square" lIns="0" tIns="0" rIns="0" bIns="0">
            <a:spAutoFit/>
          </a:bodyPr>
          <a:lstStyle/>
          <a:p>
            <a:pPr algn="just" latinLnBrk="1">
              <a:lnSpc>
                <a:spcPct val="120000"/>
              </a:lnSpc>
            </a:pPr>
            <a:r>
              <a:rPr kumimoji="1"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kumimoji="1"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kumimoji="1"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kumimoji="1"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kumimoji="1"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kumimoji="1" lang="en-US" altLang="ko-KR"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 Box 11"/>
          <p:cNvSpPr txBox="1">
            <a:spLocks noChangeArrowheads="1"/>
          </p:cNvSpPr>
          <p:nvPr/>
        </p:nvSpPr>
        <p:spPr bwMode="auto">
          <a:xfrm>
            <a:off x="6986394" y="4311268"/>
            <a:ext cx="3269848" cy="578235"/>
          </a:xfrm>
          <a:prstGeom prst="rect">
            <a:avLst/>
          </a:prstGeom>
          <a:noFill/>
          <a:ln w="9525" algn="ctr">
            <a:noFill/>
            <a:miter lim="800000"/>
            <a:headEnd/>
            <a:tailEnd/>
          </a:ln>
        </p:spPr>
        <p:txBody>
          <a:bodyPr wrap="square" lIns="0" tIns="0" rIns="0" bIns="0">
            <a:spAutoFit/>
          </a:bodyPr>
          <a:lstStyle/>
          <a:p>
            <a:pPr algn="just" latinLnBrk="1">
              <a:lnSpc>
                <a:spcPct val="120000"/>
              </a:lnSpc>
            </a:pPr>
            <a:r>
              <a:rPr kumimoji="1"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kumimoji="1"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kumimoji="1"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kumimoji="1"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kumimoji="1"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kumimoji="1" lang="en-US" altLang="ko-KR"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 Box 10"/>
          <p:cNvSpPr txBox="1">
            <a:spLocks noChangeArrowheads="1"/>
          </p:cNvSpPr>
          <p:nvPr/>
        </p:nvSpPr>
        <p:spPr bwMode="auto">
          <a:xfrm>
            <a:off x="6986395" y="5405155"/>
            <a:ext cx="3217647" cy="578235"/>
          </a:xfrm>
          <a:prstGeom prst="rect">
            <a:avLst/>
          </a:prstGeom>
          <a:noFill/>
          <a:ln w="9525" algn="ctr">
            <a:noFill/>
            <a:miter lim="800000"/>
            <a:headEnd/>
            <a:tailEnd/>
          </a:ln>
        </p:spPr>
        <p:txBody>
          <a:bodyPr wrap="square" lIns="0" tIns="0" rIns="0" bIns="0">
            <a:spAutoFit/>
          </a:bodyPr>
          <a:lstStyle/>
          <a:p>
            <a:pPr algn="just" latinLnBrk="1">
              <a:lnSpc>
                <a:spcPct val="120000"/>
              </a:lnSpc>
            </a:pPr>
            <a:r>
              <a:rPr kumimoji="1"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kumimoji="1"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kumimoji="1"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kumimoji="1"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kumimoji="1"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kumimoji="1" lang="en-US" altLang="ko-KR"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 Box 35"/>
          <p:cNvSpPr txBox="1">
            <a:spLocks noChangeArrowheads="1"/>
          </p:cNvSpPr>
          <p:nvPr/>
        </p:nvSpPr>
        <p:spPr bwMode="auto">
          <a:xfrm>
            <a:off x="6458456" y="2939854"/>
            <a:ext cx="2444413" cy="234744"/>
          </a:xfrm>
          <a:prstGeom prst="rect">
            <a:avLst/>
          </a:prstGeom>
          <a:noFill/>
          <a:ln w="9525" algn="ctr">
            <a:noFill/>
            <a:miter lim="800000"/>
            <a:headEnd/>
            <a:tailEnd/>
          </a:ln>
          <a:effectLst/>
        </p:spPr>
        <p:txBody>
          <a:bodyPr wrap="square" lIns="0" tIns="0" rIns="0" bIns="0">
            <a:spAutoFit/>
          </a:bodyPr>
          <a:lstStyle/>
          <a:p>
            <a:pPr algn="just" latinLnBrk="1">
              <a:lnSpc>
                <a:spcPct val="120000"/>
              </a:lnSpc>
              <a:defRPr/>
            </a:pPr>
            <a:r>
              <a:rPr kumimoji="1"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endParaRPr kumimoji="1" lang="en-US" altLang="ko-KR"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Rectangle 36"/>
          <p:cNvSpPr>
            <a:spLocks noChangeArrowheads="1"/>
          </p:cNvSpPr>
          <p:nvPr/>
        </p:nvSpPr>
        <p:spPr bwMode="auto">
          <a:xfrm>
            <a:off x="6385993" y="5169681"/>
            <a:ext cx="2457404" cy="234744"/>
          </a:xfrm>
          <a:prstGeom prst="rect">
            <a:avLst/>
          </a:prstGeom>
          <a:noFill/>
          <a:ln w="9525" algn="ctr">
            <a:noFill/>
            <a:miter lim="800000"/>
            <a:headEnd/>
            <a:tailEnd/>
          </a:ln>
          <a:effectLst/>
        </p:spPr>
        <p:txBody>
          <a:bodyPr wrap="none" lIns="0" tIns="0" rIns="0" bIns="0" anchor="ctr">
            <a:spAutoFit/>
          </a:bodyPr>
          <a:lstStyle/>
          <a:p>
            <a:pPr algn="just" latinLnBrk="1">
              <a:lnSpc>
                <a:spcPct val="120000"/>
              </a:lnSpc>
              <a:defRPr/>
            </a:pPr>
            <a:r>
              <a:rPr kumimoji="1"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endParaRPr kumimoji="1" lang="en-US" altLang="ko-KR"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Rectangle 37"/>
          <p:cNvSpPr>
            <a:spLocks noChangeArrowheads="1"/>
          </p:cNvSpPr>
          <p:nvPr/>
        </p:nvSpPr>
        <p:spPr bwMode="auto">
          <a:xfrm>
            <a:off x="6385993" y="4060707"/>
            <a:ext cx="2457404" cy="234744"/>
          </a:xfrm>
          <a:prstGeom prst="rect">
            <a:avLst/>
          </a:prstGeom>
          <a:noFill/>
          <a:ln w="9525" algn="ctr">
            <a:noFill/>
            <a:miter lim="800000"/>
            <a:headEnd/>
            <a:tailEnd/>
          </a:ln>
          <a:effectLst/>
        </p:spPr>
        <p:txBody>
          <a:bodyPr wrap="none" lIns="0" tIns="0" rIns="0" bIns="0" anchor="ctr">
            <a:spAutoFit/>
          </a:bodyPr>
          <a:lstStyle/>
          <a:p>
            <a:pPr algn="just" latinLnBrk="1">
              <a:lnSpc>
                <a:spcPct val="120000"/>
              </a:lnSpc>
              <a:defRPr/>
            </a:pPr>
            <a:r>
              <a:rPr kumimoji="1"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endParaRPr kumimoji="1" lang="en-US" altLang="ko-KR"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 name="Group 4"/>
          <p:cNvGrpSpPr/>
          <p:nvPr/>
        </p:nvGrpSpPr>
        <p:grpSpPr>
          <a:xfrm>
            <a:off x="2719539" y="3999289"/>
            <a:ext cx="3679629" cy="1884340"/>
            <a:chOff x="1047907" y="3811318"/>
            <a:chExt cx="3673475" cy="1881188"/>
          </a:xfrm>
        </p:grpSpPr>
        <p:grpSp>
          <p:nvGrpSpPr>
            <p:cNvPr id="6" name="Group 5"/>
            <p:cNvGrpSpPr>
              <a:grpSpLocks/>
            </p:cNvGrpSpPr>
            <p:nvPr/>
          </p:nvGrpSpPr>
          <p:grpSpPr bwMode="auto">
            <a:xfrm>
              <a:off x="1047907" y="3965306"/>
              <a:ext cx="3673475" cy="1727200"/>
              <a:chOff x="1728" y="3024"/>
              <a:chExt cx="2304" cy="1080"/>
            </a:xfrm>
          </p:grpSpPr>
          <p:sp>
            <p:nvSpPr>
              <p:cNvPr id="8" name="Freeform 5"/>
              <p:cNvSpPr>
                <a:spLocks/>
              </p:cNvSpPr>
              <p:nvPr/>
            </p:nvSpPr>
            <p:spPr bwMode="auto">
              <a:xfrm>
                <a:off x="1728" y="3024"/>
                <a:ext cx="2304" cy="1080"/>
              </a:xfrm>
              <a:custGeom>
                <a:avLst/>
                <a:gdLst>
                  <a:gd name="T0" fmla="*/ 2304 w 2304"/>
                  <a:gd name="T1" fmla="*/ 792 h 1080"/>
                  <a:gd name="T2" fmla="*/ 2302 w 2304"/>
                  <a:gd name="T3" fmla="*/ 806 h 1080"/>
                  <a:gd name="T4" fmla="*/ 2290 w 2304"/>
                  <a:gd name="T5" fmla="*/ 836 h 1080"/>
                  <a:gd name="T6" fmla="*/ 2268 w 2304"/>
                  <a:gd name="T7" fmla="*/ 864 h 1080"/>
                  <a:gd name="T8" fmla="*/ 2234 w 2304"/>
                  <a:gd name="T9" fmla="*/ 892 h 1080"/>
                  <a:gd name="T10" fmla="*/ 2190 w 2304"/>
                  <a:gd name="T11" fmla="*/ 916 h 1080"/>
                  <a:gd name="T12" fmla="*/ 2108 w 2304"/>
                  <a:gd name="T13" fmla="*/ 954 h 1080"/>
                  <a:gd name="T14" fmla="*/ 1966 w 2304"/>
                  <a:gd name="T15" fmla="*/ 996 h 1080"/>
                  <a:gd name="T16" fmla="*/ 1796 w 2304"/>
                  <a:gd name="T17" fmla="*/ 1030 h 1080"/>
                  <a:gd name="T18" fmla="*/ 1600 w 2304"/>
                  <a:gd name="T19" fmla="*/ 1058 h 1080"/>
                  <a:gd name="T20" fmla="*/ 1384 w 2304"/>
                  <a:gd name="T21" fmla="*/ 1074 h 1080"/>
                  <a:gd name="T22" fmla="*/ 1152 w 2304"/>
                  <a:gd name="T23" fmla="*/ 1080 h 1080"/>
                  <a:gd name="T24" fmla="*/ 1034 w 2304"/>
                  <a:gd name="T25" fmla="*/ 1078 h 1080"/>
                  <a:gd name="T26" fmla="*/ 810 w 2304"/>
                  <a:gd name="T27" fmla="*/ 1068 h 1080"/>
                  <a:gd name="T28" fmla="*/ 602 w 2304"/>
                  <a:gd name="T29" fmla="*/ 1046 h 1080"/>
                  <a:gd name="T30" fmla="*/ 420 w 2304"/>
                  <a:gd name="T31" fmla="*/ 1014 h 1080"/>
                  <a:gd name="T32" fmla="*/ 264 w 2304"/>
                  <a:gd name="T33" fmla="*/ 976 h 1080"/>
                  <a:gd name="T34" fmla="*/ 140 w 2304"/>
                  <a:gd name="T35" fmla="*/ 930 h 1080"/>
                  <a:gd name="T36" fmla="*/ 90 w 2304"/>
                  <a:gd name="T37" fmla="*/ 904 h 1080"/>
                  <a:gd name="T38" fmla="*/ 52 w 2304"/>
                  <a:gd name="T39" fmla="*/ 878 h 1080"/>
                  <a:gd name="T40" fmla="*/ 24 w 2304"/>
                  <a:gd name="T41" fmla="*/ 850 h 1080"/>
                  <a:gd name="T42" fmla="*/ 6 w 2304"/>
                  <a:gd name="T43" fmla="*/ 822 h 1080"/>
                  <a:gd name="T44" fmla="*/ 0 w 2304"/>
                  <a:gd name="T45" fmla="*/ 792 h 1080"/>
                  <a:gd name="T46" fmla="*/ 288 w 2304"/>
                  <a:gd name="T47" fmla="*/ 216 h 1080"/>
                  <a:gd name="T48" fmla="*/ 292 w 2304"/>
                  <a:gd name="T49" fmla="*/ 194 h 1080"/>
                  <a:gd name="T50" fmla="*/ 306 w 2304"/>
                  <a:gd name="T51" fmla="*/ 172 h 1080"/>
                  <a:gd name="T52" fmla="*/ 326 w 2304"/>
                  <a:gd name="T53" fmla="*/ 152 h 1080"/>
                  <a:gd name="T54" fmla="*/ 356 w 2304"/>
                  <a:gd name="T55" fmla="*/ 132 h 1080"/>
                  <a:gd name="T56" fmla="*/ 436 w 2304"/>
                  <a:gd name="T57" fmla="*/ 96 h 1080"/>
                  <a:gd name="T58" fmla="*/ 542 w 2304"/>
                  <a:gd name="T59" fmla="*/ 64 h 1080"/>
                  <a:gd name="T60" fmla="*/ 668 w 2304"/>
                  <a:gd name="T61" fmla="*/ 36 h 1080"/>
                  <a:gd name="T62" fmla="*/ 816 w 2304"/>
                  <a:gd name="T63" fmla="*/ 16 h 1080"/>
                  <a:gd name="T64" fmla="*/ 978 w 2304"/>
                  <a:gd name="T65" fmla="*/ 4 h 1080"/>
                  <a:gd name="T66" fmla="*/ 1152 w 2304"/>
                  <a:gd name="T67" fmla="*/ 0 h 1080"/>
                  <a:gd name="T68" fmla="*/ 1240 w 2304"/>
                  <a:gd name="T69" fmla="*/ 2 h 1080"/>
                  <a:gd name="T70" fmla="*/ 1408 w 2304"/>
                  <a:gd name="T71" fmla="*/ 10 h 1080"/>
                  <a:gd name="T72" fmla="*/ 1564 w 2304"/>
                  <a:gd name="T73" fmla="*/ 26 h 1080"/>
                  <a:gd name="T74" fmla="*/ 1702 w 2304"/>
                  <a:gd name="T75" fmla="*/ 50 h 1080"/>
                  <a:gd name="T76" fmla="*/ 1818 w 2304"/>
                  <a:gd name="T77" fmla="*/ 78 h 1080"/>
                  <a:gd name="T78" fmla="*/ 1912 w 2304"/>
                  <a:gd name="T79" fmla="*/ 114 h 1080"/>
                  <a:gd name="T80" fmla="*/ 1964 w 2304"/>
                  <a:gd name="T81" fmla="*/ 142 h 1080"/>
                  <a:gd name="T82" fmla="*/ 1988 w 2304"/>
                  <a:gd name="T83" fmla="*/ 162 h 1080"/>
                  <a:gd name="T84" fmla="*/ 2006 w 2304"/>
                  <a:gd name="T85" fmla="*/ 184 h 1080"/>
                  <a:gd name="T86" fmla="*/ 2014 w 2304"/>
                  <a:gd name="T87" fmla="*/ 204 h 1080"/>
                  <a:gd name="T88" fmla="*/ 2016 w 2304"/>
                  <a:gd name="T89" fmla="*/ 216 h 10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04"/>
                  <a:gd name="T136" fmla="*/ 0 h 1080"/>
                  <a:gd name="T137" fmla="*/ 2304 w 2304"/>
                  <a:gd name="T138" fmla="*/ 1080 h 108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04" h="1080">
                    <a:moveTo>
                      <a:pt x="2016" y="216"/>
                    </a:moveTo>
                    <a:lnTo>
                      <a:pt x="2304" y="792"/>
                    </a:lnTo>
                    <a:lnTo>
                      <a:pt x="2302" y="806"/>
                    </a:lnTo>
                    <a:lnTo>
                      <a:pt x="2298" y="822"/>
                    </a:lnTo>
                    <a:lnTo>
                      <a:pt x="2290" y="836"/>
                    </a:lnTo>
                    <a:lnTo>
                      <a:pt x="2280" y="850"/>
                    </a:lnTo>
                    <a:lnTo>
                      <a:pt x="2268" y="864"/>
                    </a:lnTo>
                    <a:lnTo>
                      <a:pt x="2252" y="878"/>
                    </a:lnTo>
                    <a:lnTo>
                      <a:pt x="2234" y="892"/>
                    </a:lnTo>
                    <a:lnTo>
                      <a:pt x="2214" y="904"/>
                    </a:lnTo>
                    <a:lnTo>
                      <a:pt x="2190" y="916"/>
                    </a:lnTo>
                    <a:lnTo>
                      <a:pt x="2164" y="930"/>
                    </a:lnTo>
                    <a:lnTo>
                      <a:pt x="2108" y="954"/>
                    </a:lnTo>
                    <a:lnTo>
                      <a:pt x="2040" y="976"/>
                    </a:lnTo>
                    <a:lnTo>
                      <a:pt x="1966" y="996"/>
                    </a:lnTo>
                    <a:lnTo>
                      <a:pt x="1884" y="1014"/>
                    </a:lnTo>
                    <a:lnTo>
                      <a:pt x="1796" y="1030"/>
                    </a:lnTo>
                    <a:lnTo>
                      <a:pt x="1702" y="1046"/>
                    </a:lnTo>
                    <a:lnTo>
                      <a:pt x="1600" y="1058"/>
                    </a:lnTo>
                    <a:lnTo>
                      <a:pt x="1494" y="1068"/>
                    </a:lnTo>
                    <a:lnTo>
                      <a:pt x="1384" y="1074"/>
                    </a:lnTo>
                    <a:lnTo>
                      <a:pt x="1270" y="1078"/>
                    </a:lnTo>
                    <a:lnTo>
                      <a:pt x="1152" y="1080"/>
                    </a:lnTo>
                    <a:lnTo>
                      <a:pt x="1034" y="1078"/>
                    </a:lnTo>
                    <a:lnTo>
                      <a:pt x="920" y="1074"/>
                    </a:lnTo>
                    <a:lnTo>
                      <a:pt x="810" y="1068"/>
                    </a:lnTo>
                    <a:lnTo>
                      <a:pt x="704" y="1058"/>
                    </a:lnTo>
                    <a:lnTo>
                      <a:pt x="602" y="1046"/>
                    </a:lnTo>
                    <a:lnTo>
                      <a:pt x="508" y="1030"/>
                    </a:lnTo>
                    <a:lnTo>
                      <a:pt x="420" y="1014"/>
                    </a:lnTo>
                    <a:lnTo>
                      <a:pt x="338" y="996"/>
                    </a:lnTo>
                    <a:lnTo>
                      <a:pt x="264" y="976"/>
                    </a:lnTo>
                    <a:lnTo>
                      <a:pt x="196" y="954"/>
                    </a:lnTo>
                    <a:lnTo>
                      <a:pt x="140" y="930"/>
                    </a:lnTo>
                    <a:lnTo>
                      <a:pt x="114" y="916"/>
                    </a:lnTo>
                    <a:lnTo>
                      <a:pt x="90" y="904"/>
                    </a:lnTo>
                    <a:lnTo>
                      <a:pt x="70" y="892"/>
                    </a:lnTo>
                    <a:lnTo>
                      <a:pt x="52" y="878"/>
                    </a:lnTo>
                    <a:lnTo>
                      <a:pt x="36" y="864"/>
                    </a:lnTo>
                    <a:lnTo>
                      <a:pt x="24" y="850"/>
                    </a:lnTo>
                    <a:lnTo>
                      <a:pt x="14" y="836"/>
                    </a:lnTo>
                    <a:lnTo>
                      <a:pt x="6" y="822"/>
                    </a:lnTo>
                    <a:lnTo>
                      <a:pt x="2" y="806"/>
                    </a:lnTo>
                    <a:lnTo>
                      <a:pt x="0" y="792"/>
                    </a:lnTo>
                    <a:lnTo>
                      <a:pt x="288" y="216"/>
                    </a:lnTo>
                    <a:lnTo>
                      <a:pt x="290" y="204"/>
                    </a:lnTo>
                    <a:lnTo>
                      <a:pt x="292" y="194"/>
                    </a:lnTo>
                    <a:lnTo>
                      <a:pt x="298" y="184"/>
                    </a:lnTo>
                    <a:lnTo>
                      <a:pt x="306" y="172"/>
                    </a:lnTo>
                    <a:lnTo>
                      <a:pt x="316" y="162"/>
                    </a:lnTo>
                    <a:lnTo>
                      <a:pt x="326" y="152"/>
                    </a:lnTo>
                    <a:lnTo>
                      <a:pt x="340" y="142"/>
                    </a:lnTo>
                    <a:lnTo>
                      <a:pt x="356" y="132"/>
                    </a:lnTo>
                    <a:lnTo>
                      <a:pt x="392" y="114"/>
                    </a:lnTo>
                    <a:lnTo>
                      <a:pt x="436" y="96"/>
                    </a:lnTo>
                    <a:lnTo>
                      <a:pt x="486" y="78"/>
                    </a:lnTo>
                    <a:lnTo>
                      <a:pt x="542" y="64"/>
                    </a:lnTo>
                    <a:lnTo>
                      <a:pt x="602" y="50"/>
                    </a:lnTo>
                    <a:lnTo>
                      <a:pt x="668" y="36"/>
                    </a:lnTo>
                    <a:lnTo>
                      <a:pt x="740" y="26"/>
                    </a:lnTo>
                    <a:lnTo>
                      <a:pt x="816" y="16"/>
                    </a:lnTo>
                    <a:lnTo>
                      <a:pt x="896" y="10"/>
                    </a:lnTo>
                    <a:lnTo>
                      <a:pt x="978" y="4"/>
                    </a:lnTo>
                    <a:lnTo>
                      <a:pt x="1064" y="2"/>
                    </a:lnTo>
                    <a:lnTo>
                      <a:pt x="1152" y="0"/>
                    </a:lnTo>
                    <a:lnTo>
                      <a:pt x="1240" y="2"/>
                    </a:lnTo>
                    <a:lnTo>
                      <a:pt x="1326" y="4"/>
                    </a:lnTo>
                    <a:lnTo>
                      <a:pt x="1408" y="10"/>
                    </a:lnTo>
                    <a:lnTo>
                      <a:pt x="1488" y="16"/>
                    </a:lnTo>
                    <a:lnTo>
                      <a:pt x="1564" y="26"/>
                    </a:lnTo>
                    <a:lnTo>
                      <a:pt x="1636" y="36"/>
                    </a:lnTo>
                    <a:lnTo>
                      <a:pt x="1702" y="50"/>
                    </a:lnTo>
                    <a:lnTo>
                      <a:pt x="1762" y="64"/>
                    </a:lnTo>
                    <a:lnTo>
                      <a:pt x="1818" y="78"/>
                    </a:lnTo>
                    <a:lnTo>
                      <a:pt x="1868" y="96"/>
                    </a:lnTo>
                    <a:lnTo>
                      <a:pt x="1912" y="114"/>
                    </a:lnTo>
                    <a:lnTo>
                      <a:pt x="1948" y="132"/>
                    </a:lnTo>
                    <a:lnTo>
                      <a:pt x="1964" y="142"/>
                    </a:lnTo>
                    <a:lnTo>
                      <a:pt x="1978" y="152"/>
                    </a:lnTo>
                    <a:lnTo>
                      <a:pt x="1988" y="162"/>
                    </a:lnTo>
                    <a:lnTo>
                      <a:pt x="1998" y="172"/>
                    </a:lnTo>
                    <a:lnTo>
                      <a:pt x="2006" y="184"/>
                    </a:lnTo>
                    <a:lnTo>
                      <a:pt x="2012" y="194"/>
                    </a:lnTo>
                    <a:lnTo>
                      <a:pt x="2014" y="204"/>
                    </a:lnTo>
                    <a:lnTo>
                      <a:pt x="2016" y="21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just">
                  <a:lnSpc>
                    <a:spcPct val="120000"/>
                  </a:lnSpc>
                </a:pPr>
                <a:endParaRPr lang="zh-CN" altLang="en-US" sz="781" b="1">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6"/>
              <p:cNvSpPr>
                <a:spLocks/>
              </p:cNvSpPr>
              <p:nvPr/>
            </p:nvSpPr>
            <p:spPr bwMode="auto">
              <a:xfrm>
                <a:off x="2016" y="3024"/>
                <a:ext cx="1728" cy="432"/>
              </a:xfrm>
              <a:custGeom>
                <a:avLst/>
                <a:gdLst>
                  <a:gd name="T0" fmla="*/ 1728 w 1728"/>
                  <a:gd name="T1" fmla="*/ 216 h 432"/>
                  <a:gd name="T2" fmla="*/ 1724 w 1728"/>
                  <a:gd name="T3" fmla="*/ 238 h 432"/>
                  <a:gd name="T4" fmla="*/ 1710 w 1728"/>
                  <a:gd name="T5" fmla="*/ 260 h 432"/>
                  <a:gd name="T6" fmla="*/ 1690 w 1728"/>
                  <a:gd name="T7" fmla="*/ 280 h 432"/>
                  <a:gd name="T8" fmla="*/ 1660 w 1728"/>
                  <a:gd name="T9" fmla="*/ 300 h 432"/>
                  <a:gd name="T10" fmla="*/ 1580 w 1728"/>
                  <a:gd name="T11" fmla="*/ 336 h 432"/>
                  <a:gd name="T12" fmla="*/ 1474 w 1728"/>
                  <a:gd name="T13" fmla="*/ 368 h 432"/>
                  <a:gd name="T14" fmla="*/ 1348 w 1728"/>
                  <a:gd name="T15" fmla="*/ 396 h 432"/>
                  <a:gd name="T16" fmla="*/ 1200 w 1728"/>
                  <a:gd name="T17" fmla="*/ 416 h 432"/>
                  <a:gd name="T18" fmla="*/ 1038 w 1728"/>
                  <a:gd name="T19" fmla="*/ 428 h 432"/>
                  <a:gd name="T20" fmla="*/ 864 w 1728"/>
                  <a:gd name="T21" fmla="*/ 432 h 432"/>
                  <a:gd name="T22" fmla="*/ 776 w 1728"/>
                  <a:gd name="T23" fmla="*/ 430 h 432"/>
                  <a:gd name="T24" fmla="*/ 608 w 1728"/>
                  <a:gd name="T25" fmla="*/ 422 h 432"/>
                  <a:gd name="T26" fmla="*/ 452 w 1728"/>
                  <a:gd name="T27" fmla="*/ 406 h 432"/>
                  <a:gd name="T28" fmla="*/ 314 w 1728"/>
                  <a:gd name="T29" fmla="*/ 382 h 432"/>
                  <a:gd name="T30" fmla="*/ 198 w 1728"/>
                  <a:gd name="T31" fmla="*/ 354 h 432"/>
                  <a:gd name="T32" fmla="*/ 104 w 1728"/>
                  <a:gd name="T33" fmla="*/ 318 h 432"/>
                  <a:gd name="T34" fmla="*/ 52 w 1728"/>
                  <a:gd name="T35" fmla="*/ 290 h 432"/>
                  <a:gd name="T36" fmla="*/ 28 w 1728"/>
                  <a:gd name="T37" fmla="*/ 270 h 432"/>
                  <a:gd name="T38" fmla="*/ 10 w 1728"/>
                  <a:gd name="T39" fmla="*/ 248 h 432"/>
                  <a:gd name="T40" fmla="*/ 2 w 1728"/>
                  <a:gd name="T41" fmla="*/ 228 h 432"/>
                  <a:gd name="T42" fmla="*/ 0 w 1728"/>
                  <a:gd name="T43" fmla="*/ 216 h 432"/>
                  <a:gd name="T44" fmla="*/ 4 w 1728"/>
                  <a:gd name="T45" fmla="*/ 194 h 432"/>
                  <a:gd name="T46" fmla="*/ 18 w 1728"/>
                  <a:gd name="T47" fmla="*/ 172 h 432"/>
                  <a:gd name="T48" fmla="*/ 38 w 1728"/>
                  <a:gd name="T49" fmla="*/ 152 h 432"/>
                  <a:gd name="T50" fmla="*/ 68 w 1728"/>
                  <a:gd name="T51" fmla="*/ 132 h 432"/>
                  <a:gd name="T52" fmla="*/ 148 w 1728"/>
                  <a:gd name="T53" fmla="*/ 96 h 432"/>
                  <a:gd name="T54" fmla="*/ 254 w 1728"/>
                  <a:gd name="T55" fmla="*/ 64 h 432"/>
                  <a:gd name="T56" fmla="*/ 380 w 1728"/>
                  <a:gd name="T57" fmla="*/ 36 h 432"/>
                  <a:gd name="T58" fmla="*/ 528 w 1728"/>
                  <a:gd name="T59" fmla="*/ 16 h 432"/>
                  <a:gd name="T60" fmla="*/ 690 w 1728"/>
                  <a:gd name="T61" fmla="*/ 4 h 432"/>
                  <a:gd name="T62" fmla="*/ 864 w 1728"/>
                  <a:gd name="T63" fmla="*/ 0 h 432"/>
                  <a:gd name="T64" fmla="*/ 952 w 1728"/>
                  <a:gd name="T65" fmla="*/ 2 h 432"/>
                  <a:gd name="T66" fmla="*/ 1120 w 1728"/>
                  <a:gd name="T67" fmla="*/ 10 h 432"/>
                  <a:gd name="T68" fmla="*/ 1276 w 1728"/>
                  <a:gd name="T69" fmla="*/ 26 h 432"/>
                  <a:gd name="T70" fmla="*/ 1414 w 1728"/>
                  <a:gd name="T71" fmla="*/ 50 h 432"/>
                  <a:gd name="T72" fmla="*/ 1530 w 1728"/>
                  <a:gd name="T73" fmla="*/ 78 h 432"/>
                  <a:gd name="T74" fmla="*/ 1624 w 1728"/>
                  <a:gd name="T75" fmla="*/ 114 h 432"/>
                  <a:gd name="T76" fmla="*/ 1676 w 1728"/>
                  <a:gd name="T77" fmla="*/ 142 h 432"/>
                  <a:gd name="T78" fmla="*/ 1700 w 1728"/>
                  <a:gd name="T79" fmla="*/ 162 h 432"/>
                  <a:gd name="T80" fmla="*/ 1718 w 1728"/>
                  <a:gd name="T81" fmla="*/ 184 h 432"/>
                  <a:gd name="T82" fmla="*/ 1726 w 1728"/>
                  <a:gd name="T83" fmla="*/ 204 h 432"/>
                  <a:gd name="T84" fmla="*/ 1728 w 1728"/>
                  <a:gd name="T85" fmla="*/ 216 h 4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28"/>
                  <a:gd name="T130" fmla="*/ 0 h 432"/>
                  <a:gd name="T131" fmla="*/ 1728 w 1728"/>
                  <a:gd name="T132" fmla="*/ 432 h 4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28" h="432">
                    <a:moveTo>
                      <a:pt x="1728" y="216"/>
                    </a:moveTo>
                    <a:lnTo>
                      <a:pt x="1728" y="216"/>
                    </a:lnTo>
                    <a:lnTo>
                      <a:pt x="1726" y="228"/>
                    </a:lnTo>
                    <a:lnTo>
                      <a:pt x="1724" y="238"/>
                    </a:lnTo>
                    <a:lnTo>
                      <a:pt x="1718" y="248"/>
                    </a:lnTo>
                    <a:lnTo>
                      <a:pt x="1710" y="260"/>
                    </a:lnTo>
                    <a:lnTo>
                      <a:pt x="1700" y="270"/>
                    </a:lnTo>
                    <a:lnTo>
                      <a:pt x="1690" y="280"/>
                    </a:lnTo>
                    <a:lnTo>
                      <a:pt x="1676" y="290"/>
                    </a:lnTo>
                    <a:lnTo>
                      <a:pt x="1660" y="300"/>
                    </a:lnTo>
                    <a:lnTo>
                      <a:pt x="1624" y="318"/>
                    </a:lnTo>
                    <a:lnTo>
                      <a:pt x="1580" y="336"/>
                    </a:lnTo>
                    <a:lnTo>
                      <a:pt x="1530" y="354"/>
                    </a:lnTo>
                    <a:lnTo>
                      <a:pt x="1474" y="368"/>
                    </a:lnTo>
                    <a:lnTo>
                      <a:pt x="1414" y="382"/>
                    </a:lnTo>
                    <a:lnTo>
                      <a:pt x="1348" y="396"/>
                    </a:lnTo>
                    <a:lnTo>
                      <a:pt x="1276" y="406"/>
                    </a:lnTo>
                    <a:lnTo>
                      <a:pt x="1200" y="416"/>
                    </a:lnTo>
                    <a:lnTo>
                      <a:pt x="1120" y="422"/>
                    </a:lnTo>
                    <a:lnTo>
                      <a:pt x="1038" y="428"/>
                    </a:lnTo>
                    <a:lnTo>
                      <a:pt x="952" y="430"/>
                    </a:lnTo>
                    <a:lnTo>
                      <a:pt x="864" y="432"/>
                    </a:lnTo>
                    <a:lnTo>
                      <a:pt x="776" y="430"/>
                    </a:lnTo>
                    <a:lnTo>
                      <a:pt x="690" y="428"/>
                    </a:lnTo>
                    <a:lnTo>
                      <a:pt x="608" y="422"/>
                    </a:lnTo>
                    <a:lnTo>
                      <a:pt x="528" y="416"/>
                    </a:lnTo>
                    <a:lnTo>
                      <a:pt x="452" y="406"/>
                    </a:lnTo>
                    <a:lnTo>
                      <a:pt x="380" y="396"/>
                    </a:lnTo>
                    <a:lnTo>
                      <a:pt x="314" y="382"/>
                    </a:lnTo>
                    <a:lnTo>
                      <a:pt x="254" y="368"/>
                    </a:lnTo>
                    <a:lnTo>
                      <a:pt x="198" y="354"/>
                    </a:lnTo>
                    <a:lnTo>
                      <a:pt x="148" y="336"/>
                    </a:lnTo>
                    <a:lnTo>
                      <a:pt x="104" y="318"/>
                    </a:lnTo>
                    <a:lnTo>
                      <a:pt x="68" y="300"/>
                    </a:lnTo>
                    <a:lnTo>
                      <a:pt x="52" y="290"/>
                    </a:lnTo>
                    <a:lnTo>
                      <a:pt x="38" y="280"/>
                    </a:lnTo>
                    <a:lnTo>
                      <a:pt x="28" y="270"/>
                    </a:lnTo>
                    <a:lnTo>
                      <a:pt x="18" y="260"/>
                    </a:lnTo>
                    <a:lnTo>
                      <a:pt x="10" y="248"/>
                    </a:lnTo>
                    <a:lnTo>
                      <a:pt x="4" y="238"/>
                    </a:lnTo>
                    <a:lnTo>
                      <a:pt x="2" y="228"/>
                    </a:lnTo>
                    <a:lnTo>
                      <a:pt x="0" y="216"/>
                    </a:lnTo>
                    <a:lnTo>
                      <a:pt x="2" y="204"/>
                    </a:lnTo>
                    <a:lnTo>
                      <a:pt x="4" y="194"/>
                    </a:lnTo>
                    <a:lnTo>
                      <a:pt x="10" y="184"/>
                    </a:lnTo>
                    <a:lnTo>
                      <a:pt x="18" y="172"/>
                    </a:lnTo>
                    <a:lnTo>
                      <a:pt x="28" y="162"/>
                    </a:lnTo>
                    <a:lnTo>
                      <a:pt x="38" y="152"/>
                    </a:lnTo>
                    <a:lnTo>
                      <a:pt x="52" y="142"/>
                    </a:lnTo>
                    <a:lnTo>
                      <a:pt x="68" y="132"/>
                    </a:lnTo>
                    <a:lnTo>
                      <a:pt x="104" y="114"/>
                    </a:lnTo>
                    <a:lnTo>
                      <a:pt x="148" y="96"/>
                    </a:lnTo>
                    <a:lnTo>
                      <a:pt x="198" y="78"/>
                    </a:lnTo>
                    <a:lnTo>
                      <a:pt x="254" y="64"/>
                    </a:lnTo>
                    <a:lnTo>
                      <a:pt x="314" y="50"/>
                    </a:lnTo>
                    <a:lnTo>
                      <a:pt x="380" y="36"/>
                    </a:lnTo>
                    <a:lnTo>
                      <a:pt x="452" y="26"/>
                    </a:lnTo>
                    <a:lnTo>
                      <a:pt x="528" y="16"/>
                    </a:lnTo>
                    <a:lnTo>
                      <a:pt x="608" y="10"/>
                    </a:lnTo>
                    <a:lnTo>
                      <a:pt x="690" y="4"/>
                    </a:lnTo>
                    <a:lnTo>
                      <a:pt x="776" y="2"/>
                    </a:lnTo>
                    <a:lnTo>
                      <a:pt x="864" y="0"/>
                    </a:lnTo>
                    <a:lnTo>
                      <a:pt x="952" y="2"/>
                    </a:lnTo>
                    <a:lnTo>
                      <a:pt x="1038" y="4"/>
                    </a:lnTo>
                    <a:lnTo>
                      <a:pt x="1120" y="10"/>
                    </a:lnTo>
                    <a:lnTo>
                      <a:pt x="1200" y="16"/>
                    </a:lnTo>
                    <a:lnTo>
                      <a:pt x="1276" y="26"/>
                    </a:lnTo>
                    <a:lnTo>
                      <a:pt x="1348" y="36"/>
                    </a:lnTo>
                    <a:lnTo>
                      <a:pt x="1414" y="50"/>
                    </a:lnTo>
                    <a:lnTo>
                      <a:pt x="1474" y="64"/>
                    </a:lnTo>
                    <a:lnTo>
                      <a:pt x="1530" y="78"/>
                    </a:lnTo>
                    <a:lnTo>
                      <a:pt x="1580" y="96"/>
                    </a:lnTo>
                    <a:lnTo>
                      <a:pt x="1624" y="114"/>
                    </a:lnTo>
                    <a:lnTo>
                      <a:pt x="1660" y="132"/>
                    </a:lnTo>
                    <a:lnTo>
                      <a:pt x="1676" y="142"/>
                    </a:lnTo>
                    <a:lnTo>
                      <a:pt x="1690" y="152"/>
                    </a:lnTo>
                    <a:lnTo>
                      <a:pt x="1700" y="162"/>
                    </a:lnTo>
                    <a:lnTo>
                      <a:pt x="1710" y="172"/>
                    </a:lnTo>
                    <a:lnTo>
                      <a:pt x="1718" y="184"/>
                    </a:lnTo>
                    <a:lnTo>
                      <a:pt x="1724" y="194"/>
                    </a:lnTo>
                    <a:lnTo>
                      <a:pt x="1726" y="204"/>
                    </a:lnTo>
                    <a:lnTo>
                      <a:pt x="1728" y="216"/>
                    </a:lnTo>
                    <a:close/>
                  </a:path>
                </a:pathLst>
              </a:custGeom>
              <a:gradFill rotWithShape="1">
                <a:gsLst>
                  <a:gs pos="0">
                    <a:srgbClr val="767676">
                      <a:alpha val="0"/>
                    </a:srgbClr>
                  </a:gs>
                  <a:gs pos="100000">
                    <a:srgbClr val="FFFFFF"/>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lstStyle/>
              <a:p>
                <a:pPr algn="just">
                  <a:lnSpc>
                    <a:spcPct val="120000"/>
                  </a:lnSpc>
                </a:pPr>
                <a:endParaRPr lang="zh-CN" altLang="en-US" sz="781" b="1">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 name="Oval 7"/>
            <p:cNvSpPr>
              <a:spLocks noChangeArrowheads="1"/>
            </p:cNvSpPr>
            <p:nvPr/>
          </p:nvSpPr>
          <p:spPr bwMode="auto">
            <a:xfrm>
              <a:off x="1467007" y="3811318"/>
              <a:ext cx="2832099" cy="920750"/>
            </a:xfrm>
            <a:prstGeom prst="ellipse">
              <a:avLst/>
            </a:prstGeom>
            <a:gradFill rotWithShape="1">
              <a:gsLst>
                <a:gs pos="0">
                  <a:srgbClr val="000000">
                    <a:alpha val="5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algn="just" defTabSz="915992" eaLnBrk="1" fontAlgn="base" hangingPunct="1">
                <a:spcBef>
                  <a:spcPts val="0"/>
                </a:spcBef>
                <a:buClrTx/>
                <a:buSzTx/>
                <a:buNone/>
                <a:defRPr/>
              </a:pPr>
              <a:endParaRPr lang="zh-CN" altLang="en-US" sz="781" b="0" kern="0">
                <a:solidFill>
                  <a:srgbClr val="000000"/>
                </a:solidFill>
                <a:latin typeface="Arial" panose="020B0604020202020204" pitchFamily="34" charset="0"/>
                <a:cs typeface="+mn-ea"/>
                <a:sym typeface="Arial" panose="020B0604020202020204" pitchFamily="34" charset="0"/>
              </a:endParaRPr>
            </a:p>
          </p:txBody>
        </p:sp>
      </p:grpSp>
      <p:grpSp>
        <p:nvGrpSpPr>
          <p:cNvPr id="10" name="Group 9"/>
          <p:cNvGrpSpPr/>
          <p:nvPr/>
        </p:nvGrpSpPr>
        <p:grpSpPr>
          <a:xfrm>
            <a:off x="3331754" y="2975232"/>
            <a:ext cx="2488600" cy="1544044"/>
            <a:chOff x="1659095" y="2788969"/>
            <a:chExt cx="2484437" cy="1541462"/>
          </a:xfrm>
        </p:grpSpPr>
        <p:grpSp>
          <p:nvGrpSpPr>
            <p:cNvPr id="11" name="Group 8"/>
            <p:cNvGrpSpPr>
              <a:grpSpLocks/>
            </p:cNvGrpSpPr>
            <p:nvPr/>
          </p:nvGrpSpPr>
          <p:grpSpPr bwMode="auto">
            <a:xfrm>
              <a:off x="1659095" y="2957244"/>
              <a:ext cx="2484437" cy="1373187"/>
              <a:chOff x="2016" y="1944"/>
              <a:chExt cx="1728" cy="936"/>
            </a:xfrm>
          </p:grpSpPr>
          <p:sp>
            <p:nvSpPr>
              <p:cNvPr id="13" name="Freeform 9"/>
              <p:cNvSpPr>
                <a:spLocks/>
              </p:cNvSpPr>
              <p:nvPr/>
            </p:nvSpPr>
            <p:spPr bwMode="auto">
              <a:xfrm>
                <a:off x="2016" y="1944"/>
                <a:ext cx="1728" cy="936"/>
              </a:xfrm>
              <a:custGeom>
                <a:avLst/>
                <a:gdLst>
                  <a:gd name="T0" fmla="*/ 1728 w 1728"/>
                  <a:gd name="T1" fmla="*/ 720 h 936"/>
                  <a:gd name="T2" fmla="*/ 1726 w 1728"/>
                  <a:gd name="T3" fmla="*/ 732 h 936"/>
                  <a:gd name="T4" fmla="*/ 1718 w 1728"/>
                  <a:gd name="T5" fmla="*/ 752 h 936"/>
                  <a:gd name="T6" fmla="*/ 1700 w 1728"/>
                  <a:gd name="T7" fmla="*/ 774 h 936"/>
                  <a:gd name="T8" fmla="*/ 1676 w 1728"/>
                  <a:gd name="T9" fmla="*/ 794 h 936"/>
                  <a:gd name="T10" fmla="*/ 1624 w 1728"/>
                  <a:gd name="T11" fmla="*/ 822 h 936"/>
                  <a:gd name="T12" fmla="*/ 1530 w 1728"/>
                  <a:gd name="T13" fmla="*/ 858 h 936"/>
                  <a:gd name="T14" fmla="*/ 1414 w 1728"/>
                  <a:gd name="T15" fmla="*/ 886 h 936"/>
                  <a:gd name="T16" fmla="*/ 1276 w 1728"/>
                  <a:gd name="T17" fmla="*/ 910 h 936"/>
                  <a:gd name="T18" fmla="*/ 1120 w 1728"/>
                  <a:gd name="T19" fmla="*/ 926 h 936"/>
                  <a:gd name="T20" fmla="*/ 952 w 1728"/>
                  <a:gd name="T21" fmla="*/ 934 h 936"/>
                  <a:gd name="T22" fmla="*/ 864 w 1728"/>
                  <a:gd name="T23" fmla="*/ 936 h 936"/>
                  <a:gd name="T24" fmla="*/ 690 w 1728"/>
                  <a:gd name="T25" fmla="*/ 932 h 936"/>
                  <a:gd name="T26" fmla="*/ 528 w 1728"/>
                  <a:gd name="T27" fmla="*/ 920 h 936"/>
                  <a:gd name="T28" fmla="*/ 380 w 1728"/>
                  <a:gd name="T29" fmla="*/ 900 h 936"/>
                  <a:gd name="T30" fmla="*/ 254 w 1728"/>
                  <a:gd name="T31" fmla="*/ 872 h 936"/>
                  <a:gd name="T32" fmla="*/ 148 w 1728"/>
                  <a:gd name="T33" fmla="*/ 840 h 936"/>
                  <a:gd name="T34" fmla="*/ 68 w 1728"/>
                  <a:gd name="T35" fmla="*/ 804 h 936"/>
                  <a:gd name="T36" fmla="*/ 38 w 1728"/>
                  <a:gd name="T37" fmla="*/ 784 h 936"/>
                  <a:gd name="T38" fmla="*/ 18 w 1728"/>
                  <a:gd name="T39" fmla="*/ 764 h 936"/>
                  <a:gd name="T40" fmla="*/ 4 w 1728"/>
                  <a:gd name="T41" fmla="*/ 742 h 936"/>
                  <a:gd name="T42" fmla="*/ 0 w 1728"/>
                  <a:gd name="T43" fmla="*/ 720 h 936"/>
                  <a:gd name="T44" fmla="*/ 288 w 1728"/>
                  <a:gd name="T45" fmla="*/ 144 h 936"/>
                  <a:gd name="T46" fmla="*/ 290 w 1728"/>
                  <a:gd name="T47" fmla="*/ 130 h 936"/>
                  <a:gd name="T48" fmla="*/ 300 w 1728"/>
                  <a:gd name="T49" fmla="*/ 114 h 936"/>
                  <a:gd name="T50" fmla="*/ 334 w 1728"/>
                  <a:gd name="T51" fmla="*/ 88 h 936"/>
                  <a:gd name="T52" fmla="*/ 386 w 1728"/>
                  <a:gd name="T53" fmla="*/ 64 h 936"/>
                  <a:gd name="T54" fmla="*/ 456 w 1728"/>
                  <a:gd name="T55" fmla="*/ 42 h 936"/>
                  <a:gd name="T56" fmla="*/ 542 w 1728"/>
                  <a:gd name="T57" fmla="*/ 24 h 936"/>
                  <a:gd name="T58" fmla="*/ 640 w 1728"/>
                  <a:gd name="T59" fmla="*/ 12 h 936"/>
                  <a:gd name="T60" fmla="*/ 748 w 1728"/>
                  <a:gd name="T61" fmla="*/ 2 h 936"/>
                  <a:gd name="T62" fmla="*/ 864 w 1728"/>
                  <a:gd name="T63" fmla="*/ 0 h 936"/>
                  <a:gd name="T64" fmla="*/ 922 w 1728"/>
                  <a:gd name="T65" fmla="*/ 0 h 936"/>
                  <a:gd name="T66" fmla="*/ 1036 w 1728"/>
                  <a:gd name="T67" fmla="*/ 6 h 936"/>
                  <a:gd name="T68" fmla="*/ 1138 w 1728"/>
                  <a:gd name="T69" fmla="*/ 18 h 936"/>
                  <a:gd name="T70" fmla="*/ 1230 w 1728"/>
                  <a:gd name="T71" fmla="*/ 32 h 936"/>
                  <a:gd name="T72" fmla="*/ 1308 w 1728"/>
                  <a:gd name="T73" fmla="*/ 52 h 936"/>
                  <a:gd name="T74" fmla="*/ 1370 w 1728"/>
                  <a:gd name="T75" fmla="*/ 76 h 936"/>
                  <a:gd name="T76" fmla="*/ 1414 w 1728"/>
                  <a:gd name="T77" fmla="*/ 102 h 936"/>
                  <a:gd name="T78" fmla="*/ 1434 w 1728"/>
                  <a:gd name="T79" fmla="*/ 122 h 936"/>
                  <a:gd name="T80" fmla="*/ 1440 w 1728"/>
                  <a:gd name="T81" fmla="*/ 136 h 936"/>
                  <a:gd name="T82" fmla="*/ 1440 w 1728"/>
                  <a:gd name="T83" fmla="*/ 144 h 9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28"/>
                  <a:gd name="T127" fmla="*/ 0 h 936"/>
                  <a:gd name="T128" fmla="*/ 1728 w 1728"/>
                  <a:gd name="T129" fmla="*/ 936 h 9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28" h="936">
                    <a:moveTo>
                      <a:pt x="1440" y="144"/>
                    </a:moveTo>
                    <a:lnTo>
                      <a:pt x="1728" y="720"/>
                    </a:lnTo>
                    <a:lnTo>
                      <a:pt x="1726" y="732"/>
                    </a:lnTo>
                    <a:lnTo>
                      <a:pt x="1724" y="742"/>
                    </a:lnTo>
                    <a:lnTo>
                      <a:pt x="1718" y="752"/>
                    </a:lnTo>
                    <a:lnTo>
                      <a:pt x="1710" y="764"/>
                    </a:lnTo>
                    <a:lnTo>
                      <a:pt x="1700" y="774"/>
                    </a:lnTo>
                    <a:lnTo>
                      <a:pt x="1690" y="784"/>
                    </a:lnTo>
                    <a:lnTo>
                      <a:pt x="1676" y="794"/>
                    </a:lnTo>
                    <a:lnTo>
                      <a:pt x="1660" y="804"/>
                    </a:lnTo>
                    <a:lnTo>
                      <a:pt x="1624" y="822"/>
                    </a:lnTo>
                    <a:lnTo>
                      <a:pt x="1580" y="840"/>
                    </a:lnTo>
                    <a:lnTo>
                      <a:pt x="1530" y="858"/>
                    </a:lnTo>
                    <a:lnTo>
                      <a:pt x="1474" y="872"/>
                    </a:lnTo>
                    <a:lnTo>
                      <a:pt x="1414" y="886"/>
                    </a:lnTo>
                    <a:lnTo>
                      <a:pt x="1348" y="900"/>
                    </a:lnTo>
                    <a:lnTo>
                      <a:pt x="1276" y="910"/>
                    </a:lnTo>
                    <a:lnTo>
                      <a:pt x="1200" y="920"/>
                    </a:lnTo>
                    <a:lnTo>
                      <a:pt x="1120" y="926"/>
                    </a:lnTo>
                    <a:lnTo>
                      <a:pt x="1038" y="932"/>
                    </a:lnTo>
                    <a:lnTo>
                      <a:pt x="952" y="934"/>
                    </a:lnTo>
                    <a:lnTo>
                      <a:pt x="864" y="936"/>
                    </a:lnTo>
                    <a:lnTo>
                      <a:pt x="776" y="934"/>
                    </a:lnTo>
                    <a:lnTo>
                      <a:pt x="690" y="932"/>
                    </a:lnTo>
                    <a:lnTo>
                      <a:pt x="608" y="926"/>
                    </a:lnTo>
                    <a:lnTo>
                      <a:pt x="528" y="920"/>
                    </a:lnTo>
                    <a:lnTo>
                      <a:pt x="452" y="910"/>
                    </a:lnTo>
                    <a:lnTo>
                      <a:pt x="380" y="900"/>
                    </a:lnTo>
                    <a:lnTo>
                      <a:pt x="314" y="886"/>
                    </a:lnTo>
                    <a:lnTo>
                      <a:pt x="254" y="872"/>
                    </a:lnTo>
                    <a:lnTo>
                      <a:pt x="198" y="858"/>
                    </a:lnTo>
                    <a:lnTo>
                      <a:pt x="148" y="840"/>
                    </a:lnTo>
                    <a:lnTo>
                      <a:pt x="104" y="822"/>
                    </a:lnTo>
                    <a:lnTo>
                      <a:pt x="68" y="804"/>
                    </a:lnTo>
                    <a:lnTo>
                      <a:pt x="52" y="794"/>
                    </a:lnTo>
                    <a:lnTo>
                      <a:pt x="38" y="784"/>
                    </a:lnTo>
                    <a:lnTo>
                      <a:pt x="28" y="774"/>
                    </a:lnTo>
                    <a:lnTo>
                      <a:pt x="18" y="764"/>
                    </a:lnTo>
                    <a:lnTo>
                      <a:pt x="10" y="752"/>
                    </a:lnTo>
                    <a:lnTo>
                      <a:pt x="4" y="742"/>
                    </a:lnTo>
                    <a:lnTo>
                      <a:pt x="2" y="732"/>
                    </a:lnTo>
                    <a:lnTo>
                      <a:pt x="0" y="720"/>
                    </a:lnTo>
                    <a:lnTo>
                      <a:pt x="288" y="144"/>
                    </a:lnTo>
                    <a:lnTo>
                      <a:pt x="288" y="136"/>
                    </a:lnTo>
                    <a:lnTo>
                      <a:pt x="290" y="130"/>
                    </a:lnTo>
                    <a:lnTo>
                      <a:pt x="294" y="122"/>
                    </a:lnTo>
                    <a:lnTo>
                      <a:pt x="300" y="114"/>
                    </a:lnTo>
                    <a:lnTo>
                      <a:pt x="314" y="102"/>
                    </a:lnTo>
                    <a:lnTo>
                      <a:pt x="334" y="88"/>
                    </a:lnTo>
                    <a:lnTo>
                      <a:pt x="358" y="76"/>
                    </a:lnTo>
                    <a:lnTo>
                      <a:pt x="386" y="64"/>
                    </a:lnTo>
                    <a:lnTo>
                      <a:pt x="420" y="52"/>
                    </a:lnTo>
                    <a:lnTo>
                      <a:pt x="456" y="42"/>
                    </a:lnTo>
                    <a:lnTo>
                      <a:pt x="498" y="32"/>
                    </a:lnTo>
                    <a:lnTo>
                      <a:pt x="542" y="24"/>
                    </a:lnTo>
                    <a:lnTo>
                      <a:pt x="590" y="18"/>
                    </a:lnTo>
                    <a:lnTo>
                      <a:pt x="640" y="12"/>
                    </a:lnTo>
                    <a:lnTo>
                      <a:pt x="692" y="6"/>
                    </a:lnTo>
                    <a:lnTo>
                      <a:pt x="748" y="2"/>
                    </a:lnTo>
                    <a:lnTo>
                      <a:pt x="806" y="0"/>
                    </a:lnTo>
                    <a:lnTo>
                      <a:pt x="864" y="0"/>
                    </a:lnTo>
                    <a:lnTo>
                      <a:pt x="922" y="0"/>
                    </a:lnTo>
                    <a:lnTo>
                      <a:pt x="980" y="2"/>
                    </a:lnTo>
                    <a:lnTo>
                      <a:pt x="1036" y="6"/>
                    </a:lnTo>
                    <a:lnTo>
                      <a:pt x="1088" y="12"/>
                    </a:lnTo>
                    <a:lnTo>
                      <a:pt x="1138" y="18"/>
                    </a:lnTo>
                    <a:lnTo>
                      <a:pt x="1186" y="24"/>
                    </a:lnTo>
                    <a:lnTo>
                      <a:pt x="1230" y="32"/>
                    </a:lnTo>
                    <a:lnTo>
                      <a:pt x="1272" y="42"/>
                    </a:lnTo>
                    <a:lnTo>
                      <a:pt x="1308" y="52"/>
                    </a:lnTo>
                    <a:lnTo>
                      <a:pt x="1342" y="64"/>
                    </a:lnTo>
                    <a:lnTo>
                      <a:pt x="1370" y="76"/>
                    </a:lnTo>
                    <a:lnTo>
                      <a:pt x="1394" y="88"/>
                    </a:lnTo>
                    <a:lnTo>
                      <a:pt x="1414" y="102"/>
                    </a:lnTo>
                    <a:lnTo>
                      <a:pt x="1428" y="114"/>
                    </a:lnTo>
                    <a:lnTo>
                      <a:pt x="1434" y="122"/>
                    </a:lnTo>
                    <a:lnTo>
                      <a:pt x="1438" y="130"/>
                    </a:lnTo>
                    <a:lnTo>
                      <a:pt x="1440" y="136"/>
                    </a:lnTo>
                    <a:lnTo>
                      <a:pt x="1440" y="1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just">
                  <a:lnSpc>
                    <a:spcPct val="120000"/>
                  </a:lnSpc>
                </a:pPr>
                <a:endParaRPr lang="zh-CN" altLang="en-US" sz="781" b="1">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10"/>
              <p:cNvSpPr>
                <a:spLocks/>
              </p:cNvSpPr>
              <p:nvPr/>
            </p:nvSpPr>
            <p:spPr bwMode="auto">
              <a:xfrm>
                <a:off x="2304" y="1944"/>
                <a:ext cx="1152" cy="288"/>
              </a:xfrm>
              <a:custGeom>
                <a:avLst/>
                <a:gdLst>
                  <a:gd name="T0" fmla="*/ 1152 w 1152"/>
                  <a:gd name="T1" fmla="*/ 144 h 288"/>
                  <a:gd name="T2" fmla="*/ 1150 w 1152"/>
                  <a:gd name="T3" fmla="*/ 158 h 288"/>
                  <a:gd name="T4" fmla="*/ 1140 w 1152"/>
                  <a:gd name="T5" fmla="*/ 174 h 288"/>
                  <a:gd name="T6" fmla="*/ 1106 w 1152"/>
                  <a:gd name="T7" fmla="*/ 200 h 288"/>
                  <a:gd name="T8" fmla="*/ 1054 w 1152"/>
                  <a:gd name="T9" fmla="*/ 224 h 288"/>
                  <a:gd name="T10" fmla="*/ 984 w 1152"/>
                  <a:gd name="T11" fmla="*/ 246 h 288"/>
                  <a:gd name="T12" fmla="*/ 898 w 1152"/>
                  <a:gd name="T13" fmla="*/ 264 h 288"/>
                  <a:gd name="T14" fmla="*/ 800 w 1152"/>
                  <a:gd name="T15" fmla="*/ 276 h 288"/>
                  <a:gd name="T16" fmla="*/ 692 w 1152"/>
                  <a:gd name="T17" fmla="*/ 286 h 288"/>
                  <a:gd name="T18" fmla="*/ 576 w 1152"/>
                  <a:gd name="T19" fmla="*/ 288 h 288"/>
                  <a:gd name="T20" fmla="*/ 518 w 1152"/>
                  <a:gd name="T21" fmla="*/ 288 h 288"/>
                  <a:gd name="T22" fmla="*/ 404 w 1152"/>
                  <a:gd name="T23" fmla="*/ 282 h 288"/>
                  <a:gd name="T24" fmla="*/ 302 w 1152"/>
                  <a:gd name="T25" fmla="*/ 270 h 288"/>
                  <a:gd name="T26" fmla="*/ 210 w 1152"/>
                  <a:gd name="T27" fmla="*/ 256 h 288"/>
                  <a:gd name="T28" fmla="*/ 132 w 1152"/>
                  <a:gd name="T29" fmla="*/ 236 h 288"/>
                  <a:gd name="T30" fmla="*/ 70 w 1152"/>
                  <a:gd name="T31" fmla="*/ 212 h 288"/>
                  <a:gd name="T32" fmla="*/ 26 w 1152"/>
                  <a:gd name="T33" fmla="*/ 186 h 288"/>
                  <a:gd name="T34" fmla="*/ 6 w 1152"/>
                  <a:gd name="T35" fmla="*/ 166 h 288"/>
                  <a:gd name="T36" fmla="*/ 0 w 1152"/>
                  <a:gd name="T37" fmla="*/ 152 h 288"/>
                  <a:gd name="T38" fmla="*/ 0 w 1152"/>
                  <a:gd name="T39" fmla="*/ 144 h 288"/>
                  <a:gd name="T40" fmla="*/ 2 w 1152"/>
                  <a:gd name="T41" fmla="*/ 130 h 288"/>
                  <a:gd name="T42" fmla="*/ 12 w 1152"/>
                  <a:gd name="T43" fmla="*/ 114 h 288"/>
                  <a:gd name="T44" fmla="*/ 46 w 1152"/>
                  <a:gd name="T45" fmla="*/ 88 h 288"/>
                  <a:gd name="T46" fmla="*/ 98 w 1152"/>
                  <a:gd name="T47" fmla="*/ 64 h 288"/>
                  <a:gd name="T48" fmla="*/ 168 w 1152"/>
                  <a:gd name="T49" fmla="*/ 42 h 288"/>
                  <a:gd name="T50" fmla="*/ 254 w 1152"/>
                  <a:gd name="T51" fmla="*/ 24 h 288"/>
                  <a:gd name="T52" fmla="*/ 352 w 1152"/>
                  <a:gd name="T53" fmla="*/ 12 h 288"/>
                  <a:gd name="T54" fmla="*/ 460 w 1152"/>
                  <a:gd name="T55" fmla="*/ 2 h 288"/>
                  <a:gd name="T56" fmla="*/ 576 w 1152"/>
                  <a:gd name="T57" fmla="*/ 0 h 288"/>
                  <a:gd name="T58" fmla="*/ 634 w 1152"/>
                  <a:gd name="T59" fmla="*/ 0 h 288"/>
                  <a:gd name="T60" fmla="*/ 748 w 1152"/>
                  <a:gd name="T61" fmla="*/ 6 h 288"/>
                  <a:gd name="T62" fmla="*/ 850 w 1152"/>
                  <a:gd name="T63" fmla="*/ 18 h 288"/>
                  <a:gd name="T64" fmla="*/ 942 w 1152"/>
                  <a:gd name="T65" fmla="*/ 32 h 288"/>
                  <a:gd name="T66" fmla="*/ 1020 w 1152"/>
                  <a:gd name="T67" fmla="*/ 52 h 288"/>
                  <a:gd name="T68" fmla="*/ 1082 w 1152"/>
                  <a:gd name="T69" fmla="*/ 76 h 288"/>
                  <a:gd name="T70" fmla="*/ 1126 w 1152"/>
                  <a:gd name="T71" fmla="*/ 102 h 288"/>
                  <a:gd name="T72" fmla="*/ 1146 w 1152"/>
                  <a:gd name="T73" fmla="*/ 122 h 288"/>
                  <a:gd name="T74" fmla="*/ 1152 w 1152"/>
                  <a:gd name="T75" fmla="*/ 136 h 288"/>
                  <a:gd name="T76" fmla="*/ 1152 w 1152"/>
                  <a:gd name="T77" fmla="*/ 144 h 2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52"/>
                  <a:gd name="T118" fmla="*/ 0 h 288"/>
                  <a:gd name="T119" fmla="*/ 1152 w 1152"/>
                  <a:gd name="T120" fmla="*/ 288 h 2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52" h="288">
                    <a:moveTo>
                      <a:pt x="1152" y="144"/>
                    </a:moveTo>
                    <a:lnTo>
                      <a:pt x="1152" y="144"/>
                    </a:lnTo>
                    <a:lnTo>
                      <a:pt x="1152" y="152"/>
                    </a:lnTo>
                    <a:lnTo>
                      <a:pt x="1150" y="158"/>
                    </a:lnTo>
                    <a:lnTo>
                      <a:pt x="1146" y="166"/>
                    </a:lnTo>
                    <a:lnTo>
                      <a:pt x="1140" y="174"/>
                    </a:lnTo>
                    <a:lnTo>
                      <a:pt x="1126" y="186"/>
                    </a:lnTo>
                    <a:lnTo>
                      <a:pt x="1106" y="200"/>
                    </a:lnTo>
                    <a:lnTo>
                      <a:pt x="1082" y="212"/>
                    </a:lnTo>
                    <a:lnTo>
                      <a:pt x="1054" y="224"/>
                    </a:lnTo>
                    <a:lnTo>
                      <a:pt x="1020" y="236"/>
                    </a:lnTo>
                    <a:lnTo>
                      <a:pt x="984" y="246"/>
                    </a:lnTo>
                    <a:lnTo>
                      <a:pt x="942" y="256"/>
                    </a:lnTo>
                    <a:lnTo>
                      <a:pt x="898" y="264"/>
                    </a:lnTo>
                    <a:lnTo>
                      <a:pt x="850" y="270"/>
                    </a:lnTo>
                    <a:lnTo>
                      <a:pt x="800" y="276"/>
                    </a:lnTo>
                    <a:lnTo>
                      <a:pt x="748" y="282"/>
                    </a:lnTo>
                    <a:lnTo>
                      <a:pt x="692" y="286"/>
                    </a:lnTo>
                    <a:lnTo>
                      <a:pt x="634" y="288"/>
                    </a:lnTo>
                    <a:lnTo>
                      <a:pt x="576" y="288"/>
                    </a:lnTo>
                    <a:lnTo>
                      <a:pt x="518" y="288"/>
                    </a:lnTo>
                    <a:lnTo>
                      <a:pt x="460" y="286"/>
                    </a:lnTo>
                    <a:lnTo>
                      <a:pt x="404" y="282"/>
                    </a:lnTo>
                    <a:lnTo>
                      <a:pt x="352" y="276"/>
                    </a:lnTo>
                    <a:lnTo>
                      <a:pt x="302" y="270"/>
                    </a:lnTo>
                    <a:lnTo>
                      <a:pt x="254" y="264"/>
                    </a:lnTo>
                    <a:lnTo>
                      <a:pt x="210" y="256"/>
                    </a:lnTo>
                    <a:lnTo>
                      <a:pt x="168" y="246"/>
                    </a:lnTo>
                    <a:lnTo>
                      <a:pt x="132" y="236"/>
                    </a:lnTo>
                    <a:lnTo>
                      <a:pt x="98" y="224"/>
                    </a:lnTo>
                    <a:lnTo>
                      <a:pt x="70" y="212"/>
                    </a:lnTo>
                    <a:lnTo>
                      <a:pt x="46" y="200"/>
                    </a:lnTo>
                    <a:lnTo>
                      <a:pt x="26" y="186"/>
                    </a:lnTo>
                    <a:lnTo>
                      <a:pt x="12" y="174"/>
                    </a:lnTo>
                    <a:lnTo>
                      <a:pt x="6" y="166"/>
                    </a:lnTo>
                    <a:lnTo>
                      <a:pt x="2" y="158"/>
                    </a:lnTo>
                    <a:lnTo>
                      <a:pt x="0" y="152"/>
                    </a:lnTo>
                    <a:lnTo>
                      <a:pt x="0" y="144"/>
                    </a:lnTo>
                    <a:lnTo>
                      <a:pt x="0" y="136"/>
                    </a:lnTo>
                    <a:lnTo>
                      <a:pt x="2" y="130"/>
                    </a:lnTo>
                    <a:lnTo>
                      <a:pt x="6" y="122"/>
                    </a:lnTo>
                    <a:lnTo>
                      <a:pt x="12" y="114"/>
                    </a:lnTo>
                    <a:lnTo>
                      <a:pt x="26" y="102"/>
                    </a:lnTo>
                    <a:lnTo>
                      <a:pt x="46" y="88"/>
                    </a:lnTo>
                    <a:lnTo>
                      <a:pt x="70" y="76"/>
                    </a:lnTo>
                    <a:lnTo>
                      <a:pt x="98" y="64"/>
                    </a:lnTo>
                    <a:lnTo>
                      <a:pt x="132" y="52"/>
                    </a:lnTo>
                    <a:lnTo>
                      <a:pt x="168" y="42"/>
                    </a:lnTo>
                    <a:lnTo>
                      <a:pt x="210" y="32"/>
                    </a:lnTo>
                    <a:lnTo>
                      <a:pt x="254" y="24"/>
                    </a:lnTo>
                    <a:lnTo>
                      <a:pt x="302" y="18"/>
                    </a:lnTo>
                    <a:lnTo>
                      <a:pt x="352" y="12"/>
                    </a:lnTo>
                    <a:lnTo>
                      <a:pt x="404" y="6"/>
                    </a:lnTo>
                    <a:lnTo>
                      <a:pt x="460" y="2"/>
                    </a:lnTo>
                    <a:lnTo>
                      <a:pt x="518" y="0"/>
                    </a:lnTo>
                    <a:lnTo>
                      <a:pt x="576" y="0"/>
                    </a:lnTo>
                    <a:lnTo>
                      <a:pt x="634" y="0"/>
                    </a:lnTo>
                    <a:lnTo>
                      <a:pt x="692" y="2"/>
                    </a:lnTo>
                    <a:lnTo>
                      <a:pt x="748" y="6"/>
                    </a:lnTo>
                    <a:lnTo>
                      <a:pt x="800" y="12"/>
                    </a:lnTo>
                    <a:lnTo>
                      <a:pt x="850" y="18"/>
                    </a:lnTo>
                    <a:lnTo>
                      <a:pt x="898" y="24"/>
                    </a:lnTo>
                    <a:lnTo>
                      <a:pt x="942" y="32"/>
                    </a:lnTo>
                    <a:lnTo>
                      <a:pt x="984" y="42"/>
                    </a:lnTo>
                    <a:lnTo>
                      <a:pt x="1020" y="52"/>
                    </a:lnTo>
                    <a:lnTo>
                      <a:pt x="1054" y="64"/>
                    </a:lnTo>
                    <a:lnTo>
                      <a:pt x="1082" y="76"/>
                    </a:lnTo>
                    <a:lnTo>
                      <a:pt x="1106" y="88"/>
                    </a:lnTo>
                    <a:lnTo>
                      <a:pt x="1126" y="102"/>
                    </a:lnTo>
                    <a:lnTo>
                      <a:pt x="1140" y="114"/>
                    </a:lnTo>
                    <a:lnTo>
                      <a:pt x="1146" y="122"/>
                    </a:lnTo>
                    <a:lnTo>
                      <a:pt x="1150" y="130"/>
                    </a:lnTo>
                    <a:lnTo>
                      <a:pt x="1152" y="136"/>
                    </a:lnTo>
                    <a:lnTo>
                      <a:pt x="1152" y="144"/>
                    </a:lnTo>
                    <a:close/>
                  </a:path>
                </a:pathLst>
              </a:custGeom>
              <a:gradFill rotWithShape="1">
                <a:gsLst>
                  <a:gs pos="0">
                    <a:srgbClr val="767676">
                      <a:alpha val="0"/>
                    </a:srgbClr>
                  </a:gs>
                  <a:gs pos="100000">
                    <a:srgbClr val="FFFFFF"/>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lstStyle/>
              <a:p>
                <a:pPr algn="just">
                  <a:lnSpc>
                    <a:spcPct val="120000"/>
                  </a:lnSpc>
                </a:pPr>
                <a:endParaRPr lang="zh-CN" altLang="en-US" sz="781" b="1">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 name="Oval 11"/>
            <p:cNvSpPr>
              <a:spLocks noChangeArrowheads="1"/>
            </p:cNvSpPr>
            <p:nvPr/>
          </p:nvSpPr>
          <p:spPr bwMode="auto">
            <a:xfrm>
              <a:off x="1927382" y="2788969"/>
              <a:ext cx="1911350" cy="622300"/>
            </a:xfrm>
            <a:prstGeom prst="ellipse">
              <a:avLst/>
            </a:prstGeom>
            <a:gradFill rotWithShape="1">
              <a:gsLst>
                <a:gs pos="0">
                  <a:srgbClr val="000000">
                    <a:alpha val="5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algn="just" defTabSz="915992" eaLnBrk="1" fontAlgn="base" hangingPunct="1">
                <a:spcBef>
                  <a:spcPts val="0"/>
                </a:spcBef>
                <a:buClrTx/>
                <a:buSzTx/>
                <a:buNone/>
                <a:defRPr/>
              </a:pPr>
              <a:endParaRPr lang="zh-CN" altLang="en-US" sz="781" b="0" kern="0">
                <a:solidFill>
                  <a:srgbClr val="000000"/>
                </a:solidFill>
                <a:latin typeface="Arial" panose="020B0604020202020204" pitchFamily="34" charset="0"/>
                <a:cs typeface="+mn-ea"/>
                <a:sym typeface="Arial" panose="020B0604020202020204" pitchFamily="34" charset="0"/>
              </a:endParaRPr>
            </a:p>
          </p:txBody>
        </p:sp>
      </p:grpSp>
      <p:sp>
        <p:nvSpPr>
          <p:cNvPr id="15" name="Freeform 12"/>
          <p:cNvSpPr>
            <a:spLocks/>
          </p:cNvSpPr>
          <p:nvPr/>
        </p:nvSpPr>
        <p:spPr bwMode="auto">
          <a:xfrm>
            <a:off x="3859681" y="1820768"/>
            <a:ext cx="1432734" cy="1469310"/>
          </a:xfrm>
          <a:custGeom>
            <a:avLst/>
            <a:gdLst>
              <a:gd name="T0" fmla="*/ 2147483647 w 576"/>
              <a:gd name="T1" fmla="*/ 2147483647 h 648"/>
              <a:gd name="T2" fmla="*/ 2147483647 w 576"/>
              <a:gd name="T3" fmla="*/ 2147483647 h 648"/>
              <a:gd name="T4" fmla="*/ 2147483647 w 576"/>
              <a:gd name="T5" fmla="*/ 2147483647 h 648"/>
              <a:gd name="T6" fmla="*/ 2147483647 w 576"/>
              <a:gd name="T7" fmla="*/ 2147483647 h 648"/>
              <a:gd name="T8" fmla="*/ 2147483647 w 576"/>
              <a:gd name="T9" fmla="*/ 2147483647 h 648"/>
              <a:gd name="T10" fmla="*/ 2147483647 w 576"/>
              <a:gd name="T11" fmla="*/ 2147483647 h 648"/>
              <a:gd name="T12" fmla="*/ 2147483647 w 576"/>
              <a:gd name="T13" fmla="*/ 2147483647 h 648"/>
              <a:gd name="T14" fmla="*/ 2147483647 w 576"/>
              <a:gd name="T15" fmla="*/ 2147483647 h 648"/>
              <a:gd name="T16" fmla="*/ 2147483647 w 576"/>
              <a:gd name="T17" fmla="*/ 2147483647 h 648"/>
              <a:gd name="T18" fmla="*/ 2147483647 w 576"/>
              <a:gd name="T19" fmla="*/ 2147483647 h 648"/>
              <a:gd name="T20" fmla="*/ 2147483647 w 576"/>
              <a:gd name="T21" fmla="*/ 2147483647 h 648"/>
              <a:gd name="T22" fmla="*/ 2133573609 w 576"/>
              <a:gd name="T23" fmla="*/ 2147483647 h 648"/>
              <a:gd name="T24" fmla="*/ 1775924795 w 576"/>
              <a:gd name="T25" fmla="*/ 2147483647 h 648"/>
              <a:gd name="T26" fmla="*/ 1775924795 w 576"/>
              <a:gd name="T27" fmla="*/ 2147483647 h 648"/>
              <a:gd name="T28" fmla="*/ 1418273498 w 576"/>
              <a:gd name="T29" fmla="*/ 2147483647 h 648"/>
              <a:gd name="T30" fmla="*/ 1085285581 w 576"/>
              <a:gd name="T31" fmla="*/ 2147483647 h 648"/>
              <a:gd name="T32" fmla="*/ 776966011 w 576"/>
              <a:gd name="T33" fmla="*/ 2147483647 h 648"/>
              <a:gd name="T34" fmla="*/ 517978169 w 576"/>
              <a:gd name="T35" fmla="*/ 2147483647 h 648"/>
              <a:gd name="T36" fmla="*/ 308319570 w 576"/>
              <a:gd name="T37" fmla="*/ 2147483647 h 648"/>
              <a:gd name="T38" fmla="*/ 209658599 w 576"/>
              <a:gd name="T39" fmla="*/ 2147483647 h 648"/>
              <a:gd name="T40" fmla="*/ 135661008 w 576"/>
              <a:gd name="T41" fmla="*/ 2147483647 h 648"/>
              <a:gd name="T42" fmla="*/ 73997591 w 576"/>
              <a:gd name="T43" fmla="*/ 2147483647 h 648"/>
              <a:gd name="T44" fmla="*/ 36997554 w 576"/>
              <a:gd name="T45" fmla="*/ 2147483647 h 648"/>
              <a:gd name="T46" fmla="*/ 12331690 w 576"/>
              <a:gd name="T47" fmla="*/ 2147483647 h 648"/>
              <a:gd name="T48" fmla="*/ 0 w 576"/>
              <a:gd name="T49" fmla="*/ 2147483647 h 648"/>
              <a:gd name="T50" fmla="*/ 1775924795 w 576"/>
              <a:gd name="T51" fmla="*/ 0 h 648"/>
              <a:gd name="T52" fmla="*/ 2147483647 w 576"/>
              <a:gd name="T53" fmla="*/ 2147483647 h 6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6"/>
              <a:gd name="T82" fmla="*/ 0 h 648"/>
              <a:gd name="T83" fmla="*/ 576 w 576"/>
              <a:gd name="T84" fmla="*/ 648 h 6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6" h="648">
                <a:moveTo>
                  <a:pt x="576" y="576"/>
                </a:moveTo>
                <a:lnTo>
                  <a:pt x="576" y="576"/>
                </a:lnTo>
                <a:lnTo>
                  <a:pt x="574" y="584"/>
                </a:lnTo>
                <a:lnTo>
                  <a:pt x="570" y="590"/>
                </a:lnTo>
                <a:lnTo>
                  <a:pt x="564" y="598"/>
                </a:lnTo>
                <a:lnTo>
                  <a:pt x="554" y="604"/>
                </a:lnTo>
                <a:lnTo>
                  <a:pt x="542" y="610"/>
                </a:lnTo>
                <a:lnTo>
                  <a:pt x="526" y="616"/>
                </a:lnTo>
                <a:lnTo>
                  <a:pt x="492" y="626"/>
                </a:lnTo>
                <a:lnTo>
                  <a:pt x="450" y="636"/>
                </a:lnTo>
                <a:lnTo>
                  <a:pt x="400" y="642"/>
                </a:lnTo>
                <a:lnTo>
                  <a:pt x="346" y="646"/>
                </a:lnTo>
                <a:lnTo>
                  <a:pt x="288" y="648"/>
                </a:lnTo>
                <a:lnTo>
                  <a:pt x="230" y="646"/>
                </a:lnTo>
                <a:lnTo>
                  <a:pt x="176" y="642"/>
                </a:lnTo>
                <a:lnTo>
                  <a:pt x="126" y="636"/>
                </a:lnTo>
                <a:lnTo>
                  <a:pt x="84" y="626"/>
                </a:lnTo>
                <a:lnTo>
                  <a:pt x="50" y="616"/>
                </a:lnTo>
                <a:lnTo>
                  <a:pt x="34" y="610"/>
                </a:lnTo>
                <a:lnTo>
                  <a:pt x="22" y="604"/>
                </a:lnTo>
                <a:lnTo>
                  <a:pt x="12" y="598"/>
                </a:lnTo>
                <a:lnTo>
                  <a:pt x="6" y="590"/>
                </a:lnTo>
                <a:lnTo>
                  <a:pt x="2" y="584"/>
                </a:lnTo>
                <a:lnTo>
                  <a:pt x="0" y="576"/>
                </a:lnTo>
                <a:lnTo>
                  <a:pt x="288" y="0"/>
                </a:lnTo>
                <a:lnTo>
                  <a:pt x="576" y="576"/>
                </a:lnTo>
                <a:close/>
              </a:path>
            </a:pathLst>
          </a:custGeom>
          <a:solidFill>
            <a:schemeClr val="accent1"/>
          </a:solidFill>
          <a:ln>
            <a:noFill/>
          </a:ln>
          <a:extLst/>
        </p:spPr>
        <p:txBody>
          <a:bodyPr wrap="none" anchor="ctr"/>
          <a:lstStyle/>
          <a:p>
            <a:pPr algn="just" defTabSz="915992">
              <a:lnSpc>
                <a:spcPct val="120000"/>
              </a:lnSpc>
              <a:defRPr/>
            </a:pPr>
            <a:endParaRPr lang="zh-CN" altLang="en-US" sz="781" b="1"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9"/>
          <p:cNvSpPr>
            <a:spLocks noEditPoints="1"/>
          </p:cNvSpPr>
          <p:nvPr/>
        </p:nvSpPr>
        <p:spPr bwMode="auto">
          <a:xfrm>
            <a:off x="4390296" y="3813695"/>
            <a:ext cx="459409" cy="443617"/>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vert="horz" wrap="square" lIns="91595" tIns="45796" rIns="91595" bIns="45796" numCol="1" anchor="t" anchorCtr="0" compatLnSpc="1">
            <a:prstTxWarp prst="textNoShape">
              <a:avLst/>
            </a:prstTxWarp>
          </a:bodyPr>
          <a:lstStyle/>
          <a:p>
            <a:pPr algn="just">
              <a:lnSpc>
                <a:spcPct val="120000"/>
              </a:lnSpc>
            </a:pPr>
            <a:endParaRPr lang="id-ID" sz="78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11"/>
          <p:cNvSpPr>
            <a:spLocks noChangeAspect="1" noEditPoints="1"/>
          </p:cNvSpPr>
          <p:nvPr/>
        </p:nvSpPr>
        <p:spPr bwMode="auto">
          <a:xfrm>
            <a:off x="4337679" y="2554034"/>
            <a:ext cx="480357" cy="48086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595" tIns="45796" rIns="91595" bIns="45796" numCol="1" anchor="t" anchorCtr="0" compatLnSpc="1">
            <a:prstTxWarp prst="textNoShape">
              <a:avLst/>
            </a:prstTxWarp>
          </a:bodyPr>
          <a:lstStyle/>
          <a:p>
            <a:pPr algn="just">
              <a:lnSpc>
                <a:spcPct val="120000"/>
              </a:lnSpc>
            </a:pPr>
            <a:endParaRPr lang="en-US" sz="781"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2" name="Group 21"/>
          <p:cNvGrpSpPr/>
          <p:nvPr/>
        </p:nvGrpSpPr>
        <p:grpSpPr>
          <a:xfrm>
            <a:off x="4360726" y="5173945"/>
            <a:ext cx="452232" cy="443617"/>
            <a:chOff x="6786562" y="796925"/>
            <a:chExt cx="500063" cy="490538"/>
          </a:xfrm>
          <a:solidFill>
            <a:schemeClr val="bg1"/>
          </a:solidFill>
        </p:grpSpPr>
        <p:sp>
          <p:nvSpPr>
            <p:cNvPr id="23" name="Freeform 27"/>
            <p:cNvSpPr>
              <a:spLocks noEditPoints="1"/>
            </p:cNvSpPr>
            <p:nvPr/>
          </p:nvSpPr>
          <p:spPr bwMode="auto">
            <a:xfrm>
              <a:off x="6786562" y="796925"/>
              <a:ext cx="500063" cy="490538"/>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95" tIns="45796" rIns="91595" bIns="45796" numCol="1" anchor="t" anchorCtr="0" compatLnSpc="1">
              <a:prstTxWarp prst="textNoShape">
                <a:avLst/>
              </a:prstTxWarp>
            </a:bodyPr>
            <a:lstStyle/>
            <a:p>
              <a:pPr algn="just">
                <a:lnSpc>
                  <a:spcPct val="120000"/>
                </a:lnSpc>
              </a:pPr>
              <a:endParaRPr lang="id-ID" sz="78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8"/>
            <p:cNvSpPr>
              <a:spLocks noEditPoints="1"/>
            </p:cNvSpPr>
            <p:nvPr/>
          </p:nvSpPr>
          <p:spPr bwMode="auto">
            <a:xfrm>
              <a:off x="6967538" y="969963"/>
              <a:ext cx="134938" cy="138113"/>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95" tIns="45796" rIns="91595" bIns="45796" numCol="1" anchor="t" anchorCtr="0" compatLnSpc="1">
              <a:prstTxWarp prst="textNoShape">
                <a:avLst/>
              </a:prstTxWarp>
            </a:bodyPr>
            <a:lstStyle/>
            <a:p>
              <a:pPr algn="just">
                <a:lnSpc>
                  <a:spcPct val="120000"/>
                </a:lnSpc>
              </a:pPr>
              <a:endParaRPr lang="id-ID" sz="78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29"/>
            <p:cNvSpPr>
              <a:spLocks/>
            </p:cNvSpPr>
            <p:nvPr/>
          </p:nvSpPr>
          <p:spPr bwMode="auto">
            <a:xfrm>
              <a:off x="6956425" y="1135063"/>
              <a:ext cx="73025" cy="79375"/>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95" tIns="45796" rIns="91595" bIns="45796" numCol="1" anchor="t" anchorCtr="0" compatLnSpc="1">
              <a:prstTxWarp prst="textNoShape">
                <a:avLst/>
              </a:prstTxWarp>
            </a:bodyPr>
            <a:lstStyle/>
            <a:p>
              <a:pPr algn="just">
                <a:lnSpc>
                  <a:spcPct val="120000"/>
                </a:lnSpc>
              </a:pPr>
              <a:endParaRPr lang="id-ID" sz="78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30"/>
            <p:cNvSpPr>
              <a:spLocks/>
            </p:cNvSpPr>
            <p:nvPr/>
          </p:nvSpPr>
          <p:spPr bwMode="auto">
            <a:xfrm>
              <a:off x="7043738" y="873125"/>
              <a:ext cx="77788" cy="80963"/>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95" tIns="45796" rIns="91595" bIns="45796" numCol="1" anchor="t" anchorCtr="0" compatLnSpc="1">
              <a:prstTxWarp prst="textNoShape">
                <a:avLst/>
              </a:prstTxWarp>
            </a:bodyPr>
            <a:lstStyle/>
            <a:p>
              <a:pPr algn="just">
                <a:lnSpc>
                  <a:spcPct val="120000"/>
                </a:lnSpc>
              </a:pPr>
              <a:endParaRPr lang="id-ID" sz="781">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4" name="文本框 33"/>
          <p:cNvSpPr txBox="1"/>
          <p:nvPr/>
        </p:nvSpPr>
        <p:spPr>
          <a:xfrm>
            <a:off x="372973" y="266550"/>
            <a:ext cx="4444954" cy="466708"/>
          </a:xfrm>
          <a:prstGeom prst="rect">
            <a:avLst/>
          </a:prstGeom>
          <a:noFill/>
        </p:spPr>
        <p:txBody>
          <a:bodyPr wrap="none" lIns="96434" tIns="48217" rIns="96434" bIns="48217" rtlCol="0">
            <a:spAutoFit/>
          </a:bodyPr>
          <a:lstStyle/>
          <a:p>
            <a:pPr defTabSz="964278"/>
            <a:r>
              <a:rPr lang="en-US" altLang="zh-CN"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Click to add Related title text</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35" name="文本框 34"/>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3566972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1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900" fill="hold"/>
                                        <p:tgtEl>
                                          <p:spTgt spid="5"/>
                                        </p:tgtEl>
                                        <p:attrNameLst>
                                          <p:attrName>ppt_x</p:attrName>
                                        </p:attrNameLst>
                                      </p:cBhvr>
                                      <p:tavLst>
                                        <p:tav tm="0">
                                          <p:val>
                                            <p:strVal val="#ppt_x"/>
                                          </p:val>
                                        </p:tav>
                                        <p:tav tm="100000">
                                          <p:val>
                                            <p:strVal val="#ppt_x"/>
                                          </p:val>
                                        </p:tav>
                                      </p:tavLst>
                                    </p:anim>
                                    <p:anim calcmode="lin" valueType="num">
                                      <p:cBhvr additive="base">
                                        <p:cTn id="8" dur="19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ppt_x"/>
                                          </p:val>
                                        </p:tav>
                                        <p:tav tm="100000">
                                          <p:val>
                                            <p:strVal val="#ppt_x"/>
                                          </p:val>
                                        </p:tav>
                                      </p:tavLst>
                                    </p:anim>
                                    <p:anim calcmode="lin" valueType="num">
                                      <p:cBhvr additive="base">
                                        <p:cTn id="12" dur="10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30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0-#ppt_h/2"/>
                                          </p:val>
                                        </p:tav>
                                        <p:tav tm="100000">
                                          <p:val>
                                            <p:strVal val="#ppt_y"/>
                                          </p:val>
                                        </p:tav>
                                      </p:tavLst>
                                    </p:anim>
                                  </p:childTnLst>
                                </p:cTn>
                              </p:par>
                              <p:par>
                                <p:cTn id="17" presetID="53" presetClass="entr" presetSubtype="16" fill="hold" nodeType="withEffect">
                                  <p:stCondLst>
                                    <p:cond delay="400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par>
                                <p:cTn id="22" presetID="53" presetClass="entr" presetSubtype="16" fill="hold" grpId="0" nodeType="withEffect">
                                  <p:stCondLst>
                                    <p:cond delay="400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par>
                                <p:cTn id="27" presetID="53" presetClass="entr" presetSubtype="16" fill="hold" grpId="0" nodeType="withEffect">
                                  <p:stCondLst>
                                    <p:cond delay="400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22" presetClass="entr" presetSubtype="8" fill="hold" nodeType="withEffect">
                                  <p:stCondLst>
                                    <p:cond delay="450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par>
                                <p:cTn id="35" presetID="2" presetClass="entr" presetSubtype="1" fill="hold" grpId="0" nodeType="withEffect">
                                  <p:stCondLst>
                                    <p:cond delay="500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500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500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ppt_x"/>
                                          </p:val>
                                        </p:tav>
                                        <p:tav tm="100000">
                                          <p:val>
                                            <p:strVal val="#ppt_x"/>
                                          </p:val>
                                        </p:tav>
                                      </p:tavLst>
                                    </p:anim>
                                    <p:anim calcmode="lin" valueType="num">
                                      <p:cBhvr additive="base">
                                        <p:cTn id="46" dur="500" fill="hold"/>
                                        <p:tgtEl>
                                          <p:spTgt spid="30"/>
                                        </p:tgtEl>
                                        <p:attrNameLst>
                                          <p:attrName>ppt_y</p:attrName>
                                        </p:attrNameLst>
                                      </p:cBhvr>
                                      <p:tavLst>
                                        <p:tav tm="0">
                                          <p:val>
                                            <p:strVal val="0-#ppt_h/2"/>
                                          </p:val>
                                        </p:tav>
                                        <p:tav tm="100000">
                                          <p:val>
                                            <p:strVal val="#ppt_y"/>
                                          </p:val>
                                        </p:tav>
                                      </p:tavLst>
                                    </p:anim>
                                  </p:childTnLst>
                                </p:cTn>
                              </p:par>
                              <p:par>
                                <p:cTn id="47" presetID="2" presetClass="entr" presetSubtype="4" fill="hold" grpId="0" nodeType="withEffect">
                                  <p:stCondLst>
                                    <p:cond delay="500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500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500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ppt_x"/>
                                          </p:val>
                                        </p:tav>
                                        <p:tav tm="100000">
                                          <p:val>
                                            <p:strVal val="#ppt_x"/>
                                          </p:val>
                                        </p:tav>
                                      </p:tavLst>
                                    </p:anim>
                                    <p:anim calcmode="lin" valueType="num">
                                      <p:cBhvr additive="base">
                                        <p:cTn id="5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15"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61637" y="1636642"/>
            <a:ext cx="10601085" cy="4639360"/>
            <a:chOff x="1100786" y="1551735"/>
            <a:chExt cx="10052640" cy="4399344"/>
          </a:xfrm>
        </p:grpSpPr>
        <p:sp>
          <p:nvSpPr>
            <p:cNvPr id="22" name="Freeform 21"/>
            <p:cNvSpPr/>
            <p:nvPr/>
          </p:nvSpPr>
          <p:spPr>
            <a:xfrm rot="19805282">
              <a:off x="1456384" y="1551735"/>
              <a:ext cx="9350488" cy="4399344"/>
            </a:xfrm>
            <a:custGeom>
              <a:avLst/>
              <a:gdLst>
                <a:gd name="connsiteX0" fmla="*/ 9210674 w 9350488"/>
                <a:gd name="connsiteY0" fmla="*/ 3819266 h 4399344"/>
                <a:gd name="connsiteX1" fmla="*/ 9350488 w 9350488"/>
                <a:gd name="connsiteY1" fmla="*/ 4082226 h 4399344"/>
                <a:gd name="connsiteX2" fmla="*/ 9033370 w 9350488"/>
                <a:gd name="connsiteY2" fmla="*/ 4399344 h 4399344"/>
                <a:gd name="connsiteX3" fmla="*/ 6852320 w 9350488"/>
                <a:gd name="connsiteY3" fmla="*/ 4399344 h 4399344"/>
                <a:gd name="connsiteX4" fmla="*/ 6844759 w 9350488"/>
                <a:gd name="connsiteY4" fmla="*/ 4398581 h 4399344"/>
                <a:gd name="connsiteX5" fmla="*/ 6831730 w 9350488"/>
                <a:gd name="connsiteY5" fmla="*/ 4398964 h 4399344"/>
                <a:gd name="connsiteX6" fmla="*/ 6805150 w 9350488"/>
                <a:gd name="connsiteY6" fmla="*/ 4394589 h 4399344"/>
                <a:gd name="connsiteX7" fmla="*/ 6788410 w 9350488"/>
                <a:gd name="connsiteY7" fmla="*/ 4392901 h 4399344"/>
                <a:gd name="connsiteX8" fmla="*/ 6781081 w 9350488"/>
                <a:gd name="connsiteY8" fmla="*/ 4390626 h 4399344"/>
                <a:gd name="connsiteX9" fmla="*/ 6771692 w 9350488"/>
                <a:gd name="connsiteY9" fmla="*/ 4389080 h 4399344"/>
                <a:gd name="connsiteX10" fmla="*/ 6748678 w 9350488"/>
                <a:gd name="connsiteY10" fmla="*/ 4380567 h 4399344"/>
                <a:gd name="connsiteX11" fmla="*/ 6728884 w 9350488"/>
                <a:gd name="connsiteY11" fmla="*/ 4374423 h 4399344"/>
                <a:gd name="connsiteX12" fmla="*/ 6722076 w 9350488"/>
                <a:gd name="connsiteY12" fmla="*/ 4370728 h 4399344"/>
                <a:gd name="connsiteX13" fmla="*/ 6714626 w 9350488"/>
                <a:gd name="connsiteY13" fmla="*/ 4367972 h 4399344"/>
                <a:gd name="connsiteX14" fmla="*/ 6695104 w 9350488"/>
                <a:gd name="connsiteY14" fmla="*/ 4356088 h 4399344"/>
                <a:gd name="connsiteX15" fmla="*/ 6675017 w 9350488"/>
                <a:gd name="connsiteY15" fmla="*/ 4345185 h 4399344"/>
                <a:gd name="connsiteX16" fmla="*/ 6668890 w 9350488"/>
                <a:gd name="connsiteY16" fmla="*/ 4340130 h 4399344"/>
                <a:gd name="connsiteX17" fmla="*/ 6662274 w 9350488"/>
                <a:gd name="connsiteY17" fmla="*/ 4336102 h 4399344"/>
                <a:gd name="connsiteX18" fmla="*/ 6647012 w 9350488"/>
                <a:gd name="connsiteY18" fmla="*/ 4322079 h 4399344"/>
                <a:gd name="connsiteX19" fmla="*/ 6628085 w 9350488"/>
                <a:gd name="connsiteY19" fmla="*/ 4306462 h 4399344"/>
                <a:gd name="connsiteX20" fmla="*/ 6622029 w 9350488"/>
                <a:gd name="connsiteY20" fmla="*/ 4299122 h 4399344"/>
                <a:gd name="connsiteX21" fmla="*/ 6616378 w 9350488"/>
                <a:gd name="connsiteY21" fmla="*/ 4293931 h 4399344"/>
                <a:gd name="connsiteX22" fmla="*/ 6606505 w 9350488"/>
                <a:gd name="connsiteY22" fmla="*/ 4280307 h 4399344"/>
                <a:gd name="connsiteX23" fmla="*/ 6589361 w 9350488"/>
                <a:gd name="connsiteY23" fmla="*/ 4259529 h 4399344"/>
                <a:gd name="connsiteX24" fmla="*/ 6583143 w 9350488"/>
                <a:gd name="connsiteY24" fmla="*/ 4248073 h 4399344"/>
                <a:gd name="connsiteX25" fmla="*/ 6578683 w 9350488"/>
                <a:gd name="connsiteY25" fmla="*/ 4241920 h 4399344"/>
                <a:gd name="connsiteX26" fmla="*/ 5577164 w 9350488"/>
                <a:gd name="connsiteY26" fmla="*/ 2519482 h 4399344"/>
                <a:gd name="connsiteX27" fmla="*/ 3584720 w 9350488"/>
                <a:gd name="connsiteY27" fmla="*/ 2519482 h 4399344"/>
                <a:gd name="connsiteX28" fmla="*/ 3577151 w 9350488"/>
                <a:gd name="connsiteY28" fmla="*/ 2518719 h 4399344"/>
                <a:gd name="connsiteX29" fmla="*/ 3564128 w 9350488"/>
                <a:gd name="connsiteY29" fmla="*/ 2519102 h 4399344"/>
                <a:gd name="connsiteX30" fmla="*/ 3537559 w 9350488"/>
                <a:gd name="connsiteY30" fmla="*/ 2514728 h 4399344"/>
                <a:gd name="connsiteX31" fmla="*/ 3520810 w 9350488"/>
                <a:gd name="connsiteY31" fmla="*/ 2513039 h 4399344"/>
                <a:gd name="connsiteX32" fmla="*/ 3513476 w 9350488"/>
                <a:gd name="connsiteY32" fmla="*/ 2510763 h 4399344"/>
                <a:gd name="connsiteX33" fmla="*/ 3504091 w 9350488"/>
                <a:gd name="connsiteY33" fmla="*/ 2509217 h 4399344"/>
                <a:gd name="connsiteX34" fmla="*/ 3481082 w 9350488"/>
                <a:gd name="connsiteY34" fmla="*/ 2500707 h 4399344"/>
                <a:gd name="connsiteX35" fmla="*/ 3461284 w 9350488"/>
                <a:gd name="connsiteY35" fmla="*/ 2494561 h 4399344"/>
                <a:gd name="connsiteX36" fmla="*/ 3454474 w 9350488"/>
                <a:gd name="connsiteY36" fmla="*/ 2490865 h 4399344"/>
                <a:gd name="connsiteX37" fmla="*/ 3447024 w 9350488"/>
                <a:gd name="connsiteY37" fmla="*/ 2488109 h 4399344"/>
                <a:gd name="connsiteX38" fmla="*/ 3427503 w 9350488"/>
                <a:gd name="connsiteY38" fmla="*/ 2476226 h 4399344"/>
                <a:gd name="connsiteX39" fmla="*/ 3407416 w 9350488"/>
                <a:gd name="connsiteY39" fmla="*/ 2465323 h 4399344"/>
                <a:gd name="connsiteX40" fmla="*/ 3401290 w 9350488"/>
                <a:gd name="connsiteY40" fmla="*/ 2460268 h 4399344"/>
                <a:gd name="connsiteX41" fmla="*/ 3394672 w 9350488"/>
                <a:gd name="connsiteY41" fmla="*/ 2456239 h 4399344"/>
                <a:gd name="connsiteX42" fmla="*/ 3379407 w 9350488"/>
                <a:gd name="connsiteY42" fmla="*/ 2442213 h 4399344"/>
                <a:gd name="connsiteX43" fmla="*/ 3360484 w 9350488"/>
                <a:gd name="connsiteY43" fmla="*/ 2426600 h 4399344"/>
                <a:gd name="connsiteX44" fmla="*/ 3354430 w 9350488"/>
                <a:gd name="connsiteY44" fmla="*/ 2419263 h 4399344"/>
                <a:gd name="connsiteX45" fmla="*/ 3348776 w 9350488"/>
                <a:gd name="connsiteY45" fmla="*/ 2414068 h 4399344"/>
                <a:gd name="connsiteX46" fmla="*/ 3338897 w 9350488"/>
                <a:gd name="connsiteY46" fmla="*/ 2400437 h 4399344"/>
                <a:gd name="connsiteX47" fmla="*/ 3321761 w 9350488"/>
                <a:gd name="connsiteY47" fmla="*/ 2379667 h 4399344"/>
                <a:gd name="connsiteX48" fmla="*/ 3315545 w 9350488"/>
                <a:gd name="connsiteY48" fmla="*/ 2368216 h 4399344"/>
                <a:gd name="connsiteX49" fmla="*/ 3311081 w 9350488"/>
                <a:gd name="connsiteY49" fmla="*/ 2362057 h 4399344"/>
                <a:gd name="connsiteX50" fmla="*/ 2309562 w 9350488"/>
                <a:gd name="connsiteY50" fmla="*/ 639619 h 4399344"/>
                <a:gd name="connsiteX51" fmla="*/ 317118 w 9350488"/>
                <a:gd name="connsiteY51" fmla="*/ 639619 h 4399344"/>
                <a:gd name="connsiteX52" fmla="*/ 1 w 9350488"/>
                <a:gd name="connsiteY52" fmla="*/ 322501 h 4399344"/>
                <a:gd name="connsiteX53" fmla="*/ 317119 w 9350488"/>
                <a:gd name="connsiteY53" fmla="*/ 5383 h 4399344"/>
                <a:gd name="connsiteX54" fmla="*/ 2436279 w 9350488"/>
                <a:gd name="connsiteY54" fmla="*/ 5383 h 4399344"/>
                <a:gd name="connsiteX55" fmla="*/ 2448735 w 9350488"/>
                <a:gd name="connsiteY55" fmla="*/ 2523 h 4399344"/>
                <a:gd name="connsiteX56" fmla="*/ 2627103 w 9350488"/>
                <a:gd name="connsiteY56" fmla="*/ 31715 h 4399344"/>
                <a:gd name="connsiteX57" fmla="*/ 2650943 w 9350488"/>
                <a:gd name="connsiteY57" fmla="*/ 46228 h 4399344"/>
                <a:gd name="connsiteX58" fmla="*/ 2675472 w 9350488"/>
                <a:gd name="connsiteY58" fmla="*/ 59542 h 4399344"/>
                <a:gd name="connsiteX59" fmla="*/ 2790366 w 9350488"/>
                <a:gd name="connsiteY59" fmla="*/ 199065 h 4399344"/>
                <a:gd name="connsiteX60" fmla="*/ 2794154 w 9350488"/>
                <a:gd name="connsiteY60" fmla="*/ 211270 h 4399344"/>
                <a:gd name="connsiteX61" fmla="*/ 3767495 w 9350488"/>
                <a:gd name="connsiteY61" fmla="*/ 1885246 h 4399344"/>
                <a:gd name="connsiteX62" fmla="*/ 5703881 w 9350488"/>
                <a:gd name="connsiteY62" fmla="*/ 1885246 h 4399344"/>
                <a:gd name="connsiteX63" fmla="*/ 5716337 w 9350488"/>
                <a:gd name="connsiteY63" fmla="*/ 1882386 h 4399344"/>
                <a:gd name="connsiteX64" fmla="*/ 5894704 w 9350488"/>
                <a:gd name="connsiteY64" fmla="*/ 1911577 h 4399344"/>
                <a:gd name="connsiteX65" fmla="*/ 5930433 w 9350488"/>
                <a:gd name="connsiteY65" fmla="*/ 1933328 h 4399344"/>
                <a:gd name="connsiteX66" fmla="*/ 5943074 w 9350488"/>
                <a:gd name="connsiteY66" fmla="*/ 1939405 h 4399344"/>
                <a:gd name="connsiteX67" fmla="*/ 6044613 w 9350488"/>
                <a:gd name="connsiteY67" fmla="*/ 2051207 h 4399344"/>
                <a:gd name="connsiteX68" fmla="*/ 6057322 w 9350488"/>
                <a:gd name="connsiteY68" fmla="*/ 2083506 h 4399344"/>
                <a:gd name="connsiteX69" fmla="*/ 7035096 w 9350488"/>
                <a:gd name="connsiteY69" fmla="*/ 3765107 h 4399344"/>
                <a:gd name="connsiteX70" fmla="*/ 9033370 w 9350488"/>
                <a:gd name="connsiteY70" fmla="*/ 3765107 h 4399344"/>
                <a:gd name="connsiteX71" fmla="*/ 9210674 w 9350488"/>
                <a:gd name="connsiteY71" fmla="*/ 3819266 h 439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350488" h="4399344">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 name="Rounded Rectangle 4"/>
            <p:cNvSpPr/>
            <p:nvPr/>
          </p:nvSpPr>
          <p:spPr>
            <a:xfrm rot="19805282">
              <a:off x="1100786" y="3962064"/>
              <a:ext cx="634909" cy="6342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8" name="Rounded Rectangle 17"/>
            <p:cNvSpPr/>
            <p:nvPr/>
          </p:nvSpPr>
          <p:spPr>
            <a:xfrm rot="19805282">
              <a:off x="2976655" y="2907046"/>
              <a:ext cx="634909" cy="634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9" name="Rounded Rectangle 18"/>
            <p:cNvSpPr/>
            <p:nvPr/>
          </p:nvSpPr>
          <p:spPr>
            <a:xfrm rot="19805282">
              <a:off x="4856481" y="3966200"/>
              <a:ext cx="634909" cy="63423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0" name="Rounded Rectangle 19"/>
            <p:cNvSpPr/>
            <p:nvPr/>
          </p:nvSpPr>
          <p:spPr>
            <a:xfrm rot="19805282">
              <a:off x="6750373" y="2907049"/>
              <a:ext cx="634909" cy="63423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1" name="Rounded Rectangle 20"/>
            <p:cNvSpPr/>
            <p:nvPr/>
          </p:nvSpPr>
          <p:spPr>
            <a:xfrm rot="19805282">
              <a:off x="10518517" y="2907047"/>
              <a:ext cx="634909" cy="634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3" name="Rounded Rectangle 22"/>
            <p:cNvSpPr/>
            <p:nvPr/>
          </p:nvSpPr>
          <p:spPr>
            <a:xfrm rot="19805282">
              <a:off x="8614859" y="3962065"/>
              <a:ext cx="634909" cy="6342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4" name="Freeform 23"/>
            <p:cNvSpPr>
              <a:spLocks noEditPoints="1"/>
            </p:cNvSpPr>
            <p:nvPr/>
          </p:nvSpPr>
          <p:spPr bwMode="auto">
            <a:xfrm>
              <a:off x="3100417" y="3031426"/>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5" name="Freeform 24"/>
            <p:cNvSpPr>
              <a:spLocks noEditPoints="1"/>
            </p:cNvSpPr>
            <p:nvPr/>
          </p:nvSpPr>
          <p:spPr bwMode="auto">
            <a:xfrm>
              <a:off x="6878905" y="3031426"/>
              <a:ext cx="377843" cy="362576"/>
            </a:xfrm>
            <a:custGeom>
              <a:avLst/>
              <a:gdLst>
                <a:gd name="T0" fmla="*/ 80 w 198"/>
                <a:gd name="T1" fmla="*/ 39 h 190"/>
                <a:gd name="T2" fmla="*/ 32 w 198"/>
                <a:gd name="T3" fmla="*/ 39 h 190"/>
                <a:gd name="T4" fmla="*/ 24 w 198"/>
                <a:gd name="T5" fmla="*/ 52 h 190"/>
                <a:gd name="T6" fmla="*/ 32 w 198"/>
                <a:gd name="T7" fmla="*/ 65 h 190"/>
                <a:gd name="T8" fmla="*/ 80 w 198"/>
                <a:gd name="T9" fmla="*/ 65 h 190"/>
                <a:gd name="T10" fmla="*/ 80 w 198"/>
                <a:gd name="T11" fmla="*/ 39 h 190"/>
                <a:gd name="T12" fmla="*/ 80 w 198"/>
                <a:gd name="T13" fmla="*/ 39 h 190"/>
                <a:gd name="T14" fmla="*/ 114 w 198"/>
                <a:gd name="T15" fmla="*/ 65 h 190"/>
                <a:gd name="T16" fmla="*/ 170 w 198"/>
                <a:gd name="T17" fmla="*/ 65 h 190"/>
                <a:gd name="T18" fmla="*/ 177 w 198"/>
                <a:gd name="T19" fmla="*/ 65 h 190"/>
                <a:gd name="T20" fmla="*/ 179 w 198"/>
                <a:gd name="T21" fmla="*/ 69 h 190"/>
                <a:gd name="T22" fmla="*/ 194 w 198"/>
                <a:gd name="T23" fmla="*/ 93 h 190"/>
                <a:gd name="T24" fmla="*/ 198 w 198"/>
                <a:gd name="T25" fmla="*/ 99 h 190"/>
                <a:gd name="T26" fmla="*/ 194 w 198"/>
                <a:gd name="T27" fmla="*/ 103 h 190"/>
                <a:gd name="T28" fmla="*/ 179 w 198"/>
                <a:gd name="T29" fmla="*/ 127 h 190"/>
                <a:gd name="T30" fmla="*/ 177 w 198"/>
                <a:gd name="T31" fmla="*/ 134 h 190"/>
                <a:gd name="T32" fmla="*/ 170 w 198"/>
                <a:gd name="T33" fmla="*/ 134 h 190"/>
                <a:gd name="T34" fmla="*/ 114 w 198"/>
                <a:gd name="T35" fmla="*/ 134 h 190"/>
                <a:gd name="T36" fmla="*/ 114 w 198"/>
                <a:gd name="T37" fmla="*/ 164 h 190"/>
                <a:gd name="T38" fmla="*/ 164 w 198"/>
                <a:gd name="T39" fmla="*/ 164 h 190"/>
                <a:gd name="T40" fmla="*/ 164 w 198"/>
                <a:gd name="T41" fmla="*/ 190 h 190"/>
                <a:gd name="T42" fmla="*/ 37 w 198"/>
                <a:gd name="T43" fmla="*/ 190 h 190"/>
                <a:gd name="T44" fmla="*/ 37 w 198"/>
                <a:gd name="T45" fmla="*/ 164 h 190"/>
                <a:gd name="T46" fmla="*/ 82 w 198"/>
                <a:gd name="T47" fmla="*/ 164 h 190"/>
                <a:gd name="T48" fmla="*/ 82 w 198"/>
                <a:gd name="T49" fmla="*/ 86 h 190"/>
                <a:gd name="T50" fmla="*/ 26 w 198"/>
                <a:gd name="T51" fmla="*/ 86 h 190"/>
                <a:gd name="T52" fmla="*/ 19 w 198"/>
                <a:gd name="T53" fmla="*/ 86 h 190"/>
                <a:gd name="T54" fmla="*/ 17 w 198"/>
                <a:gd name="T55" fmla="*/ 80 h 190"/>
                <a:gd name="T56" fmla="*/ 2 w 198"/>
                <a:gd name="T57" fmla="*/ 56 h 190"/>
                <a:gd name="T58" fmla="*/ 0 w 198"/>
                <a:gd name="T59" fmla="*/ 52 h 190"/>
                <a:gd name="T60" fmla="*/ 2 w 198"/>
                <a:gd name="T61" fmla="*/ 45 h 190"/>
                <a:gd name="T62" fmla="*/ 17 w 198"/>
                <a:gd name="T63" fmla="*/ 21 h 190"/>
                <a:gd name="T64" fmla="*/ 19 w 198"/>
                <a:gd name="T65" fmla="*/ 17 h 190"/>
                <a:gd name="T66" fmla="*/ 26 w 198"/>
                <a:gd name="T67" fmla="*/ 17 h 190"/>
                <a:gd name="T68" fmla="*/ 82 w 198"/>
                <a:gd name="T69" fmla="*/ 17 h 190"/>
                <a:gd name="T70" fmla="*/ 82 w 198"/>
                <a:gd name="T71" fmla="*/ 13 h 190"/>
                <a:gd name="T72" fmla="*/ 99 w 198"/>
                <a:gd name="T73" fmla="*/ 0 h 190"/>
                <a:gd name="T74" fmla="*/ 114 w 198"/>
                <a:gd name="T75" fmla="*/ 13 h 190"/>
                <a:gd name="T76" fmla="*/ 114 w 198"/>
                <a:gd name="T77" fmla="*/ 65 h 190"/>
                <a:gd name="T78" fmla="*/ 114 w 198"/>
                <a:gd name="T79" fmla="*/ 65 h 190"/>
                <a:gd name="T80" fmla="*/ 166 w 198"/>
                <a:gd name="T81" fmla="*/ 84 h 190"/>
                <a:gd name="T82" fmla="*/ 116 w 198"/>
                <a:gd name="T83" fmla="*/ 84 h 190"/>
                <a:gd name="T84" fmla="*/ 116 w 198"/>
                <a:gd name="T85" fmla="*/ 112 h 190"/>
                <a:gd name="T86" fmla="*/ 166 w 198"/>
                <a:gd name="T87" fmla="*/ 112 h 190"/>
                <a:gd name="T88" fmla="*/ 175 w 198"/>
                <a:gd name="T89" fmla="*/ 99 h 190"/>
                <a:gd name="T90" fmla="*/ 166 w 198"/>
                <a:gd name="T91" fmla="*/ 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6" name="Freeform 25"/>
            <p:cNvSpPr>
              <a:spLocks noEditPoints="1"/>
            </p:cNvSpPr>
            <p:nvPr/>
          </p:nvSpPr>
          <p:spPr bwMode="auto">
            <a:xfrm>
              <a:off x="5005051" y="4114114"/>
              <a:ext cx="337768" cy="3301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7" name="Freeform 26"/>
            <p:cNvSpPr>
              <a:spLocks noEditPoints="1"/>
            </p:cNvSpPr>
            <p:nvPr/>
          </p:nvSpPr>
          <p:spPr bwMode="auto">
            <a:xfrm>
              <a:off x="8773924" y="4087398"/>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cxnSp>
        <p:nvCxnSpPr>
          <p:cNvPr id="38" name="Straight Arrow Connector 37"/>
          <p:cNvCxnSpPr/>
          <p:nvPr/>
        </p:nvCxnSpPr>
        <p:spPr>
          <a:xfrm>
            <a:off x="3474619" y="3956323"/>
            <a:ext cx="0" cy="1013383"/>
          </a:xfrm>
          <a:prstGeom prst="straightConnector1">
            <a:avLst/>
          </a:prstGeom>
          <a:ln w="254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454221" y="3956323"/>
            <a:ext cx="0" cy="1013383"/>
          </a:xfrm>
          <a:prstGeom prst="straightConnector1">
            <a:avLst/>
          </a:prstGeom>
          <a:ln w="2540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9440717" y="2943501"/>
            <a:ext cx="0" cy="1013383"/>
          </a:xfrm>
          <a:prstGeom prst="straightConnector1">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476584" y="2943501"/>
            <a:ext cx="0" cy="1013383"/>
          </a:xfrm>
          <a:prstGeom prst="straightConnector1">
            <a:avLst/>
          </a:prstGeom>
          <a:ln w="25400">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TextBox 41"/>
          <p:cNvSpPr txBox="1"/>
          <p:nvPr/>
        </p:nvSpPr>
        <p:spPr>
          <a:xfrm>
            <a:off x="2280570" y="5545620"/>
            <a:ext cx="2651792" cy="80343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1" name="TextBox 170"/>
          <p:cNvSpPr txBox="1"/>
          <p:nvPr/>
        </p:nvSpPr>
        <p:spPr>
          <a:xfrm>
            <a:off x="2259506" y="5239346"/>
            <a:ext cx="3089747" cy="332116"/>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32" name="TextBox 41"/>
          <p:cNvSpPr txBox="1"/>
          <p:nvPr/>
        </p:nvSpPr>
        <p:spPr>
          <a:xfrm>
            <a:off x="4237957" y="2122877"/>
            <a:ext cx="2651792" cy="80343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3" name="TextBox 170"/>
          <p:cNvSpPr txBox="1"/>
          <p:nvPr/>
        </p:nvSpPr>
        <p:spPr>
          <a:xfrm>
            <a:off x="4216893" y="1816603"/>
            <a:ext cx="2672856" cy="332116"/>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34" name="TextBox 41"/>
          <p:cNvSpPr txBox="1"/>
          <p:nvPr/>
        </p:nvSpPr>
        <p:spPr>
          <a:xfrm>
            <a:off x="6352507" y="5545620"/>
            <a:ext cx="2651792" cy="80343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5" name="TextBox 170"/>
          <p:cNvSpPr txBox="1"/>
          <p:nvPr/>
        </p:nvSpPr>
        <p:spPr>
          <a:xfrm>
            <a:off x="6331443" y="5239346"/>
            <a:ext cx="2762225" cy="332116"/>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36" name="TextBox 41"/>
          <p:cNvSpPr txBox="1"/>
          <p:nvPr/>
        </p:nvSpPr>
        <p:spPr>
          <a:xfrm>
            <a:off x="8245968" y="2122877"/>
            <a:ext cx="2651792" cy="80343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7" name="TextBox 170"/>
          <p:cNvSpPr txBox="1"/>
          <p:nvPr/>
        </p:nvSpPr>
        <p:spPr>
          <a:xfrm>
            <a:off x="8245968" y="1816603"/>
            <a:ext cx="2651792" cy="332116"/>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29" name="文本框 28"/>
          <p:cNvSpPr txBox="1"/>
          <p:nvPr/>
        </p:nvSpPr>
        <p:spPr>
          <a:xfrm>
            <a:off x="372973" y="266550"/>
            <a:ext cx="4444954" cy="466708"/>
          </a:xfrm>
          <a:prstGeom prst="rect">
            <a:avLst/>
          </a:prstGeom>
          <a:noFill/>
        </p:spPr>
        <p:txBody>
          <a:bodyPr wrap="none" lIns="96434" tIns="48217" rIns="96434" bIns="48217" rtlCol="0">
            <a:spAutoFit/>
          </a:bodyPr>
          <a:lstStyle/>
          <a:p>
            <a:pPr defTabSz="964278"/>
            <a:r>
              <a:rPr lang="en-US" altLang="zh-CN"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Click to add Related title text</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39" name="文本框 38"/>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3755596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anim calcmode="lin" valueType="num">
                                      <p:cBhvr>
                                        <p:cTn id="16" dur="500" fill="hold"/>
                                        <p:tgtEl>
                                          <p:spTgt spid="31"/>
                                        </p:tgtEl>
                                        <p:attrNameLst>
                                          <p:attrName>ppt_x</p:attrName>
                                        </p:attrNameLst>
                                      </p:cBhvr>
                                      <p:tavLst>
                                        <p:tav tm="0">
                                          <p:val>
                                            <p:strVal val="#ppt_x"/>
                                          </p:val>
                                        </p:tav>
                                        <p:tav tm="100000">
                                          <p:val>
                                            <p:strVal val="#ppt_x"/>
                                          </p:val>
                                        </p:tav>
                                      </p:tavLst>
                                    </p:anim>
                                    <p:anim calcmode="lin" valueType="num">
                                      <p:cBhvr>
                                        <p:cTn id="17" dur="500" fill="hold"/>
                                        <p:tgtEl>
                                          <p:spTgt spid="3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anim calcmode="lin" valueType="num">
                                      <p:cBhvr>
                                        <p:cTn id="21" dur="500" fill="hold"/>
                                        <p:tgtEl>
                                          <p:spTgt spid="30"/>
                                        </p:tgtEl>
                                        <p:attrNameLst>
                                          <p:attrName>ppt_x</p:attrName>
                                        </p:attrNameLst>
                                      </p:cBhvr>
                                      <p:tavLst>
                                        <p:tav tm="0">
                                          <p:val>
                                            <p:strVal val="#ppt_x"/>
                                          </p:val>
                                        </p:tav>
                                        <p:tav tm="100000">
                                          <p:val>
                                            <p:strVal val="#ppt_x"/>
                                          </p:val>
                                        </p:tav>
                                      </p:tavLst>
                                    </p:anim>
                                    <p:anim calcmode="lin" valueType="num">
                                      <p:cBhvr>
                                        <p:cTn id="22" dur="500" fill="hold"/>
                                        <p:tgtEl>
                                          <p:spTgt spid="30"/>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down)">
                                      <p:cBhvr>
                                        <p:cTn id="26" dur="500"/>
                                        <p:tgtEl>
                                          <p:spTgt spid="43"/>
                                        </p:tgtEl>
                                      </p:cBhvr>
                                    </p:animEffect>
                                  </p:childTnLst>
                                </p:cTn>
                              </p:par>
                            </p:childTnLst>
                          </p:cTn>
                        </p:par>
                        <p:par>
                          <p:cTn id="27" fill="hold">
                            <p:stCondLst>
                              <p:cond delay="2000"/>
                            </p:stCondLst>
                            <p:childTnLst>
                              <p:par>
                                <p:cTn id="28" presetID="47" presetClass="entr" presetSubtype="0"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anim calcmode="lin" valueType="num">
                                      <p:cBhvr>
                                        <p:cTn id="31" dur="500" fill="hold"/>
                                        <p:tgtEl>
                                          <p:spTgt spid="33"/>
                                        </p:tgtEl>
                                        <p:attrNameLst>
                                          <p:attrName>ppt_x</p:attrName>
                                        </p:attrNameLst>
                                      </p:cBhvr>
                                      <p:tavLst>
                                        <p:tav tm="0">
                                          <p:val>
                                            <p:strVal val="#ppt_x"/>
                                          </p:val>
                                        </p:tav>
                                        <p:tav tm="100000">
                                          <p:val>
                                            <p:strVal val="#ppt_x"/>
                                          </p:val>
                                        </p:tav>
                                      </p:tavLst>
                                    </p:anim>
                                    <p:anim calcmode="lin" valueType="num">
                                      <p:cBhvr>
                                        <p:cTn id="32" dur="500" fill="hold"/>
                                        <p:tgtEl>
                                          <p:spTgt spid="3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anim calcmode="lin" valueType="num">
                                      <p:cBhvr>
                                        <p:cTn id="36" dur="500" fill="hold"/>
                                        <p:tgtEl>
                                          <p:spTgt spid="32"/>
                                        </p:tgtEl>
                                        <p:attrNameLst>
                                          <p:attrName>ppt_x</p:attrName>
                                        </p:attrNameLst>
                                      </p:cBhvr>
                                      <p:tavLst>
                                        <p:tav tm="0">
                                          <p:val>
                                            <p:strVal val="#ppt_x"/>
                                          </p:val>
                                        </p:tav>
                                        <p:tav tm="100000">
                                          <p:val>
                                            <p:strVal val="#ppt_x"/>
                                          </p:val>
                                        </p:tav>
                                      </p:tavLst>
                                    </p:anim>
                                    <p:anim calcmode="lin" valueType="num">
                                      <p:cBhvr>
                                        <p:cTn id="37" dur="500" fill="hold"/>
                                        <p:tgtEl>
                                          <p:spTgt spid="32"/>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22" presetClass="entr" presetSubtype="1"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up)">
                                      <p:cBhvr>
                                        <p:cTn id="41" dur="500"/>
                                        <p:tgtEl>
                                          <p:spTgt spid="41"/>
                                        </p:tgtEl>
                                      </p:cBhvr>
                                    </p:animEffect>
                                  </p:childTnLst>
                                </p:cTn>
                              </p:par>
                            </p:childTnLst>
                          </p:cTn>
                        </p:par>
                        <p:par>
                          <p:cTn id="42" fill="hold">
                            <p:stCondLst>
                              <p:cond delay="3000"/>
                            </p:stCondLst>
                            <p:childTnLst>
                              <p:par>
                                <p:cTn id="43" presetID="47" presetClass="entr" presetSubtype="0"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anim calcmode="lin" valueType="num">
                                      <p:cBhvr>
                                        <p:cTn id="46" dur="500" fill="hold"/>
                                        <p:tgtEl>
                                          <p:spTgt spid="35"/>
                                        </p:tgtEl>
                                        <p:attrNameLst>
                                          <p:attrName>ppt_x</p:attrName>
                                        </p:attrNameLst>
                                      </p:cBhvr>
                                      <p:tavLst>
                                        <p:tav tm="0">
                                          <p:val>
                                            <p:strVal val="#ppt_x"/>
                                          </p:val>
                                        </p:tav>
                                        <p:tav tm="100000">
                                          <p:val>
                                            <p:strVal val="#ppt_x"/>
                                          </p:val>
                                        </p:tav>
                                      </p:tavLst>
                                    </p:anim>
                                    <p:anim calcmode="lin" valueType="num">
                                      <p:cBhvr>
                                        <p:cTn id="47" dur="500" fill="hold"/>
                                        <p:tgtEl>
                                          <p:spTgt spid="3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anim calcmode="lin" valueType="num">
                                      <p:cBhvr>
                                        <p:cTn id="51" dur="500" fill="hold"/>
                                        <p:tgtEl>
                                          <p:spTgt spid="34"/>
                                        </p:tgtEl>
                                        <p:attrNameLst>
                                          <p:attrName>ppt_x</p:attrName>
                                        </p:attrNameLst>
                                      </p:cBhvr>
                                      <p:tavLst>
                                        <p:tav tm="0">
                                          <p:val>
                                            <p:strVal val="#ppt_x"/>
                                          </p:val>
                                        </p:tav>
                                        <p:tav tm="100000">
                                          <p:val>
                                            <p:strVal val="#ppt_x"/>
                                          </p:val>
                                        </p:tav>
                                      </p:tavLst>
                                    </p:anim>
                                    <p:anim calcmode="lin" valueType="num">
                                      <p:cBhvr>
                                        <p:cTn id="52" dur="500" fill="hold"/>
                                        <p:tgtEl>
                                          <p:spTgt spid="34"/>
                                        </p:tgtEl>
                                        <p:attrNameLst>
                                          <p:attrName>ppt_y</p:attrName>
                                        </p:attrNameLst>
                                      </p:cBhvr>
                                      <p:tavLst>
                                        <p:tav tm="0">
                                          <p:val>
                                            <p:strVal val="#ppt_y+.1"/>
                                          </p:val>
                                        </p:tav>
                                        <p:tav tm="100000">
                                          <p:val>
                                            <p:strVal val="#ppt_y"/>
                                          </p:val>
                                        </p:tav>
                                      </p:tavLst>
                                    </p:anim>
                                  </p:childTnLst>
                                </p:cTn>
                              </p:par>
                            </p:childTnLst>
                          </p:cTn>
                        </p:par>
                        <p:par>
                          <p:cTn id="53" fill="hold">
                            <p:stCondLst>
                              <p:cond delay="3500"/>
                            </p:stCondLst>
                            <p:childTnLst>
                              <p:par>
                                <p:cTn id="54" presetID="22" presetClass="entr" presetSubtype="4"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par>
                          <p:cTn id="57" fill="hold">
                            <p:stCondLst>
                              <p:cond delay="4000"/>
                            </p:stCondLst>
                            <p:childTnLst>
                              <p:par>
                                <p:cTn id="58" presetID="47" presetClass="entr" presetSubtype="0" fill="hold" grpId="0"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anim calcmode="lin" valueType="num">
                                      <p:cBhvr>
                                        <p:cTn id="61" dur="500" fill="hold"/>
                                        <p:tgtEl>
                                          <p:spTgt spid="37"/>
                                        </p:tgtEl>
                                        <p:attrNameLst>
                                          <p:attrName>ppt_x</p:attrName>
                                        </p:attrNameLst>
                                      </p:cBhvr>
                                      <p:tavLst>
                                        <p:tav tm="0">
                                          <p:val>
                                            <p:strVal val="#ppt_x"/>
                                          </p:val>
                                        </p:tav>
                                        <p:tav tm="100000">
                                          <p:val>
                                            <p:strVal val="#ppt_x"/>
                                          </p:val>
                                        </p:tav>
                                      </p:tavLst>
                                    </p:anim>
                                    <p:anim calcmode="lin" valueType="num">
                                      <p:cBhvr>
                                        <p:cTn id="62" dur="500" fill="hold"/>
                                        <p:tgtEl>
                                          <p:spTgt spid="37"/>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anim calcmode="lin" valueType="num">
                                      <p:cBhvr>
                                        <p:cTn id="66" dur="500" fill="hold"/>
                                        <p:tgtEl>
                                          <p:spTgt spid="36"/>
                                        </p:tgtEl>
                                        <p:attrNameLst>
                                          <p:attrName>ppt_x</p:attrName>
                                        </p:attrNameLst>
                                      </p:cBhvr>
                                      <p:tavLst>
                                        <p:tav tm="0">
                                          <p:val>
                                            <p:strVal val="#ppt_x"/>
                                          </p:val>
                                        </p:tav>
                                        <p:tav tm="100000">
                                          <p:val>
                                            <p:strVal val="#ppt_x"/>
                                          </p:val>
                                        </p:tav>
                                      </p:tavLst>
                                    </p:anim>
                                    <p:anim calcmode="lin" valueType="num">
                                      <p:cBhvr>
                                        <p:cTn id="67"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肘形连接符 43"/>
          <p:cNvSpPr>
            <a:spLocks noChangeShapeType="1"/>
          </p:cNvSpPr>
          <p:nvPr/>
        </p:nvSpPr>
        <p:spPr bwMode="auto">
          <a:xfrm rot="10800000" flipH="1">
            <a:off x="8165779" y="2072139"/>
            <a:ext cx="97574" cy="1919283"/>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a:lstStyle/>
          <a:p>
            <a:pPr algn="just">
              <a:lnSpc>
                <a:spcPct val="120000"/>
              </a:lnSpc>
            </a:pPr>
            <a:endParaRPr lang="en-GB"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肘形连接符 17"/>
          <p:cNvSpPr>
            <a:spLocks noChangeShapeType="1"/>
          </p:cNvSpPr>
          <p:nvPr/>
        </p:nvSpPr>
        <p:spPr bwMode="auto">
          <a:xfrm rot="16200000" flipH="1">
            <a:off x="8040440" y="4212666"/>
            <a:ext cx="339879" cy="3566007"/>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a:lstStyle/>
          <a:p>
            <a:pPr algn="just">
              <a:lnSpc>
                <a:spcPct val="120000"/>
              </a:lnSpc>
            </a:pPr>
            <a:endParaRPr lang="en-GB"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肘形连接符 46"/>
          <p:cNvSpPr>
            <a:spLocks noChangeShapeType="1"/>
          </p:cNvSpPr>
          <p:nvPr/>
        </p:nvSpPr>
        <p:spPr bwMode="auto">
          <a:xfrm rot="10800000" flipV="1">
            <a:off x="4403563" y="4157349"/>
            <a:ext cx="189833" cy="806937"/>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a:lstStyle/>
          <a:p>
            <a:pPr algn="just">
              <a:lnSpc>
                <a:spcPct val="120000"/>
              </a:lnSpc>
            </a:pPr>
            <a:endParaRPr lang="en-GB"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肘形连接符 51"/>
          <p:cNvSpPr>
            <a:spLocks noChangeShapeType="1"/>
          </p:cNvSpPr>
          <p:nvPr/>
        </p:nvSpPr>
        <p:spPr bwMode="auto">
          <a:xfrm rot="16200000" flipV="1">
            <a:off x="5415645" y="1493698"/>
            <a:ext cx="128132" cy="1904086"/>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a:lstStyle/>
          <a:p>
            <a:pPr algn="just">
              <a:lnSpc>
                <a:spcPct val="120000"/>
              </a:lnSpc>
            </a:pPr>
            <a:endParaRPr lang="en-GB" sz="8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3"/>
          <p:cNvGrpSpPr/>
          <p:nvPr/>
        </p:nvGrpSpPr>
        <p:grpSpPr>
          <a:xfrm>
            <a:off x="4689910" y="2653888"/>
            <a:ext cx="3494611" cy="3239562"/>
            <a:chOff x="3898426" y="1805124"/>
            <a:chExt cx="4494140" cy="4166144"/>
          </a:xfrm>
        </p:grpSpPr>
        <p:sp>
          <p:nvSpPr>
            <p:cNvPr id="37" name="椭圆 12"/>
            <p:cNvSpPr>
              <a:spLocks noChangeArrowheads="1"/>
            </p:cNvSpPr>
            <p:nvPr/>
          </p:nvSpPr>
          <p:spPr bwMode="auto">
            <a:xfrm flipH="1">
              <a:off x="5881907" y="1805124"/>
              <a:ext cx="515252" cy="515252"/>
            </a:xfrm>
            <a:prstGeom prst="ellipse">
              <a:avLst/>
            </a:prstGeom>
            <a:solidFill>
              <a:schemeClr val="bg1"/>
            </a:solidFill>
            <a:ln w="76200" cap="flat" cmpd="sng">
              <a:solidFill>
                <a:schemeClr val="accent1"/>
              </a:solidFill>
              <a:bevel/>
              <a:headEnd/>
              <a:tailEnd/>
            </a:ln>
          </p:spPr>
          <p:txBody>
            <a:bodyPr anchor="ctr"/>
            <a:lstStyle/>
            <a:p>
              <a:pPr algn="just">
                <a:lnSpc>
                  <a:spcPct val="120000"/>
                </a:lnSpc>
              </a:pPr>
              <a:endParaRPr lang="en-US" altLang="en-US" sz="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椭圆 10"/>
            <p:cNvSpPr>
              <a:spLocks noChangeArrowheads="1"/>
            </p:cNvSpPr>
            <p:nvPr/>
          </p:nvSpPr>
          <p:spPr bwMode="auto">
            <a:xfrm flipH="1">
              <a:off x="7771164" y="3503547"/>
              <a:ext cx="516444" cy="516444"/>
            </a:xfrm>
            <a:prstGeom prst="ellipse">
              <a:avLst/>
            </a:prstGeom>
            <a:solidFill>
              <a:schemeClr val="bg1"/>
            </a:solidFill>
            <a:ln w="76200" cap="flat" cmpd="sng">
              <a:solidFill>
                <a:schemeClr val="accent4"/>
              </a:solidFill>
              <a:bevel/>
              <a:headEnd/>
              <a:tailEnd/>
            </a:ln>
          </p:spPr>
          <p:txBody>
            <a:bodyPr anchor="ctr"/>
            <a:lstStyle/>
            <a:p>
              <a:pPr algn="just">
                <a:lnSpc>
                  <a:spcPct val="120000"/>
                </a:lnSpc>
              </a:pPr>
              <a:endParaRPr lang="en-US" altLang="en-US" sz="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椭圆 11"/>
            <p:cNvSpPr>
              <a:spLocks noChangeArrowheads="1"/>
            </p:cNvSpPr>
            <p:nvPr/>
          </p:nvSpPr>
          <p:spPr bwMode="auto">
            <a:xfrm flipH="1">
              <a:off x="5881907" y="5241328"/>
              <a:ext cx="515252" cy="516445"/>
            </a:xfrm>
            <a:prstGeom prst="ellipse">
              <a:avLst/>
            </a:prstGeom>
            <a:solidFill>
              <a:schemeClr val="bg1"/>
            </a:solidFill>
            <a:ln w="76200" cap="flat" cmpd="sng">
              <a:solidFill>
                <a:schemeClr val="accent4"/>
              </a:solidFill>
              <a:bevel/>
              <a:headEnd/>
              <a:tailEnd/>
            </a:ln>
          </p:spPr>
          <p:txBody>
            <a:bodyPr anchor="ctr"/>
            <a:lstStyle/>
            <a:p>
              <a:pPr algn="just">
                <a:lnSpc>
                  <a:spcPct val="120000"/>
                </a:lnSpc>
              </a:pPr>
              <a:endParaRPr lang="en-US" altLang="en-US" sz="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椭圆 44"/>
            <p:cNvSpPr>
              <a:spLocks noChangeArrowheads="1"/>
            </p:cNvSpPr>
            <p:nvPr/>
          </p:nvSpPr>
          <p:spPr bwMode="auto">
            <a:xfrm flipH="1">
              <a:off x="4010541" y="3503547"/>
              <a:ext cx="515252" cy="515252"/>
            </a:xfrm>
            <a:prstGeom prst="ellipse">
              <a:avLst/>
            </a:prstGeom>
            <a:solidFill>
              <a:schemeClr val="bg1"/>
            </a:solidFill>
            <a:ln w="76200" cap="flat" cmpd="sng">
              <a:solidFill>
                <a:schemeClr val="accent1"/>
              </a:solidFill>
              <a:bevel/>
              <a:headEnd/>
              <a:tailEnd/>
            </a:ln>
          </p:spPr>
          <p:txBody>
            <a:bodyPr anchor="ctr"/>
            <a:lstStyle/>
            <a:p>
              <a:pPr algn="just">
                <a:lnSpc>
                  <a:spcPct val="120000"/>
                </a:lnSpc>
              </a:pPr>
              <a:endParaRPr lang="en-US" altLang="en-US" sz="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左弧形箭头 1"/>
            <p:cNvSpPr>
              <a:spLocks noChangeArrowheads="1"/>
            </p:cNvSpPr>
            <p:nvPr/>
          </p:nvSpPr>
          <p:spPr bwMode="auto">
            <a:xfrm>
              <a:off x="3898426" y="1805124"/>
              <a:ext cx="1892835" cy="4166144"/>
            </a:xfrm>
            <a:prstGeom prst="curvedRightArrow">
              <a:avLst>
                <a:gd name="adj1" fmla="val 24996"/>
                <a:gd name="adj2" fmla="val 50022"/>
                <a:gd name="adj3" fmla="val 25000"/>
              </a:avLst>
            </a:prstGeom>
            <a:solidFill>
              <a:schemeClr val="accent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just">
                <a:lnSpc>
                  <a:spcPct val="120000"/>
                </a:lnSpc>
              </a:pPr>
              <a:endParaRPr lang="en-US" alt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左弧形箭头 39"/>
            <p:cNvSpPr>
              <a:spLocks noChangeArrowheads="1"/>
            </p:cNvSpPr>
            <p:nvPr/>
          </p:nvSpPr>
          <p:spPr bwMode="auto">
            <a:xfrm flipH="1">
              <a:off x="6498539" y="1805124"/>
              <a:ext cx="1894027" cy="4166144"/>
            </a:xfrm>
            <a:prstGeom prst="curvedRightArrow">
              <a:avLst>
                <a:gd name="adj1" fmla="val 24980"/>
                <a:gd name="adj2" fmla="val 49990"/>
                <a:gd name="adj3" fmla="val 25000"/>
              </a:avLst>
            </a:prstGeom>
            <a:solidFill>
              <a:schemeClr val="accent4"/>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just">
                <a:lnSpc>
                  <a:spcPct val="120000"/>
                </a:lnSpc>
              </a:pPr>
              <a:endParaRPr lang="en-US" alt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Box 52"/>
            <p:cNvSpPr txBox="1"/>
            <p:nvPr/>
          </p:nvSpPr>
          <p:spPr>
            <a:xfrm>
              <a:off x="4397123" y="3278560"/>
              <a:ext cx="3397755" cy="420628"/>
            </a:xfrm>
            <a:prstGeom prst="rect">
              <a:avLst/>
            </a:prstGeom>
            <a:noFill/>
          </p:spPr>
          <p:txBody>
            <a:bodyPr wrap="none" rtlCol="0">
              <a:spAutoFit/>
            </a:bodyPr>
            <a:lstStyle/>
            <a:p>
              <a:pPr algn="ct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Rectangle 68"/>
            <p:cNvSpPr/>
            <p:nvPr/>
          </p:nvSpPr>
          <p:spPr>
            <a:xfrm>
              <a:off x="4872491" y="3651941"/>
              <a:ext cx="2447020" cy="862364"/>
            </a:xfrm>
            <a:prstGeom prst="rect">
              <a:avLst/>
            </a:prstGeom>
          </p:spPr>
          <p:txBody>
            <a:bodyPr wrap="square">
              <a:spAutoFit/>
            </a:bodyPr>
            <a:lstStyle/>
            <a:p>
              <a:pPr algn="just">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0" name="Group 69"/>
            <p:cNvGrpSpPr/>
            <p:nvPr/>
          </p:nvGrpSpPr>
          <p:grpSpPr>
            <a:xfrm>
              <a:off x="5981606" y="5340706"/>
              <a:ext cx="317153" cy="317695"/>
              <a:chOff x="9145588" y="4435471"/>
              <a:chExt cx="464344" cy="465137"/>
            </a:xfrm>
          </p:grpSpPr>
          <p:sp>
            <p:nvSpPr>
              <p:cNvPr id="71" name="AutoShape 7"/>
              <p:cNvSpPr>
                <a:spLocks/>
              </p:cNvSpPr>
              <p:nvPr/>
            </p:nvSpPr>
            <p:spPr bwMode="auto">
              <a:xfrm>
                <a:off x="9145588" y="4435471"/>
                <a:ext cx="464344" cy="465137"/>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0" name="Group 79"/>
            <p:cNvGrpSpPr/>
            <p:nvPr/>
          </p:nvGrpSpPr>
          <p:grpSpPr>
            <a:xfrm>
              <a:off x="7864358" y="3622124"/>
              <a:ext cx="317153" cy="317695"/>
              <a:chOff x="7287419" y="3505994"/>
              <a:chExt cx="464344" cy="465138"/>
            </a:xfrm>
          </p:grpSpPr>
          <p:sp>
            <p:nvSpPr>
              <p:cNvPr id="81" name="AutoShape 37"/>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AutoShape 38"/>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AutoShape 39"/>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AutoShape 40"/>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AutoShape 41"/>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42"/>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7" name="Group 86"/>
            <p:cNvGrpSpPr/>
            <p:nvPr/>
          </p:nvGrpSpPr>
          <p:grpSpPr>
            <a:xfrm>
              <a:off x="4146264" y="3609536"/>
              <a:ext cx="238000" cy="317695"/>
              <a:chOff x="2639220" y="3510754"/>
              <a:chExt cx="348456" cy="465137"/>
            </a:xfrm>
          </p:grpSpPr>
          <p:sp>
            <p:nvSpPr>
              <p:cNvPr id="88" name="AutoShape 115"/>
              <p:cNvSpPr>
                <a:spLocks/>
              </p:cNvSpPr>
              <p:nvPr/>
            </p:nvSpPr>
            <p:spPr bwMode="auto">
              <a:xfrm>
                <a:off x="2639220" y="3510754"/>
                <a:ext cx="348456" cy="465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0" name="Group 89"/>
            <p:cNvGrpSpPr/>
            <p:nvPr/>
          </p:nvGrpSpPr>
          <p:grpSpPr>
            <a:xfrm>
              <a:off x="5992775" y="1913195"/>
              <a:ext cx="317153" cy="317153"/>
              <a:chOff x="4439444" y="1652588"/>
              <a:chExt cx="464344" cy="464344"/>
            </a:xfrm>
          </p:grpSpPr>
          <p:sp>
            <p:nvSpPr>
              <p:cNvPr id="91"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98" name="Group 97"/>
          <p:cNvGrpSpPr/>
          <p:nvPr/>
        </p:nvGrpSpPr>
        <p:grpSpPr>
          <a:xfrm>
            <a:off x="2012641" y="2072141"/>
            <a:ext cx="2457404" cy="1180310"/>
            <a:chOff x="267843" y="1924636"/>
            <a:chExt cx="3451624" cy="1288882"/>
          </a:xfrm>
        </p:grpSpPr>
        <p:sp>
          <p:nvSpPr>
            <p:cNvPr id="96" name="TextBox 95"/>
            <p:cNvSpPr txBox="1"/>
            <p:nvPr/>
          </p:nvSpPr>
          <p:spPr>
            <a:xfrm>
              <a:off x="267843" y="1924636"/>
              <a:ext cx="3451624" cy="256337"/>
            </a:xfrm>
            <a:prstGeom prst="rect">
              <a:avLst/>
            </a:prstGeom>
            <a:noFill/>
          </p:spPr>
          <p:txBody>
            <a:bodyPr wrap="none" lIns="0" tIns="0" rIns="0" bIns="0" rtlCol="0">
              <a:spAutoFit/>
            </a:bodyPr>
            <a:lstStyle/>
            <a:p>
              <a:pPr algn="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Rectangle 96"/>
            <p:cNvSpPr/>
            <p:nvPr/>
          </p:nvSpPr>
          <p:spPr>
            <a:xfrm>
              <a:off x="773723" y="2259448"/>
              <a:ext cx="2945199" cy="954070"/>
            </a:xfrm>
            <a:prstGeom prst="rect">
              <a:avLst/>
            </a:prstGeom>
          </p:spPr>
          <p:txBody>
            <a:bodyPr wrap="square" lIns="0" tIns="0" rIns="0" bIns="0">
              <a:spAutoFit/>
            </a:bodyPr>
            <a:lstStyle/>
            <a:p>
              <a:pPr algn="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9" name="Group 98"/>
          <p:cNvGrpSpPr/>
          <p:nvPr/>
        </p:nvGrpSpPr>
        <p:grpSpPr>
          <a:xfrm>
            <a:off x="2090789" y="5081254"/>
            <a:ext cx="2457404" cy="1180311"/>
            <a:chOff x="353180" y="1924636"/>
            <a:chExt cx="3451623" cy="1288883"/>
          </a:xfrm>
        </p:grpSpPr>
        <p:sp>
          <p:nvSpPr>
            <p:cNvPr id="100" name="TextBox 99"/>
            <p:cNvSpPr txBox="1"/>
            <p:nvPr/>
          </p:nvSpPr>
          <p:spPr>
            <a:xfrm>
              <a:off x="353180" y="1924636"/>
              <a:ext cx="3451623" cy="256337"/>
            </a:xfrm>
            <a:prstGeom prst="rect">
              <a:avLst/>
            </a:prstGeom>
            <a:noFill/>
          </p:spPr>
          <p:txBody>
            <a:bodyPr wrap="none" lIns="0" tIns="0" rIns="0" bIns="0" rtlCol="0">
              <a:spAutoFit/>
            </a:bodyPr>
            <a:lstStyle/>
            <a:p>
              <a:pPr algn="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Rectangle 100"/>
            <p:cNvSpPr/>
            <p:nvPr/>
          </p:nvSpPr>
          <p:spPr>
            <a:xfrm>
              <a:off x="773723" y="2259449"/>
              <a:ext cx="2945199" cy="954070"/>
            </a:xfrm>
            <a:prstGeom prst="rect">
              <a:avLst/>
            </a:prstGeom>
          </p:spPr>
          <p:txBody>
            <a:bodyPr wrap="square" lIns="0" tIns="0" rIns="0" bIns="0">
              <a:spAutoFit/>
            </a:bodyPr>
            <a:lstStyle/>
            <a:p>
              <a:pPr algn="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2" name="Group 101"/>
          <p:cNvGrpSpPr/>
          <p:nvPr/>
        </p:nvGrpSpPr>
        <p:grpSpPr>
          <a:xfrm>
            <a:off x="8305401" y="2043200"/>
            <a:ext cx="2459747" cy="1180309"/>
            <a:chOff x="773723" y="1924636"/>
            <a:chExt cx="3188831" cy="1288880"/>
          </a:xfrm>
        </p:grpSpPr>
        <p:sp>
          <p:nvSpPr>
            <p:cNvPr id="103" name="TextBox 102"/>
            <p:cNvSpPr txBox="1"/>
            <p:nvPr/>
          </p:nvSpPr>
          <p:spPr>
            <a:xfrm>
              <a:off x="776760" y="1924636"/>
              <a:ext cx="3185794" cy="256337"/>
            </a:xfrm>
            <a:prstGeom prst="rect">
              <a:avLst/>
            </a:prstGeom>
            <a:noFill/>
          </p:spPr>
          <p:txBody>
            <a:bodyPr wrap="none" lIns="0" tIns="0" rIns="0" bIns="0"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ectangle 103"/>
            <p:cNvSpPr/>
            <p:nvPr/>
          </p:nvSpPr>
          <p:spPr>
            <a:xfrm>
              <a:off x="773723" y="2259447"/>
              <a:ext cx="2945200" cy="954069"/>
            </a:xfrm>
            <a:prstGeom prst="rect">
              <a:avLst/>
            </a:prstGeom>
          </p:spPr>
          <p:txBody>
            <a:bodyPr wrap="square" lIns="0" tIns="0" rIns="0" bIns="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8" name="Group 107"/>
          <p:cNvGrpSpPr/>
          <p:nvPr/>
        </p:nvGrpSpPr>
        <p:grpSpPr>
          <a:xfrm>
            <a:off x="7920074" y="5158916"/>
            <a:ext cx="2457404" cy="1155879"/>
            <a:chOff x="751684" y="1951314"/>
            <a:chExt cx="3185792" cy="1262202"/>
          </a:xfrm>
        </p:grpSpPr>
        <p:sp>
          <p:nvSpPr>
            <p:cNvPr id="109" name="TextBox 108"/>
            <p:cNvSpPr txBox="1"/>
            <p:nvPr/>
          </p:nvSpPr>
          <p:spPr>
            <a:xfrm>
              <a:off x="751684" y="1951314"/>
              <a:ext cx="3185792" cy="256337"/>
            </a:xfrm>
            <a:prstGeom prst="rect">
              <a:avLst/>
            </a:prstGeom>
            <a:noFill/>
          </p:spPr>
          <p:txBody>
            <a:bodyPr wrap="none" lIns="0" tIns="0" rIns="0" bIns="0"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Rectangle 109"/>
            <p:cNvSpPr/>
            <p:nvPr/>
          </p:nvSpPr>
          <p:spPr>
            <a:xfrm>
              <a:off x="773723" y="2259448"/>
              <a:ext cx="2945200" cy="954068"/>
            </a:xfrm>
            <a:prstGeom prst="rect">
              <a:avLst/>
            </a:prstGeom>
          </p:spPr>
          <p:txBody>
            <a:bodyPr wrap="square" lIns="0" tIns="0" rIns="0" bIns="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4" name="文本框 53"/>
          <p:cNvSpPr txBox="1"/>
          <p:nvPr/>
        </p:nvSpPr>
        <p:spPr>
          <a:xfrm>
            <a:off x="372973" y="266550"/>
            <a:ext cx="4444954" cy="466708"/>
          </a:xfrm>
          <a:prstGeom prst="rect">
            <a:avLst/>
          </a:prstGeom>
          <a:noFill/>
        </p:spPr>
        <p:txBody>
          <a:bodyPr wrap="none" lIns="96434" tIns="48217" rIns="96434" bIns="48217" rtlCol="0">
            <a:spAutoFit/>
          </a:bodyPr>
          <a:lstStyle/>
          <a:p>
            <a:pPr defTabSz="964278"/>
            <a:r>
              <a:rPr lang="en-US" altLang="zh-CN"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Click to add Related title text</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5" name="文本框 54"/>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945758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right)">
                                      <p:cBhvr>
                                        <p:cTn id="11" dur="500"/>
                                        <p:tgtEl>
                                          <p:spTgt spid="5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9"/>
                                        </p:tgtEl>
                                        <p:attrNameLst>
                                          <p:attrName>style.visibility</p:attrName>
                                        </p:attrNameLst>
                                      </p:cBhvr>
                                      <p:to>
                                        <p:strVal val="visible"/>
                                      </p:to>
                                    </p:set>
                                    <p:animEffect transition="in" filter="fade">
                                      <p:cBhvr>
                                        <p:cTn id="23" dur="500"/>
                                        <p:tgtEl>
                                          <p:spTgt spid="99"/>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8"/>
                                        </p:tgtEl>
                                        <p:attrNameLst>
                                          <p:attrName>style.visibility</p:attrName>
                                        </p:attrNameLst>
                                      </p:cBhvr>
                                      <p:to>
                                        <p:strVal val="visible"/>
                                      </p:to>
                                    </p:set>
                                    <p:animEffect transition="in" filter="fade">
                                      <p:cBhvr>
                                        <p:cTn id="39"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49" grpId="0" animBg="1"/>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a:off x="1588" y="3616325"/>
            <a:ext cx="12855576" cy="3615185"/>
          </a:xfrm>
          <a:custGeom>
            <a:avLst/>
            <a:gdLst>
              <a:gd name="connsiteX0" fmla="*/ 0 w 6907593"/>
              <a:gd name="connsiteY0" fmla="*/ 0 h 1776503"/>
              <a:gd name="connsiteX1" fmla="*/ 6907593 w 6907593"/>
              <a:gd name="connsiteY1" fmla="*/ 1776503 h 1776503"/>
              <a:gd name="connsiteX2" fmla="*/ 0 w 6907593"/>
              <a:gd name="connsiteY2" fmla="*/ 1776503 h 1776503"/>
            </a:gdLst>
            <a:ahLst/>
            <a:cxnLst>
              <a:cxn ang="0">
                <a:pos x="connsiteX0" y="connsiteY0"/>
              </a:cxn>
              <a:cxn ang="0">
                <a:pos x="connsiteX1" y="connsiteY1"/>
              </a:cxn>
              <a:cxn ang="0">
                <a:pos x="connsiteX2" y="connsiteY2"/>
              </a:cxn>
            </a:cxnLst>
            <a:rect l="l" t="t" r="r" b="b"/>
            <a:pathLst>
              <a:path w="6907593" h="1776503">
                <a:moveTo>
                  <a:pt x="0" y="0"/>
                </a:moveTo>
                <a:lnTo>
                  <a:pt x="6907593" y="1776503"/>
                </a:lnTo>
                <a:lnTo>
                  <a:pt x="0" y="1776503"/>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flipH="1">
            <a:off x="4917581" y="5841531"/>
            <a:ext cx="7939583" cy="1390226"/>
          </a:xfrm>
          <a:custGeom>
            <a:avLst/>
            <a:gdLst>
              <a:gd name="connsiteX0" fmla="*/ 0 w 6907593"/>
              <a:gd name="connsiteY0" fmla="*/ 0 h 1776503"/>
              <a:gd name="connsiteX1" fmla="*/ 6907593 w 6907593"/>
              <a:gd name="connsiteY1" fmla="*/ 1776503 h 1776503"/>
              <a:gd name="connsiteX2" fmla="*/ 0 w 6907593"/>
              <a:gd name="connsiteY2" fmla="*/ 1776503 h 1776503"/>
            </a:gdLst>
            <a:ahLst/>
            <a:cxnLst>
              <a:cxn ang="0">
                <a:pos x="connsiteX0" y="connsiteY0"/>
              </a:cxn>
              <a:cxn ang="0">
                <a:pos x="connsiteX1" y="connsiteY1"/>
              </a:cxn>
              <a:cxn ang="0">
                <a:pos x="connsiteX2" y="connsiteY2"/>
              </a:cxn>
            </a:cxnLst>
            <a:rect l="l" t="t" r="r" b="b"/>
            <a:pathLst>
              <a:path w="6907593" h="1776503">
                <a:moveTo>
                  <a:pt x="0" y="0"/>
                </a:moveTo>
                <a:lnTo>
                  <a:pt x="6907593" y="1776503"/>
                </a:lnTo>
                <a:lnTo>
                  <a:pt x="0" y="1776503"/>
                </a:lnTo>
                <a:close/>
              </a:path>
            </a:pathLst>
          </a:cu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11"/>
          <p:cNvSpPr txBox="1"/>
          <p:nvPr/>
        </p:nvSpPr>
        <p:spPr>
          <a:xfrm>
            <a:off x="6212611" y="2680453"/>
            <a:ext cx="4092402" cy="1174039"/>
          </a:xfrm>
          <a:prstGeom prst="rect">
            <a:avLst/>
          </a:prstGeom>
          <a:noFill/>
        </p:spPr>
        <p:txBody>
          <a:bodyPr wrap="none" rtlCol="0">
            <a:spAutoFit/>
          </a:bodyPr>
          <a:lstStyle/>
          <a:p>
            <a:pPr marL="0" lvl="1"/>
            <a:r>
              <a:rPr lang="en-US" altLang="zh-CN" sz="1969" b="1" dirty="0">
                <a:solidFill>
                  <a:schemeClr val="accent2"/>
                </a:solidFill>
                <a:latin typeface="微软雅黑" panose="020B0503020204020204" pitchFamily="34" charset="-122"/>
                <a:ea typeface="微软雅黑" panose="020B0503020204020204" pitchFamily="34" charset="-122"/>
              </a:rPr>
              <a:t>first part</a:t>
            </a:r>
          </a:p>
          <a:p>
            <a:pPr marL="0" lvl="1"/>
            <a:r>
              <a:rPr lang="zh-CN" altLang="en-US" sz="5060" dirty="0">
                <a:solidFill>
                  <a:srgbClr val="F0D04E"/>
                </a:solidFill>
                <a:latin typeface="微软雅黑" panose="020B0503020204020204" pitchFamily="34" charset="-122"/>
                <a:ea typeface="微软雅黑" panose="020B0503020204020204" pitchFamily="34" charset="-122"/>
              </a:rPr>
              <a:t>   </a:t>
            </a:r>
            <a:r>
              <a:rPr lang="en-US" altLang="zh-CN" sz="3200" dirty="0">
                <a:solidFill>
                  <a:srgbClr val="535353"/>
                </a:solidFill>
                <a:latin typeface="微软雅黑" panose="020B0503020204020204" pitchFamily="34" charset="-122"/>
                <a:ea typeface="微软雅黑" panose="020B0503020204020204" pitchFamily="34" charset="-122"/>
              </a:rPr>
              <a:t>Title text content</a:t>
            </a:r>
            <a:endParaRPr lang="en-US" altLang="zh-CN" sz="5060" dirty="0">
              <a:solidFill>
                <a:srgbClr val="535353"/>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flipV="1">
            <a:off x="6023153" y="2542488"/>
            <a:ext cx="0" cy="199735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5" name="TextBox 13"/>
          <p:cNvSpPr txBox="1"/>
          <p:nvPr/>
        </p:nvSpPr>
        <p:spPr>
          <a:xfrm>
            <a:off x="4260019" y="4193680"/>
            <a:ext cx="1269244" cy="346163"/>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26" name="组合 25"/>
          <p:cNvGrpSpPr/>
          <p:nvPr/>
        </p:nvGrpSpPr>
        <p:grpSpPr>
          <a:xfrm>
            <a:off x="4052619" y="2505703"/>
            <a:ext cx="1476644" cy="1476644"/>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28" name="椭圆 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9" name="TextBox 24"/>
          <p:cNvSpPr txBox="1"/>
          <p:nvPr/>
        </p:nvSpPr>
        <p:spPr>
          <a:xfrm>
            <a:off x="6462749" y="4065700"/>
            <a:ext cx="1496828" cy="362841"/>
          </a:xfrm>
          <a:prstGeom prst="rect">
            <a:avLst/>
          </a:prstGeom>
          <a:noFill/>
        </p:spPr>
        <p:txBody>
          <a:bodyPr wrap="square" lIns="85010" tIns="42506" rIns="85010" bIns="42506"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01 Click to add Related title text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TextBox 25"/>
          <p:cNvSpPr txBox="1"/>
          <p:nvPr/>
        </p:nvSpPr>
        <p:spPr>
          <a:xfrm>
            <a:off x="7942622" y="4065700"/>
            <a:ext cx="1563668" cy="362841"/>
          </a:xfrm>
          <a:prstGeom prst="rect">
            <a:avLst/>
          </a:prstGeom>
          <a:noFill/>
        </p:spPr>
        <p:txBody>
          <a:bodyPr wrap="square" lIns="85010" tIns="42506" rIns="85010" bIns="42506"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02 Click to add Related title text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13"/>
          <p:cNvSpPr txBox="1"/>
          <p:nvPr/>
        </p:nvSpPr>
        <p:spPr>
          <a:xfrm>
            <a:off x="4234380" y="2737595"/>
            <a:ext cx="1269244" cy="1081695"/>
          </a:xfrm>
          <a:prstGeom prst="rect">
            <a:avLst/>
          </a:prstGeom>
          <a:noFill/>
        </p:spPr>
        <p:txBody>
          <a:bodyPr wrap="square" lIns="0" tIns="0" rIns="0" bIns="0" rtlCol="0">
            <a:spAutoFit/>
          </a:bodyPr>
          <a:lstStyle/>
          <a:p>
            <a:r>
              <a:rPr lang="en-US" altLang="zh-CN" sz="7029" b="1" dirty="0">
                <a:solidFill>
                  <a:schemeClr val="accent1"/>
                </a:solidFill>
                <a:latin typeface="Arial" panose="020B0604020202020204" pitchFamily="34" charset="0"/>
                <a:ea typeface="+mj-ea"/>
                <a:cs typeface="Arial" panose="020B0604020202020204" pitchFamily="34" charset="0"/>
              </a:rPr>
              <a:t>03</a:t>
            </a:r>
            <a:endParaRPr lang="zh-CN" altLang="en-US" sz="7029" b="1" dirty="0">
              <a:solidFill>
                <a:schemeClr val="accent1"/>
              </a:solidFill>
              <a:latin typeface="Arial" panose="020B0604020202020204" pitchFamily="34" charset="0"/>
              <a:ea typeface="+mj-ea"/>
              <a:cs typeface="Arial" panose="020B0604020202020204" pitchFamily="34" charset="0"/>
            </a:endParaRPr>
          </a:p>
        </p:txBody>
      </p:sp>
      <p:sp>
        <p:nvSpPr>
          <p:cNvPr id="32" name="TextBox 24"/>
          <p:cNvSpPr txBox="1"/>
          <p:nvPr/>
        </p:nvSpPr>
        <p:spPr>
          <a:xfrm>
            <a:off x="6462749" y="4355339"/>
            <a:ext cx="1496828" cy="362841"/>
          </a:xfrm>
          <a:prstGeom prst="rect">
            <a:avLst/>
          </a:prstGeom>
          <a:noFill/>
        </p:spPr>
        <p:txBody>
          <a:bodyPr wrap="square" lIns="85010" tIns="42506" rIns="85010" bIns="42506"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03 Click to add Related title text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25"/>
          <p:cNvSpPr txBox="1"/>
          <p:nvPr/>
        </p:nvSpPr>
        <p:spPr>
          <a:xfrm>
            <a:off x="7942622" y="4355339"/>
            <a:ext cx="1563668" cy="362841"/>
          </a:xfrm>
          <a:prstGeom prst="rect">
            <a:avLst/>
          </a:prstGeom>
          <a:noFill/>
        </p:spPr>
        <p:txBody>
          <a:bodyPr wrap="square" lIns="85010" tIns="42506" rIns="85010" bIns="42506"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04 Click to add Related title text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318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anim calcmode="lin" valueType="num">
                                      <p:cBhvr>
                                        <p:cTn id="27" dur="500" fill="hold"/>
                                        <p:tgtEl>
                                          <p:spTgt spid="31"/>
                                        </p:tgtEl>
                                        <p:attrNameLst>
                                          <p:attrName>ppt_x</p:attrName>
                                        </p:attrNameLst>
                                      </p:cBhvr>
                                      <p:tavLst>
                                        <p:tav tm="0">
                                          <p:val>
                                            <p:strVal val="#ppt_x"/>
                                          </p:val>
                                        </p:tav>
                                        <p:tav tm="100000">
                                          <p:val>
                                            <p:strVal val="#ppt_x"/>
                                          </p:val>
                                        </p:tav>
                                      </p:tavLst>
                                    </p:anim>
                                    <p:anim calcmode="lin" valueType="num">
                                      <p:cBhvr>
                                        <p:cTn id="28" dur="500" fill="hold"/>
                                        <p:tgtEl>
                                          <p:spTgt spid="31"/>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1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ppt_x</p:attrName>
                                        </p:attrNameLst>
                                      </p:cBhvr>
                                      <p:tavLst>
                                        <p:tav tm="0">
                                          <p:val>
                                            <p:strVal val="#ppt_x-#ppt_w*1.125000"/>
                                          </p:val>
                                        </p:tav>
                                        <p:tav tm="100000">
                                          <p:val>
                                            <p:strVal val="#ppt_x"/>
                                          </p:val>
                                        </p:tav>
                                      </p:tavLst>
                                    </p:anim>
                                    <p:animEffect transition="in" filter="wipe(right)">
                                      <p:cBhvr>
                                        <p:cTn id="33" dur="500"/>
                                        <p:tgtEl>
                                          <p:spTgt spid="23"/>
                                        </p:tgtEl>
                                      </p:cBhvr>
                                    </p:animEffect>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anim calcmode="lin" valueType="num">
                                      <p:cBhvr>
                                        <p:cTn id="38" dur="500" fill="hold"/>
                                        <p:tgtEl>
                                          <p:spTgt spid="25"/>
                                        </p:tgtEl>
                                        <p:attrNameLst>
                                          <p:attrName>ppt_x</p:attrName>
                                        </p:attrNameLst>
                                      </p:cBhvr>
                                      <p:tavLst>
                                        <p:tav tm="0">
                                          <p:val>
                                            <p:strVal val="#ppt_x"/>
                                          </p:val>
                                        </p:tav>
                                        <p:tav tm="100000">
                                          <p:val>
                                            <p:strVal val="#ppt_x"/>
                                          </p:val>
                                        </p:tav>
                                      </p:tavLst>
                                    </p:anim>
                                    <p:anim calcmode="lin" valueType="num">
                                      <p:cBhvr>
                                        <p:cTn id="39" dur="500" fill="hold"/>
                                        <p:tgtEl>
                                          <p:spTgt spid="25"/>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2" presetClass="entr" presetSubtype="4"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20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childTnLst>
                          </p:cTn>
                        </p:par>
                        <p:par>
                          <p:cTn id="49" fill="hold">
                            <p:stCondLst>
                              <p:cond delay="3700"/>
                            </p:stCondLst>
                            <p:childTnLst>
                              <p:par>
                                <p:cTn id="50" presetID="2" presetClass="entr" presetSubtype="4"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ppt_x"/>
                                          </p:val>
                                        </p:tav>
                                        <p:tav tm="100000">
                                          <p:val>
                                            <p:strVal val="#ppt_x"/>
                                          </p:val>
                                        </p:tav>
                                      </p:tavLst>
                                    </p:anim>
                                    <p:anim calcmode="lin" valueType="num">
                                      <p:cBhvr additive="base">
                                        <p:cTn id="53" dur="500" fill="hold"/>
                                        <p:tgtEl>
                                          <p:spTgt spid="3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20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500" fill="hold"/>
                                        <p:tgtEl>
                                          <p:spTgt spid="33"/>
                                        </p:tgtEl>
                                        <p:attrNameLst>
                                          <p:attrName>ppt_x</p:attrName>
                                        </p:attrNameLst>
                                      </p:cBhvr>
                                      <p:tavLst>
                                        <p:tav tm="0">
                                          <p:val>
                                            <p:strVal val="#ppt_x"/>
                                          </p:val>
                                        </p:tav>
                                        <p:tav tm="100000">
                                          <p:val>
                                            <p:strVal val="#ppt_x"/>
                                          </p:val>
                                        </p:tav>
                                      </p:tavLst>
                                    </p:anim>
                                    <p:anim calcmode="lin" valueType="num">
                                      <p:cBhvr additive="base">
                                        <p:cTn id="5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P spid="29" grpId="0"/>
      <p:bldP spid="30" grpId="0"/>
      <p:bldP spid="31"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4" y="5088718"/>
            <a:ext cx="12857163" cy="21436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5" name="Group 4"/>
          <p:cNvGrpSpPr/>
          <p:nvPr/>
        </p:nvGrpSpPr>
        <p:grpSpPr>
          <a:xfrm>
            <a:off x="911094" y="5478832"/>
            <a:ext cx="1657422" cy="1363454"/>
            <a:chOff x="5329238" y="1931988"/>
            <a:chExt cx="550862" cy="498475"/>
          </a:xfrm>
          <a:solidFill>
            <a:schemeClr val="bg1"/>
          </a:solidFill>
        </p:grpSpPr>
        <p:sp>
          <p:nvSpPr>
            <p:cNvPr id="6" name="Freeform 5"/>
            <p:cNvSpPr>
              <a:spLocks noEditPoints="1"/>
            </p:cNvSpPr>
            <p:nvPr/>
          </p:nvSpPr>
          <p:spPr bwMode="auto">
            <a:xfrm>
              <a:off x="5462588" y="2284413"/>
              <a:ext cx="53975" cy="146050"/>
            </a:xfrm>
            <a:custGeom>
              <a:avLst/>
              <a:gdLst>
                <a:gd name="T0" fmla="*/ 3 w 14"/>
                <a:gd name="T1" fmla="*/ 10 h 38"/>
                <a:gd name="T2" fmla="*/ 0 w 14"/>
                <a:gd name="T3" fmla="*/ 15 h 38"/>
                <a:gd name="T4" fmla="*/ 0 w 14"/>
                <a:gd name="T5" fmla="*/ 38 h 38"/>
                <a:gd name="T6" fmla="*/ 14 w 14"/>
                <a:gd name="T7" fmla="*/ 38 h 38"/>
                <a:gd name="T8" fmla="*/ 14 w 14"/>
                <a:gd name="T9" fmla="*/ 2 h 38"/>
                <a:gd name="T10" fmla="*/ 11 w 14"/>
                <a:gd name="T11" fmla="*/ 1 h 38"/>
                <a:gd name="T12" fmla="*/ 3 w 14"/>
                <a:gd name="T13" fmla="*/ 10 h 38"/>
                <a:gd name="T14" fmla="*/ 3 w 14"/>
                <a:gd name="T15" fmla="*/ 10 h 38"/>
                <a:gd name="T16" fmla="*/ 3 w 14"/>
                <a:gd name="T17"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8">
                  <a:moveTo>
                    <a:pt x="3" y="10"/>
                  </a:moveTo>
                  <a:cubicBezTo>
                    <a:pt x="1" y="11"/>
                    <a:pt x="0" y="13"/>
                    <a:pt x="0" y="15"/>
                  </a:cubicBezTo>
                  <a:cubicBezTo>
                    <a:pt x="0" y="38"/>
                    <a:pt x="0" y="38"/>
                    <a:pt x="0" y="38"/>
                  </a:cubicBezTo>
                  <a:cubicBezTo>
                    <a:pt x="14" y="38"/>
                    <a:pt x="14" y="38"/>
                    <a:pt x="14" y="38"/>
                  </a:cubicBezTo>
                  <a:cubicBezTo>
                    <a:pt x="14" y="2"/>
                    <a:pt x="14" y="2"/>
                    <a:pt x="14" y="2"/>
                  </a:cubicBezTo>
                  <a:cubicBezTo>
                    <a:pt x="14" y="0"/>
                    <a:pt x="13" y="0"/>
                    <a:pt x="11" y="1"/>
                  </a:cubicBezTo>
                  <a:lnTo>
                    <a:pt x="3" y="10"/>
                  </a:lnTo>
                  <a:close/>
                  <a:moveTo>
                    <a:pt x="3" y="10"/>
                  </a:moveTo>
                  <a:cubicBezTo>
                    <a:pt x="3" y="10"/>
                    <a:pt x="3" y="10"/>
                    <a:pt x="3" y="10"/>
                  </a:cubicBezTo>
                </a:path>
              </a:pathLst>
            </a:custGeom>
            <a:grp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 name="Freeform 6"/>
            <p:cNvSpPr>
              <a:spLocks noEditPoints="1"/>
            </p:cNvSpPr>
            <p:nvPr/>
          </p:nvSpPr>
          <p:spPr bwMode="auto">
            <a:xfrm>
              <a:off x="5688013" y="2200275"/>
              <a:ext cx="49212" cy="230188"/>
            </a:xfrm>
            <a:custGeom>
              <a:avLst/>
              <a:gdLst>
                <a:gd name="T0" fmla="*/ 2 w 13"/>
                <a:gd name="T1" fmla="*/ 10 h 60"/>
                <a:gd name="T2" fmla="*/ 0 w 13"/>
                <a:gd name="T3" fmla="*/ 15 h 60"/>
                <a:gd name="T4" fmla="*/ 0 w 13"/>
                <a:gd name="T5" fmla="*/ 60 h 60"/>
                <a:gd name="T6" fmla="*/ 13 w 13"/>
                <a:gd name="T7" fmla="*/ 60 h 60"/>
                <a:gd name="T8" fmla="*/ 13 w 13"/>
                <a:gd name="T9" fmla="*/ 2 h 60"/>
                <a:gd name="T10" fmla="*/ 11 w 13"/>
                <a:gd name="T11" fmla="*/ 1 h 60"/>
                <a:gd name="T12" fmla="*/ 2 w 13"/>
                <a:gd name="T13" fmla="*/ 10 h 60"/>
                <a:gd name="T14" fmla="*/ 2 w 13"/>
                <a:gd name="T15" fmla="*/ 10 h 60"/>
                <a:gd name="T16" fmla="*/ 2 w 13"/>
                <a:gd name="T17" fmla="*/ 1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60">
                  <a:moveTo>
                    <a:pt x="2" y="10"/>
                  </a:moveTo>
                  <a:cubicBezTo>
                    <a:pt x="1" y="11"/>
                    <a:pt x="0" y="14"/>
                    <a:pt x="0" y="15"/>
                  </a:cubicBezTo>
                  <a:cubicBezTo>
                    <a:pt x="0" y="60"/>
                    <a:pt x="0" y="60"/>
                    <a:pt x="0" y="60"/>
                  </a:cubicBezTo>
                  <a:cubicBezTo>
                    <a:pt x="13" y="60"/>
                    <a:pt x="13" y="60"/>
                    <a:pt x="13" y="60"/>
                  </a:cubicBezTo>
                  <a:cubicBezTo>
                    <a:pt x="13" y="2"/>
                    <a:pt x="13" y="2"/>
                    <a:pt x="13" y="2"/>
                  </a:cubicBezTo>
                  <a:cubicBezTo>
                    <a:pt x="13" y="0"/>
                    <a:pt x="12" y="0"/>
                    <a:pt x="11" y="1"/>
                  </a:cubicBezTo>
                  <a:lnTo>
                    <a:pt x="2" y="10"/>
                  </a:lnTo>
                  <a:close/>
                  <a:moveTo>
                    <a:pt x="2" y="10"/>
                  </a:moveTo>
                  <a:cubicBezTo>
                    <a:pt x="2" y="10"/>
                    <a:pt x="2" y="10"/>
                    <a:pt x="2" y="10"/>
                  </a:cubicBezTo>
                </a:path>
              </a:pathLst>
            </a:custGeom>
            <a:grp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 name="Freeform 7"/>
            <p:cNvSpPr>
              <a:spLocks noEditPoints="1"/>
            </p:cNvSpPr>
            <p:nvPr/>
          </p:nvSpPr>
          <p:spPr bwMode="auto">
            <a:xfrm>
              <a:off x="5761038" y="2127250"/>
              <a:ext cx="49212" cy="303213"/>
            </a:xfrm>
            <a:custGeom>
              <a:avLst/>
              <a:gdLst>
                <a:gd name="T0" fmla="*/ 3 w 13"/>
                <a:gd name="T1" fmla="*/ 9 h 79"/>
                <a:gd name="T2" fmla="*/ 0 w 13"/>
                <a:gd name="T3" fmla="*/ 15 h 79"/>
                <a:gd name="T4" fmla="*/ 0 w 13"/>
                <a:gd name="T5" fmla="*/ 79 h 79"/>
                <a:gd name="T6" fmla="*/ 13 w 13"/>
                <a:gd name="T7" fmla="*/ 79 h 79"/>
                <a:gd name="T8" fmla="*/ 13 w 13"/>
                <a:gd name="T9" fmla="*/ 2 h 79"/>
                <a:gd name="T10" fmla="*/ 11 w 13"/>
                <a:gd name="T11" fmla="*/ 1 h 79"/>
                <a:gd name="T12" fmla="*/ 3 w 13"/>
                <a:gd name="T13" fmla="*/ 9 h 79"/>
                <a:gd name="T14" fmla="*/ 3 w 13"/>
                <a:gd name="T15" fmla="*/ 9 h 79"/>
                <a:gd name="T16" fmla="*/ 3 w 13"/>
                <a:gd name="T17" fmla="*/ 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9">
                  <a:moveTo>
                    <a:pt x="3" y="9"/>
                  </a:moveTo>
                  <a:cubicBezTo>
                    <a:pt x="1" y="11"/>
                    <a:pt x="0" y="13"/>
                    <a:pt x="0" y="15"/>
                  </a:cubicBezTo>
                  <a:cubicBezTo>
                    <a:pt x="0" y="79"/>
                    <a:pt x="0" y="79"/>
                    <a:pt x="0" y="79"/>
                  </a:cubicBezTo>
                  <a:cubicBezTo>
                    <a:pt x="13" y="79"/>
                    <a:pt x="13" y="79"/>
                    <a:pt x="13" y="79"/>
                  </a:cubicBezTo>
                  <a:cubicBezTo>
                    <a:pt x="13" y="2"/>
                    <a:pt x="13" y="2"/>
                    <a:pt x="13" y="2"/>
                  </a:cubicBezTo>
                  <a:cubicBezTo>
                    <a:pt x="13" y="1"/>
                    <a:pt x="12" y="0"/>
                    <a:pt x="11" y="1"/>
                  </a:cubicBezTo>
                  <a:lnTo>
                    <a:pt x="3" y="9"/>
                  </a:lnTo>
                  <a:close/>
                  <a:moveTo>
                    <a:pt x="3" y="9"/>
                  </a:moveTo>
                  <a:cubicBezTo>
                    <a:pt x="3" y="9"/>
                    <a:pt x="3" y="9"/>
                    <a:pt x="3" y="9"/>
                  </a:cubicBezTo>
                </a:path>
              </a:pathLst>
            </a:custGeom>
            <a:grp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9" name="Freeform 8"/>
            <p:cNvSpPr>
              <a:spLocks noEditPoints="1"/>
            </p:cNvSpPr>
            <p:nvPr/>
          </p:nvSpPr>
          <p:spPr bwMode="auto">
            <a:xfrm>
              <a:off x="5611813" y="2273300"/>
              <a:ext cx="53975" cy="157163"/>
            </a:xfrm>
            <a:custGeom>
              <a:avLst/>
              <a:gdLst>
                <a:gd name="T0" fmla="*/ 3 w 14"/>
                <a:gd name="T1" fmla="*/ 10 h 41"/>
                <a:gd name="T2" fmla="*/ 2 w 14"/>
                <a:gd name="T3" fmla="*/ 11 h 41"/>
                <a:gd name="T4" fmla="*/ 0 w 14"/>
                <a:gd name="T5" fmla="*/ 16 h 41"/>
                <a:gd name="T6" fmla="*/ 0 w 14"/>
                <a:gd name="T7" fmla="*/ 41 h 41"/>
                <a:gd name="T8" fmla="*/ 14 w 14"/>
                <a:gd name="T9" fmla="*/ 41 h 41"/>
                <a:gd name="T10" fmla="*/ 14 w 14"/>
                <a:gd name="T11" fmla="*/ 3 h 41"/>
                <a:gd name="T12" fmla="*/ 11 w 14"/>
                <a:gd name="T13" fmla="*/ 2 h 41"/>
                <a:gd name="T14" fmla="*/ 3 w 14"/>
                <a:gd name="T15" fmla="*/ 10 h 41"/>
                <a:gd name="T16" fmla="*/ 3 w 14"/>
                <a:gd name="T17" fmla="*/ 10 h 41"/>
                <a:gd name="T18" fmla="*/ 3 w 14"/>
                <a:gd name="T19"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41">
                  <a:moveTo>
                    <a:pt x="3" y="10"/>
                  </a:moveTo>
                  <a:cubicBezTo>
                    <a:pt x="3" y="10"/>
                    <a:pt x="2" y="11"/>
                    <a:pt x="2" y="11"/>
                  </a:cubicBezTo>
                  <a:cubicBezTo>
                    <a:pt x="1" y="12"/>
                    <a:pt x="0" y="14"/>
                    <a:pt x="0" y="16"/>
                  </a:cubicBezTo>
                  <a:cubicBezTo>
                    <a:pt x="0" y="41"/>
                    <a:pt x="0" y="41"/>
                    <a:pt x="0" y="41"/>
                  </a:cubicBezTo>
                  <a:cubicBezTo>
                    <a:pt x="14" y="41"/>
                    <a:pt x="14" y="41"/>
                    <a:pt x="14" y="41"/>
                  </a:cubicBezTo>
                  <a:cubicBezTo>
                    <a:pt x="14" y="3"/>
                    <a:pt x="14" y="3"/>
                    <a:pt x="14" y="3"/>
                  </a:cubicBezTo>
                  <a:cubicBezTo>
                    <a:pt x="14" y="1"/>
                    <a:pt x="13" y="0"/>
                    <a:pt x="11" y="2"/>
                  </a:cubicBezTo>
                  <a:lnTo>
                    <a:pt x="3" y="10"/>
                  </a:lnTo>
                  <a:close/>
                  <a:moveTo>
                    <a:pt x="3" y="10"/>
                  </a:moveTo>
                  <a:cubicBezTo>
                    <a:pt x="3" y="10"/>
                    <a:pt x="3" y="10"/>
                    <a:pt x="3" y="10"/>
                  </a:cubicBezTo>
                </a:path>
              </a:pathLst>
            </a:custGeom>
            <a:grp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0" name="Freeform 9"/>
            <p:cNvSpPr>
              <a:spLocks noEditPoints="1"/>
            </p:cNvSpPr>
            <p:nvPr/>
          </p:nvSpPr>
          <p:spPr bwMode="auto">
            <a:xfrm>
              <a:off x="5538788" y="2279650"/>
              <a:ext cx="49212" cy="150813"/>
            </a:xfrm>
            <a:custGeom>
              <a:avLst/>
              <a:gdLst>
                <a:gd name="T0" fmla="*/ 2 w 13"/>
                <a:gd name="T1" fmla="*/ 1 h 39"/>
                <a:gd name="T2" fmla="*/ 0 w 13"/>
                <a:gd name="T3" fmla="*/ 2 h 39"/>
                <a:gd name="T4" fmla="*/ 0 w 13"/>
                <a:gd name="T5" fmla="*/ 39 h 39"/>
                <a:gd name="T6" fmla="*/ 13 w 13"/>
                <a:gd name="T7" fmla="*/ 39 h 39"/>
                <a:gd name="T8" fmla="*/ 13 w 13"/>
                <a:gd name="T9" fmla="*/ 16 h 39"/>
                <a:gd name="T10" fmla="*/ 11 w 13"/>
                <a:gd name="T11" fmla="*/ 10 h 39"/>
                <a:gd name="T12" fmla="*/ 9 w 13"/>
                <a:gd name="T13" fmla="*/ 8 h 39"/>
                <a:gd name="T14" fmla="*/ 2 w 13"/>
                <a:gd name="T15" fmla="*/ 1 h 39"/>
                <a:gd name="T16" fmla="*/ 2 w 13"/>
                <a:gd name="T17" fmla="*/ 1 h 39"/>
                <a:gd name="T18" fmla="*/ 2 w 13"/>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9">
                  <a:moveTo>
                    <a:pt x="2" y="1"/>
                  </a:moveTo>
                  <a:cubicBezTo>
                    <a:pt x="1" y="0"/>
                    <a:pt x="0" y="0"/>
                    <a:pt x="0" y="2"/>
                  </a:cubicBezTo>
                  <a:cubicBezTo>
                    <a:pt x="0" y="39"/>
                    <a:pt x="0" y="39"/>
                    <a:pt x="0" y="39"/>
                  </a:cubicBezTo>
                  <a:cubicBezTo>
                    <a:pt x="13" y="39"/>
                    <a:pt x="13" y="39"/>
                    <a:pt x="13" y="39"/>
                  </a:cubicBezTo>
                  <a:cubicBezTo>
                    <a:pt x="13" y="16"/>
                    <a:pt x="13" y="16"/>
                    <a:pt x="13" y="16"/>
                  </a:cubicBezTo>
                  <a:cubicBezTo>
                    <a:pt x="13" y="14"/>
                    <a:pt x="12" y="11"/>
                    <a:pt x="11" y="10"/>
                  </a:cubicBezTo>
                  <a:cubicBezTo>
                    <a:pt x="9" y="8"/>
                    <a:pt x="9" y="8"/>
                    <a:pt x="9" y="8"/>
                  </a:cubicBezTo>
                  <a:lnTo>
                    <a:pt x="2" y="1"/>
                  </a:lnTo>
                  <a:close/>
                  <a:moveTo>
                    <a:pt x="2" y="1"/>
                  </a:moveTo>
                  <a:cubicBezTo>
                    <a:pt x="2" y="1"/>
                    <a:pt x="2" y="1"/>
                    <a:pt x="2" y="1"/>
                  </a:cubicBezTo>
                </a:path>
              </a:pathLst>
            </a:custGeom>
            <a:grp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1" name="Freeform 10"/>
            <p:cNvSpPr>
              <a:spLocks noEditPoints="1"/>
            </p:cNvSpPr>
            <p:nvPr/>
          </p:nvSpPr>
          <p:spPr bwMode="auto">
            <a:xfrm>
              <a:off x="5381625" y="2357438"/>
              <a:ext cx="58737" cy="73025"/>
            </a:xfrm>
            <a:custGeom>
              <a:avLst/>
              <a:gdLst>
                <a:gd name="T0" fmla="*/ 7 w 15"/>
                <a:gd name="T1" fmla="*/ 8 h 19"/>
                <a:gd name="T2" fmla="*/ 2 w 15"/>
                <a:gd name="T3" fmla="*/ 12 h 19"/>
                <a:gd name="T4" fmla="*/ 0 w 15"/>
                <a:gd name="T5" fmla="*/ 17 h 19"/>
                <a:gd name="T6" fmla="*/ 0 w 15"/>
                <a:gd name="T7" fmla="*/ 19 h 19"/>
                <a:gd name="T8" fmla="*/ 15 w 15"/>
                <a:gd name="T9" fmla="*/ 19 h 19"/>
                <a:gd name="T10" fmla="*/ 15 w 15"/>
                <a:gd name="T11" fmla="*/ 2 h 19"/>
                <a:gd name="T12" fmla="*/ 13 w 15"/>
                <a:gd name="T13" fmla="*/ 1 h 19"/>
                <a:gd name="T14" fmla="*/ 7 w 15"/>
                <a:gd name="T15" fmla="*/ 8 h 19"/>
                <a:gd name="T16" fmla="*/ 7 w 15"/>
                <a:gd name="T17" fmla="*/ 8 h 19"/>
                <a:gd name="T18" fmla="*/ 7 w 15"/>
                <a:gd name="T19"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
                  <a:moveTo>
                    <a:pt x="7" y="8"/>
                  </a:moveTo>
                  <a:cubicBezTo>
                    <a:pt x="2" y="12"/>
                    <a:pt x="2" y="12"/>
                    <a:pt x="2" y="12"/>
                  </a:cubicBezTo>
                  <a:cubicBezTo>
                    <a:pt x="1" y="13"/>
                    <a:pt x="0" y="15"/>
                    <a:pt x="0" y="17"/>
                  </a:cubicBezTo>
                  <a:cubicBezTo>
                    <a:pt x="0" y="19"/>
                    <a:pt x="0" y="19"/>
                    <a:pt x="0" y="19"/>
                  </a:cubicBezTo>
                  <a:cubicBezTo>
                    <a:pt x="15" y="19"/>
                    <a:pt x="15" y="19"/>
                    <a:pt x="15" y="19"/>
                  </a:cubicBezTo>
                  <a:cubicBezTo>
                    <a:pt x="15" y="2"/>
                    <a:pt x="15" y="2"/>
                    <a:pt x="15" y="2"/>
                  </a:cubicBezTo>
                  <a:cubicBezTo>
                    <a:pt x="15" y="1"/>
                    <a:pt x="14" y="0"/>
                    <a:pt x="13" y="1"/>
                  </a:cubicBezTo>
                  <a:lnTo>
                    <a:pt x="7" y="8"/>
                  </a:lnTo>
                  <a:close/>
                  <a:moveTo>
                    <a:pt x="7" y="8"/>
                  </a:moveTo>
                  <a:cubicBezTo>
                    <a:pt x="7" y="8"/>
                    <a:pt x="7" y="8"/>
                    <a:pt x="7" y="8"/>
                  </a:cubicBezTo>
                </a:path>
              </a:pathLst>
            </a:custGeom>
            <a:grp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2" name="Freeform 11"/>
            <p:cNvSpPr>
              <a:spLocks noEditPoints="1"/>
            </p:cNvSpPr>
            <p:nvPr/>
          </p:nvSpPr>
          <p:spPr bwMode="auto">
            <a:xfrm>
              <a:off x="5329238" y="1931988"/>
              <a:ext cx="550862" cy="414338"/>
            </a:xfrm>
            <a:custGeom>
              <a:avLst/>
              <a:gdLst>
                <a:gd name="T0" fmla="*/ 142 w 144"/>
                <a:gd name="T1" fmla="*/ 53 h 108"/>
                <a:gd name="T2" fmla="*/ 144 w 144"/>
                <a:gd name="T3" fmla="*/ 52 h 108"/>
                <a:gd name="T4" fmla="*/ 144 w 144"/>
                <a:gd name="T5" fmla="*/ 6 h 108"/>
                <a:gd name="T6" fmla="*/ 138 w 144"/>
                <a:gd name="T7" fmla="*/ 0 h 108"/>
                <a:gd name="T8" fmla="*/ 92 w 144"/>
                <a:gd name="T9" fmla="*/ 0 h 108"/>
                <a:gd name="T10" fmla="*/ 91 w 144"/>
                <a:gd name="T11" fmla="*/ 2 h 108"/>
                <a:gd name="T12" fmla="*/ 108 w 144"/>
                <a:gd name="T13" fmla="*/ 18 h 108"/>
                <a:gd name="T14" fmla="*/ 101 w 144"/>
                <a:gd name="T15" fmla="*/ 25 h 108"/>
                <a:gd name="T16" fmla="*/ 70 w 144"/>
                <a:gd name="T17" fmla="*/ 56 h 108"/>
                <a:gd name="T18" fmla="*/ 54 w 144"/>
                <a:gd name="T19" fmla="*/ 39 h 108"/>
                <a:gd name="T20" fmla="*/ 50 w 144"/>
                <a:gd name="T21" fmla="*/ 39 h 108"/>
                <a:gd name="T22" fmla="*/ 5 w 144"/>
                <a:gd name="T23" fmla="*/ 84 h 108"/>
                <a:gd name="T24" fmla="*/ 5 w 144"/>
                <a:gd name="T25" fmla="*/ 103 h 108"/>
                <a:gd name="T26" fmla="*/ 5 w 144"/>
                <a:gd name="T27" fmla="*/ 103 h 108"/>
                <a:gd name="T28" fmla="*/ 23 w 144"/>
                <a:gd name="T29" fmla="*/ 103 h 108"/>
                <a:gd name="T30" fmla="*/ 52 w 144"/>
                <a:gd name="T31" fmla="*/ 74 h 108"/>
                <a:gd name="T32" fmla="*/ 68 w 144"/>
                <a:gd name="T33" fmla="*/ 90 h 108"/>
                <a:gd name="T34" fmla="*/ 73 w 144"/>
                <a:gd name="T35" fmla="*/ 90 h 108"/>
                <a:gd name="T36" fmla="*/ 126 w 144"/>
                <a:gd name="T37" fmla="*/ 37 h 108"/>
                <a:gd name="T38" fmla="*/ 142 w 144"/>
                <a:gd name="T39" fmla="*/ 53 h 108"/>
                <a:gd name="T40" fmla="*/ 142 w 144"/>
                <a:gd name="T41" fmla="*/ 53 h 108"/>
                <a:gd name="T42" fmla="*/ 142 w 144"/>
                <a:gd name="T43" fmla="*/ 5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08">
                  <a:moveTo>
                    <a:pt x="142" y="53"/>
                  </a:moveTo>
                  <a:cubicBezTo>
                    <a:pt x="143" y="54"/>
                    <a:pt x="144" y="54"/>
                    <a:pt x="144" y="52"/>
                  </a:cubicBezTo>
                  <a:cubicBezTo>
                    <a:pt x="144" y="6"/>
                    <a:pt x="144" y="6"/>
                    <a:pt x="144" y="6"/>
                  </a:cubicBezTo>
                  <a:cubicBezTo>
                    <a:pt x="144" y="3"/>
                    <a:pt x="141" y="0"/>
                    <a:pt x="138" y="0"/>
                  </a:cubicBezTo>
                  <a:cubicBezTo>
                    <a:pt x="92" y="0"/>
                    <a:pt x="92" y="0"/>
                    <a:pt x="92" y="0"/>
                  </a:cubicBezTo>
                  <a:cubicBezTo>
                    <a:pt x="91" y="0"/>
                    <a:pt x="90" y="1"/>
                    <a:pt x="91" y="2"/>
                  </a:cubicBezTo>
                  <a:cubicBezTo>
                    <a:pt x="108" y="18"/>
                    <a:pt x="108" y="18"/>
                    <a:pt x="108" y="18"/>
                  </a:cubicBezTo>
                  <a:cubicBezTo>
                    <a:pt x="101" y="25"/>
                    <a:pt x="101" y="25"/>
                    <a:pt x="101" y="25"/>
                  </a:cubicBezTo>
                  <a:cubicBezTo>
                    <a:pt x="70" y="56"/>
                    <a:pt x="70" y="56"/>
                    <a:pt x="70" y="56"/>
                  </a:cubicBezTo>
                  <a:cubicBezTo>
                    <a:pt x="54" y="39"/>
                    <a:pt x="54" y="39"/>
                    <a:pt x="54" y="39"/>
                  </a:cubicBezTo>
                  <a:cubicBezTo>
                    <a:pt x="53" y="38"/>
                    <a:pt x="51" y="38"/>
                    <a:pt x="50" y="39"/>
                  </a:cubicBezTo>
                  <a:cubicBezTo>
                    <a:pt x="5" y="84"/>
                    <a:pt x="5" y="84"/>
                    <a:pt x="5" y="84"/>
                  </a:cubicBezTo>
                  <a:cubicBezTo>
                    <a:pt x="0" y="89"/>
                    <a:pt x="0" y="98"/>
                    <a:pt x="5" y="103"/>
                  </a:cubicBezTo>
                  <a:cubicBezTo>
                    <a:pt x="5" y="103"/>
                    <a:pt x="5" y="103"/>
                    <a:pt x="5" y="103"/>
                  </a:cubicBezTo>
                  <a:cubicBezTo>
                    <a:pt x="10" y="108"/>
                    <a:pt x="18" y="108"/>
                    <a:pt x="23" y="103"/>
                  </a:cubicBezTo>
                  <a:cubicBezTo>
                    <a:pt x="52" y="74"/>
                    <a:pt x="52" y="74"/>
                    <a:pt x="52" y="74"/>
                  </a:cubicBezTo>
                  <a:cubicBezTo>
                    <a:pt x="68" y="90"/>
                    <a:pt x="68" y="90"/>
                    <a:pt x="68" y="90"/>
                  </a:cubicBezTo>
                  <a:cubicBezTo>
                    <a:pt x="69" y="91"/>
                    <a:pt x="71" y="91"/>
                    <a:pt x="73" y="90"/>
                  </a:cubicBezTo>
                  <a:cubicBezTo>
                    <a:pt x="126" y="37"/>
                    <a:pt x="126" y="37"/>
                    <a:pt x="126" y="37"/>
                  </a:cubicBezTo>
                  <a:lnTo>
                    <a:pt x="142" y="53"/>
                  </a:lnTo>
                  <a:close/>
                  <a:moveTo>
                    <a:pt x="142" y="53"/>
                  </a:moveTo>
                  <a:cubicBezTo>
                    <a:pt x="142" y="53"/>
                    <a:pt x="142" y="53"/>
                    <a:pt x="142" y="53"/>
                  </a:cubicBezTo>
                </a:path>
              </a:pathLst>
            </a:custGeom>
            <a:grp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43" name="Group 42"/>
          <p:cNvGrpSpPr/>
          <p:nvPr/>
        </p:nvGrpSpPr>
        <p:grpSpPr>
          <a:xfrm>
            <a:off x="3320167" y="5458816"/>
            <a:ext cx="9025357" cy="1303348"/>
            <a:chOff x="3147645" y="5176167"/>
            <a:chExt cx="8558432" cy="1235919"/>
          </a:xfrm>
        </p:grpSpPr>
        <p:sp>
          <p:nvSpPr>
            <p:cNvPr id="13" name="Rectangle 12"/>
            <p:cNvSpPr/>
            <p:nvPr/>
          </p:nvSpPr>
          <p:spPr>
            <a:xfrm>
              <a:off x="3147645" y="5176167"/>
              <a:ext cx="8331592" cy="204298"/>
            </a:xfrm>
            <a:prstGeom prst="rect">
              <a:avLst/>
            </a:prstGeom>
          </p:spPr>
          <p:txBody>
            <a:bodyPr wrap="square">
              <a:spAutoFit/>
            </a:bodyPr>
            <a:lstStyle/>
            <a:p>
              <a:pPr marL="180811" indent="-180811">
                <a:buFont typeface="Arial" panose="020B0604020202020204" pitchFamily="34" charset="0"/>
                <a:buChar char="•"/>
              </a:pP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Lorem ipsum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dolor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sit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amet</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consectetur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adipiscing</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elit</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Integer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dolor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quam, </a:t>
              </a:r>
            </a:p>
          </p:txBody>
        </p:sp>
        <p:sp>
          <p:nvSpPr>
            <p:cNvPr id="14" name="Rectangle 13"/>
            <p:cNvSpPr/>
            <p:nvPr/>
          </p:nvSpPr>
          <p:spPr>
            <a:xfrm>
              <a:off x="3147645" y="5541273"/>
              <a:ext cx="8558432" cy="321039"/>
            </a:xfrm>
            <a:prstGeom prst="rect">
              <a:avLst/>
            </a:prstGeom>
          </p:spPr>
          <p:txBody>
            <a:bodyPr wrap="square">
              <a:spAutoFit/>
            </a:bodyPr>
            <a:lstStyle/>
            <a:p>
              <a:pPr marL="180811" indent="-180811">
                <a:buFont typeface="Arial" panose="020B0604020202020204" pitchFamily="34" charset="0"/>
                <a:buChar char="•"/>
              </a:pPr>
              <a:r>
                <a:rPr lang="en-GB" sz="800">
                  <a:solidFill>
                    <a:schemeClr val="bg2"/>
                  </a:solidFill>
                  <a:latin typeface="Arial" panose="020B0604020202020204" pitchFamily="34" charset="0"/>
                  <a:ea typeface="微软雅黑" panose="020B0503020204020204" pitchFamily="34" charset="-122"/>
                  <a:cs typeface="Arial" panose="020B0604020202020204" pitchFamily="34" charset="0"/>
                </a:rPr>
                <a:t>Lorem ipsum dolor sit amet, consectetur adipiscing elit. Integer dolor quam, pretium eu placerat eu semper et nunc. Nullam ut turpis dictum luctus mi quis luctus lorem. Nullam porttitor consectetur nunc in tempor. Cras vitae venenatis sem at pretium arcu. </a:t>
              </a:r>
            </a:p>
          </p:txBody>
        </p:sp>
        <p:sp>
          <p:nvSpPr>
            <p:cNvPr id="15" name="Rectangle 14"/>
            <p:cNvSpPr/>
            <p:nvPr/>
          </p:nvSpPr>
          <p:spPr>
            <a:xfrm>
              <a:off x="3147645" y="6091047"/>
              <a:ext cx="8558432" cy="321039"/>
            </a:xfrm>
            <a:prstGeom prst="rect">
              <a:avLst/>
            </a:prstGeom>
          </p:spPr>
          <p:txBody>
            <a:bodyPr wrap="square">
              <a:spAutoFit/>
            </a:bodyPr>
            <a:lstStyle/>
            <a:p>
              <a:pPr marL="180811" indent="-180811">
                <a:buFont typeface="Arial" panose="020B0604020202020204" pitchFamily="34" charset="0"/>
                <a:buChar char="•"/>
              </a:pP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Lorem ipsum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dolor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sit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amet</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consectetur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adipiscing</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elit</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Integer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dolor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quam,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pretium</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eu</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placerat</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eu</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semper et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nunc</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Nullam</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ut</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turpis</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dictum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luctus</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mi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quis</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luctus</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lorem.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Nullam</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porttitor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consectetur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nunc</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in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tempor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Cras</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vitae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venenatis</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sem</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pretium</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arcu</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p>
          </p:txBody>
        </p:sp>
      </p:grpSp>
      <p:grpSp>
        <p:nvGrpSpPr>
          <p:cNvPr id="23" name="Group 22"/>
          <p:cNvGrpSpPr/>
          <p:nvPr/>
        </p:nvGrpSpPr>
        <p:grpSpPr>
          <a:xfrm>
            <a:off x="10041745" y="1909086"/>
            <a:ext cx="964287" cy="964287"/>
            <a:chOff x="9521484" y="1810084"/>
            <a:chExt cx="914400" cy="914400"/>
          </a:xfrm>
        </p:grpSpPr>
        <p:sp>
          <p:nvSpPr>
            <p:cNvPr id="22" name="Oval 21"/>
            <p:cNvSpPr/>
            <p:nvPr/>
          </p:nvSpPr>
          <p:spPr>
            <a:xfrm>
              <a:off x="9521484" y="1810084"/>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4" name="Freeform 23"/>
            <p:cNvSpPr>
              <a:spLocks noEditPoints="1"/>
            </p:cNvSpPr>
            <p:nvPr/>
          </p:nvSpPr>
          <p:spPr bwMode="auto">
            <a:xfrm>
              <a:off x="9818387" y="2085996"/>
              <a:ext cx="320594" cy="362576"/>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18" name="Group 17"/>
          <p:cNvGrpSpPr/>
          <p:nvPr/>
        </p:nvGrpSpPr>
        <p:grpSpPr>
          <a:xfrm>
            <a:off x="7312070" y="1909086"/>
            <a:ext cx="964287" cy="964287"/>
            <a:chOff x="6933028" y="1810084"/>
            <a:chExt cx="914400" cy="914400"/>
          </a:xfrm>
        </p:grpSpPr>
        <p:sp>
          <p:nvSpPr>
            <p:cNvPr id="21" name="Oval 20"/>
            <p:cNvSpPr/>
            <p:nvPr/>
          </p:nvSpPr>
          <p:spPr>
            <a:xfrm>
              <a:off x="6933028" y="1810084"/>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5" name="Freeform 24"/>
            <p:cNvSpPr>
              <a:spLocks noEditPoints="1"/>
            </p:cNvSpPr>
            <p:nvPr/>
          </p:nvSpPr>
          <p:spPr bwMode="auto">
            <a:xfrm>
              <a:off x="7217527" y="2069775"/>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16" name="Group 15"/>
          <p:cNvGrpSpPr/>
          <p:nvPr/>
        </p:nvGrpSpPr>
        <p:grpSpPr>
          <a:xfrm>
            <a:off x="1852720" y="1909086"/>
            <a:ext cx="964287" cy="964287"/>
            <a:chOff x="1756116" y="1810084"/>
            <a:chExt cx="914400" cy="914400"/>
          </a:xfrm>
        </p:grpSpPr>
        <p:sp>
          <p:nvSpPr>
            <p:cNvPr id="19" name="Oval 18"/>
            <p:cNvSpPr/>
            <p:nvPr/>
          </p:nvSpPr>
          <p:spPr>
            <a:xfrm>
              <a:off x="1756116" y="1810084"/>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6" name="Freeform 25"/>
            <p:cNvSpPr>
              <a:spLocks noEditPoints="1"/>
            </p:cNvSpPr>
            <p:nvPr/>
          </p:nvSpPr>
          <p:spPr bwMode="auto">
            <a:xfrm>
              <a:off x="2074965" y="2048784"/>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17" name="Group 16"/>
          <p:cNvGrpSpPr/>
          <p:nvPr/>
        </p:nvGrpSpPr>
        <p:grpSpPr>
          <a:xfrm>
            <a:off x="4582395" y="1909086"/>
            <a:ext cx="964287" cy="964287"/>
            <a:chOff x="4344572" y="1810084"/>
            <a:chExt cx="914400" cy="914400"/>
          </a:xfrm>
        </p:grpSpPr>
        <p:sp>
          <p:nvSpPr>
            <p:cNvPr id="20" name="Oval 19"/>
            <p:cNvSpPr/>
            <p:nvPr/>
          </p:nvSpPr>
          <p:spPr>
            <a:xfrm>
              <a:off x="4344572" y="1810084"/>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7" name="Freeform 26"/>
            <p:cNvSpPr>
              <a:spLocks noEditPoints="1"/>
            </p:cNvSpPr>
            <p:nvPr/>
          </p:nvSpPr>
          <p:spPr bwMode="auto">
            <a:xfrm>
              <a:off x="4618575" y="2072638"/>
              <a:ext cx="366393" cy="389292"/>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cxnSp>
        <p:nvCxnSpPr>
          <p:cNvPr id="37" name="Straight Connector 36"/>
          <p:cNvCxnSpPr/>
          <p:nvPr/>
        </p:nvCxnSpPr>
        <p:spPr>
          <a:xfrm>
            <a:off x="3710491" y="2303320"/>
            <a:ext cx="0" cy="21469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429375" y="2303320"/>
            <a:ext cx="0" cy="21469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173886" y="2303320"/>
            <a:ext cx="0" cy="21469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extBox 41"/>
          <p:cNvSpPr txBox="1"/>
          <p:nvPr/>
        </p:nvSpPr>
        <p:spPr>
          <a:xfrm>
            <a:off x="1068716" y="3257773"/>
            <a:ext cx="2651792" cy="80343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5" name="TextBox 170"/>
          <p:cNvSpPr txBox="1"/>
          <p:nvPr/>
        </p:nvSpPr>
        <p:spPr>
          <a:xfrm>
            <a:off x="1068716" y="2966808"/>
            <a:ext cx="2809567" cy="332116"/>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46" name="TextBox 41"/>
          <p:cNvSpPr txBox="1"/>
          <p:nvPr/>
        </p:nvSpPr>
        <p:spPr>
          <a:xfrm>
            <a:off x="3811916" y="3257773"/>
            <a:ext cx="2651792" cy="80343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7" name="TextBox 170"/>
          <p:cNvSpPr txBox="1"/>
          <p:nvPr/>
        </p:nvSpPr>
        <p:spPr>
          <a:xfrm>
            <a:off x="3811916" y="2966808"/>
            <a:ext cx="2810876" cy="332116"/>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48" name="TextBox 41"/>
          <p:cNvSpPr txBox="1"/>
          <p:nvPr/>
        </p:nvSpPr>
        <p:spPr>
          <a:xfrm>
            <a:off x="6526541" y="3257773"/>
            <a:ext cx="2651792" cy="80343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9" name="TextBox 170"/>
          <p:cNvSpPr txBox="1"/>
          <p:nvPr/>
        </p:nvSpPr>
        <p:spPr>
          <a:xfrm>
            <a:off x="6526541" y="2966808"/>
            <a:ext cx="2656049" cy="332116"/>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50" name="TextBox 41"/>
          <p:cNvSpPr txBox="1"/>
          <p:nvPr/>
        </p:nvSpPr>
        <p:spPr>
          <a:xfrm>
            <a:off x="9355466" y="3257773"/>
            <a:ext cx="2651792" cy="80343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51" name="TextBox 170"/>
          <p:cNvSpPr txBox="1"/>
          <p:nvPr/>
        </p:nvSpPr>
        <p:spPr>
          <a:xfrm>
            <a:off x="9355466" y="2966808"/>
            <a:ext cx="2750838" cy="332116"/>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41" name="文本框 40"/>
          <p:cNvSpPr txBox="1"/>
          <p:nvPr/>
        </p:nvSpPr>
        <p:spPr>
          <a:xfrm>
            <a:off x="372973" y="266550"/>
            <a:ext cx="4444954" cy="466708"/>
          </a:xfrm>
          <a:prstGeom prst="rect">
            <a:avLst/>
          </a:prstGeom>
          <a:noFill/>
        </p:spPr>
        <p:txBody>
          <a:bodyPr wrap="none" lIns="96434" tIns="48217" rIns="96434" bIns="48217" rtlCol="0">
            <a:spAutoFit/>
          </a:bodyPr>
          <a:lstStyle/>
          <a:p>
            <a:pPr defTabSz="964278"/>
            <a:r>
              <a:rPr lang="en-US" altLang="zh-CN"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Click to add Related title text</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42" name="文本框 41"/>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3734301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anim calcmode="lin" valueType="num">
                                      <p:cBhvr>
                                        <p:cTn id="13" dur="500" fill="hold"/>
                                        <p:tgtEl>
                                          <p:spTgt spid="45"/>
                                        </p:tgtEl>
                                        <p:attrNameLst>
                                          <p:attrName>ppt_x</p:attrName>
                                        </p:attrNameLst>
                                      </p:cBhvr>
                                      <p:tavLst>
                                        <p:tav tm="0">
                                          <p:val>
                                            <p:strVal val="#ppt_x"/>
                                          </p:val>
                                        </p:tav>
                                        <p:tav tm="100000">
                                          <p:val>
                                            <p:strVal val="#ppt_x"/>
                                          </p:val>
                                        </p:tav>
                                      </p:tavLst>
                                    </p:anim>
                                    <p:anim calcmode="lin" valueType="num">
                                      <p:cBhvr>
                                        <p:cTn id="14" dur="5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anim calcmode="lin" valueType="num">
                                      <p:cBhvr>
                                        <p:cTn id="18" dur="500" fill="hold"/>
                                        <p:tgtEl>
                                          <p:spTgt spid="44"/>
                                        </p:tgtEl>
                                        <p:attrNameLst>
                                          <p:attrName>ppt_x</p:attrName>
                                        </p:attrNameLst>
                                      </p:cBhvr>
                                      <p:tavLst>
                                        <p:tav tm="0">
                                          <p:val>
                                            <p:strVal val="#ppt_x"/>
                                          </p:val>
                                        </p:tav>
                                        <p:tav tm="100000">
                                          <p:val>
                                            <p:strVal val="#ppt_x"/>
                                          </p:val>
                                        </p:tav>
                                      </p:tavLst>
                                    </p:anim>
                                    <p:anim calcmode="lin" valueType="num">
                                      <p:cBhvr>
                                        <p:cTn id="19" dur="500" fill="hold"/>
                                        <p:tgtEl>
                                          <p:spTgt spid="44"/>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500"/>
                                        <p:tgtEl>
                                          <p:spTgt spid="37"/>
                                        </p:tgtEl>
                                      </p:cBhvr>
                                    </p:animEffect>
                                  </p:childTnLst>
                                </p:cTn>
                              </p:par>
                            </p:childTnLst>
                          </p:cTn>
                        </p:par>
                        <p:par>
                          <p:cTn id="24" fill="hold">
                            <p:stCondLst>
                              <p:cond delay="1500"/>
                            </p:stCondLst>
                            <p:childTnLst>
                              <p:par>
                                <p:cTn id="25" presetID="2" presetClass="entr" presetSubtype="4"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47" presetClass="entr" presetSubtype="0"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anim calcmode="lin" valueType="num">
                                      <p:cBhvr>
                                        <p:cTn id="33" dur="500" fill="hold"/>
                                        <p:tgtEl>
                                          <p:spTgt spid="47"/>
                                        </p:tgtEl>
                                        <p:attrNameLst>
                                          <p:attrName>ppt_x</p:attrName>
                                        </p:attrNameLst>
                                      </p:cBhvr>
                                      <p:tavLst>
                                        <p:tav tm="0">
                                          <p:val>
                                            <p:strVal val="#ppt_x"/>
                                          </p:val>
                                        </p:tav>
                                        <p:tav tm="100000">
                                          <p:val>
                                            <p:strVal val="#ppt_x"/>
                                          </p:val>
                                        </p:tav>
                                      </p:tavLst>
                                    </p:anim>
                                    <p:anim calcmode="lin" valueType="num">
                                      <p:cBhvr>
                                        <p:cTn id="34" dur="5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anim calcmode="lin" valueType="num">
                                      <p:cBhvr>
                                        <p:cTn id="38" dur="500" fill="hold"/>
                                        <p:tgtEl>
                                          <p:spTgt spid="46"/>
                                        </p:tgtEl>
                                        <p:attrNameLst>
                                          <p:attrName>ppt_x</p:attrName>
                                        </p:attrNameLst>
                                      </p:cBhvr>
                                      <p:tavLst>
                                        <p:tav tm="0">
                                          <p:val>
                                            <p:strVal val="#ppt_x"/>
                                          </p:val>
                                        </p:tav>
                                        <p:tav tm="100000">
                                          <p:val>
                                            <p:strVal val="#ppt_x"/>
                                          </p:val>
                                        </p:tav>
                                      </p:tavLst>
                                    </p:anim>
                                    <p:anim calcmode="lin" valueType="num">
                                      <p:cBhvr>
                                        <p:cTn id="39" dur="500" fill="hold"/>
                                        <p:tgtEl>
                                          <p:spTgt spid="46"/>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22" presetClass="entr" presetSubtype="4"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down)">
                                      <p:cBhvr>
                                        <p:cTn id="43" dur="500"/>
                                        <p:tgtEl>
                                          <p:spTgt spid="38"/>
                                        </p:tgtEl>
                                      </p:cBhvr>
                                    </p:animEffect>
                                  </p:childTnLst>
                                </p:cTn>
                              </p:par>
                            </p:childTnLst>
                          </p:cTn>
                        </p:par>
                        <p:par>
                          <p:cTn id="44" fill="hold">
                            <p:stCondLst>
                              <p:cond delay="3000"/>
                            </p:stCondLst>
                            <p:childTnLst>
                              <p:par>
                                <p:cTn id="45" presetID="2" presetClass="entr" presetSubtype="4"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47" presetClass="entr" presetSubtype="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anim calcmode="lin" valueType="num">
                                      <p:cBhvr>
                                        <p:cTn id="53" dur="500" fill="hold"/>
                                        <p:tgtEl>
                                          <p:spTgt spid="49"/>
                                        </p:tgtEl>
                                        <p:attrNameLst>
                                          <p:attrName>ppt_x</p:attrName>
                                        </p:attrNameLst>
                                      </p:cBhvr>
                                      <p:tavLst>
                                        <p:tav tm="0">
                                          <p:val>
                                            <p:strVal val="#ppt_x"/>
                                          </p:val>
                                        </p:tav>
                                        <p:tav tm="100000">
                                          <p:val>
                                            <p:strVal val="#ppt_x"/>
                                          </p:val>
                                        </p:tav>
                                      </p:tavLst>
                                    </p:anim>
                                    <p:anim calcmode="lin" valueType="num">
                                      <p:cBhvr>
                                        <p:cTn id="54" dur="500" fill="hold"/>
                                        <p:tgtEl>
                                          <p:spTgt spid="4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anim calcmode="lin" valueType="num">
                                      <p:cBhvr>
                                        <p:cTn id="58" dur="500" fill="hold"/>
                                        <p:tgtEl>
                                          <p:spTgt spid="48"/>
                                        </p:tgtEl>
                                        <p:attrNameLst>
                                          <p:attrName>ppt_x</p:attrName>
                                        </p:attrNameLst>
                                      </p:cBhvr>
                                      <p:tavLst>
                                        <p:tav tm="0">
                                          <p:val>
                                            <p:strVal val="#ppt_x"/>
                                          </p:val>
                                        </p:tav>
                                        <p:tav tm="100000">
                                          <p:val>
                                            <p:strVal val="#ppt_x"/>
                                          </p:val>
                                        </p:tav>
                                      </p:tavLst>
                                    </p:anim>
                                    <p:anim calcmode="lin" valueType="num">
                                      <p:cBhvr>
                                        <p:cTn id="59" dur="500" fill="hold"/>
                                        <p:tgtEl>
                                          <p:spTgt spid="48"/>
                                        </p:tgtEl>
                                        <p:attrNameLst>
                                          <p:attrName>ppt_y</p:attrName>
                                        </p:attrNameLst>
                                      </p:cBhvr>
                                      <p:tavLst>
                                        <p:tav tm="0">
                                          <p:val>
                                            <p:strVal val="#ppt_y+.1"/>
                                          </p:val>
                                        </p:tav>
                                        <p:tav tm="100000">
                                          <p:val>
                                            <p:strVal val="#ppt_y"/>
                                          </p:val>
                                        </p:tav>
                                      </p:tavLst>
                                    </p:anim>
                                  </p:childTnLst>
                                </p:cTn>
                              </p:par>
                            </p:childTnLst>
                          </p:cTn>
                        </p:par>
                        <p:par>
                          <p:cTn id="60" fill="hold">
                            <p:stCondLst>
                              <p:cond delay="4000"/>
                            </p:stCondLst>
                            <p:childTnLst>
                              <p:par>
                                <p:cTn id="61" presetID="22" presetClass="entr" presetSubtype="4" fill="hold"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down)">
                                      <p:cBhvr>
                                        <p:cTn id="63" dur="500"/>
                                        <p:tgtEl>
                                          <p:spTgt spid="39"/>
                                        </p:tgtEl>
                                      </p:cBhvr>
                                    </p:animEffect>
                                  </p:childTnLst>
                                </p:cTn>
                              </p:par>
                            </p:childTnLst>
                          </p:cTn>
                        </p:par>
                        <p:par>
                          <p:cTn id="64" fill="hold">
                            <p:stCondLst>
                              <p:cond delay="4500"/>
                            </p:stCondLst>
                            <p:childTnLst>
                              <p:par>
                                <p:cTn id="65" presetID="2" presetClass="entr" presetSubtype="4"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childTnLst>
                          </p:cTn>
                        </p:par>
                        <p:par>
                          <p:cTn id="69" fill="hold">
                            <p:stCondLst>
                              <p:cond delay="5000"/>
                            </p:stCondLst>
                            <p:childTnLst>
                              <p:par>
                                <p:cTn id="70" presetID="47" presetClass="entr" presetSubtype="0" fill="hold" grpId="0" nodeType="after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anim calcmode="lin" valueType="num">
                                      <p:cBhvr>
                                        <p:cTn id="73" dur="500" fill="hold"/>
                                        <p:tgtEl>
                                          <p:spTgt spid="51"/>
                                        </p:tgtEl>
                                        <p:attrNameLst>
                                          <p:attrName>ppt_x</p:attrName>
                                        </p:attrNameLst>
                                      </p:cBhvr>
                                      <p:tavLst>
                                        <p:tav tm="0">
                                          <p:val>
                                            <p:strVal val="#ppt_x"/>
                                          </p:val>
                                        </p:tav>
                                        <p:tav tm="100000">
                                          <p:val>
                                            <p:strVal val="#ppt_x"/>
                                          </p:val>
                                        </p:tav>
                                      </p:tavLst>
                                    </p:anim>
                                    <p:anim calcmode="lin" valueType="num">
                                      <p:cBhvr>
                                        <p:cTn id="74" dur="500" fill="hold"/>
                                        <p:tgtEl>
                                          <p:spTgt spid="5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fade">
                                      <p:cBhvr>
                                        <p:cTn id="77" dur="500"/>
                                        <p:tgtEl>
                                          <p:spTgt spid="50"/>
                                        </p:tgtEl>
                                      </p:cBhvr>
                                    </p:animEffect>
                                    <p:anim calcmode="lin" valueType="num">
                                      <p:cBhvr>
                                        <p:cTn id="78" dur="500" fill="hold"/>
                                        <p:tgtEl>
                                          <p:spTgt spid="50"/>
                                        </p:tgtEl>
                                        <p:attrNameLst>
                                          <p:attrName>ppt_x</p:attrName>
                                        </p:attrNameLst>
                                      </p:cBhvr>
                                      <p:tavLst>
                                        <p:tav tm="0">
                                          <p:val>
                                            <p:strVal val="#ppt_x"/>
                                          </p:val>
                                        </p:tav>
                                        <p:tav tm="100000">
                                          <p:val>
                                            <p:strVal val="#ppt_x"/>
                                          </p:val>
                                        </p:tav>
                                      </p:tavLst>
                                    </p:anim>
                                    <p:anim calcmode="lin" valueType="num">
                                      <p:cBhvr>
                                        <p:cTn id="79" dur="500" fill="hold"/>
                                        <p:tgtEl>
                                          <p:spTgt spid="50"/>
                                        </p:tgtEl>
                                        <p:attrNameLst>
                                          <p:attrName>ppt_y</p:attrName>
                                        </p:attrNameLst>
                                      </p:cBhvr>
                                      <p:tavLst>
                                        <p:tav tm="0">
                                          <p:val>
                                            <p:strVal val="#ppt_y+.1"/>
                                          </p:val>
                                        </p:tav>
                                        <p:tav tm="100000">
                                          <p:val>
                                            <p:strVal val="#ppt_y"/>
                                          </p:val>
                                        </p:tav>
                                      </p:tavLst>
                                    </p:anim>
                                  </p:childTnLst>
                                </p:cTn>
                              </p:par>
                            </p:childTnLst>
                          </p:cTn>
                        </p:par>
                        <p:par>
                          <p:cTn id="80" fill="hold">
                            <p:stCondLst>
                              <p:cond delay="5500"/>
                            </p:stCondLst>
                            <p:childTnLst>
                              <p:par>
                                <p:cTn id="81" presetID="22" presetClass="entr" presetSubtype="4"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down)">
                                      <p:cBhvr>
                                        <p:cTn id="83" dur="500"/>
                                        <p:tgtEl>
                                          <p:spTgt spid="4"/>
                                        </p:tgtEl>
                                      </p:cBhvr>
                                    </p:animEffect>
                                  </p:childTnLst>
                                </p:cTn>
                              </p:par>
                            </p:childTnLst>
                          </p:cTn>
                        </p:par>
                        <p:par>
                          <p:cTn id="84" fill="hold">
                            <p:stCondLst>
                              <p:cond delay="6000"/>
                            </p:stCondLst>
                            <p:childTnLst>
                              <p:par>
                                <p:cTn id="85" presetID="53" presetClass="entr" presetSubtype="16" fill="hold" nodeType="afterEffect">
                                  <p:stCondLst>
                                    <p:cond delay="0"/>
                                  </p:stCondLst>
                                  <p:childTnLst>
                                    <p:set>
                                      <p:cBhvr>
                                        <p:cTn id="86" dur="1" fill="hold">
                                          <p:stCondLst>
                                            <p:cond delay="0"/>
                                          </p:stCondLst>
                                        </p:cTn>
                                        <p:tgtEl>
                                          <p:spTgt spid="5"/>
                                        </p:tgtEl>
                                        <p:attrNameLst>
                                          <p:attrName>style.visibility</p:attrName>
                                        </p:attrNameLst>
                                      </p:cBhvr>
                                      <p:to>
                                        <p:strVal val="visible"/>
                                      </p:to>
                                    </p:set>
                                    <p:anim calcmode="lin" valueType="num">
                                      <p:cBhvr>
                                        <p:cTn id="87" dur="500" fill="hold"/>
                                        <p:tgtEl>
                                          <p:spTgt spid="5"/>
                                        </p:tgtEl>
                                        <p:attrNameLst>
                                          <p:attrName>ppt_w</p:attrName>
                                        </p:attrNameLst>
                                      </p:cBhvr>
                                      <p:tavLst>
                                        <p:tav tm="0">
                                          <p:val>
                                            <p:fltVal val="0"/>
                                          </p:val>
                                        </p:tav>
                                        <p:tav tm="100000">
                                          <p:val>
                                            <p:strVal val="#ppt_w"/>
                                          </p:val>
                                        </p:tav>
                                      </p:tavLst>
                                    </p:anim>
                                    <p:anim calcmode="lin" valueType="num">
                                      <p:cBhvr>
                                        <p:cTn id="88" dur="500" fill="hold"/>
                                        <p:tgtEl>
                                          <p:spTgt spid="5"/>
                                        </p:tgtEl>
                                        <p:attrNameLst>
                                          <p:attrName>ppt_h</p:attrName>
                                        </p:attrNameLst>
                                      </p:cBhvr>
                                      <p:tavLst>
                                        <p:tav tm="0">
                                          <p:val>
                                            <p:fltVal val="0"/>
                                          </p:val>
                                        </p:tav>
                                        <p:tav tm="100000">
                                          <p:val>
                                            <p:strVal val="#ppt_h"/>
                                          </p:val>
                                        </p:tav>
                                      </p:tavLst>
                                    </p:anim>
                                    <p:animEffect transition="in" filter="fade">
                                      <p:cBhvr>
                                        <p:cTn id="89" dur="500"/>
                                        <p:tgtEl>
                                          <p:spTgt spid="5"/>
                                        </p:tgtEl>
                                      </p:cBhvr>
                                    </p:animEffect>
                                  </p:childTnLst>
                                </p:cTn>
                              </p:par>
                            </p:childTnLst>
                          </p:cTn>
                        </p:par>
                        <p:par>
                          <p:cTn id="90" fill="hold">
                            <p:stCondLst>
                              <p:cond delay="6500"/>
                            </p:stCondLst>
                            <p:childTnLst>
                              <p:par>
                                <p:cTn id="91" presetID="16" presetClass="entr" presetSubtype="21" fill="hold"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barn(inVertical)">
                                      <p:cBhvr>
                                        <p:cTn id="9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4" grpId="0"/>
      <p:bldP spid="45" grpId="0"/>
      <p:bldP spid="46" grpId="0"/>
      <p:bldP spid="47" grpId="0"/>
      <p:bldP spid="48" grpId="0"/>
      <p:bldP spid="49" grpId="0"/>
      <p:bldP spid="50" grpId="0"/>
      <p:bldP spid="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95" y="880021"/>
            <a:ext cx="12857163" cy="54726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596727" y="-18387"/>
            <a:ext cx="6544182" cy="6837376"/>
          </a:xfrm>
          <a:custGeom>
            <a:avLst/>
            <a:gdLst>
              <a:gd name="connsiteX0" fmla="*/ 782763 w 2618967"/>
              <a:gd name="connsiteY0" fmla="*/ 0 h 2736304"/>
              <a:gd name="connsiteX1" fmla="*/ 2618967 w 2618967"/>
              <a:gd name="connsiteY1" fmla="*/ 0 h 2736304"/>
              <a:gd name="connsiteX2" fmla="*/ 1831243 w 2618967"/>
              <a:gd name="connsiteY2" fmla="*/ 2736304 h 2736304"/>
              <a:gd name="connsiteX3" fmla="*/ 0 w 2618967"/>
              <a:gd name="connsiteY3" fmla="*/ 2736304 h 2736304"/>
              <a:gd name="connsiteX4" fmla="*/ 0 w 2618967"/>
              <a:gd name="connsiteY4" fmla="*/ 2719071 h 273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67" h="2736304">
                <a:moveTo>
                  <a:pt x="782763" y="0"/>
                </a:moveTo>
                <a:lnTo>
                  <a:pt x="2618967" y="0"/>
                </a:lnTo>
                <a:lnTo>
                  <a:pt x="1831243" y="2736304"/>
                </a:lnTo>
                <a:lnTo>
                  <a:pt x="0" y="2736304"/>
                </a:lnTo>
                <a:lnTo>
                  <a:pt x="0" y="2719071"/>
                </a:ln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2"/>
          <p:cNvSpPr txBox="1"/>
          <p:nvPr/>
        </p:nvSpPr>
        <p:spPr>
          <a:xfrm>
            <a:off x="3868819" y="1168053"/>
            <a:ext cx="8352209" cy="972574"/>
          </a:xfrm>
          <a:prstGeom prst="rect">
            <a:avLst/>
          </a:prstGeom>
          <a:noFill/>
        </p:spPr>
        <p:txBody>
          <a:bodyPr wrap="square" rtlCol="0">
            <a:spAutoFit/>
          </a:bodyPr>
          <a:lstStyle/>
          <a:p>
            <a:pPr algn="just">
              <a:lnSpc>
                <a:spcPct val="130000"/>
              </a:lnSpc>
            </a:pPr>
            <a:r>
              <a:rPr lang="en-US" altLang="zh-CN" sz="44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ON ADD RELATED TITLE WORDS</a:t>
            </a:r>
            <a:endParaRPr lang="en-US" sz="44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5" name="TextBox 32"/>
          <p:cNvSpPr txBox="1"/>
          <p:nvPr/>
        </p:nvSpPr>
        <p:spPr>
          <a:xfrm>
            <a:off x="6861423" y="2428660"/>
            <a:ext cx="5040560" cy="4389215"/>
          </a:xfrm>
          <a:prstGeom prst="rect">
            <a:avLst/>
          </a:prstGeom>
          <a:noFill/>
        </p:spPr>
        <p:txBody>
          <a:bodyPr wrap="square" rtlCol="0">
            <a:spAutoFit/>
          </a:bodyPr>
          <a:lstStyle/>
          <a:p>
            <a:pPr algn="just">
              <a:lnSpc>
                <a:spcPct val="130000"/>
              </a:lnSpc>
            </a:pPr>
            <a:r>
              <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Modify the text content, you can also copy your content directly to this</a:t>
            </a:r>
            <a:r>
              <a:rPr lang="zh-CN" altLang="en-US"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endPar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30000"/>
              </a:lnSpc>
            </a:pPr>
            <a:endParaRPr 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30000"/>
              </a:lnSpc>
            </a:pP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endParaRPr 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372973" y="266550"/>
            <a:ext cx="4444954" cy="466708"/>
          </a:xfrm>
          <a:prstGeom prst="rect">
            <a:avLst/>
          </a:prstGeom>
          <a:noFill/>
        </p:spPr>
        <p:txBody>
          <a:bodyPr wrap="none" lIns="96434" tIns="48217" rIns="96434" bIns="48217" rtlCol="0">
            <a:spAutoFit/>
          </a:bodyPr>
          <a:lstStyle/>
          <a:p>
            <a:pPr defTabSz="964278"/>
            <a:r>
              <a:rPr lang="en-US" altLang="zh-CN"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Click to add Related title text</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10" name="文本框 9"/>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2720236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250" fill="hold"/>
                                        <p:tgtEl>
                                          <p:spTgt spid="4"/>
                                        </p:tgtEl>
                                        <p:attrNameLst>
                                          <p:attrName>ppt_x</p:attrName>
                                        </p:attrNameLst>
                                      </p:cBhvr>
                                      <p:tavLst>
                                        <p:tav tm="0">
                                          <p:val>
                                            <p:strVal val="0-#ppt_w/2"/>
                                          </p:val>
                                        </p:tav>
                                        <p:tav tm="100000">
                                          <p:val>
                                            <p:strVal val="#ppt_x"/>
                                          </p:val>
                                        </p:tav>
                                      </p:tavLst>
                                    </p:anim>
                                    <p:anim calcmode="lin" valueType="num">
                                      <p:cBhvr additive="base">
                                        <p:cTn id="17" dur="25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75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250" fill="hold"/>
                                        <p:tgtEl>
                                          <p:spTgt spid="5"/>
                                        </p:tgtEl>
                                        <p:attrNameLst>
                                          <p:attrName>ppt_x</p:attrName>
                                        </p:attrNameLst>
                                      </p:cBhvr>
                                      <p:tavLst>
                                        <p:tav tm="0">
                                          <p:val>
                                            <p:strVal val="0-#ppt_w/2"/>
                                          </p:val>
                                        </p:tav>
                                        <p:tav tm="100000">
                                          <p:val>
                                            <p:strVal val="#ppt_x"/>
                                          </p:val>
                                        </p:tav>
                                      </p:tavLst>
                                    </p:anim>
                                    <p:anim calcmode="lin" valueType="num">
                                      <p:cBhvr additive="base">
                                        <p:cTn id="22"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Elbow Connector 6"/>
          <p:cNvCxnSpPr/>
          <p:nvPr/>
        </p:nvCxnSpPr>
        <p:spPr>
          <a:xfrm>
            <a:off x="6981620" y="3866433"/>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flipV="1">
            <a:off x="6967664" y="3130636"/>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flipH="1">
            <a:off x="5029153" y="3884806"/>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7892001" y="2782926"/>
            <a:ext cx="3006691" cy="700835"/>
            <a:chOff x="7699508" y="2223969"/>
            <a:chExt cx="3283266" cy="765303"/>
          </a:xfrm>
        </p:grpSpPr>
        <p:sp>
          <p:nvSpPr>
            <p:cNvPr id="11" name="Round Same Side Corner Rectangle 10"/>
            <p:cNvSpPr/>
            <p:nvPr/>
          </p:nvSpPr>
          <p:spPr>
            <a:xfrm rot="5400000">
              <a:off x="9371697" y="1378195"/>
              <a:ext cx="765300" cy="2456854"/>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Round Same Side Corner Rectangle 13"/>
            <p:cNvSpPr/>
            <p:nvPr/>
          </p:nvSpPr>
          <p:spPr>
            <a:xfrm rot="16200000">
              <a:off x="7730064" y="2193413"/>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15"/>
          <p:cNvGrpSpPr/>
          <p:nvPr/>
        </p:nvGrpSpPr>
        <p:grpSpPr>
          <a:xfrm>
            <a:off x="7892001" y="3761530"/>
            <a:ext cx="3006691" cy="700834"/>
            <a:chOff x="7699508" y="3292593"/>
            <a:chExt cx="3283266" cy="765302"/>
          </a:xfrm>
        </p:grpSpPr>
        <p:sp>
          <p:nvSpPr>
            <p:cNvPr id="17" name="Round Same Side Corner Rectangle 16"/>
            <p:cNvSpPr/>
            <p:nvPr/>
          </p:nvSpPr>
          <p:spPr>
            <a:xfrm rot="5400000">
              <a:off x="9371697" y="2446818"/>
              <a:ext cx="765300" cy="2456854"/>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Round Same Side Corner Rectangle 19"/>
            <p:cNvSpPr/>
            <p:nvPr/>
          </p:nvSpPr>
          <p:spPr>
            <a:xfrm rot="16200000">
              <a:off x="7730064" y="3262037"/>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2" name="Group 21"/>
          <p:cNvGrpSpPr/>
          <p:nvPr/>
        </p:nvGrpSpPr>
        <p:grpSpPr>
          <a:xfrm>
            <a:off x="1982587" y="2794553"/>
            <a:ext cx="3006691" cy="700834"/>
            <a:chOff x="1246506" y="2236667"/>
            <a:chExt cx="3283266" cy="765302"/>
          </a:xfrm>
        </p:grpSpPr>
        <p:sp>
          <p:nvSpPr>
            <p:cNvPr id="23" name="Round Same Side Corner Rectangle 22"/>
            <p:cNvSpPr/>
            <p:nvPr/>
          </p:nvSpPr>
          <p:spPr>
            <a:xfrm rot="5400000" flipH="1" flipV="1">
              <a:off x="2092283" y="1390890"/>
              <a:ext cx="765300" cy="2456854"/>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Round Same Side Corner Rectangle 25"/>
            <p:cNvSpPr/>
            <p:nvPr/>
          </p:nvSpPr>
          <p:spPr>
            <a:xfrm rot="16200000" flipH="1" flipV="1">
              <a:off x="3733916" y="2206113"/>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8" name="Group 27"/>
          <p:cNvGrpSpPr/>
          <p:nvPr/>
        </p:nvGrpSpPr>
        <p:grpSpPr>
          <a:xfrm>
            <a:off x="1982587" y="3773159"/>
            <a:ext cx="3006691" cy="700835"/>
            <a:chOff x="1246506" y="3305290"/>
            <a:chExt cx="3283266" cy="765303"/>
          </a:xfrm>
        </p:grpSpPr>
        <p:sp>
          <p:nvSpPr>
            <p:cNvPr id="29" name="Round Same Side Corner Rectangle 28"/>
            <p:cNvSpPr/>
            <p:nvPr/>
          </p:nvSpPr>
          <p:spPr>
            <a:xfrm rot="5400000" flipH="1" flipV="1">
              <a:off x="2092283" y="2459513"/>
              <a:ext cx="765300" cy="2456854"/>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Round Same Side Corner Rectangle 31"/>
            <p:cNvSpPr/>
            <p:nvPr/>
          </p:nvSpPr>
          <p:spPr>
            <a:xfrm rot="16200000" flipH="1" flipV="1">
              <a:off x="3733916" y="3274737"/>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4" name="Elbow Connector 33"/>
          <p:cNvCxnSpPr/>
          <p:nvPr/>
        </p:nvCxnSpPr>
        <p:spPr>
          <a:xfrm flipH="1" flipV="1">
            <a:off x="5029153" y="3149008"/>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36" name="Freeform 12"/>
          <p:cNvSpPr>
            <a:spLocks/>
          </p:cNvSpPr>
          <p:nvPr/>
        </p:nvSpPr>
        <p:spPr bwMode="auto">
          <a:xfrm>
            <a:off x="5442044" y="2618210"/>
            <a:ext cx="987332" cy="985094"/>
          </a:xfrm>
          <a:custGeom>
            <a:avLst/>
            <a:gdLst>
              <a:gd name="T0" fmla="*/ 372 w 372"/>
              <a:gd name="T1" fmla="*/ 0 h 371"/>
              <a:gd name="T2" fmla="*/ 325 w 372"/>
              <a:gd name="T3" fmla="*/ 0 h 371"/>
              <a:gd name="T4" fmla="*/ 325 w 372"/>
              <a:gd name="T5" fmla="*/ 73 h 371"/>
              <a:gd name="T6" fmla="*/ 263 w 372"/>
              <a:gd name="T7" fmla="*/ 90 h 371"/>
              <a:gd name="T8" fmla="*/ 226 w 372"/>
              <a:gd name="T9" fmla="*/ 26 h 371"/>
              <a:gd name="T10" fmla="*/ 145 w 372"/>
              <a:gd name="T11" fmla="*/ 73 h 371"/>
              <a:gd name="T12" fmla="*/ 182 w 372"/>
              <a:gd name="T13" fmla="*/ 136 h 371"/>
              <a:gd name="T14" fmla="*/ 137 w 372"/>
              <a:gd name="T15" fmla="*/ 183 h 371"/>
              <a:gd name="T16" fmla="*/ 73 w 372"/>
              <a:gd name="T17" fmla="*/ 146 h 371"/>
              <a:gd name="T18" fmla="*/ 28 w 372"/>
              <a:gd name="T19" fmla="*/ 225 h 371"/>
              <a:gd name="T20" fmla="*/ 91 w 372"/>
              <a:gd name="T21" fmla="*/ 262 h 371"/>
              <a:gd name="T22" fmla="*/ 74 w 372"/>
              <a:gd name="T23" fmla="*/ 325 h 371"/>
              <a:gd name="T24" fmla="*/ 0 w 372"/>
              <a:gd name="T25" fmla="*/ 325 h 371"/>
              <a:gd name="T26" fmla="*/ 0 w 372"/>
              <a:gd name="T27" fmla="*/ 371 h 371"/>
              <a:gd name="T28" fmla="*/ 372 w 372"/>
              <a:gd name="T29" fmla="*/ 371 h 371"/>
              <a:gd name="T30" fmla="*/ 372 w 372"/>
              <a:gd name="T31"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371">
                <a:moveTo>
                  <a:pt x="372" y="0"/>
                </a:moveTo>
                <a:cubicBezTo>
                  <a:pt x="325" y="0"/>
                  <a:pt x="325" y="0"/>
                  <a:pt x="325" y="0"/>
                </a:cubicBezTo>
                <a:cubicBezTo>
                  <a:pt x="325" y="73"/>
                  <a:pt x="325" y="73"/>
                  <a:pt x="325" y="73"/>
                </a:cubicBezTo>
                <a:cubicBezTo>
                  <a:pt x="304" y="77"/>
                  <a:pt x="282" y="83"/>
                  <a:pt x="263" y="90"/>
                </a:cubicBezTo>
                <a:cubicBezTo>
                  <a:pt x="226" y="26"/>
                  <a:pt x="226" y="26"/>
                  <a:pt x="226" y="26"/>
                </a:cubicBezTo>
                <a:cubicBezTo>
                  <a:pt x="145" y="73"/>
                  <a:pt x="145" y="73"/>
                  <a:pt x="145" y="73"/>
                </a:cubicBezTo>
                <a:cubicBezTo>
                  <a:pt x="182" y="136"/>
                  <a:pt x="182" y="136"/>
                  <a:pt x="182" y="136"/>
                </a:cubicBezTo>
                <a:cubicBezTo>
                  <a:pt x="166" y="150"/>
                  <a:pt x="150" y="166"/>
                  <a:pt x="137" y="183"/>
                </a:cubicBezTo>
                <a:cubicBezTo>
                  <a:pt x="73" y="146"/>
                  <a:pt x="73" y="146"/>
                  <a:pt x="73" y="146"/>
                </a:cubicBezTo>
                <a:cubicBezTo>
                  <a:pt x="28" y="225"/>
                  <a:pt x="28" y="225"/>
                  <a:pt x="28" y="225"/>
                </a:cubicBezTo>
                <a:cubicBezTo>
                  <a:pt x="91" y="262"/>
                  <a:pt x="91" y="262"/>
                  <a:pt x="91" y="262"/>
                </a:cubicBezTo>
                <a:cubicBezTo>
                  <a:pt x="82" y="283"/>
                  <a:pt x="78" y="303"/>
                  <a:pt x="74" y="325"/>
                </a:cubicBezTo>
                <a:cubicBezTo>
                  <a:pt x="0" y="325"/>
                  <a:pt x="0" y="325"/>
                  <a:pt x="0" y="325"/>
                </a:cubicBezTo>
                <a:cubicBezTo>
                  <a:pt x="0" y="371"/>
                  <a:pt x="0" y="371"/>
                  <a:pt x="0" y="371"/>
                </a:cubicBezTo>
                <a:cubicBezTo>
                  <a:pt x="372" y="371"/>
                  <a:pt x="372" y="371"/>
                  <a:pt x="372" y="371"/>
                </a:cubicBezTo>
                <a:lnTo>
                  <a:pt x="372" y="0"/>
                </a:lnTo>
                <a:close/>
              </a:path>
            </a:pathLst>
          </a:custGeom>
          <a:solidFill>
            <a:schemeClr val="accent1"/>
          </a:solidFill>
          <a:ln>
            <a:noFill/>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13"/>
          <p:cNvSpPr>
            <a:spLocks/>
          </p:cNvSpPr>
          <p:nvPr/>
        </p:nvSpPr>
        <p:spPr bwMode="auto">
          <a:xfrm>
            <a:off x="6429377" y="2618210"/>
            <a:ext cx="986213" cy="985094"/>
          </a:xfrm>
          <a:custGeom>
            <a:avLst/>
            <a:gdLst>
              <a:gd name="T0" fmla="*/ 0 w 371"/>
              <a:gd name="T1" fmla="*/ 0 h 371"/>
              <a:gd name="T2" fmla="*/ 46 w 371"/>
              <a:gd name="T3" fmla="*/ 0 h 371"/>
              <a:gd name="T4" fmla="*/ 46 w 371"/>
              <a:gd name="T5" fmla="*/ 73 h 371"/>
              <a:gd name="T6" fmla="*/ 108 w 371"/>
              <a:gd name="T7" fmla="*/ 90 h 371"/>
              <a:gd name="T8" fmla="*/ 145 w 371"/>
              <a:gd name="T9" fmla="*/ 26 h 371"/>
              <a:gd name="T10" fmla="*/ 226 w 371"/>
              <a:gd name="T11" fmla="*/ 73 h 371"/>
              <a:gd name="T12" fmla="*/ 189 w 371"/>
              <a:gd name="T13" fmla="*/ 136 h 371"/>
              <a:gd name="T14" fmla="*/ 234 w 371"/>
              <a:gd name="T15" fmla="*/ 183 h 371"/>
              <a:gd name="T16" fmla="*/ 298 w 371"/>
              <a:gd name="T17" fmla="*/ 146 h 371"/>
              <a:gd name="T18" fmla="*/ 344 w 371"/>
              <a:gd name="T19" fmla="*/ 225 h 371"/>
              <a:gd name="T20" fmla="*/ 281 w 371"/>
              <a:gd name="T21" fmla="*/ 262 h 371"/>
              <a:gd name="T22" fmla="*/ 297 w 371"/>
              <a:gd name="T23" fmla="*/ 325 h 371"/>
              <a:gd name="T24" fmla="*/ 371 w 371"/>
              <a:gd name="T25" fmla="*/ 325 h 371"/>
              <a:gd name="T26" fmla="*/ 371 w 371"/>
              <a:gd name="T27" fmla="*/ 371 h 371"/>
              <a:gd name="T28" fmla="*/ 0 w 371"/>
              <a:gd name="T29" fmla="*/ 371 h 371"/>
              <a:gd name="T30" fmla="*/ 0 w 371"/>
              <a:gd name="T31"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71">
                <a:moveTo>
                  <a:pt x="0" y="0"/>
                </a:moveTo>
                <a:cubicBezTo>
                  <a:pt x="46" y="0"/>
                  <a:pt x="46" y="0"/>
                  <a:pt x="46" y="0"/>
                </a:cubicBezTo>
                <a:cubicBezTo>
                  <a:pt x="46" y="73"/>
                  <a:pt x="46" y="73"/>
                  <a:pt x="46" y="73"/>
                </a:cubicBezTo>
                <a:cubicBezTo>
                  <a:pt x="67" y="77"/>
                  <a:pt x="89" y="83"/>
                  <a:pt x="108" y="90"/>
                </a:cubicBezTo>
                <a:cubicBezTo>
                  <a:pt x="145" y="26"/>
                  <a:pt x="145" y="26"/>
                  <a:pt x="145" y="26"/>
                </a:cubicBezTo>
                <a:cubicBezTo>
                  <a:pt x="226" y="73"/>
                  <a:pt x="226" y="73"/>
                  <a:pt x="226" y="73"/>
                </a:cubicBezTo>
                <a:cubicBezTo>
                  <a:pt x="189" y="136"/>
                  <a:pt x="189" y="136"/>
                  <a:pt x="189" y="136"/>
                </a:cubicBezTo>
                <a:cubicBezTo>
                  <a:pt x="206" y="150"/>
                  <a:pt x="221" y="166"/>
                  <a:pt x="234" y="183"/>
                </a:cubicBezTo>
                <a:cubicBezTo>
                  <a:pt x="298" y="146"/>
                  <a:pt x="298" y="146"/>
                  <a:pt x="298" y="146"/>
                </a:cubicBezTo>
                <a:cubicBezTo>
                  <a:pt x="344" y="225"/>
                  <a:pt x="344" y="225"/>
                  <a:pt x="344" y="225"/>
                </a:cubicBezTo>
                <a:cubicBezTo>
                  <a:pt x="281" y="262"/>
                  <a:pt x="281" y="262"/>
                  <a:pt x="281" y="262"/>
                </a:cubicBezTo>
                <a:cubicBezTo>
                  <a:pt x="289" y="283"/>
                  <a:pt x="294" y="303"/>
                  <a:pt x="297" y="325"/>
                </a:cubicBezTo>
                <a:cubicBezTo>
                  <a:pt x="371" y="325"/>
                  <a:pt x="371" y="325"/>
                  <a:pt x="371" y="325"/>
                </a:cubicBezTo>
                <a:cubicBezTo>
                  <a:pt x="371" y="371"/>
                  <a:pt x="371" y="371"/>
                  <a:pt x="371" y="371"/>
                </a:cubicBezTo>
                <a:cubicBezTo>
                  <a:pt x="0" y="371"/>
                  <a:pt x="0" y="371"/>
                  <a:pt x="0" y="371"/>
                </a:cubicBezTo>
                <a:lnTo>
                  <a:pt x="0" y="0"/>
                </a:lnTo>
                <a:close/>
              </a:path>
            </a:pathLst>
          </a:custGeom>
          <a:solidFill>
            <a:schemeClr val="accent3"/>
          </a:solidFill>
          <a:ln>
            <a:noFill/>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15"/>
          <p:cNvSpPr>
            <a:spLocks/>
          </p:cNvSpPr>
          <p:nvPr/>
        </p:nvSpPr>
        <p:spPr bwMode="auto">
          <a:xfrm>
            <a:off x="6429377" y="3603306"/>
            <a:ext cx="986213" cy="983975"/>
          </a:xfrm>
          <a:custGeom>
            <a:avLst/>
            <a:gdLst>
              <a:gd name="T0" fmla="*/ 0 w 371"/>
              <a:gd name="T1" fmla="*/ 371 h 371"/>
              <a:gd name="T2" fmla="*/ 46 w 371"/>
              <a:gd name="T3" fmla="*/ 371 h 371"/>
              <a:gd name="T4" fmla="*/ 46 w 371"/>
              <a:gd name="T5" fmla="*/ 299 h 371"/>
              <a:gd name="T6" fmla="*/ 108 w 371"/>
              <a:gd name="T7" fmla="*/ 282 h 371"/>
              <a:gd name="T8" fmla="*/ 145 w 371"/>
              <a:gd name="T9" fmla="*/ 345 h 371"/>
              <a:gd name="T10" fmla="*/ 226 w 371"/>
              <a:gd name="T11" fmla="*/ 299 h 371"/>
              <a:gd name="T12" fmla="*/ 189 w 371"/>
              <a:gd name="T13" fmla="*/ 236 h 371"/>
              <a:gd name="T14" fmla="*/ 234 w 371"/>
              <a:gd name="T15" fmla="*/ 189 h 371"/>
              <a:gd name="T16" fmla="*/ 298 w 371"/>
              <a:gd name="T17" fmla="*/ 226 h 371"/>
              <a:gd name="T18" fmla="*/ 344 w 371"/>
              <a:gd name="T19" fmla="*/ 146 h 371"/>
              <a:gd name="T20" fmla="*/ 281 w 371"/>
              <a:gd name="T21" fmla="*/ 109 h 371"/>
              <a:gd name="T22" fmla="*/ 297 w 371"/>
              <a:gd name="T23" fmla="*/ 46 h 371"/>
              <a:gd name="T24" fmla="*/ 371 w 371"/>
              <a:gd name="T25" fmla="*/ 46 h 371"/>
              <a:gd name="T26" fmla="*/ 371 w 371"/>
              <a:gd name="T27" fmla="*/ 0 h 371"/>
              <a:gd name="T28" fmla="*/ 0 w 371"/>
              <a:gd name="T29" fmla="*/ 0 h 371"/>
              <a:gd name="T30" fmla="*/ 0 w 371"/>
              <a:gd name="T31"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71">
                <a:moveTo>
                  <a:pt x="0" y="371"/>
                </a:moveTo>
                <a:cubicBezTo>
                  <a:pt x="46" y="371"/>
                  <a:pt x="46" y="371"/>
                  <a:pt x="46" y="371"/>
                </a:cubicBezTo>
                <a:cubicBezTo>
                  <a:pt x="46" y="299"/>
                  <a:pt x="46" y="299"/>
                  <a:pt x="46" y="299"/>
                </a:cubicBezTo>
                <a:cubicBezTo>
                  <a:pt x="67" y="295"/>
                  <a:pt x="89" y="289"/>
                  <a:pt x="108" y="282"/>
                </a:cubicBezTo>
                <a:cubicBezTo>
                  <a:pt x="145" y="345"/>
                  <a:pt x="145" y="345"/>
                  <a:pt x="145" y="345"/>
                </a:cubicBezTo>
                <a:cubicBezTo>
                  <a:pt x="226" y="299"/>
                  <a:pt x="226" y="299"/>
                  <a:pt x="226" y="299"/>
                </a:cubicBezTo>
                <a:cubicBezTo>
                  <a:pt x="189" y="236"/>
                  <a:pt x="189" y="236"/>
                  <a:pt x="189" y="236"/>
                </a:cubicBezTo>
                <a:cubicBezTo>
                  <a:pt x="206" y="221"/>
                  <a:pt x="221" y="206"/>
                  <a:pt x="234" y="189"/>
                </a:cubicBezTo>
                <a:cubicBezTo>
                  <a:pt x="298" y="226"/>
                  <a:pt x="298" y="226"/>
                  <a:pt x="298" y="226"/>
                </a:cubicBezTo>
                <a:cubicBezTo>
                  <a:pt x="344" y="146"/>
                  <a:pt x="344" y="146"/>
                  <a:pt x="344" y="146"/>
                </a:cubicBezTo>
                <a:cubicBezTo>
                  <a:pt x="281" y="109"/>
                  <a:pt x="281" y="109"/>
                  <a:pt x="281" y="109"/>
                </a:cubicBezTo>
                <a:cubicBezTo>
                  <a:pt x="289" y="89"/>
                  <a:pt x="294" y="69"/>
                  <a:pt x="297" y="46"/>
                </a:cubicBezTo>
                <a:cubicBezTo>
                  <a:pt x="371" y="46"/>
                  <a:pt x="371" y="46"/>
                  <a:pt x="371" y="46"/>
                </a:cubicBezTo>
                <a:cubicBezTo>
                  <a:pt x="371" y="0"/>
                  <a:pt x="371" y="0"/>
                  <a:pt x="371" y="0"/>
                </a:cubicBezTo>
                <a:cubicBezTo>
                  <a:pt x="0" y="0"/>
                  <a:pt x="0" y="0"/>
                  <a:pt x="0" y="0"/>
                </a:cubicBezTo>
                <a:lnTo>
                  <a:pt x="0" y="371"/>
                </a:lnTo>
                <a:close/>
              </a:path>
            </a:pathLst>
          </a:custGeom>
          <a:solidFill>
            <a:schemeClr val="accent4"/>
          </a:solidFill>
          <a:ln>
            <a:noFill/>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14"/>
          <p:cNvSpPr>
            <a:spLocks/>
          </p:cNvSpPr>
          <p:nvPr/>
        </p:nvSpPr>
        <p:spPr bwMode="auto">
          <a:xfrm>
            <a:off x="5442044" y="3603306"/>
            <a:ext cx="987332" cy="983975"/>
          </a:xfrm>
          <a:custGeom>
            <a:avLst/>
            <a:gdLst>
              <a:gd name="T0" fmla="*/ 372 w 372"/>
              <a:gd name="T1" fmla="*/ 371 h 371"/>
              <a:gd name="T2" fmla="*/ 325 w 372"/>
              <a:gd name="T3" fmla="*/ 371 h 371"/>
              <a:gd name="T4" fmla="*/ 325 w 372"/>
              <a:gd name="T5" fmla="*/ 299 h 371"/>
              <a:gd name="T6" fmla="*/ 263 w 372"/>
              <a:gd name="T7" fmla="*/ 282 h 371"/>
              <a:gd name="T8" fmla="*/ 226 w 372"/>
              <a:gd name="T9" fmla="*/ 345 h 371"/>
              <a:gd name="T10" fmla="*/ 145 w 372"/>
              <a:gd name="T11" fmla="*/ 299 h 371"/>
              <a:gd name="T12" fmla="*/ 182 w 372"/>
              <a:gd name="T13" fmla="*/ 236 h 371"/>
              <a:gd name="T14" fmla="*/ 137 w 372"/>
              <a:gd name="T15" fmla="*/ 189 h 371"/>
              <a:gd name="T16" fmla="*/ 73 w 372"/>
              <a:gd name="T17" fmla="*/ 226 h 371"/>
              <a:gd name="T18" fmla="*/ 28 w 372"/>
              <a:gd name="T19" fmla="*/ 146 h 371"/>
              <a:gd name="T20" fmla="*/ 91 w 372"/>
              <a:gd name="T21" fmla="*/ 109 h 371"/>
              <a:gd name="T22" fmla="*/ 74 w 372"/>
              <a:gd name="T23" fmla="*/ 46 h 371"/>
              <a:gd name="T24" fmla="*/ 0 w 372"/>
              <a:gd name="T25" fmla="*/ 46 h 371"/>
              <a:gd name="T26" fmla="*/ 0 w 372"/>
              <a:gd name="T27" fmla="*/ 0 h 371"/>
              <a:gd name="T28" fmla="*/ 372 w 372"/>
              <a:gd name="T29" fmla="*/ 0 h 371"/>
              <a:gd name="T30" fmla="*/ 372 w 372"/>
              <a:gd name="T31"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371">
                <a:moveTo>
                  <a:pt x="372" y="371"/>
                </a:moveTo>
                <a:cubicBezTo>
                  <a:pt x="325" y="371"/>
                  <a:pt x="325" y="371"/>
                  <a:pt x="325" y="371"/>
                </a:cubicBezTo>
                <a:cubicBezTo>
                  <a:pt x="325" y="299"/>
                  <a:pt x="325" y="299"/>
                  <a:pt x="325" y="299"/>
                </a:cubicBezTo>
                <a:cubicBezTo>
                  <a:pt x="304" y="295"/>
                  <a:pt x="282" y="289"/>
                  <a:pt x="263" y="282"/>
                </a:cubicBezTo>
                <a:cubicBezTo>
                  <a:pt x="226" y="345"/>
                  <a:pt x="226" y="345"/>
                  <a:pt x="226" y="345"/>
                </a:cubicBezTo>
                <a:cubicBezTo>
                  <a:pt x="145" y="299"/>
                  <a:pt x="145" y="299"/>
                  <a:pt x="145" y="299"/>
                </a:cubicBezTo>
                <a:cubicBezTo>
                  <a:pt x="182" y="236"/>
                  <a:pt x="182" y="236"/>
                  <a:pt x="182" y="236"/>
                </a:cubicBezTo>
                <a:cubicBezTo>
                  <a:pt x="166" y="221"/>
                  <a:pt x="150" y="206"/>
                  <a:pt x="137" y="189"/>
                </a:cubicBezTo>
                <a:cubicBezTo>
                  <a:pt x="73" y="226"/>
                  <a:pt x="73" y="226"/>
                  <a:pt x="73" y="226"/>
                </a:cubicBezTo>
                <a:cubicBezTo>
                  <a:pt x="28" y="146"/>
                  <a:pt x="28" y="146"/>
                  <a:pt x="28" y="146"/>
                </a:cubicBezTo>
                <a:cubicBezTo>
                  <a:pt x="91" y="109"/>
                  <a:pt x="91" y="109"/>
                  <a:pt x="91" y="109"/>
                </a:cubicBezTo>
                <a:cubicBezTo>
                  <a:pt x="82" y="89"/>
                  <a:pt x="78" y="69"/>
                  <a:pt x="74" y="46"/>
                </a:cubicBezTo>
                <a:cubicBezTo>
                  <a:pt x="0" y="46"/>
                  <a:pt x="0" y="46"/>
                  <a:pt x="0" y="46"/>
                </a:cubicBezTo>
                <a:cubicBezTo>
                  <a:pt x="0" y="0"/>
                  <a:pt x="0" y="0"/>
                  <a:pt x="0" y="0"/>
                </a:cubicBezTo>
                <a:cubicBezTo>
                  <a:pt x="372" y="0"/>
                  <a:pt x="372" y="0"/>
                  <a:pt x="372" y="0"/>
                </a:cubicBezTo>
                <a:lnTo>
                  <a:pt x="372" y="371"/>
                </a:lnTo>
                <a:close/>
              </a:path>
            </a:pathLst>
          </a:custGeom>
          <a:solidFill>
            <a:schemeClr val="accent2"/>
          </a:solidFill>
          <a:ln>
            <a:noFill/>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Text Placeholder 6"/>
          <p:cNvSpPr>
            <a:spLocks noGrp="1"/>
          </p:cNvSpPr>
          <p:nvPr>
            <p:ph type="body" sz="quarter" idx="4294967295"/>
          </p:nvPr>
        </p:nvSpPr>
        <p:spPr>
          <a:xfrm>
            <a:off x="0" y="3040063"/>
            <a:ext cx="1479550" cy="674031"/>
          </a:xfrm>
          <a:prstGeom prst="rect">
            <a:avLst/>
          </a:prstGeom>
        </p:spPr>
        <p:txBody>
          <a:bodyPr>
            <a:spAutoFit/>
          </a:bodyPr>
          <a:lstStyle/>
          <a:p>
            <a:pPr marL="0" indent="0" algn="ctr">
              <a:spcBef>
                <a:spcPts val="0"/>
              </a:spcBef>
              <a:buNone/>
            </a:pPr>
            <a:r>
              <a:rPr lang="en-US" altLang="zh-CN"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Please replace the text content</a:t>
            </a:r>
            <a:endParaRPr lang="en-AU"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7" name="Text Placeholder 7"/>
          <p:cNvSpPr>
            <a:spLocks noGrp="1"/>
          </p:cNvSpPr>
          <p:nvPr>
            <p:ph type="body" sz="quarter" idx="4294967295"/>
          </p:nvPr>
        </p:nvSpPr>
        <p:spPr>
          <a:xfrm>
            <a:off x="0" y="3987800"/>
            <a:ext cx="1479550" cy="674031"/>
          </a:xfrm>
          <a:prstGeom prst="rect">
            <a:avLst/>
          </a:prstGeom>
        </p:spPr>
        <p:txBody>
          <a:bodyPr>
            <a:spAutoFit/>
          </a:bodyPr>
          <a:lstStyle/>
          <a:p>
            <a:pPr marL="0" indent="0" algn="ctr">
              <a:spcBef>
                <a:spcPts val="0"/>
              </a:spcBef>
              <a:buNone/>
            </a:pPr>
            <a:r>
              <a:rPr lang="en-US" altLang="zh-CN"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Please replace the text content</a:t>
            </a:r>
            <a:endParaRPr lang="en-AU"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3" name="Freeform 11"/>
          <p:cNvSpPr>
            <a:spLocks noEditPoints="1"/>
          </p:cNvSpPr>
          <p:nvPr/>
        </p:nvSpPr>
        <p:spPr bwMode="auto">
          <a:xfrm>
            <a:off x="4330314" y="2937656"/>
            <a:ext cx="452602" cy="402133"/>
          </a:xfrm>
          <a:custGeom>
            <a:avLst/>
            <a:gdLst>
              <a:gd name="T0" fmla="*/ 133 w 134"/>
              <a:gd name="T1" fmla="*/ 16 h 119"/>
              <a:gd name="T2" fmla="*/ 121 w 134"/>
              <a:gd name="T3" fmla="*/ 5 h 119"/>
              <a:gd name="T4" fmla="*/ 115 w 134"/>
              <a:gd name="T5" fmla="*/ 5 h 119"/>
              <a:gd name="T6" fmla="*/ 114 w 134"/>
              <a:gd name="T7" fmla="*/ 8 h 119"/>
              <a:gd name="T8" fmla="*/ 111 w 134"/>
              <a:gd name="T9" fmla="*/ 9 h 119"/>
              <a:gd name="T10" fmla="*/ 111 w 134"/>
              <a:gd name="T11" fmla="*/ 9 h 119"/>
              <a:gd name="T12" fmla="*/ 81 w 134"/>
              <a:gd name="T13" fmla="*/ 39 h 119"/>
              <a:gd name="T14" fmla="*/ 79 w 134"/>
              <a:gd name="T15" fmla="*/ 47 h 119"/>
              <a:gd name="T16" fmla="*/ 82 w 134"/>
              <a:gd name="T17" fmla="*/ 50 h 119"/>
              <a:gd name="T18" fmla="*/ 82 w 134"/>
              <a:gd name="T19" fmla="*/ 50 h 119"/>
              <a:gd name="T20" fmla="*/ 83 w 134"/>
              <a:gd name="T21" fmla="*/ 51 h 119"/>
              <a:gd name="T22" fmla="*/ 76 w 134"/>
              <a:gd name="T23" fmla="*/ 57 h 119"/>
              <a:gd name="T24" fmla="*/ 54 w 134"/>
              <a:gd name="T25" fmla="*/ 35 h 119"/>
              <a:gd name="T26" fmla="*/ 47 w 134"/>
              <a:gd name="T27" fmla="*/ 10 h 119"/>
              <a:gd name="T28" fmla="*/ 21 w 134"/>
              <a:gd name="T29" fmla="*/ 3 h 119"/>
              <a:gd name="T30" fmla="*/ 36 w 134"/>
              <a:gd name="T31" fmla="*/ 18 h 119"/>
              <a:gd name="T32" fmla="*/ 32 w 134"/>
              <a:gd name="T33" fmla="*/ 32 h 119"/>
              <a:gd name="T34" fmla="*/ 18 w 134"/>
              <a:gd name="T35" fmla="*/ 36 h 119"/>
              <a:gd name="T36" fmla="*/ 3 w 134"/>
              <a:gd name="T37" fmla="*/ 21 h 119"/>
              <a:gd name="T38" fmla="*/ 10 w 134"/>
              <a:gd name="T39" fmla="*/ 47 h 119"/>
              <a:gd name="T40" fmla="*/ 36 w 134"/>
              <a:gd name="T41" fmla="*/ 53 h 119"/>
              <a:gd name="T42" fmla="*/ 37 w 134"/>
              <a:gd name="T43" fmla="*/ 53 h 119"/>
              <a:gd name="T44" fmla="*/ 58 w 134"/>
              <a:gd name="T45" fmla="*/ 75 h 119"/>
              <a:gd name="T46" fmla="*/ 38 w 134"/>
              <a:gd name="T47" fmla="*/ 96 h 119"/>
              <a:gd name="T48" fmla="*/ 36 w 134"/>
              <a:gd name="T49" fmla="*/ 95 h 119"/>
              <a:gd name="T50" fmla="*/ 31 w 134"/>
              <a:gd name="T51" fmla="*/ 99 h 119"/>
              <a:gd name="T52" fmla="*/ 21 w 134"/>
              <a:gd name="T53" fmla="*/ 115 h 119"/>
              <a:gd name="T54" fmla="*/ 23 w 134"/>
              <a:gd name="T55" fmla="*/ 117 h 119"/>
              <a:gd name="T56" fmla="*/ 39 w 134"/>
              <a:gd name="T57" fmla="*/ 107 h 119"/>
              <a:gd name="T58" fmla="*/ 43 w 134"/>
              <a:gd name="T59" fmla="*/ 101 h 119"/>
              <a:gd name="T60" fmla="*/ 42 w 134"/>
              <a:gd name="T61" fmla="*/ 100 h 119"/>
              <a:gd name="T62" fmla="*/ 63 w 134"/>
              <a:gd name="T63" fmla="*/ 80 h 119"/>
              <a:gd name="T64" fmla="*/ 98 w 134"/>
              <a:gd name="T65" fmla="*/ 115 h 119"/>
              <a:gd name="T66" fmla="*/ 107 w 134"/>
              <a:gd name="T67" fmla="*/ 119 h 119"/>
              <a:gd name="T68" fmla="*/ 116 w 134"/>
              <a:gd name="T69" fmla="*/ 115 h 119"/>
              <a:gd name="T70" fmla="*/ 116 w 134"/>
              <a:gd name="T71" fmla="*/ 97 h 119"/>
              <a:gd name="T72" fmla="*/ 81 w 134"/>
              <a:gd name="T73" fmla="*/ 62 h 119"/>
              <a:gd name="T74" fmla="*/ 87 w 134"/>
              <a:gd name="T75" fmla="*/ 56 h 119"/>
              <a:gd name="T76" fmla="*/ 90 w 134"/>
              <a:gd name="T77" fmla="*/ 59 h 119"/>
              <a:gd name="T78" fmla="*/ 98 w 134"/>
              <a:gd name="T79" fmla="*/ 57 h 119"/>
              <a:gd name="T80" fmla="*/ 128 w 134"/>
              <a:gd name="T81" fmla="*/ 26 h 119"/>
              <a:gd name="T82" fmla="*/ 128 w 134"/>
              <a:gd name="T83" fmla="*/ 26 h 119"/>
              <a:gd name="T84" fmla="*/ 128 w 134"/>
              <a:gd name="T85" fmla="*/ 26 h 119"/>
              <a:gd name="T86" fmla="*/ 129 w 134"/>
              <a:gd name="T87" fmla="*/ 23 h 119"/>
              <a:gd name="T88" fmla="*/ 133 w 134"/>
              <a:gd name="T89" fmla="*/ 22 h 119"/>
              <a:gd name="T90" fmla="*/ 133 w 134"/>
              <a:gd name="T91" fmla="*/ 16 h 119"/>
              <a:gd name="T92" fmla="*/ 108 w 134"/>
              <a:gd name="T93" fmla="*/ 103 h 119"/>
              <a:gd name="T94" fmla="*/ 113 w 134"/>
              <a:gd name="T95" fmla="*/ 108 h 119"/>
              <a:gd name="T96" fmla="*/ 108 w 134"/>
              <a:gd name="T97" fmla="*/ 113 h 119"/>
              <a:gd name="T98" fmla="*/ 103 w 134"/>
              <a:gd name="T99" fmla="*/ 108 h 119"/>
              <a:gd name="T100" fmla="*/ 108 w 134"/>
              <a:gd name="T101" fmla="*/ 103 h 119"/>
              <a:gd name="T102" fmla="*/ 91 w 134"/>
              <a:gd name="T103" fmla="*/ 41 h 119"/>
              <a:gd name="T104" fmla="*/ 89 w 134"/>
              <a:gd name="T105" fmla="*/ 39 h 119"/>
              <a:gd name="T106" fmla="*/ 112 w 134"/>
              <a:gd name="T107" fmla="*/ 17 h 119"/>
              <a:gd name="T108" fmla="*/ 114 w 134"/>
              <a:gd name="T109" fmla="*/ 19 h 119"/>
              <a:gd name="T110" fmla="*/ 91 w 134"/>
              <a:gd name="T111" fmla="*/ 41 h 119"/>
              <a:gd name="T112" fmla="*/ 98 w 134"/>
              <a:gd name="T113" fmla="*/ 48 h 119"/>
              <a:gd name="T114" fmla="*/ 96 w 134"/>
              <a:gd name="T115" fmla="*/ 47 h 119"/>
              <a:gd name="T116" fmla="*/ 119 w 134"/>
              <a:gd name="T117" fmla="*/ 24 h 119"/>
              <a:gd name="T118" fmla="*/ 121 w 134"/>
              <a:gd name="T119" fmla="*/ 26 h 119"/>
              <a:gd name="T120" fmla="*/ 98 w 134"/>
              <a:gd name="T121"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solidFill>
          <a:ln>
            <a:noFill/>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
          <p:cNvGrpSpPr/>
          <p:nvPr/>
        </p:nvGrpSpPr>
        <p:grpSpPr>
          <a:xfrm>
            <a:off x="4343906" y="3896695"/>
            <a:ext cx="440054" cy="437252"/>
            <a:chOff x="7392564" y="5336936"/>
            <a:chExt cx="556472" cy="552928"/>
          </a:xfrm>
          <a:solidFill>
            <a:schemeClr val="bg1"/>
          </a:solidFill>
        </p:grpSpPr>
        <p:sp>
          <p:nvSpPr>
            <p:cNvPr id="35" name="Freeform 8"/>
            <p:cNvSpPr>
              <a:spLocks/>
            </p:cNvSpPr>
            <p:nvPr/>
          </p:nvSpPr>
          <p:spPr bwMode="auto">
            <a:xfrm>
              <a:off x="7392564" y="5740999"/>
              <a:ext cx="148865" cy="148865"/>
            </a:xfrm>
            <a:custGeom>
              <a:avLst/>
              <a:gdLst>
                <a:gd name="T0" fmla="*/ 19 w 42"/>
                <a:gd name="T1" fmla="*/ 1 h 42"/>
                <a:gd name="T2" fmla="*/ 0 w 42"/>
                <a:gd name="T3" fmla="*/ 42 h 42"/>
                <a:gd name="T4" fmla="*/ 42 w 42"/>
                <a:gd name="T5" fmla="*/ 24 h 42"/>
                <a:gd name="T6" fmla="*/ 42 w 42"/>
                <a:gd name="T7" fmla="*/ 24 h 42"/>
                <a:gd name="T8" fmla="*/ 19 w 42"/>
                <a:gd name="T9" fmla="*/ 0 h 42"/>
                <a:gd name="T10" fmla="*/ 19 w 42"/>
                <a:gd name="T11" fmla="*/ 1 h 42"/>
              </a:gdLst>
              <a:ahLst/>
              <a:cxnLst>
                <a:cxn ang="0">
                  <a:pos x="T0" y="T1"/>
                </a:cxn>
                <a:cxn ang="0">
                  <a:pos x="T2" y="T3"/>
                </a:cxn>
                <a:cxn ang="0">
                  <a:pos x="T4" y="T5"/>
                </a:cxn>
                <a:cxn ang="0">
                  <a:pos x="T6" y="T7"/>
                </a:cxn>
                <a:cxn ang="0">
                  <a:pos x="T8" y="T9"/>
                </a:cxn>
                <a:cxn ang="0">
                  <a:pos x="T10" y="T11"/>
                </a:cxn>
              </a:cxnLst>
              <a:rect l="0" t="0" r="r" b="b"/>
              <a:pathLst>
                <a:path w="42" h="42">
                  <a:moveTo>
                    <a:pt x="19" y="1"/>
                  </a:moveTo>
                  <a:lnTo>
                    <a:pt x="0" y="42"/>
                  </a:lnTo>
                  <a:lnTo>
                    <a:pt x="42" y="24"/>
                  </a:lnTo>
                  <a:lnTo>
                    <a:pt x="42" y="24"/>
                  </a:lnTo>
                  <a:lnTo>
                    <a:pt x="19" y="0"/>
                  </a:lnTo>
                  <a:lnTo>
                    <a:pt x="1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9"/>
            <p:cNvSpPr>
              <a:spLocks/>
            </p:cNvSpPr>
            <p:nvPr/>
          </p:nvSpPr>
          <p:spPr bwMode="auto">
            <a:xfrm>
              <a:off x="7477630" y="5383014"/>
              <a:ext cx="368619" cy="375707"/>
            </a:xfrm>
            <a:custGeom>
              <a:avLst/>
              <a:gdLst>
                <a:gd name="T0" fmla="*/ 94 w 104"/>
                <a:gd name="T1" fmla="*/ 0 h 106"/>
                <a:gd name="T2" fmla="*/ 0 w 104"/>
                <a:gd name="T3" fmla="*/ 96 h 106"/>
                <a:gd name="T4" fmla="*/ 9 w 104"/>
                <a:gd name="T5" fmla="*/ 106 h 106"/>
                <a:gd name="T6" fmla="*/ 104 w 104"/>
                <a:gd name="T7" fmla="*/ 10 h 106"/>
                <a:gd name="T8" fmla="*/ 94 w 104"/>
                <a:gd name="T9" fmla="*/ 0 h 106"/>
              </a:gdLst>
              <a:ahLst/>
              <a:cxnLst>
                <a:cxn ang="0">
                  <a:pos x="T0" y="T1"/>
                </a:cxn>
                <a:cxn ang="0">
                  <a:pos x="T2" y="T3"/>
                </a:cxn>
                <a:cxn ang="0">
                  <a:pos x="T4" y="T5"/>
                </a:cxn>
                <a:cxn ang="0">
                  <a:pos x="T6" y="T7"/>
                </a:cxn>
                <a:cxn ang="0">
                  <a:pos x="T8" y="T9"/>
                </a:cxn>
              </a:cxnLst>
              <a:rect l="0" t="0" r="r" b="b"/>
              <a:pathLst>
                <a:path w="104" h="106">
                  <a:moveTo>
                    <a:pt x="94" y="0"/>
                  </a:moveTo>
                  <a:lnTo>
                    <a:pt x="0" y="96"/>
                  </a:lnTo>
                  <a:lnTo>
                    <a:pt x="9" y="106"/>
                  </a:lnTo>
                  <a:lnTo>
                    <a:pt x="104" y="10"/>
                  </a:lnTo>
                  <a:lnTo>
                    <a:pt x="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10"/>
            <p:cNvSpPr>
              <a:spLocks/>
            </p:cNvSpPr>
            <p:nvPr/>
          </p:nvSpPr>
          <p:spPr bwMode="auto">
            <a:xfrm>
              <a:off x="7527252" y="5439725"/>
              <a:ext cx="368619" cy="368619"/>
            </a:xfrm>
            <a:custGeom>
              <a:avLst/>
              <a:gdLst>
                <a:gd name="T0" fmla="*/ 95 w 104"/>
                <a:gd name="T1" fmla="*/ 0 h 104"/>
                <a:gd name="T2" fmla="*/ 0 w 104"/>
                <a:gd name="T3" fmla="*/ 94 h 104"/>
                <a:gd name="T4" fmla="*/ 10 w 104"/>
                <a:gd name="T5" fmla="*/ 104 h 104"/>
                <a:gd name="T6" fmla="*/ 104 w 104"/>
                <a:gd name="T7" fmla="*/ 9 h 104"/>
                <a:gd name="T8" fmla="*/ 95 w 104"/>
                <a:gd name="T9" fmla="*/ 0 h 104"/>
              </a:gdLst>
              <a:ahLst/>
              <a:cxnLst>
                <a:cxn ang="0">
                  <a:pos x="T0" y="T1"/>
                </a:cxn>
                <a:cxn ang="0">
                  <a:pos x="T2" y="T3"/>
                </a:cxn>
                <a:cxn ang="0">
                  <a:pos x="T4" y="T5"/>
                </a:cxn>
                <a:cxn ang="0">
                  <a:pos x="T6" y="T7"/>
                </a:cxn>
                <a:cxn ang="0">
                  <a:pos x="T8" y="T9"/>
                </a:cxn>
              </a:cxnLst>
              <a:rect l="0" t="0" r="r" b="b"/>
              <a:pathLst>
                <a:path w="104" h="104">
                  <a:moveTo>
                    <a:pt x="95" y="0"/>
                  </a:moveTo>
                  <a:lnTo>
                    <a:pt x="0" y="94"/>
                  </a:lnTo>
                  <a:lnTo>
                    <a:pt x="10" y="104"/>
                  </a:lnTo>
                  <a:lnTo>
                    <a:pt x="104" y="9"/>
                  </a:lnTo>
                  <a:lnTo>
                    <a:pt x="9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11"/>
            <p:cNvSpPr>
              <a:spLocks/>
            </p:cNvSpPr>
            <p:nvPr/>
          </p:nvSpPr>
          <p:spPr bwMode="auto">
            <a:xfrm>
              <a:off x="7835615" y="5336936"/>
              <a:ext cx="113421" cy="109878"/>
            </a:xfrm>
            <a:custGeom>
              <a:avLst/>
              <a:gdLst>
                <a:gd name="T0" fmla="*/ 17 w 26"/>
                <a:gd name="T1" fmla="*/ 8 h 26"/>
                <a:gd name="T2" fmla="*/ 0 w 26"/>
                <a:gd name="T3" fmla="*/ 7 h 26"/>
                <a:gd name="T4" fmla="*/ 19 w 26"/>
                <a:gd name="T5" fmla="*/ 26 h 26"/>
                <a:gd name="T6" fmla="*/ 17 w 26"/>
                <a:gd name="T7" fmla="*/ 8 h 26"/>
              </a:gdLst>
              <a:ahLst/>
              <a:cxnLst>
                <a:cxn ang="0">
                  <a:pos x="T0" y="T1"/>
                </a:cxn>
                <a:cxn ang="0">
                  <a:pos x="T2" y="T3"/>
                </a:cxn>
                <a:cxn ang="0">
                  <a:pos x="T4" y="T5"/>
                </a:cxn>
                <a:cxn ang="0">
                  <a:pos x="T6" y="T7"/>
                </a:cxn>
              </a:cxnLst>
              <a:rect l="0" t="0" r="r" b="b"/>
              <a:pathLst>
                <a:path w="26" h="26">
                  <a:moveTo>
                    <a:pt x="17" y="8"/>
                  </a:moveTo>
                  <a:cubicBezTo>
                    <a:pt x="9" y="0"/>
                    <a:pt x="0" y="7"/>
                    <a:pt x="0" y="7"/>
                  </a:cubicBezTo>
                  <a:cubicBezTo>
                    <a:pt x="19" y="26"/>
                    <a:pt x="19" y="26"/>
                    <a:pt x="19" y="26"/>
                  </a:cubicBezTo>
                  <a:cubicBezTo>
                    <a:pt x="19" y="26"/>
                    <a:pt x="26" y="17"/>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2"/>
          <p:cNvGrpSpPr/>
          <p:nvPr/>
        </p:nvGrpSpPr>
        <p:grpSpPr>
          <a:xfrm>
            <a:off x="8195924" y="2926885"/>
            <a:ext cx="282643" cy="378920"/>
            <a:chOff x="8025047" y="2676140"/>
            <a:chExt cx="308642" cy="413776"/>
          </a:xfrm>
        </p:grpSpPr>
        <p:sp>
          <p:nvSpPr>
            <p:cNvPr id="41" name="Freeform 62"/>
            <p:cNvSpPr>
              <a:spLocks noEditPoints="1"/>
            </p:cNvSpPr>
            <p:nvPr/>
          </p:nvSpPr>
          <p:spPr bwMode="auto">
            <a:xfrm>
              <a:off x="8025047" y="2676140"/>
              <a:ext cx="233759" cy="413776"/>
            </a:xfrm>
            <a:custGeom>
              <a:avLst/>
              <a:gdLst>
                <a:gd name="T0" fmla="*/ 66 w 73"/>
                <a:gd name="T1" fmla="*/ 105 h 129"/>
                <a:gd name="T2" fmla="*/ 7 w 73"/>
                <a:gd name="T3" fmla="*/ 105 h 129"/>
                <a:gd name="T4" fmla="*/ 7 w 73"/>
                <a:gd name="T5" fmla="*/ 16 h 129"/>
                <a:gd name="T6" fmla="*/ 66 w 73"/>
                <a:gd name="T7" fmla="*/ 16 h 129"/>
                <a:gd name="T8" fmla="*/ 66 w 73"/>
                <a:gd name="T9" fmla="*/ 35 h 129"/>
                <a:gd name="T10" fmla="*/ 73 w 73"/>
                <a:gd name="T11" fmla="*/ 35 h 129"/>
                <a:gd name="T12" fmla="*/ 73 w 73"/>
                <a:gd name="T13" fmla="*/ 10 h 129"/>
                <a:gd name="T14" fmla="*/ 63 w 73"/>
                <a:gd name="T15" fmla="*/ 0 h 129"/>
                <a:gd name="T16" fmla="*/ 9 w 73"/>
                <a:gd name="T17" fmla="*/ 0 h 129"/>
                <a:gd name="T18" fmla="*/ 0 w 73"/>
                <a:gd name="T19" fmla="*/ 10 h 129"/>
                <a:gd name="T20" fmla="*/ 0 w 73"/>
                <a:gd name="T21" fmla="*/ 120 h 129"/>
                <a:gd name="T22" fmla="*/ 9 w 73"/>
                <a:gd name="T23" fmla="*/ 129 h 129"/>
                <a:gd name="T24" fmla="*/ 63 w 73"/>
                <a:gd name="T25" fmla="*/ 129 h 129"/>
                <a:gd name="T26" fmla="*/ 73 w 73"/>
                <a:gd name="T27" fmla="*/ 120 h 129"/>
                <a:gd name="T28" fmla="*/ 73 w 73"/>
                <a:gd name="T29" fmla="*/ 79 h 129"/>
                <a:gd name="T30" fmla="*/ 66 w 73"/>
                <a:gd name="T31" fmla="*/ 79 h 129"/>
                <a:gd name="T32" fmla="*/ 66 w 73"/>
                <a:gd name="T33" fmla="*/ 105 h 129"/>
                <a:gd name="T34" fmla="*/ 57 w 73"/>
                <a:gd name="T35" fmla="*/ 6 h 129"/>
                <a:gd name="T36" fmla="*/ 60 w 73"/>
                <a:gd name="T37" fmla="*/ 9 h 129"/>
                <a:gd name="T38" fmla="*/ 57 w 73"/>
                <a:gd name="T39" fmla="*/ 11 h 129"/>
                <a:gd name="T40" fmla="*/ 55 w 73"/>
                <a:gd name="T41" fmla="*/ 9 h 129"/>
                <a:gd name="T42" fmla="*/ 57 w 73"/>
                <a:gd name="T43" fmla="*/ 6 h 129"/>
                <a:gd name="T44" fmla="*/ 24 w 73"/>
                <a:gd name="T45" fmla="*/ 7 h 129"/>
                <a:gd name="T46" fmla="*/ 49 w 73"/>
                <a:gd name="T47" fmla="*/ 7 h 129"/>
                <a:gd name="T48" fmla="*/ 49 w 73"/>
                <a:gd name="T49" fmla="*/ 10 h 129"/>
                <a:gd name="T50" fmla="*/ 24 w 73"/>
                <a:gd name="T51" fmla="*/ 10 h 129"/>
                <a:gd name="T52" fmla="*/ 24 w 73"/>
                <a:gd name="T53" fmla="*/ 7 h 129"/>
                <a:gd name="T54" fmla="*/ 48 w 73"/>
                <a:gd name="T55" fmla="*/ 119 h 129"/>
                <a:gd name="T56" fmla="*/ 25 w 73"/>
                <a:gd name="T57" fmla="*/ 119 h 129"/>
                <a:gd name="T58" fmla="*/ 25 w 73"/>
                <a:gd name="T59" fmla="*/ 112 h 129"/>
                <a:gd name="T60" fmla="*/ 48 w 73"/>
                <a:gd name="T61" fmla="*/ 112 h 129"/>
                <a:gd name="T62" fmla="*/ 48 w 73"/>
                <a:gd name="T63" fmla="*/ 11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129">
                  <a:moveTo>
                    <a:pt x="66" y="105"/>
                  </a:moveTo>
                  <a:cubicBezTo>
                    <a:pt x="7" y="105"/>
                    <a:pt x="7" y="105"/>
                    <a:pt x="7" y="105"/>
                  </a:cubicBezTo>
                  <a:cubicBezTo>
                    <a:pt x="7" y="16"/>
                    <a:pt x="7" y="16"/>
                    <a:pt x="7" y="16"/>
                  </a:cubicBezTo>
                  <a:cubicBezTo>
                    <a:pt x="66" y="16"/>
                    <a:pt x="66" y="16"/>
                    <a:pt x="66" y="16"/>
                  </a:cubicBezTo>
                  <a:cubicBezTo>
                    <a:pt x="66" y="35"/>
                    <a:pt x="66" y="35"/>
                    <a:pt x="66" y="35"/>
                  </a:cubicBezTo>
                  <a:cubicBezTo>
                    <a:pt x="73" y="35"/>
                    <a:pt x="73" y="35"/>
                    <a:pt x="73" y="35"/>
                  </a:cubicBezTo>
                  <a:cubicBezTo>
                    <a:pt x="73" y="10"/>
                    <a:pt x="73" y="10"/>
                    <a:pt x="73" y="10"/>
                  </a:cubicBezTo>
                  <a:cubicBezTo>
                    <a:pt x="73" y="5"/>
                    <a:pt x="68" y="0"/>
                    <a:pt x="63" y="0"/>
                  </a:cubicBezTo>
                  <a:cubicBezTo>
                    <a:pt x="9" y="0"/>
                    <a:pt x="9" y="0"/>
                    <a:pt x="9" y="0"/>
                  </a:cubicBezTo>
                  <a:cubicBezTo>
                    <a:pt x="4" y="0"/>
                    <a:pt x="0" y="5"/>
                    <a:pt x="0" y="10"/>
                  </a:cubicBezTo>
                  <a:cubicBezTo>
                    <a:pt x="0" y="120"/>
                    <a:pt x="0" y="120"/>
                    <a:pt x="0" y="120"/>
                  </a:cubicBezTo>
                  <a:cubicBezTo>
                    <a:pt x="0" y="125"/>
                    <a:pt x="4" y="129"/>
                    <a:pt x="9" y="129"/>
                  </a:cubicBezTo>
                  <a:cubicBezTo>
                    <a:pt x="63" y="129"/>
                    <a:pt x="63" y="129"/>
                    <a:pt x="63" y="129"/>
                  </a:cubicBezTo>
                  <a:cubicBezTo>
                    <a:pt x="68" y="129"/>
                    <a:pt x="73" y="125"/>
                    <a:pt x="73" y="120"/>
                  </a:cubicBezTo>
                  <a:cubicBezTo>
                    <a:pt x="73" y="79"/>
                    <a:pt x="73" y="79"/>
                    <a:pt x="73" y="79"/>
                  </a:cubicBezTo>
                  <a:cubicBezTo>
                    <a:pt x="66" y="79"/>
                    <a:pt x="66" y="79"/>
                    <a:pt x="66" y="79"/>
                  </a:cubicBezTo>
                  <a:lnTo>
                    <a:pt x="66" y="105"/>
                  </a:lnTo>
                  <a:close/>
                  <a:moveTo>
                    <a:pt x="57" y="6"/>
                  </a:moveTo>
                  <a:cubicBezTo>
                    <a:pt x="58" y="6"/>
                    <a:pt x="60" y="7"/>
                    <a:pt x="60" y="9"/>
                  </a:cubicBezTo>
                  <a:cubicBezTo>
                    <a:pt x="60" y="10"/>
                    <a:pt x="58" y="11"/>
                    <a:pt x="57" y="11"/>
                  </a:cubicBezTo>
                  <a:cubicBezTo>
                    <a:pt x="56" y="11"/>
                    <a:pt x="55" y="10"/>
                    <a:pt x="55" y="9"/>
                  </a:cubicBezTo>
                  <a:cubicBezTo>
                    <a:pt x="55" y="7"/>
                    <a:pt x="56" y="6"/>
                    <a:pt x="57" y="6"/>
                  </a:cubicBezTo>
                  <a:close/>
                  <a:moveTo>
                    <a:pt x="24" y="7"/>
                  </a:moveTo>
                  <a:cubicBezTo>
                    <a:pt x="49" y="7"/>
                    <a:pt x="49" y="7"/>
                    <a:pt x="49" y="7"/>
                  </a:cubicBezTo>
                  <a:cubicBezTo>
                    <a:pt x="49" y="10"/>
                    <a:pt x="49" y="10"/>
                    <a:pt x="49" y="10"/>
                  </a:cubicBezTo>
                  <a:cubicBezTo>
                    <a:pt x="24" y="10"/>
                    <a:pt x="24" y="10"/>
                    <a:pt x="24" y="10"/>
                  </a:cubicBezTo>
                  <a:lnTo>
                    <a:pt x="24" y="7"/>
                  </a:lnTo>
                  <a:close/>
                  <a:moveTo>
                    <a:pt x="48" y="119"/>
                  </a:moveTo>
                  <a:cubicBezTo>
                    <a:pt x="25" y="119"/>
                    <a:pt x="25" y="119"/>
                    <a:pt x="25" y="119"/>
                  </a:cubicBezTo>
                  <a:cubicBezTo>
                    <a:pt x="25" y="112"/>
                    <a:pt x="25" y="112"/>
                    <a:pt x="25" y="112"/>
                  </a:cubicBezTo>
                  <a:cubicBezTo>
                    <a:pt x="48" y="112"/>
                    <a:pt x="48" y="112"/>
                    <a:pt x="48" y="112"/>
                  </a:cubicBezTo>
                  <a:lnTo>
                    <a:pt x="48" y="119"/>
                  </a:lnTo>
                  <a:close/>
                </a:path>
              </a:pathLst>
            </a:custGeom>
            <a:solidFill>
              <a:schemeClr val="bg1"/>
            </a:solidFill>
            <a:ln>
              <a:noFill/>
            </a:ln>
            <a:extLst/>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63"/>
            <p:cNvSpPr>
              <a:spLocks/>
            </p:cNvSpPr>
            <p:nvPr/>
          </p:nvSpPr>
          <p:spPr bwMode="auto">
            <a:xfrm>
              <a:off x="8159041" y="2753123"/>
              <a:ext cx="174648" cy="166585"/>
            </a:xfrm>
            <a:custGeom>
              <a:avLst/>
              <a:gdLst>
                <a:gd name="T0" fmla="*/ 0 w 65"/>
                <a:gd name="T1" fmla="*/ 44 h 62"/>
                <a:gd name="T2" fmla="*/ 8 w 65"/>
                <a:gd name="T3" fmla="*/ 44 h 62"/>
                <a:gd name="T4" fmla="*/ 0 w 65"/>
                <a:gd name="T5" fmla="*/ 62 h 62"/>
                <a:gd name="T6" fmla="*/ 22 w 65"/>
                <a:gd name="T7" fmla="*/ 44 h 62"/>
                <a:gd name="T8" fmla="*/ 65 w 65"/>
                <a:gd name="T9" fmla="*/ 44 h 62"/>
                <a:gd name="T10" fmla="*/ 65 w 65"/>
                <a:gd name="T11" fmla="*/ 0 h 62"/>
                <a:gd name="T12" fmla="*/ 0 w 65"/>
                <a:gd name="T13" fmla="*/ 0 h 62"/>
                <a:gd name="T14" fmla="*/ 0 w 65"/>
                <a:gd name="T15" fmla="*/ 44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2">
                  <a:moveTo>
                    <a:pt x="0" y="44"/>
                  </a:moveTo>
                  <a:lnTo>
                    <a:pt x="8" y="44"/>
                  </a:lnTo>
                  <a:lnTo>
                    <a:pt x="0" y="62"/>
                  </a:lnTo>
                  <a:lnTo>
                    <a:pt x="22" y="44"/>
                  </a:lnTo>
                  <a:lnTo>
                    <a:pt x="65" y="44"/>
                  </a:lnTo>
                  <a:lnTo>
                    <a:pt x="65" y="0"/>
                  </a:lnTo>
                  <a:lnTo>
                    <a:pt x="0" y="0"/>
                  </a:lnTo>
                  <a:lnTo>
                    <a:pt x="0" y="44"/>
                  </a:lnTo>
                  <a:close/>
                </a:path>
              </a:pathLst>
            </a:custGeom>
            <a:solidFill>
              <a:schemeClr val="bg1"/>
            </a:solidFill>
            <a:ln>
              <a:noFill/>
            </a:ln>
            <a:extLst/>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2" name="Freeform 58"/>
          <p:cNvSpPr>
            <a:spLocks/>
          </p:cNvSpPr>
          <p:nvPr/>
        </p:nvSpPr>
        <p:spPr bwMode="auto">
          <a:xfrm>
            <a:off x="8089253" y="3890901"/>
            <a:ext cx="427409" cy="443045"/>
          </a:xfrm>
          <a:custGeom>
            <a:avLst/>
            <a:gdLst>
              <a:gd name="T0" fmla="*/ 99 w 137"/>
              <a:gd name="T1" fmla="*/ 57 h 142"/>
              <a:gd name="T2" fmla="*/ 137 w 137"/>
              <a:gd name="T3" fmla="*/ 57 h 142"/>
              <a:gd name="T4" fmla="*/ 76 w 137"/>
              <a:gd name="T5" fmla="*/ 4 h 142"/>
              <a:gd name="T6" fmla="*/ 69 w 137"/>
              <a:gd name="T7" fmla="*/ 0 h 142"/>
              <a:gd name="T8" fmla="*/ 62 w 137"/>
              <a:gd name="T9" fmla="*/ 4 h 142"/>
              <a:gd name="T10" fmla="*/ 0 w 137"/>
              <a:gd name="T11" fmla="*/ 57 h 142"/>
              <a:gd name="T12" fmla="*/ 39 w 137"/>
              <a:gd name="T13" fmla="*/ 57 h 142"/>
              <a:gd name="T14" fmla="*/ 62 w 137"/>
              <a:gd name="T15" fmla="*/ 5 h 142"/>
              <a:gd name="T16" fmla="*/ 62 w 137"/>
              <a:gd name="T17" fmla="*/ 6 h 142"/>
              <a:gd name="T18" fmla="*/ 44 w 137"/>
              <a:gd name="T19" fmla="*/ 57 h 142"/>
              <a:gd name="T20" fmla="*/ 64 w 137"/>
              <a:gd name="T21" fmla="*/ 57 h 142"/>
              <a:gd name="T22" fmla="*/ 64 w 137"/>
              <a:gd name="T23" fmla="*/ 123 h 142"/>
              <a:gd name="T24" fmla="*/ 64 w 137"/>
              <a:gd name="T25" fmla="*/ 125 h 142"/>
              <a:gd name="T26" fmla="*/ 64 w 137"/>
              <a:gd name="T27" fmla="*/ 130 h 142"/>
              <a:gd name="T28" fmla="*/ 76 w 137"/>
              <a:gd name="T29" fmla="*/ 142 h 142"/>
              <a:gd name="T30" fmla="*/ 88 w 137"/>
              <a:gd name="T31" fmla="*/ 130 h 142"/>
              <a:gd name="T32" fmla="*/ 88 w 137"/>
              <a:gd name="T33" fmla="*/ 125 h 142"/>
              <a:gd name="T34" fmla="*/ 79 w 137"/>
              <a:gd name="T35" fmla="*/ 125 h 142"/>
              <a:gd name="T36" fmla="*/ 79 w 137"/>
              <a:gd name="T37" fmla="*/ 127 h 142"/>
              <a:gd name="T38" fmla="*/ 79 w 137"/>
              <a:gd name="T39" fmla="*/ 130 h 142"/>
              <a:gd name="T40" fmla="*/ 76 w 137"/>
              <a:gd name="T41" fmla="*/ 134 h 142"/>
              <a:gd name="T42" fmla="*/ 72 w 137"/>
              <a:gd name="T43" fmla="*/ 130 h 142"/>
              <a:gd name="T44" fmla="*/ 72 w 137"/>
              <a:gd name="T45" fmla="*/ 127 h 142"/>
              <a:gd name="T46" fmla="*/ 72 w 137"/>
              <a:gd name="T47" fmla="*/ 125 h 142"/>
              <a:gd name="T48" fmla="*/ 72 w 137"/>
              <a:gd name="T49" fmla="*/ 112 h 142"/>
              <a:gd name="T50" fmla="*/ 72 w 137"/>
              <a:gd name="T51" fmla="*/ 57 h 142"/>
              <a:gd name="T52" fmla="*/ 94 w 137"/>
              <a:gd name="T53" fmla="*/ 57 h 142"/>
              <a:gd name="T54" fmla="*/ 76 w 137"/>
              <a:gd name="T55" fmla="*/ 6 h 142"/>
              <a:gd name="T56" fmla="*/ 76 w 137"/>
              <a:gd name="T57" fmla="*/ 5 h 142"/>
              <a:gd name="T58" fmla="*/ 99 w 137"/>
              <a:gd name="T59" fmla="*/ 5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42">
                <a:moveTo>
                  <a:pt x="99" y="57"/>
                </a:moveTo>
                <a:cubicBezTo>
                  <a:pt x="137" y="57"/>
                  <a:pt x="137" y="57"/>
                  <a:pt x="137" y="57"/>
                </a:cubicBezTo>
                <a:cubicBezTo>
                  <a:pt x="130" y="29"/>
                  <a:pt x="105" y="7"/>
                  <a:pt x="76" y="4"/>
                </a:cubicBezTo>
                <a:cubicBezTo>
                  <a:pt x="74" y="2"/>
                  <a:pt x="72" y="0"/>
                  <a:pt x="69" y="0"/>
                </a:cubicBezTo>
                <a:cubicBezTo>
                  <a:pt x="66" y="0"/>
                  <a:pt x="64" y="2"/>
                  <a:pt x="62" y="4"/>
                </a:cubicBezTo>
                <a:cubicBezTo>
                  <a:pt x="32" y="7"/>
                  <a:pt x="7" y="28"/>
                  <a:pt x="0" y="57"/>
                </a:cubicBezTo>
                <a:cubicBezTo>
                  <a:pt x="39" y="57"/>
                  <a:pt x="39" y="57"/>
                  <a:pt x="39" y="57"/>
                </a:cubicBezTo>
                <a:cubicBezTo>
                  <a:pt x="39" y="24"/>
                  <a:pt x="58" y="8"/>
                  <a:pt x="62" y="5"/>
                </a:cubicBezTo>
                <a:cubicBezTo>
                  <a:pt x="62" y="5"/>
                  <a:pt x="62" y="5"/>
                  <a:pt x="62" y="6"/>
                </a:cubicBezTo>
                <a:cubicBezTo>
                  <a:pt x="41" y="32"/>
                  <a:pt x="44" y="57"/>
                  <a:pt x="44" y="57"/>
                </a:cubicBezTo>
                <a:cubicBezTo>
                  <a:pt x="64" y="57"/>
                  <a:pt x="64" y="57"/>
                  <a:pt x="64" y="57"/>
                </a:cubicBezTo>
                <a:cubicBezTo>
                  <a:pt x="64" y="123"/>
                  <a:pt x="64" y="123"/>
                  <a:pt x="64" y="123"/>
                </a:cubicBezTo>
                <a:cubicBezTo>
                  <a:pt x="64" y="125"/>
                  <a:pt x="64" y="125"/>
                  <a:pt x="64" y="125"/>
                </a:cubicBezTo>
                <a:cubicBezTo>
                  <a:pt x="64" y="130"/>
                  <a:pt x="64" y="130"/>
                  <a:pt x="64" y="130"/>
                </a:cubicBezTo>
                <a:cubicBezTo>
                  <a:pt x="64" y="137"/>
                  <a:pt x="69" y="142"/>
                  <a:pt x="76" y="142"/>
                </a:cubicBezTo>
                <a:cubicBezTo>
                  <a:pt x="82" y="142"/>
                  <a:pt x="88" y="137"/>
                  <a:pt x="88" y="130"/>
                </a:cubicBezTo>
                <a:cubicBezTo>
                  <a:pt x="88" y="125"/>
                  <a:pt x="88" y="125"/>
                  <a:pt x="88" y="125"/>
                </a:cubicBezTo>
                <a:cubicBezTo>
                  <a:pt x="79" y="125"/>
                  <a:pt x="79" y="125"/>
                  <a:pt x="79" y="125"/>
                </a:cubicBezTo>
                <a:cubicBezTo>
                  <a:pt x="79" y="127"/>
                  <a:pt x="79" y="127"/>
                  <a:pt x="79" y="127"/>
                </a:cubicBezTo>
                <a:cubicBezTo>
                  <a:pt x="79" y="130"/>
                  <a:pt x="79" y="130"/>
                  <a:pt x="79" y="130"/>
                </a:cubicBezTo>
                <a:cubicBezTo>
                  <a:pt x="79" y="132"/>
                  <a:pt x="78" y="134"/>
                  <a:pt x="76" y="134"/>
                </a:cubicBezTo>
                <a:cubicBezTo>
                  <a:pt x="74" y="134"/>
                  <a:pt x="72" y="132"/>
                  <a:pt x="72" y="130"/>
                </a:cubicBezTo>
                <a:cubicBezTo>
                  <a:pt x="72" y="127"/>
                  <a:pt x="72" y="127"/>
                  <a:pt x="72" y="127"/>
                </a:cubicBezTo>
                <a:cubicBezTo>
                  <a:pt x="72" y="125"/>
                  <a:pt x="72" y="125"/>
                  <a:pt x="72" y="125"/>
                </a:cubicBezTo>
                <a:cubicBezTo>
                  <a:pt x="72" y="112"/>
                  <a:pt x="72" y="112"/>
                  <a:pt x="72" y="112"/>
                </a:cubicBezTo>
                <a:cubicBezTo>
                  <a:pt x="72" y="57"/>
                  <a:pt x="72" y="57"/>
                  <a:pt x="72" y="57"/>
                </a:cubicBezTo>
                <a:cubicBezTo>
                  <a:pt x="94" y="57"/>
                  <a:pt x="94" y="57"/>
                  <a:pt x="94" y="57"/>
                </a:cubicBezTo>
                <a:cubicBezTo>
                  <a:pt x="94" y="57"/>
                  <a:pt x="97" y="32"/>
                  <a:pt x="76" y="6"/>
                </a:cubicBezTo>
                <a:cubicBezTo>
                  <a:pt x="76" y="5"/>
                  <a:pt x="76" y="5"/>
                  <a:pt x="76" y="5"/>
                </a:cubicBezTo>
                <a:cubicBezTo>
                  <a:pt x="80" y="8"/>
                  <a:pt x="99" y="24"/>
                  <a:pt x="99" y="57"/>
                </a:cubicBezTo>
                <a:close/>
              </a:path>
            </a:pathLst>
          </a:custGeom>
          <a:solidFill>
            <a:schemeClr val="bg1"/>
          </a:solidFill>
          <a:ln>
            <a:noFill/>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Text Placeholder 6"/>
          <p:cNvSpPr txBox="1">
            <a:spLocks/>
          </p:cNvSpPr>
          <p:nvPr/>
        </p:nvSpPr>
        <p:spPr>
          <a:xfrm>
            <a:off x="8970700" y="3040603"/>
            <a:ext cx="1479003" cy="738664"/>
          </a:xfrm>
          <a:prstGeom prst="rect">
            <a:avLst/>
          </a:prstGeom>
        </p:spPr>
        <p:txBody>
          <a:bodyPr>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altLang="zh-CN"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Please replace the text content</a:t>
            </a:r>
            <a:endParaRPr lang="en-AU"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4" name="Text Placeholder 7"/>
          <p:cNvSpPr txBox="1">
            <a:spLocks/>
          </p:cNvSpPr>
          <p:nvPr/>
        </p:nvSpPr>
        <p:spPr>
          <a:xfrm>
            <a:off x="8970742" y="3989053"/>
            <a:ext cx="1479427" cy="738664"/>
          </a:xfrm>
          <a:prstGeom prst="rect">
            <a:avLst/>
          </a:prstGeom>
        </p:spPr>
        <p:txBody>
          <a:bodyPr>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altLang="zh-CN"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Please replace the text content</a:t>
            </a:r>
            <a:endParaRPr lang="en-AU"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3" name="TextBox 57"/>
          <p:cNvSpPr txBox="1"/>
          <p:nvPr/>
        </p:nvSpPr>
        <p:spPr>
          <a:xfrm>
            <a:off x="2446221" y="4844306"/>
            <a:ext cx="2687010" cy="234744"/>
          </a:xfrm>
          <a:prstGeom prst="rect">
            <a:avLst/>
          </a:prstGeom>
          <a:noFill/>
        </p:spPr>
        <p:txBody>
          <a:bodyPr wrap="square" lIns="0" tIns="0" rIns="0" bIns="0" rtlCol="0">
            <a:spAutoFit/>
          </a:bodyPr>
          <a:lstStyle/>
          <a:p>
            <a:pPr algn="just">
              <a:lnSpc>
                <a:spcPct val="120000"/>
              </a:lnSpc>
            </a:pPr>
            <a:r>
              <a:rPr lang="en-US" altLang="zh-CN" sz="1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endParaRPr lang="id-ID" sz="1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TextBox 58"/>
          <p:cNvSpPr txBox="1"/>
          <p:nvPr/>
        </p:nvSpPr>
        <p:spPr>
          <a:xfrm>
            <a:off x="2451991" y="5082323"/>
            <a:ext cx="2142474" cy="873701"/>
          </a:xfrm>
          <a:prstGeom prst="rect">
            <a:avLst/>
          </a:prstGeom>
          <a:noFill/>
        </p:spPr>
        <p:txBody>
          <a:bodyPr wrap="square" lIns="0" tIns="0" rIns="0" bIns="0" numCol="1" spcCol="360000">
            <a:spAutoFit/>
          </a:bodyPr>
          <a:lstStyle/>
          <a:p>
            <a:pPr algn="just">
              <a:lnSpc>
                <a:spcPct val="120000"/>
              </a:lnSpc>
              <a:defRPr/>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TextBox 57"/>
          <p:cNvSpPr txBox="1"/>
          <p:nvPr/>
        </p:nvSpPr>
        <p:spPr>
          <a:xfrm>
            <a:off x="8205851" y="4844306"/>
            <a:ext cx="2471996" cy="234744"/>
          </a:xfrm>
          <a:prstGeom prst="rect">
            <a:avLst/>
          </a:prstGeom>
          <a:noFill/>
        </p:spPr>
        <p:txBody>
          <a:bodyPr wrap="square" lIns="0" tIns="0" rIns="0" bIns="0" rtlCol="0">
            <a:spAutoFit/>
          </a:bodyPr>
          <a:lstStyle/>
          <a:p>
            <a:pPr algn="just">
              <a:lnSpc>
                <a:spcPct val="120000"/>
              </a:lnSpc>
            </a:pPr>
            <a:r>
              <a:rPr lang="en-US" altLang="zh-CN" sz="140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endParaRPr lang="id-ID" sz="140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TextBox 58"/>
          <p:cNvSpPr txBox="1"/>
          <p:nvPr/>
        </p:nvSpPr>
        <p:spPr>
          <a:xfrm>
            <a:off x="8211621" y="5082323"/>
            <a:ext cx="2142474" cy="873701"/>
          </a:xfrm>
          <a:prstGeom prst="rect">
            <a:avLst/>
          </a:prstGeom>
          <a:noFill/>
        </p:spPr>
        <p:txBody>
          <a:bodyPr wrap="square" lIns="0" tIns="0" rIns="0" bIns="0" numCol="1" spcCol="360000">
            <a:spAutoFit/>
          </a:bodyPr>
          <a:lstStyle/>
          <a:p>
            <a:pPr algn="just">
              <a:lnSpc>
                <a:spcPct val="120000"/>
              </a:lnSpc>
              <a:defRPr/>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Related title text</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Modify the text content, you can also copy your content directly to this</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文本框 48"/>
          <p:cNvSpPr txBox="1"/>
          <p:nvPr/>
        </p:nvSpPr>
        <p:spPr>
          <a:xfrm>
            <a:off x="372973" y="266550"/>
            <a:ext cx="4444954" cy="466708"/>
          </a:xfrm>
          <a:prstGeom prst="rect">
            <a:avLst/>
          </a:prstGeom>
          <a:noFill/>
        </p:spPr>
        <p:txBody>
          <a:bodyPr wrap="none" lIns="96434" tIns="48217" rIns="96434" bIns="48217" rtlCol="0">
            <a:spAutoFit/>
          </a:bodyPr>
          <a:lstStyle/>
          <a:p>
            <a:pPr defTabSz="964278"/>
            <a:r>
              <a:rPr lang="en-US" altLang="zh-CN"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Click to add Related title text</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0" name="文本框 49"/>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4373237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right)">
                                      <p:cBhvr>
                                        <p:cTn id="23" dur="500"/>
                                        <p:tgtEl>
                                          <p:spTgt spid="3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par>
                          <p:cTn id="44" fill="hold">
                            <p:stCondLst>
                              <p:cond delay="5000"/>
                            </p:stCondLst>
                            <p:childTnLst>
                              <p:par>
                                <p:cTn id="45" presetID="22" presetClass="entr" presetSubtype="2"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right)">
                                      <p:cBhvr>
                                        <p:cTn id="47" dur="500"/>
                                        <p:tgtEl>
                                          <p:spTgt spid="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par>
                          <p:cTn id="68" fill="hold">
                            <p:stCondLst>
                              <p:cond delay="8000"/>
                            </p:stCondLst>
                            <p:childTnLst>
                              <p:par>
                                <p:cTn id="69" presetID="22" presetClass="entr" presetSubtype="4" fill="hold" grpId="0" nodeType="afterEffect">
                                  <p:stCondLst>
                                    <p:cond delay="0"/>
                                  </p:stCondLst>
                                  <p:childTnLst>
                                    <p:set>
                                      <p:cBhvr>
                                        <p:cTn id="70" dur="1" fill="hold">
                                          <p:stCondLst>
                                            <p:cond delay="0"/>
                                          </p:stCondLst>
                                        </p:cTn>
                                        <p:tgtEl>
                                          <p:spTgt spid="46">
                                            <p:txEl>
                                              <p:pRg st="0" end="0"/>
                                            </p:txEl>
                                          </p:spTgt>
                                        </p:tgtEl>
                                        <p:attrNameLst>
                                          <p:attrName>style.visibility</p:attrName>
                                        </p:attrNameLst>
                                      </p:cBhvr>
                                      <p:to>
                                        <p:strVal val="visible"/>
                                      </p:to>
                                    </p:set>
                                    <p:animEffect transition="in" filter="wipe(down)">
                                      <p:cBhvr>
                                        <p:cTn id="71" dur="500"/>
                                        <p:tgtEl>
                                          <p:spTgt spid="46">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47">
                                            <p:txEl>
                                              <p:pRg st="0" end="0"/>
                                            </p:txEl>
                                          </p:spTgt>
                                        </p:tgtEl>
                                        <p:attrNameLst>
                                          <p:attrName>style.visibility</p:attrName>
                                        </p:attrNameLst>
                                      </p:cBhvr>
                                      <p:to>
                                        <p:strVal val="visible"/>
                                      </p:to>
                                    </p:set>
                                    <p:animEffect transition="in" filter="wipe(down)">
                                      <p:cBhvr>
                                        <p:cTn id="75" dur="500"/>
                                        <p:tgtEl>
                                          <p:spTgt spid="47">
                                            <p:txEl>
                                              <p:pRg st="0" end="0"/>
                                            </p:txEl>
                                          </p:spTgt>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43">
                                            <p:txEl>
                                              <p:pRg st="0" end="0"/>
                                            </p:txEl>
                                          </p:spTgt>
                                        </p:tgtEl>
                                        <p:attrNameLst>
                                          <p:attrName>style.visibility</p:attrName>
                                        </p:attrNameLst>
                                      </p:cBhvr>
                                      <p:to>
                                        <p:strVal val="visible"/>
                                      </p:to>
                                    </p:set>
                                    <p:animEffect transition="in" filter="wipe(down)">
                                      <p:cBhvr>
                                        <p:cTn id="79" dur="500"/>
                                        <p:tgtEl>
                                          <p:spTgt spid="43">
                                            <p:txEl>
                                              <p:pRg st="0" end="0"/>
                                            </p:txEl>
                                          </p:spTgt>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44">
                                            <p:txEl>
                                              <p:pRg st="0" end="0"/>
                                            </p:txEl>
                                          </p:spTgt>
                                        </p:tgtEl>
                                        <p:attrNameLst>
                                          <p:attrName>style.visibility</p:attrName>
                                        </p:attrNameLst>
                                      </p:cBhvr>
                                      <p:to>
                                        <p:strVal val="visible"/>
                                      </p:to>
                                    </p:set>
                                    <p:animEffect transition="in" filter="wipe(down)">
                                      <p:cBhvr>
                                        <p:cTn id="83" dur="500"/>
                                        <p:tgtEl>
                                          <p:spTgt spid="44">
                                            <p:txEl>
                                              <p:pRg st="0" end="0"/>
                                            </p:txEl>
                                          </p:spTgt>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wipe(left)">
                                      <p:cBhvr>
                                        <p:cTn id="87" dur="500"/>
                                        <p:tgtEl>
                                          <p:spTgt spid="53"/>
                                        </p:tgtEl>
                                      </p:cBhvr>
                                    </p:animEffect>
                                  </p:childTnLst>
                                </p:cTn>
                              </p:par>
                            </p:childTnLst>
                          </p:cTn>
                        </p:par>
                        <p:par>
                          <p:cTn id="88" fill="hold">
                            <p:stCondLst>
                              <p:cond delay="10500"/>
                            </p:stCondLst>
                            <p:childTnLst>
                              <p:par>
                                <p:cTn id="89" presetID="2" presetClass="entr" presetSubtype="2" fill="hold" grpId="0" nodeType="afterEffect">
                                  <p:stCondLst>
                                    <p:cond delay="0"/>
                                  </p:stCondLst>
                                  <p:childTnLst>
                                    <p:set>
                                      <p:cBhvr>
                                        <p:cTn id="90" dur="1" fill="hold">
                                          <p:stCondLst>
                                            <p:cond delay="0"/>
                                          </p:stCondLst>
                                        </p:cTn>
                                        <p:tgtEl>
                                          <p:spTgt spid="54"/>
                                        </p:tgtEl>
                                        <p:attrNameLst>
                                          <p:attrName>style.visibility</p:attrName>
                                        </p:attrNameLst>
                                      </p:cBhvr>
                                      <p:to>
                                        <p:strVal val="visible"/>
                                      </p:to>
                                    </p:set>
                                    <p:anim calcmode="lin" valueType="num">
                                      <p:cBhvr additive="base">
                                        <p:cTn id="91" dur="500" fill="hold"/>
                                        <p:tgtEl>
                                          <p:spTgt spid="54"/>
                                        </p:tgtEl>
                                        <p:attrNameLst>
                                          <p:attrName>ppt_x</p:attrName>
                                        </p:attrNameLst>
                                      </p:cBhvr>
                                      <p:tavLst>
                                        <p:tav tm="0">
                                          <p:val>
                                            <p:strVal val="1+#ppt_w/2"/>
                                          </p:val>
                                        </p:tav>
                                        <p:tav tm="100000">
                                          <p:val>
                                            <p:strVal val="#ppt_x"/>
                                          </p:val>
                                        </p:tav>
                                      </p:tavLst>
                                    </p:anim>
                                    <p:anim calcmode="lin" valueType="num">
                                      <p:cBhvr additive="base">
                                        <p:cTn id="92" dur="500" fill="hold"/>
                                        <p:tgtEl>
                                          <p:spTgt spid="54"/>
                                        </p:tgtEl>
                                        <p:attrNameLst>
                                          <p:attrName>ppt_y</p:attrName>
                                        </p:attrNameLst>
                                      </p:cBhvr>
                                      <p:tavLst>
                                        <p:tav tm="0">
                                          <p:val>
                                            <p:strVal val="#ppt_y"/>
                                          </p:val>
                                        </p:tav>
                                        <p:tav tm="100000">
                                          <p:val>
                                            <p:strVal val="#ppt_y"/>
                                          </p:val>
                                        </p:tav>
                                      </p:tavLst>
                                    </p:anim>
                                  </p:childTnLst>
                                </p:cTn>
                              </p:par>
                            </p:childTnLst>
                          </p:cTn>
                        </p:par>
                        <p:par>
                          <p:cTn id="93" fill="hold">
                            <p:stCondLst>
                              <p:cond delay="11000"/>
                            </p:stCondLst>
                            <p:childTnLst>
                              <p:par>
                                <p:cTn id="94" presetID="22" presetClass="entr" presetSubtype="8" fill="hold" grpId="0" nodeType="after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wipe(left)">
                                      <p:cBhvr>
                                        <p:cTn id="96" dur="500"/>
                                        <p:tgtEl>
                                          <p:spTgt spid="55"/>
                                        </p:tgtEl>
                                      </p:cBhvr>
                                    </p:animEffect>
                                  </p:childTnLst>
                                </p:cTn>
                              </p:par>
                            </p:childTnLst>
                          </p:cTn>
                        </p:par>
                        <p:par>
                          <p:cTn id="97" fill="hold">
                            <p:stCondLst>
                              <p:cond delay="11500"/>
                            </p:stCondLst>
                            <p:childTnLst>
                              <p:par>
                                <p:cTn id="98" presetID="2" presetClass="entr" presetSubtype="2" fill="hold" grpId="0" nodeType="afterEffect">
                                  <p:stCondLst>
                                    <p:cond delay="0"/>
                                  </p:stCondLst>
                                  <p:childTnLst>
                                    <p:set>
                                      <p:cBhvr>
                                        <p:cTn id="99" dur="1" fill="hold">
                                          <p:stCondLst>
                                            <p:cond delay="0"/>
                                          </p:stCondLst>
                                        </p:cTn>
                                        <p:tgtEl>
                                          <p:spTgt spid="56"/>
                                        </p:tgtEl>
                                        <p:attrNameLst>
                                          <p:attrName>style.visibility</p:attrName>
                                        </p:attrNameLst>
                                      </p:cBhvr>
                                      <p:to>
                                        <p:strVal val="visible"/>
                                      </p:to>
                                    </p:set>
                                    <p:anim calcmode="lin" valueType="num">
                                      <p:cBhvr additive="base">
                                        <p:cTn id="100" dur="500" fill="hold"/>
                                        <p:tgtEl>
                                          <p:spTgt spid="56"/>
                                        </p:tgtEl>
                                        <p:attrNameLst>
                                          <p:attrName>ppt_x</p:attrName>
                                        </p:attrNameLst>
                                      </p:cBhvr>
                                      <p:tavLst>
                                        <p:tav tm="0">
                                          <p:val>
                                            <p:strVal val="1+#ppt_w/2"/>
                                          </p:val>
                                        </p:tav>
                                        <p:tav tm="100000">
                                          <p:val>
                                            <p:strVal val="#ppt_x"/>
                                          </p:val>
                                        </p:tav>
                                      </p:tavLst>
                                    </p:anim>
                                    <p:anim calcmode="lin" valueType="num">
                                      <p:cBhvr additive="base">
                                        <p:cTn id="101"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9" grpId="0" animBg="1"/>
      <p:bldP spid="42" grpId="0" animBg="1"/>
      <p:bldP spid="45" grpId="0" animBg="1"/>
      <p:bldP spid="46" grpId="0" build="p"/>
      <p:bldP spid="47" grpId="0" build="p"/>
      <p:bldP spid="33" grpId="0" animBg="1"/>
      <p:bldP spid="52" grpId="0" animBg="1"/>
      <p:bldP spid="43" grpId="0" build="p"/>
      <p:bldP spid="44" grpId="0" build="p"/>
      <p:bldP spid="53" grpId="0"/>
      <p:bldP spid="54" grpId="0"/>
      <p:bldP spid="55" grpId="0"/>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1473493" y="2176166"/>
            <a:ext cx="1746661" cy="1746661"/>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9" b="1" dirty="0">
                <a:latin typeface="微软雅黑" pitchFamily="34" charset="-122"/>
                <a:ea typeface="微软雅黑" pitchFamily="34" charset="-122"/>
              </a:rPr>
              <a:t>STEP 1</a:t>
            </a:r>
            <a:endParaRPr lang="zh-CN" altLang="en-US" sz="2109" b="1" dirty="0">
              <a:latin typeface="微软雅黑" pitchFamily="34" charset="-122"/>
              <a:ea typeface="微软雅黑" pitchFamily="34" charset="-122"/>
            </a:endParaRPr>
          </a:p>
        </p:txBody>
      </p:sp>
      <p:sp>
        <p:nvSpPr>
          <p:cNvPr id="14" name="椭圆 13"/>
          <p:cNvSpPr/>
          <p:nvPr/>
        </p:nvSpPr>
        <p:spPr>
          <a:xfrm>
            <a:off x="4131455" y="2742296"/>
            <a:ext cx="1746661" cy="174666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109" b="1">
                <a:solidFill>
                  <a:prstClr val="white"/>
                </a:solidFill>
                <a:latin typeface="微软雅黑" pitchFamily="34" charset="-122"/>
                <a:ea typeface="微软雅黑" pitchFamily="34" charset="-122"/>
              </a:rPr>
              <a:t>STEP 2</a:t>
            </a:r>
            <a:endParaRPr lang="zh-CN" altLang="en-US" sz="2109" b="1">
              <a:solidFill>
                <a:prstClr val="white"/>
              </a:solidFill>
              <a:latin typeface="微软雅黑" pitchFamily="34" charset="-122"/>
              <a:ea typeface="微软雅黑" pitchFamily="34" charset="-122"/>
            </a:endParaRPr>
          </a:p>
        </p:txBody>
      </p:sp>
      <p:sp>
        <p:nvSpPr>
          <p:cNvPr id="17" name="椭圆 16"/>
          <p:cNvSpPr/>
          <p:nvPr/>
        </p:nvSpPr>
        <p:spPr>
          <a:xfrm>
            <a:off x="6789416" y="2176166"/>
            <a:ext cx="1746661" cy="1746661"/>
          </a:xfrm>
          <a:prstGeom prst="ellipse">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109" b="1">
                <a:solidFill>
                  <a:prstClr val="white"/>
                </a:solidFill>
                <a:latin typeface="微软雅黑" pitchFamily="34" charset="-122"/>
                <a:ea typeface="微软雅黑" pitchFamily="34" charset="-122"/>
              </a:rPr>
              <a:t>STEP 3</a:t>
            </a:r>
            <a:endParaRPr lang="zh-CN" altLang="en-US" sz="2109" b="1">
              <a:solidFill>
                <a:prstClr val="white"/>
              </a:solidFill>
              <a:latin typeface="微软雅黑" pitchFamily="34" charset="-122"/>
              <a:ea typeface="微软雅黑" pitchFamily="34" charset="-122"/>
            </a:endParaRPr>
          </a:p>
        </p:txBody>
      </p:sp>
      <p:sp>
        <p:nvSpPr>
          <p:cNvPr id="20" name="椭圆 19"/>
          <p:cNvSpPr/>
          <p:nvPr/>
        </p:nvSpPr>
        <p:spPr>
          <a:xfrm>
            <a:off x="9447378" y="2742296"/>
            <a:ext cx="1746661" cy="1746661"/>
          </a:xfrm>
          <a:prstGeom prst="ellipse">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109" b="1" dirty="0">
                <a:solidFill>
                  <a:schemeClr val="bg1"/>
                </a:solidFill>
                <a:latin typeface="微软雅黑" pitchFamily="34" charset="-122"/>
                <a:ea typeface="微软雅黑" pitchFamily="34" charset="-122"/>
              </a:rPr>
              <a:t>STEP 4</a:t>
            </a:r>
            <a:endParaRPr lang="zh-CN" altLang="en-US" sz="2109" b="1" dirty="0">
              <a:solidFill>
                <a:schemeClr val="bg1"/>
              </a:solidFill>
              <a:latin typeface="微软雅黑" pitchFamily="34" charset="-122"/>
              <a:ea typeface="微软雅黑" pitchFamily="34" charset="-122"/>
            </a:endParaRPr>
          </a:p>
        </p:txBody>
      </p:sp>
      <p:cxnSp>
        <p:nvCxnSpPr>
          <p:cNvPr id="22" name="直接连接符 21"/>
          <p:cNvCxnSpPr>
            <a:stCxn id="9" idx="6"/>
            <a:endCxn id="14" idx="2"/>
          </p:cNvCxnSpPr>
          <p:nvPr/>
        </p:nvCxnSpPr>
        <p:spPr>
          <a:xfrm>
            <a:off x="3220154" y="3049497"/>
            <a:ext cx="911301" cy="566129"/>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6"/>
            <a:endCxn id="17" idx="2"/>
          </p:cNvCxnSpPr>
          <p:nvPr/>
        </p:nvCxnSpPr>
        <p:spPr>
          <a:xfrm flipV="1">
            <a:off x="5878116" y="3049497"/>
            <a:ext cx="911301" cy="566129"/>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6"/>
            <a:endCxn id="20" idx="2"/>
          </p:cNvCxnSpPr>
          <p:nvPr/>
        </p:nvCxnSpPr>
        <p:spPr>
          <a:xfrm>
            <a:off x="8536077" y="3049497"/>
            <a:ext cx="911301" cy="566129"/>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5" name="TextBox 170"/>
          <p:cNvSpPr txBox="1"/>
          <p:nvPr/>
        </p:nvSpPr>
        <p:spPr>
          <a:xfrm>
            <a:off x="1365214" y="4912469"/>
            <a:ext cx="2430227" cy="590648"/>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36" name="TextBox 171"/>
          <p:cNvSpPr txBox="1"/>
          <p:nvPr/>
        </p:nvSpPr>
        <p:spPr>
          <a:xfrm>
            <a:off x="1365214" y="5377575"/>
            <a:ext cx="2231169" cy="814299"/>
          </a:xfrm>
          <a:prstGeom prst="rect">
            <a:avLst/>
          </a:prstGeom>
          <a:noFill/>
        </p:spPr>
        <p:txBody>
          <a:bodyPr wrap="square" lIns="96431" tIns="48215" rIns="96431" bIns="48215"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7" name="TextBox 170"/>
          <p:cNvSpPr txBox="1"/>
          <p:nvPr/>
        </p:nvSpPr>
        <p:spPr>
          <a:xfrm>
            <a:off x="3922676" y="4912469"/>
            <a:ext cx="2430227" cy="590648"/>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38" name="TextBox 171"/>
          <p:cNvSpPr txBox="1"/>
          <p:nvPr/>
        </p:nvSpPr>
        <p:spPr>
          <a:xfrm>
            <a:off x="3922676" y="5377575"/>
            <a:ext cx="2231169" cy="814299"/>
          </a:xfrm>
          <a:prstGeom prst="rect">
            <a:avLst/>
          </a:prstGeom>
          <a:noFill/>
        </p:spPr>
        <p:txBody>
          <a:bodyPr wrap="square" lIns="96431" tIns="48215" rIns="96431" bIns="48215"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9" name="TextBox 170"/>
          <p:cNvSpPr txBox="1"/>
          <p:nvPr/>
        </p:nvSpPr>
        <p:spPr>
          <a:xfrm>
            <a:off x="6480138" y="4912469"/>
            <a:ext cx="2430227" cy="590648"/>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40" name="TextBox 171"/>
          <p:cNvSpPr txBox="1"/>
          <p:nvPr/>
        </p:nvSpPr>
        <p:spPr>
          <a:xfrm>
            <a:off x="6480138" y="5377575"/>
            <a:ext cx="2231169" cy="814299"/>
          </a:xfrm>
          <a:prstGeom prst="rect">
            <a:avLst/>
          </a:prstGeom>
          <a:noFill/>
        </p:spPr>
        <p:txBody>
          <a:bodyPr wrap="square" lIns="96431" tIns="48215" rIns="96431" bIns="48215"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1" name="TextBox 170"/>
          <p:cNvSpPr txBox="1"/>
          <p:nvPr/>
        </p:nvSpPr>
        <p:spPr>
          <a:xfrm>
            <a:off x="9069558" y="4912469"/>
            <a:ext cx="2430227" cy="590648"/>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42" name="TextBox 171"/>
          <p:cNvSpPr txBox="1"/>
          <p:nvPr/>
        </p:nvSpPr>
        <p:spPr>
          <a:xfrm>
            <a:off x="9094751" y="5377575"/>
            <a:ext cx="2231169" cy="814299"/>
          </a:xfrm>
          <a:prstGeom prst="rect">
            <a:avLst/>
          </a:prstGeom>
          <a:noFill/>
        </p:spPr>
        <p:txBody>
          <a:bodyPr wrap="square" lIns="96431" tIns="48215" rIns="96431" bIns="48215"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p:nvSpPr>
        <p:spPr>
          <a:xfrm>
            <a:off x="372973" y="266550"/>
            <a:ext cx="4444954" cy="466708"/>
          </a:xfrm>
          <a:prstGeom prst="rect">
            <a:avLst/>
          </a:prstGeom>
          <a:noFill/>
        </p:spPr>
        <p:txBody>
          <a:bodyPr wrap="none" lIns="96434" tIns="48217" rIns="96434" bIns="48217" rtlCol="0">
            <a:spAutoFit/>
          </a:bodyPr>
          <a:lstStyle/>
          <a:p>
            <a:pPr defTabSz="964278"/>
            <a:r>
              <a:rPr lang="en-US" altLang="zh-CN"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Click to add Related title text</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21" name="文本框 20"/>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198302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1)">
                                      <p:cBhvr>
                                        <p:cTn id="23" dur="500"/>
                                        <p:tgtEl>
                                          <p:spTgt spid="1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3000"/>
                            </p:stCondLst>
                            <p:childTnLst>
                              <p:par>
                                <p:cTn id="29" presetID="21" presetClass="entr" presetSubtype="1"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heel(1)">
                                      <p:cBhvr>
                                        <p:cTn id="31" dur="500"/>
                                        <p:tgtEl>
                                          <p:spTgt spid="20"/>
                                        </p:tgtEl>
                                      </p:cBhvr>
                                    </p:animEffect>
                                  </p:childTnLst>
                                </p:cTn>
                              </p:par>
                            </p:childTnLst>
                          </p:cTn>
                        </p:par>
                        <p:par>
                          <p:cTn id="32" fill="hold">
                            <p:stCondLst>
                              <p:cond delay="3500"/>
                            </p:stCondLst>
                            <p:childTnLst>
                              <p:par>
                                <p:cTn id="33" presetID="12" presetClass="entr" presetSubtype="2"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p:tgtEl>
                                          <p:spTgt spid="35"/>
                                        </p:tgtEl>
                                        <p:attrNameLst>
                                          <p:attrName>ppt_x</p:attrName>
                                        </p:attrNameLst>
                                      </p:cBhvr>
                                      <p:tavLst>
                                        <p:tav tm="0">
                                          <p:val>
                                            <p:strVal val="#ppt_x+#ppt_w*1.125000"/>
                                          </p:val>
                                        </p:tav>
                                        <p:tav tm="100000">
                                          <p:val>
                                            <p:strVal val="#ppt_x"/>
                                          </p:val>
                                        </p:tav>
                                      </p:tavLst>
                                    </p:anim>
                                    <p:animEffect transition="in" filter="wipe(left)">
                                      <p:cBhvr>
                                        <p:cTn id="36" dur="500"/>
                                        <p:tgtEl>
                                          <p:spTgt spid="35"/>
                                        </p:tgtEl>
                                      </p:cBhvr>
                                    </p:animEffect>
                                  </p:childTnLst>
                                </p:cTn>
                              </p:par>
                              <p:par>
                                <p:cTn id="37" presetID="12" presetClass="entr" presetSubtype="2"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p:tgtEl>
                                          <p:spTgt spid="36"/>
                                        </p:tgtEl>
                                        <p:attrNameLst>
                                          <p:attrName>ppt_x</p:attrName>
                                        </p:attrNameLst>
                                      </p:cBhvr>
                                      <p:tavLst>
                                        <p:tav tm="0">
                                          <p:val>
                                            <p:strVal val="#ppt_x+#ppt_w*1.125000"/>
                                          </p:val>
                                        </p:tav>
                                        <p:tav tm="100000">
                                          <p:val>
                                            <p:strVal val="#ppt_x"/>
                                          </p:val>
                                        </p:tav>
                                      </p:tavLst>
                                    </p:anim>
                                    <p:animEffect transition="in" filter="wipe(left)">
                                      <p:cBhvr>
                                        <p:cTn id="40" dur="500"/>
                                        <p:tgtEl>
                                          <p:spTgt spid="36"/>
                                        </p:tgtEl>
                                      </p:cBhvr>
                                    </p:animEffect>
                                  </p:childTnLst>
                                </p:cTn>
                              </p:par>
                            </p:childTnLst>
                          </p:cTn>
                        </p:par>
                        <p:par>
                          <p:cTn id="41" fill="hold">
                            <p:stCondLst>
                              <p:cond delay="4000"/>
                            </p:stCondLst>
                            <p:childTnLst>
                              <p:par>
                                <p:cTn id="42" presetID="12" presetClass="entr" presetSubtype="2"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p:tgtEl>
                                          <p:spTgt spid="37"/>
                                        </p:tgtEl>
                                        <p:attrNameLst>
                                          <p:attrName>ppt_x</p:attrName>
                                        </p:attrNameLst>
                                      </p:cBhvr>
                                      <p:tavLst>
                                        <p:tav tm="0">
                                          <p:val>
                                            <p:strVal val="#ppt_x+#ppt_w*1.125000"/>
                                          </p:val>
                                        </p:tav>
                                        <p:tav tm="100000">
                                          <p:val>
                                            <p:strVal val="#ppt_x"/>
                                          </p:val>
                                        </p:tav>
                                      </p:tavLst>
                                    </p:anim>
                                    <p:animEffect transition="in" filter="wipe(left)">
                                      <p:cBhvr>
                                        <p:cTn id="45" dur="500"/>
                                        <p:tgtEl>
                                          <p:spTgt spid="37"/>
                                        </p:tgtEl>
                                      </p:cBhvr>
                                    </p:animEffect>
                                  </p:childTnLst>
                                </p:cTn>
                              </p:par>
                              <p:par>
                                <p:cTn id="46" presetID="12" presetClass="entr" presetSubtype="2"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p:tgtEl>
                                          <p:spTgt spid="38"/>
                                        </p:tgtEl>
                                        <p:attrNameLst>
                                          <p:attrName>ppt_x</p:attrName>
                                        </p:attrNameLst>
                                      </p:cBhvr>
                                      <p:tavLst>
                                        <p:tav tm="0">
                                          <p:val>
                                            <p:strVal val="#ppt_x+#ppt_w*1.125000"/>
                                          </p:val>
                                        </p:tav>
                                        <p:tav tm="100000">
                                          <p:val>
                                            <p:strVal val="#ppt_x"/>
                                          </p:val>
                                        </p:tav>
                                      </p:tavLst>
                                    </p:anim>
                                    <p:animEffect transition="in" filter="wipe(left)">
                                      <p:cBhvr>
                                        <p:cTn id="49" dur="500"/>
                                        <p:tgtEl>
                                          <p:spTgt spid="38"/>
                                        </p:tgtEl>
                                      </p:cBhvr>
                                    </p:animEffect>
                                  </p:childTnLst>
                                </p:cTn>
                              </p:par>
                            </p:childTnLst>
                          </p:cTn>
                        </p:par>
                        <p:par>
                          <p:cTn id="50" fill="hold">
                            <p:stCondLst>
                              <p:cond delay="4500"/>
                            </p:stCondLst>
                            <p:childTnLst>
                              <p:par>
                                <p:cTn id="51" presetID="12" presetClass="entr" presetSubtype="2"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p:tgtEl>
                                          <p:spTgt spid="39"/>
                                        </p:tgtEl>
                                        <p:attrNameLst>
                                          <p:attrName>ppt_x</p:attrName>
                                        </p:attrNameLst>
                                      </p:cBhvr>
                                      <p:tavLst>
                                        <p:tav tm="0">
                                          <p:val>
                                            <p:strVal val="#ppt_x+#ppt_w*1.125000"/>
                                          </p:val>
                                        </p:tav>
                                        <p:tav tm="100000">
                                          <p:val>
                                            <p:strVal val="#ppt_x"/>
                                          </p:val>
                                        </p:tav>
                                      </p:tavLst>
                                    </p:anim>
                                    <p:animEffect transition="in" filter="wipe(left)">
                                      <p:cBhvr>
                                        <p:cTn id="54" dur="500"/>
                                        <p:tgtEl>
                                          <p:spTgt spid="39"/>
                                        </p:tgtEl>
                                      </p:cBhvr>
                                    </p:animEffect>
                                  </p:childTnLst>
                                </p:cTn>
                              </p:par>
                              <p:par>
                                <p:cTn id="55" presetID="12" presetClass="entr" presetSubtype="2"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p:tgtEl>
                                          <p:spTgt spid="40"/>
                                        </p:tgtEl>
                                        <p:attrNameLst>
                                          <p:attrName>ppt_x</p:attrName>
                                        </p:attrNameLst>
                                      </p:cBhvr>
                                      <p:tavLst>
                                        <p:tav tm="0">
                                          <p:val>
                                            <p:strVal val="#ppt_x+#ppt_w*1.125000"/>
                                          </p:val>
                                        </p:tav>
                                        <p:tav tm="100000">
                                          <p:val>
                                            <p:strVal val="#ppt_x"/>
                                          </p:val>
                                        </p:tav>
                                      </p:tavLst>
                                    </p:anim>
                                    <p:animEffect transition="in" filter="wipe(left)">
                                      <p:cBhvr>
                                        <p:cTn id="58" dur="500"/>
                                        <p:tgtEl>
                                          <p:spTgt spid="40"/>
                                        </p:tgtEl>
                                      </p:cBhvr>
                                    </p:animEffect>
                                  </p:childTnLst>
                                </p:cTn>
                              </p:par>
                            </p:childTnLst>
                          </p:cTn>
                        </p:par>
                        <p:par>
                          <p:cTn id="59" fill="hold">
                            <p:stCondLst>
                              <p:cond delay="5000"/>
                            </p:stCondLst>
                            <p:childTnLst>
                              <p:par>
                                <p:cTn id="60" presetID="12" presetClass="entr" presetSubtype="2" fill="hold" grpId="0" nodeType="afterEffect">
                                  <p:stCondLst>
                                    <p:cond delay="0"/>
                                  </p:stCondLst>
                                  <p:childTnLst>
                                    <p:set>
                                      <p:cBhvr>
                                        <p:cTn id="61" dur="1" fill="hold">
                                          <p:stCondLst>
                                            <p:cond delay="0"/>
                                          </p:stCondLst>
                                        </p:cTn>
                                        <p:tgtEl>
                                          <p:spTgt spid="41"/>
                                        </p:tgtEl>
                                        <p:attrNameLst>
                                          <p:attrName>style.visibility</p:attrName>
                                        </p:attrNameLst>
                                      </p:cBhvr>
                                      <p:to>
                                        <p:strVal val="visible"/>
                                      </p:to>
                                    </p:set>
                                    <p:anim calcmode="lin" valueType="num">
                                      <p:cBhvr additive="base">
                                        <p:cTn id="62" dur="500"/>
                                        <p:tgtEl>
                                          <p:spTgt spid="41"/>
                                        </p:tgtEl>
                                        <p:attrNameLst>
                                          <p:attrName>ppt_x</p:attrName>
                                        </p:attrNameLst>
                                      </p:cBhvr>
                                      <p:tavLst>
                                        <p:tav tm="0">
                                          <p:val>
                                            <p:strVal val="#ppt_x+#ppt_w*1.125000"/>
                                          </p:val>
                                        </p:tav>
                                        <p:tav tm="100000">
                                          <p:val>
                                            <p:strVal val="#ppt_x"/>
                                          </p:val>
                                        </p:tav>
                                      </p:tavLst>
                                    </p:anim>
                                    <p:animEffect transition="in" filter="wipe(left)">
                                      <p:cBhvr>
                                        <p:cTn id="63" dur="500"/>
                                        <p:tgtEl>
                                          <p:spTgt spid="41"/>
                                        </p:tgtEl>
                                      </p:cBhvr>
                                    </p:animEffect>
                                  </p:childTnLst>
                                </p:cTn>
                              </p:par>
                              <p:par>
                                <p:cTn id="64" presetID="12" presetClass="entr" presetSubtype="2"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500"/>
                                        <p:tgtEl>
                                          <p:spTgt spid="42"/>
                                        </p:tgtEl>
                                        <p:attrNameLst>
                                          <p:attrName>ppt_x</p:attrName>
                                        </p:attrNameLst>
                                      </p:cBhvr>
                                      <p:tavLst>
                                        <p:tav tm="0">
                                          <p:val>
                                            <p:strVal val="#ppt_x+#ppt_w*1.125000"/>
                                          </p:val>
                                        </p:tav>
                                        <p:tav tm="100000">
                                          <p:val>
                                            <p:strVal val="#ppt_x"/>
                                          </p:val>
                                        </p:tav>
                                      </p:tavLst>
                                    </p:anim>
                                    <p:animEffect transition="in" filter="wipe(left)">
                                      <p:cBhvr>
                                        <p:cTn id="6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7" grpId="0" animBg="1"/>
      <p:bldP spid="20" grpId="0" animBg="1"/>
      <p:bldP spid="35" grpId="0"/>
      <p:bldP spid="36" grpId="0"/>
      <p:bldP spid="37" grpId="0"/>
      <p:bldP spid="38" grpId="0"/>
      <p:bldP spid="39" grpId="0"/>
      <p:bldP spid="40" grpId="0"/>
      <p:bldP spid="41"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a:off x="1588" y="3616325"/>
            <a:ext cx="12855576" cy="3615185"/>
          </a:xfrm>
          <a:custGeom>
            <a:avLst/>
            <a:gdLst>
              <a:gd name="connsiteX0" fmla="*/ 0 w 6907593"/>
              <a:gd name="connsiteY0" fmla="*/ 0 h 1776503"/>
              <a:gd name="connsiteX1" fmla="*/ 6907593 w 6907593"/>
              <a:gd name="connsiteY1" fmla="*/ 1776503 h 1776503"/>
              <a:gd name="connsiteX2" fmla="*/ 0 w 6907593"/>
              <a:gd name="connsiteY2" fmla="*/ 1776503 h 1776503"/>
            </a:gdLst>
            <a:ahLst/>
            <a:cxnLst>
              <a:cxn ang="0">
                <a:pos x="connsiteX0" y="connsiteY0"/>
              </a:cxn>
              <a:cxn ang="0">
                <a:pos x="connsiteX1" y="connsiteY1"/>
              </a:cxn>
              <a:cxn ang="0">
                <a:pos x="connsiteX2" y="connsiteY2"/>
              </a:cxn>
            </a:cxnLst>
            <a:rect l="l" t="t" r="r" b="b"/>
            <a:pathLst>
              <a:path w="6907593" h="1776503">
                <a:moveTo>
                  <a:pt x="0" y="0"/>
                </a:moveTo>
                <a:lnTo>
                  <a:pt x="6907593" y="1776503"/>
                </a:lnTo>
                <a:lnTo>
                  <a:pt x="0" y="1776503"/>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flipH="1">
            <a:off x="4917581" y="5841531"/>
            <a:ext cx="7939583" cy="1390226"/>
          </a:xfrm>
          <a:custGeom>
            <a:avLst/>
            <a:gdLst>
              <a:gd name="connsiteX0" fmla="*/ 0 w 6907593"/>
              <a:gd name="connsiteY0" fmla="*/ 0 h 1776503"/>
              <a:gd name="connsiteX1" fmla="*/ 6907593 w 6907593"/>
              <a:gd name="connsiteY1" fmla="*/ 1776503 h 1776503"/>
              <a:gd name="connsiteX2" fmla="*/ 0 w 6907593"/>
              <a:gd name="connsiteY2" fmla="*/ 1776503 h 1776503"/>
            </a:gdLst>
            <a:ahLst/>
            <a:cxnLst>
              <a:cxn ang="0">
                <a:pos x="connsiteX0" y="connsiteY0"/>
              </a:cxn>
              <a:cxn ang="0">
                <a:pos x="connsiteX1" y="connsiteY1"/>
              </a:cxn>
              <a:cxn ang="0">
                <a:pos x="connsiteX2" y="connsiteY2"/>
              </a:cxn>
            </a:cxnLst>
            <a:rect l="l" t="t" r="r" b="b"/>
            <a:pathLst>
              <a:path w="6907593" h="1776503">
                <a:moveTo>
                  <a:pt x="0" y="0"/>
                </a:moveTo>
                <a:lnTo>
                  <a:pt x="6907593" y="1776503"/>
                </a:lnTo>
                <a:lnTo>
                  <a:pt x="0" y="1776503"/>
                </a:lnTo>
                <a:close/>
              </a:path>
            </a:pathLst>
          </a:cu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11"/>
          <p:cNvSpPr txBox="1"/>
          <p:nvPr/>
        </p:nvSpPr>
        <p:spPr>
          <a:xfrm>
            <a:off x="6212611" y="2680453"/>
            <a:ext cx="4092402" cy="1174039"/>
          </a:xfrm>
          <a:prstGeom prst="rect">
            <a:avLst/>
          </a:prstGeom>
          <a:noFill/>
        </p:spPr>
        <p:txBody>
          <a:bodyPr wrap="none" rtlCol="0">
            <a:spAutoFit/>
          </a:bodyPr>
          <a:lstStyle/>
          <a:p>
            <a:pPr marL="0" lvl="1"/>
            <a:r>
              <a:rPr lang="en-US" altLang="zh-CN" sz="1969" b="1" dirty="0">
                <a:solidFill>
                  <a:schemeClr val="accent2"/>
                </a:solidFill>
                <a:latin typeface="微软雅黑" panose="020B0503020204020204" pitchFamily="34" charset="-122"/>
                <a:ea typeface="微软雅黑" panose="020B0503020204020204" pitchFamily="34" charset="-122"/>
              </a:rPr>
              <a:t>first part</a:t>
            </a:r>
          </a:p>
          <a:p>
            <a:pPr marL="0" lvl="1"/>
            <a:r>
              <a:rPr lang="zh-CN" altLang="en-US" sz="5060" dirty="0">
                <a:solidFill>
                  <a:srgbClr val="F0D04E"/>
                </a:solidFill>
                <a:latin typeface="微软雅黑" panose="020B0503020204020204" pitchFamily="34" charset="-122"/>
                <a:ea typeface="微软雅黑" panose="020B0503020204020204" pitchFamily="34" charset="-122"/>
              </a:rPr>
              <a:t>   </a:t>
            </a:r>
            <a:r>
              <a:rPr lang="en-US" altLang="zh-CN" sz="3200" dirty="0">
                <a:solidFill>
                  <a:srgbClr val="535353"/>
                </a:solidFill>
                <a:latin typeface="微软雅黑" panose="020B0503020204020204" pitchFamily="34" charset="-122"/>
                <a:ea typeface="微软雅黑" panose="020B0503020204020204" pitchFamily="34" charset="-122"/>
              </a:rPr>
              <a:t>Title text content</a:t>
            </a:r>
            <a:endParaRPr lang="en-US" altLang="zh-CN" sz="5060" dirty="0">
              <a:solidFill>
                <a:srgbClr val="535353"/>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flipV="1">
            <a:off x="6023153" y="2542488"/>
            <a:ext cx="0" cy="199735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5" name="TextBox 13"/>
          <p:cNvSpPr txBox="1"/>
          <p:nvPr/>
        </p:nvSpPr>
        <p:spPr>
          <a:xfrm>
            <a:off x="4260019" y="4193680"/>
            <a:ext cx="1269244" cy="346163"/>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26" name="组合 25"/>
          <p:cNvGrpSpPr/>
          <p:nvPr/>
        </p:nvGrpSpPr>
        <p:grpSpPr>
          <a:xfrm>
            <a:off x="4052619" y="2505703"/>
            <a:ext cx="1476644" cy="1476644"/>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28" name="椭圆 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9" name="TextBox 24"/>
          <p:cNvSpPr txBox="1"/>
          <p:nvPr/>
        </p:nvSpPr>
        <p:spPr>
          <a:xfrm>
            <a:off x="6462749" y="4065700"/>
            <a:ext cx="1496828" cy="362841"/>
          </a:xfrm>
          <a:prstGeom prst="rect">
            <a:avLst/>
          </a:prstGeom>
          <a:noFill/>
        </p:spPr>
        <p:txBody>
          <a:bodyPr wrap="square" lIns="85010" tIns="42506" rIns="85010" bIns="42506"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01 Click to add Related title text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TextBox 25"/>
          <p:cNvSpPr txBox="1"/>
          <p:nvPr/>
        </p:nvSpPr>
        <p:spPr>
          <a:xfrm>
            <a:off x="7942622" y="4065700"/>
            <a:ext cx="1563668" cy="362841"/>
          </a:xfrm>
          <a:prstGeom prst="rect">
            <a:avLst/>
          </a:prstGeom>
          <a:noFill/>
        </p:spPr>
        <p:txBody>
          <a:bodyPr wrap="square" lIns="85010" tIns="42506" rIns="85010" bIns="42506"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02 Click to add Related title text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13"/>
          <p:cNvSpPr txBox="1"/>
          <p:nvPr/>
        </p:nvSpPr>
        <p:spPr>
          <a:xfrm>
            <a:off x="4234380" y="2737595"/>
            <a:ext cx="1269244" cy="1081695"/>
          </a:xfrm>
          <a:prstGeom prst="rect">
            <a:avLst/>
          </a:prstGeom>
          <a:noFill/>
        </p:spPr>
        <p:txBody>
          <a:bodyPr wrap="square" lIns="0" tIns="0" rIns="0" bIns="0" rtlCol="0">
            <a:spAutoFit/>
          </a:bodyPr>
          <a:lstStyle/>
          <a:p>
            <a:r>
              <a:rPr lang="en-US" altLang="zh-CN" sz="7029" b="1" dirty="0">
                <a:solidFill>
                  <a:schemeClr val="accent1"/>
                </a:solidFill>
                <a:latin typeface="Arial" panose="020B0604020202020204" pitchFamily="34" charset="0"/>
                <a:ea typeface="+mj-ea"/>
                <a:cs typeface="Arial" panose="020B0604020202020204" pitchFamily="34" charset="0"/>
              </a:rPr>
              <a:t>04</a:t>
            </a:r>
            <a:endParaRPr lang="zh-CN" altLang="en-US" sz="7029" b="1" dirty="0">
              <a:solidFill>
                <a:schemeClr val="accent1"/>
              </a:solidFill>
              <a:latin typeface="Arial" panose="020B0604020202020204" pitchFamily="34" charset="0"/>
              <a:ea typeface="+mj-ea"/>
              <a:cs typeface="Arial" panose="020B0604020202020204" pitchFamily="34" charset="0"/>
            </a:endParaRPr>
          </a:p>
        </p:txBody>
      </p:sp>
      <p:sp>
        <p:nvSpPr>
          <p:cNvPr id="32" name="TextBox 24"/>
          <p:cNvSpPr txBox="1"/>
          <p:nvPr/>
        </p:nvSpPr>
        <p:spPr>
          <a:xfrm>
            <a:off x="6462749" y="4355339"/>
            <a:ext cx="1496828" cy="362841"/>
          </a:xfrm>
          <a:prstGeom prst="rect">
            <a:avLst/>
          </a:prstGeom>
          <a:noFill/>
        </p:spPr>
        <p:txBody>
          <a:bodyPr wrap="square" lIns="85010" tIns="42506" rIns="85010" bIns="42506"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03 Click to add Related title text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25"/>
          <p:cNvSpPr txBox="1"/>
          <p:nvPr/>
        </p:nvSpPr>
        <p:spPr>
          <a:xfrm>
            <a:off x="7942622" y="4355339"/>
            <a:ext cx="1563668" cy="362841"/>
          </a:xfrm>
          <a:prstGeom prst="rect">
            <a:avLst/>
          </a:prstGeom>
          <a:noFill/>
        </p:spPr>
        <p:txBody>
          <a:bodyPr wrap="square" lIns="85010" tIns="42506" rIns="85010" bIns="42506"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04 Click to add Related title text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2481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anim calcmode="lin" valueType="num">
                                      <p:cBhvr>
                                        <p:cTn id="27" dur="500" fill="hold"/>
                                        <p:tgtEl>
                                          <p:spTgt spid="31"/>
                                        </p:tgtEl>
                                        <p:attrNameLst>
                                          <p:attrName>ppt_x</p:attrName>
                                        </p:attrNameLst>
                                      </p:cBhvr>
                                      <p:tavLst>
                                        <p:tav tm="0">
                                          <p:val>
                                            <p:strVal val="#ppt_x"/>
                                          </p:val>
                                        </p:tav>
                                        <p:tav tm="100000">
                                          <p:val>
                                            <p:strVal val="#ppt_x"/>
                                          </p:val>
                                        </p:tav>
                                      </p:tavLst>
                                    </p:anim>
                                    <p:anim calcmode="lin" valueType="num">
                                      <p:cBhvr>
                                        <p:cTn id="28" dur="500" fill="hold"/>
                                        <p:tgtEl>
                                          <p:spTgt spid="31"/>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1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ppt_x</p:attrName>
                                        </p:attrNameLst>
                                      </p:cBhvr>
                                      <p:tavLst>
                                        <p:tav tm="0">
                                          <p:val>
                                            <p:strVal val="#ppt_x-#ppt_w*1.125000"/>
                                          </p:val>
                                        </p:tav>
                                        <p:tav tm="100000">
                                          <p:val>
                                            <p:strVal val="#ppt_x"/>
                                          </p:val>
                                        </p:tav>
                                      </p:tavLst>
                                    </p:anim>
                                    <p:animEffect transition="in" filter="wipe(right)">
                                      <p:cBhvr>
                                        <p:cTn id="33" dur="500"/>
                                        <p:tgtEl>
                                          <p:spTgt spid="23"/>
                                        </p:tgtEl>
                                      </p:cBhvr>
                                    </p:animEffect>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anim calcmode="lin" valueType="num">
                                      <p:cBhvr>
                                        <p:cTn id="38" dur="500" fill="hold"/>
                                        <p:tgtEl>
                                          <p:spTgt spid="25"/>
                                        </p:tgtEl>
                                        <p:attrNameLst>
                                          <p:attrName>ppt_x</p:attrName>
                                        </p:attrNameLst>
                                      </p:cBhvr>
                                      <p:tavLst>
                                        <p:tav tm="0">
                                          <p:val>
                                            <p:strVal val="#ppt_x"/>
                                          </p:val>
                                        </p:tav>
                                        <p:tav tm="100000">
                                          <p:val>
                                            <p:strVal val="#ppt_x"/>
                                          </p:val>
                                        </p:tav>
                                      </p:tavLst>
                                    </p:anim>
                                    <p:anim calcmode="lin" valueType="num">
                                      <p:cBhvr>
                                        <p:cTn id="39" dur="500" fill="hold"/>
                                        <p:tgtEl>
                                          <p:spTgt spid="25"/>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2" presetClass="entr" presetSubtype="4"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20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childTnLst>
                          </p:cTn>
                        </p:par>
                        <p:par>
                          <p:cTn id="49" fill="hold">
                            <p:stCondLst>
                              <p:cond delay="3700"/>
                            </p:stCondLst>
                            <p:childTnLst>
                              <p:par>
                                <p:cTn id="50" presetID="2" presetClass="entr" presetSubtype="4"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ppt_x"/>
                                          </p:val>
                                        </p:tav>
                                        <p:tav tm="100000">
                                          <p:val>
                                            <p:strVal val="#ppt_x"/>
                                          </p:val>
                                        </p:tav>
                                      </p:tavLst>
                                    </p:anim>
                                    <p:anim calcmode="lin" valueType="num">
                                      <p:cBhvr additive="base">
                                        <p:cTn id="53" dur="500" fill="hold"/>
                                        <p:tgtEl>
                                          <p:spTgt spid="3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20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500" fill="hold"/>
                                        <p:tgtEl>
                                          <p:spTgt spid="33"/>
                                        </p:tgtEl>
                                        <p:attrNameLst>
                                          <p:attrName>ppt_x</p:attrName>
                                        </p:attrNameLst>
                                      </p:cBhvr>
                                      <p:tavLst>
                                        <p:tav tm="0">
                                          <p:val>
                                            <p:strVal val="#ppt_x"/>
                                          </p:val>
                                        </p:tav>
                                        <p:tav tm="100000">
                                          <p:val>
                                            <p:strVal val="#ppt_x"/>
                                          </p:val>
                                        </p:tav>
                                      </p:tavLst>
                                    </p:anim>
                                    <p:anim calcmode="lin" valueType="num">
                                      <p:cBhvr additive="base">
                                        <p:cTn id="5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P spid="29" grpId="0"/>
      <p:bldP spid="30" grpId="0"/>
      <p:bldP spid="31" grpId="0"/>
      <p:bldP spid="32"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H="1">
            <a:off x="4343151" y="1985524"/>
            <a:ext cx="6821327"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383836" y="3208952"/>
            <a:ext cx="5780643"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886825" y="4432380"/>
            <a:ext cx="8277653"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4343151" y="5655809"/>
            <a:ext cx="6821327"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3266534" y="1802451"/>
            <a:ext cx="1740327" cy="1627572"/>
          </a:xfrm>
          <a:prstGeom prst="flowChartDecis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31" dirty="0">
                <a:latin typeface="HelveticaNeueLT Pro 35 Th" pitchFamily="34" charset="0"/>
              </a:rPr>
              <a:t>20%</a:t>
            </a:r>
            <a:endParaRPr lang="zh-CN" altLang="en-US" sz="2531" dirty="0">
              <a:latin typeface="HelveticaNeueLT Pro 35 Th" pitchFamily="34" charset="0"/>
            </a:endParaRPr>
          </a:p>
        </p:txBody>
      </p:sp>
      <p:sp>
        <p:nvSpPr>
          <p:cNvPr id="22" name="流程图: 决策 21"/>
          <p:cNvSpPr/>
          <p:nvPr/>
        </p:nvSpPr>
        <p:spPr>
          <a:xfrm>
            <a:off x="3045000" y="3616325"/>
            <a:ext cx="2113745" cy="2059156"/>
          </a:xfrm>
          <a:prstGeom prst="flowChartDecisi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31" dirty="0">
                <a:latin typeface="HelveticaNeueLT Pro 35 Th" pitchFamily="34" charset="0"/>
              </a:rPr>
              <a:t>35%</a:t>
            </a:r>
            <a:endParaRPr lang="zh-CN" altLang="en-US" sz="2531" dirty="0">
              <a:latin typeface="HelveticaNeueLT Pro 35 Th" pitchFamily="34" charset="0"/>
            </a:endParaRPr>
          </a:p>
        </p:txBody>
      </p:sp>
      <p:sp>
        <p:nvSpPr>
          <p:cNvPr id="23" name="流程图: 决策 22"/>
          <p:cNvSpPr/>
          <p:nvPr/>
        </p:nvSpPr>
        <p:spPr>
          <a:xfrm>
            <a:off x="1301851" y="2211404"/>
            <a:ext cx="2654470" cy="2585917"/>
          </a:xfrm>
          <a:prstGeom prst="flowChartDecisi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75" dirty="0">
                <a:latin typeface="HelveticaNeueLT Pro 35 Th" pitchFamily="34" charset="0"/>
              </a:rPr>
              <a:t>55%</a:t>
            </a:r>
            <a:endParaRPr lang="zh-CN" altLang="en-US" sz="3375" dirty="0">
              <a:latin typeface="HelveticaNeueLT Pro 35 Th" pitchFamily="34" charset="0"/>
            </a:endParaRPr>
          </a:p>
        </p:txBody>
      </p:sp>
      <p:sp>
        <p:nvSpPr>
          <p:cNvPr id="24" name="流程图: 决策 23"/>
          <p:cNvSpPr/>
          <p:nvPr/>
        </p:nvSpPr>
        <p:spPr>
          <a:xfrm>
            <a:off x="4234345" y="2877436"/>
            <a:ext cx="1421283" cy="1329199"/>
          </a:xfrm>
          <a:prstGeom prst="flowChartDecisi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9">
                <a:latin typeface="HelveticaNeueLT Pro 35 Th" pitchFamily="34" charset="0"/>
              </a:rPr>
              <a:t>10%</a:t>
            </a:r>
            <a:endParaRPr lang="zh-CN" altLang="en-US" sz="2109">
              <a:latin typeface="HelveticaNeueLT Pro 35 Th" pitchFamily="34" charset="0"/>
            </a:endParaRPr>
          </a:p>
        </p:txBody>
      </p:sp>
      <p:sp>
        <p:nvSpPr>
          <p:cNvPr id="25" name="矩形 24"/>
          <p:cNvSpPr/>
          <p:nvPr/>
        </p:nvSpPr>
        <p:spPr>
          <a:xfrm>
            <a:off x="5069841" y="1698338"/>
            <a:ext cx="5103951" cy="720197"/>
          </a:xfrm>
          <a:prstGeom prst="rect">
            <a:avLst/>
          </a:prstGeom>
        </p:spPr>
        <p:txBody>
          <a:bodyPr wrap="square">
            <a:spAutoFit/>
          </a:bodyPr>
          <a:lstStyle/>
          <a:p>
            <a:pPr>
              <a:lnSpc>
                <a:spcPct val="120000"/>
              </a:lnSpc>
            </a:pPr>
            <a:r>
              <a:rPr lang="en-US" altLang="zh-CN" sz="1400" dirty="0">
                <a:solidFill>
                  <a:schemeClr val="bg1">
                    <a:lumMod val="65000"/>
                  </a:schemeClr>
                </a:solidFill>
                <a:latin typeface="+mj-ea"/>
                <a:ea typeface="+mj-ea"/>
                <a:cs typeface="+mn-ea"/>
                <a:sym typeface="Arial" panose="020B0604020202020204" pitchFamily="34" charset="0"/>
              </a:rPr>
              <a:t>Please replace the text content</a:t>
            </a:r>
          </a:p>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5699470" y="2924427"/>
            <a:ext cx="4996396" cy="720197"/>
          </a:xfrm>
          <a:prstGeom prst="rect">
            <a:avLst/>
          </a:prstGeom>
        </p:spPr>
        <p:txBody>
          <a:bodyPr wrap="square">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0" name="矩形 29"/>
          <p:cNvSpPr/>
          <p:nvPr/>
        </p:nvSpPr>
        <p:spPr>
          <a:xfrm>
            <a:off x="5699470" y="4150516"/>
            <a:ext cx="5122394" cy="720197"/>
          </a:xfrm>
          <a:prstGeom prst="rect">
            <a:avLst/>
          </a:prstGeom>
        </p:spPr>
        <p:txBody>
          <a:bodyPr wrap="square">
            <a:spAutoFit/>
          </a:bodyPr>
          <a:lstStyle/>
          <a:p>
            <a:pPr>
              <a:lnSpc>
                <a:spcPct val="120000"/>
              </a:lnSpc>
            </a:pPr>
            <a:r>
              <a:rPr lang="en-US" altLang="zh-CN" sz="1400" dirty="0">
                <a:solidFill>
                  <a:schemeClr val="bg1">
                    <a:lumMod val="65000"/>
                  </a:schemeClr>
                </a:solidFill>
                <a:latin typeface="+mj-ea"/>
                <a:ea typeface="+mj-ea"/>
                <a:cs typeface="+mn-ea"/>
                <a:sym typeface="Arial" panose="020B0604020202020204" pitchFamily="34" charset="0"/>
              </a:rPr>
              <a:t>Please replace the text content</a:t>
            </a:r>
          </a:p>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1" name="矩形 30"/>
          <p:cNvSpPr/>
          <p:nvPr/>
        </p:nvSpPr>
        <p:spPr>
          <a:xfrm>
            <a:off x="5069841" y="5347833"/>
            <a:ext cx="5031943" cy="720197"/>
          </a:xfrm>
          <a:prstGeom prst="rect">
            <a:avLst/>
          </a:prstGeom>
        </p:spPr>
        <p:txBody>
          <a:bodyPr wrap="square">
            <a:spAutoFit/>
          </a:bodyPr>
          <a:lstStyle/>
          <a:p>
            <a:pPr>
              <a:lnSpc>
                <a:spcPct val="120000"/>
              </a:lnSpc>
            </a:pPr>
            <a:r>
              <a:rPr lang="en-US" altLang="zh-CN" sz="1400" dirty="0">
                <a:solidFill>
                  <a:schemeClr val="bg1">
                    <a:lumMod val="65000"/>
                  </a:schemeClr>
                </a:solidFill>
                <a:latin typeface="+mj-ea"/>
                <a:ea typeface="+mj-ea"/>
                <a:cs typeface="+mn-ea"/>
                <a:sym typeface="Arial" panose="020B0604020202020204" pitchFamily="34" charset="0"/>
              </a:rPr>
              <a:t>Please replace the text content</a:t>
            </a:r>
          </a:p>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14"/>
          <p:cNvSpPr txBox="1"/>
          <p:nvPr/>
        </p:nvSpPr>
        <p:spPr>
          <a:xfrm>
            <a:off x="372973" y="266550"/>
            <a:ext cx="4444954" cy="466708"/>
          </a:xfrm>
          <a:prstGeom prst="rect">
            <a:avLst/>
          </a:prstGeom>
          <a:noFill/>
        </p:spPr>
        <p:txBody>
          <a:bodyPr wrap="none" lIns="96434" tIns="48217" rIns="96434" bIns="48217" rtlCol="0">
            <a:spAutoFit/>
          </a:bodyPr>
          <a:lstStyle/>
          <a:p>
            <a:pPr defTabSz="964278"/>
            <a:r>
              <a:rPr lang="en-US" altLang="zh-CN"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Click to add Related title text</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16" name="文本框 15"/>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2197093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par>
                                <p:cTn id="8" presetID="12" presetClass="entr" presetSubtype="2" fill="hold" grpId="0" nodeType="withEffect">
                                  <p:stCondLst>
                                    <p:cond delay="20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500"/>
                                        <p:tgtEl>
                                          <p:spTgt spid="25"/>
                                        </p:tgtEl>
                                        <p:attrNameLst>
                                          <p:attrName>ppt_x</p:attrName>
                                        </p:attrNameLst>
                                      </p:cBhvr>
                                      <p:tavLst>
                                        <p:tav tm="0">
                                          <p:val>
                                            <p:strVal val="#ppt_x+#ppt_w*1.125000"/>
                                          </p:val>
                                        </p:tav>
                                        <p:tav tm="100000">
                                          <p:val>
                                            <p:strVal val="#ppt_x"/>
                                          </p:val>
                                        </p:tav>
                                      </p:tavLst>
                                    </p:anim>
                                    <p:animEffect transition="in" filter="wipe(left)">
                                      <p:cBhvr>
                                        <p:cTn id="11" dur="500"/>
                                        <p:tgtEl>
                                          <p:spTgt spid="25"/>
                                        </p:tgtEl>
                                      </p:cBhvr>
                                    </p:animEffect>
                                  </p:childTnLst>
                                </p:cTn>
                              </p:par>
                              <p:par>
                                <p:cTn id="12" presetID="31" presetClass="entr" presetSubtype="0" fill="hold" grpId="0" nodeType="withEffect">
                                  <p:stCondLst>
                                    <p:cond delay="50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 calcmode="lin" valueType="num">
                                      <p:cBhvr>
                                        <p:cTn id="16" dur="500" fill="hold"/>
                                        <p:tgtEl>
                                          <p:spTgt spid="21"/>
                                        </p:tgtEl>
                                        <p:attrNameLst>
                                          <p:attrName>style.rotation</p:attrName>
                                        </p:attrNameLst>
                                      </p:cBhvr>
                                      <p:tavLst>
                                        <p:tav tm="0">
                                          <p:val>
                                            <p:fltVal val="90"/>
                                          </p:val>
                                        </p:tav>
                                        <p:tav tm="100000">
                                          <p:val>
                                            <p:fltVal val="0"/>
                                          </p:val>
                                        </p:tav>
                                      </p:tavLst>
                                    </p:anim>
                                    <p:animEffect transition="in" filter="fade">
                                      <p:cBhvr>
                                        <p:cTn id="17" dur="500"/>
                                        <p:tgtEl>
                                          <p:spTgt spid="21"/>
                                        </p:tgtEl>
                                      </p:cBhvr>
                                    </p:animEffect>
                                  </p:childTnLst>
                                </p:cTn>
                              </p:par>
                              <p:par>
                                <p:cTn id="18" presetID="22" presetClass="entr" presetSubtype="2" fill="hold" nodeType="withEffect">
                                  <p:stCondLst>
                                    <p:cond delay="100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par>
                                <p:cTn id="21" presetID="12" presetClass="entr" presetSubtype="2" fill="hold" grpId="0" nodeType="withEffect">
                                  <p:stCondLst>
                                    <p:cond delay="100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ppt_x</p:attrName>
                                        </p:attrNameLst>
                                      </p:cBhvr>
                                      <p:tavLst>
                                        <p:tav tm="0">
                                          <p:val>
                                            <p:strVal val="#ppt_x+#ppt_w*1.125000"/>
                                          </p:val>
                                        </p:tav>
                                        <p:tav tm="100000">
                                          <p:val>
                                            <p:strVal val="#ppt_x"/>
                                          </p:val>
                                        </p:tav>
                                      </p:tavLst>
                                    </p:anim>
                                    <p:animEffect transition="in" filter="wipe(left)">
                                      <p:cBhvr>
                                        <p:cTn id="24" dur="500"/>
                                        <p:tgtEl>
                                          <p:spTgt spid="29"/>
                                        </p:tgtEl>
                                      </p:cBhvr>
                                    </p:animEffect>
                                  </p:childTnLst>
                                </p:cTn>
                              </p:par>
                              <p:par>
                                <p:cTn id="25" presetID="31" presetClass="entr" presetSubtype="0" fill="hold" grpId="0" nodeType="withEffect">
                                  <p:stCondLst>
                                    <p:cond delay="150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 calcmode="lin" valueType="num">
                                      <p:cBhvr>
                                        <p:cTn id="29" dur="500" fill="hold"/>
                                        <p:tgtEl>
                                          <p:spTgt spid="24"/>
                                        </p:tgtEl>
                                        <p:attrNameLst>
                                          <p:attrName>style.rotation</p:attrName>
                                        </p:attrNameLst>
                                      </p:cBhvr>
                                      <p:tavLst>
                                        <p:tav tm="0">
                                          <p:val>
                                            <p:fltVal val="90"/>
                                          </p:val>
                                        </p:tav>
                                        <p:tav tm="100000">
                                          <p:val>
                                            <p:fltVal val="0"/>
                                          </p:val>
                                        </p:tav>
                                      </p:tavLst>
                                    </p:anim>
                                    <p:animEffect transition="in" filter="fade">
                                      <p:cBhvr>
                                        <p:cTn id="30" dur="500"/>
                                        <p:tgtEl>
                                          <p:spTgt spid="24"/>
                                        </p:tgtEl>
                                      </p:cBhvr>
                                    </p:animEffect>
                                  </p:childTnLst>
                                </p:cTn>
                              </p:par>
                              <p:par>
                                <p:cTn id="31" presetID="22" presetClass="entr" presetSubtype="2" fill="hold" nodeType="withEffect">
                                  <p:stCondLst>
                                    <p:cond delay="2000"/>
                                  </p:stCondLst>
                                  <p:childTnLst>
                                    <p:set>
                                      <p:cBhvr>
                                        <p:cTn id="32" dur="1" fill="hold">
                                          <p:stCondLst>
                                            <p:cond delay="0"/>
                                          </p:stCondLst>
                                        </p:cTn>
                                        <p:tgtEl>
                                          <p:spTgt spid="19"/>
                                        </p:tgtEl>
                                        <p:attrNameLst>
                                          <p:attrName>style.visibility</p:attrName>
                                        </p:attrNameLst>
                                      </p:cBhvr>
                                      <p:to>
                                        <p:strVal val="visible"/>
                                      </p:to>
                                    </p:set>
                                    <p:animEffect transition="in" filter="wipe(right)">
                                      <p:cBhvr>
                                        <p:cTn id="33" dur="500"/>
                                        <p:tgtEl>
                                          <p:spTgt spid="19"/>
                                        </p:tgtEl>
                                      </p:cBhvr>
                                    </p:animEffect>
                                  </p:childTnLst>
                                </p:cTn>
                              </p:par>
                              <p:par>
                                <p:cTn id="34" presetID="12" presetClass="entr" presetSubtype="2" fill="hold" grpId="0" nodeType="withEffect">
                                  <p:stCondLst>
                                    <p:cond delay="200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p:tgtEl>
                                          <p:spTgt spid="30"/>
                                        </p:tgtEl>
                                        <p:attrNameLst>
                                          <p:attrName>ppt_x</p:attrName>
                                        </p:attrNameLst>
                                      </p:cBhvr>
                                      <p:tavLst>
                                        <p:tav tm="0">
                                          <p:val>
                                            <p:strVal val="#ppt_x+#ppt_w*1.125000"/>
                                          </p:val>
                                        </p:tav>
                                        <p:tav tm="100000">
                                          <p:val>
                                            <p:strVal val="#ppt_x"/>
                                          </p:val>
                                        </p:tav>
                                      </p:tavLst>
                                    </p:anim>
                                    <p:animEffect transition="in" filter="wipe(left)">
                                      <p:cBhvr>
                                        <p:cTn id="37" dur="500"/>
                                        <p:tgtEl>
                                          <p:spTgt spid="30"/>
                                        </p:tgtEl>
                                      </p:cBhvr>
                                    </p:animEffect>
                                  </p:childTnLst>
                                </p:cTn>
                              </p:par>
                              <p:par>
                                <p:cTn id="38" presetID="31" presetClass="entr" presetSubtype="0" fill="hold" grpId="0" nodeType="withEffect">
                                  <p:stCondLst>
                                    <p:cond delay="250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 calcmode="lin" valueType="num">
                                      <p:cBhvr>
                                        <p:cTn id="42" dur="500" fill="hold"/>
                                        <p:tgtEl>
                                          <p:spTgt spid="23"/>
                                        </p:tgtEl>
                                        <p:attrNameLst>
                                          <p:attrName>style.rotation</p:attrName>
                                        </p:attrNameLst>
                                      </p:cBhvr>
                                      <p:tavLst>
                                        <p:tav tm="0">
                                          <p:val>
                                            <p:fltVal val="90"/>
                                          </p:val>
                                        </p:tav>
                                        <p:tav tm="100000">
                                          <p:val>
                                            <p:fltVal val="0"/>
                                          </p:val>
                                        </p:tav>
                                      </p:tavLst>
                                    </p:anim>
                                    <p:animEffect transition="in" filter="fade">
                                      <p:cBhvr>
                                        <p:cTn id="43" dur="500"/>
                                        <p:tgtEl>
                                          <p:spTgt spid="23"/>
                                        </p:tgtEl>
                                      </p:cBhvr>
                                    </p:animEffect>
                                  </p:childTnLst>
                                </p:cTn>
                              </p:par>
                              <p:par>
                                <p:cTn id="44" presetID="12" presetClass="entr" presetSubtype="2" fill="hold" grpId="0" nodeType="withEffect">
                                  <p:stCondLst>
                                    <p:cond delay="250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p:tgtEl>
                                          <p:spTgt spid="31"/>
                                        </p:tgtEl>
                                        <p:attrNameLst>
                                          <p:attrName>ppt_x</p:attrName>
                                        </p:attrNameLst>
                                      </p:cBhvr>
                                      <p:tavLst>
                                        <p:tav tm="0">
                                          <p:val>
                                            <p:strVal val="#ppt_x+#ppt_w*1.125000"/>
                                          </p:val>
                                        </p:tav>
                                        <p:tav tm="100000">
                                          <p:val>
                                            <p:strVal val="#ppt_x"/>
                                          </p:val>
                                        </p:tav>
                                      </p:tavLst>
                                    </p:anim>
                                    <p:animEffect transition="in" filter="wipe(left)">
                                      <p:cBhvr>
                                        <p:cTn id="47" dur="500"/>
                                        <p:tgtEl>
                                          <p:spTgt spid="31"/>
                                        </p:tgtEl>
                                      </p:cBhvr>
                                    </p:animEffect>
                                  </p:childTnLst>
                                </p:cTn>
                              </p:par>
                              <p:par>
                                <p:cTn id="48" presetID="22" presetClass="entr" presetSubtype="2" fill="hold" nodeType="withEffect">
                                  <p:stCondLst>
                                    <p:cond delay="3000"/>
                                  </p:stCondLst>
                                  <p:childTnLst>
                                    <p:set>
                                      <p:cBhvr>
                                        <p:cTn id="49" dur="1" fill="hold">
                                          <p:stCondLst>
                                            <p:cond delay="0"/>
                                          </p:stCondLst>
                                        </p:cTn>
                                        <p:tgtEl>
                                          <p:spTgt spid="20"/>
                                        </p:tgtEl>
                                        <p:attrNameLst>
                                          <p:attrName>style.visibility</p:attrName>
                                        </p:attrNameLst>
                                      </p:cBhvr>
                                      <p:to>
                                        <p:strVal val="visible"/>
                                      </p:to>
                                    </p:set>
                                    <p:animEffect transition="in" filter="wipe(right)">
                                      <p:cBhvr>
                                        <p:cTn id="50" dur="500"/>
                                        <p:tgtEl>
                                          <p:spTgt spid="20"/>
                                        </p:tgtEl>
                                      </p:cBhvr>
                                    </p:animEffect>
                                  </p:childTnLst>
                                </p:cTn>
                              </p:par>
                              <p:par>
                                <p:cTn id="51" presetID="31" presetClass="entr" presetSubtype="0" fill="hold" grpId="0" nodeType="withEffect">
                                  <p:stCondLst>
                                    <p:cond delay="3500"/>
                                  </p:stCondLst>
                                  <p:childTnLst>
                                    <p:set>
                                      <p:cBhvr>
                                        <p:cTn id="52" dur="1" fill="hold">
                                          <p:stCondLst>
                                            <p:cond delay="0"/>
                                          </p:stCondLst>
                                        </p:cTn>
                                        <p:tgtEl>
                                          <p:spTgt spid="22"/>
                                        </p:tgtEl>
                                        <p:attrNameLst>
                                          <p:attrName>style.visibility</p:attrName>
                                        </p:attrNameLst>
                                      </p:cBhvr>
                                      <p:to>
                                        <p:strVal val="visible"/>
                                      </p:to>
                                    </p:set>
                                    <p:anim calcmode="lin" valueType="num">
                                      <p:cBhvr>
                                        <p:cTn id="53" dur="500" fill="hold"/>
                                        <p:tgtEl>
                                          <p:spTgt spid="22"/>
                                        </p:tgtEl>
                                        <p:attrNameLst>
                                          <p:attrName>ppt_w</p:attrName>
                                        </p:attrNameLst>
                                      </p:cBhvr>
                                      <p:tavLst>
                                        <p:tav tm="0">
                                          <p:val>
                                            <p:fltVal val="0"/>
                                          </p:val>
                                        </p:tav>
                                        <p:tav tm="100000">
                                          <p:val>
                                            <p:strVal val="#ppt_w"/>
                                          </p:val>
                                        </p:tav>
                                      </p:tavLst>
                                    </p:anim>
                                    <p:anim calcmode="lin" valueType="num">
                                      <p:cBhvr>
                                        <p:cTn id="54" dur="500" fill="hold"/>
                                        <p:tgtEl>
                                          <p:spTgt spid="22"/>
                                        </p:tgtEl>
                                        <p:attrNameLst>
                                          <p:attrName>ppt_h</p:attrName>
                                        </p:attrNameLst>
                                      </p:cBhvr>
                                      <p:tavLst>
                                        <p:tav tm="0">
                                          <p:val>
                                            <p:fltVal val="0"/>
                                          </p:val>
                                        </p:tav>
                                        <p:tav tm="100000">
                                          <p:val>
                                            <p:strVal val="#ppt_h"/>
                                          </p:val>
                                        </p:tav>
                                      </p:tavLst>
                                    </p:anim>
                                    <p:anim calcmode="lin" valueType="num">
                                      <p:cBhvr>
                                        <p:cTn id="55" dur="500" fill="hold"/>
                                        <p:tgtEl>
                                          <p:spTgt spid="22"/>
                                        </p:tgtEl>
                                        <p:attrNameLst>
                                          <p:attrName>style.rotation</p:attrName>
                                        </p:attrNameLst>
                                      </p:cBhvr>
                                      <p:tavLst>
                                        <p:tav tm="0">
                                          <p:val>
                                            <p:fltVal val="90"/>
                                          </p:val>
                                        </p:tav>
                                        <p:tav tm="100000">
                                          <p:val>
                                            <p:fltVal val="0"/>
                                          </p:val>
                                        </p:tav>
                                      </p:tavLst>
                                    </p:anim>
                                    <p:animEffect transition="in" filter="fade">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p:bldP spid="29" grpId="0"/>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a:off x="1588" y="3616325"/>
            <a:ext cx="12855576" cy="3615185"/>
          </a:xfrm>
          <a:custGeom>
            <a:avLst/>
            <a:gdLst>
              <a:gd name="connsiteX0" fmla="*/ 0 w 6907593"/>
              <a:gd name="connsiteY0" fmla="*/ 0 h 1776503"/>
              <a:gd name="connsiteX1" fmla="*/ 6907593 w 6907593"/>
              <a:gd name="connsiteY1" fmla="*/ 1776503 h 1776503"/>
              <a:gd name="connsiteX2" fmla="*/ 0 w 6907593"/>
              <a:gd name="connsiteY2" fmla="*/ 1776503 h 1776503"/>
            </a:gdLst>
            <a:ahLst/>
            <a:cxnLst>
              <a:cxn ang="0">
                <a:pos x="connsiteX0" y="connsiteY0"/>
              </a:cxn>
              <a:cxn ang="0">
                <a:pos x="connsiteX1" y="connsiteY1"/>
              </a:cxn>
              <a:cxn ang="0">
                <a:pos x="connsiteX2" y="connsiteY2"/>
              </a:cxn>
            </a:cxnLst>
            <a:rect l="l" t="t" r="r" b="b"/>
            <a:pathLst>
              <a:path w="6907593" h="1776503">
                <a:moveTo>
                  <a:pt x="0" y="0"/>
                </a:moveTo>
                <a:lnTo>
                  <a:pt x="6907593" y="1776503"/>
                </a:lnTo>
                <a:lnTo>
                  <a:pt x="0" y="1776503"/>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flipH="1">
            <a:off x="4917581" y="5841531"/>
            <a:ext cx="7939583" cy="1390226"/>
          </a:xfrm>
          <a:custGeom>
            <a:avLst/>
            <a:gdLst>
              <a:gd name="connsiteX0" fmla="*/ 0 w 6907593"/>
              <a:gd name="connsiteY0" fmla="*/ 0 h 1776503"/>
              <a:gd name="connsiteX1" fmla="*/ 6907593 w 6907593"/>
              <a:gd name="connsiteY1" fmla="*/ 1776503 h 1776503"/>
              <a:gd name="connsiteX2" fmla="*/ 0 w 6907593"/>
              <a:gd name="connsiteY2" fmla="*/ 1776503 h 1776503"/>
            </a:gdLst>
            <a:ahLst/>
            <a:cxnLst>
              <a:cxn ang="0">
                <a:pos x="connsiteX0" y="connsiteY0"/>
              </a:cxn>
              <a:cxn ang="0">
                <a:pos x="connsiteX1" y="connsiteY1"/>
              </a:cxn>
              <a:cxn ang="0">
                <a:pos x="connsiteX2" y="connsiteY2"/>
              </a:cxn>
            </a:cxnLst>
            <a:rect l="l" t="t" r="r" b="b"/>
            <a:pathLst>
              <a:path w="6907593" h="1776503">
                <a:moveTo>
                  <a:pt x="0" y="0"/>
                </a:moveTo>
                <a:lnTo>
                  <a:pt x="6907593" y="1776503"/>
                </a:lnTo>
                <a:lnTo>
                  <a:pt x="0" y="1776503"/>
                </a:lnTo>
                <a:close/>
              </a:path>
            </a:pathLst>
          </a:cu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文本框 118"/>
          <p:cNvSpPr txBox="1"/>
          <p:nvPr/>
        </p:nvSpPr>
        <p:spPr>
          <a:xfrm>
            <a:off x="601369" y="2223452"/>
            <a:ext cx="362044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r>
              <a:rPr lang="en-US" altLang="zh-CN" sz="4800" dirty="0">
                <a:solidFill>
                  <a:schemeClr val="accent1"/>
                </a:solidFill>
                <a:latin typeface="方正稚艺简体" panose="03000509000000000000" pitchFamily="65" charset="-122"/>
                <a:ea typeface="方正稚艺简体" panose="03000509000000000000" pitchFamily="65" charset="-122"/>
                <a:sym typeface="+mn-lt"/>
              </a:rPr>
              <a:t>table of Contents</a:t>
            </a:r>
            <a:endParaRPr lang="zh-CN" altLang="en-US" sz="4800" dirty="0">
              <a:solidFill>
                <a:schemeClr val="accent1"/>
              </a:solidFill>
              <a:latin typeface="方正稚艺简体" panose="03000509000000000000" pitchFamily="65" charset="-122"/>
              <a:ea typeface="方正稚艺简体" panose="03000509000000000000" pitchFamily="65" charset="-122"/>
            </a:endParaRPr>
          </a:p>
        </p:txBody>
      </p:sp>
      <p:sp>
        <p:nvSpPr>
          <p:cNvPr id="120" name="文本框 119"/>
          <p:cNvSpPr txBox="1"/>
          <p:nvPr/>
        </p:nvSpPr>
        <p:spPr>
          <a:xfrm>
            <a:off x="1327970" y="3521234"/>
            <a:ext cx="2496052" cy="683096"/>
          </a:xfrm>
          <a:prstGeom prst="rect">
            <a:avLst/>
          </a:prstGeom>
          <a:noFill/>
        </p:spPr>
        <p:txBody>
          <a:bodyPr wrap="square" rtlCol="0">
            <a:spAutoFit/>
          </a:bodyPr>
          <a:lstStyle/>
          <a:p>
            <a:pPr algn="ctr">
              <a:lnSpc>
                <a:spcPct val="120000"/>
              </a:lnSpc>
            </a:pPr>
            <a:r>
              <a:rPr lang="en-US" altLang="zh-CN" sz="3200" cap="all" dirty="0">
                <a:solidFill>
                  <a:srgbClr val="000000"/>
                </a:solidFill>
                <a:latin typeface="Franklin Gothic Book" panose="020B0503020102020204" pitchFamily="34" charset="0"/>
                <a:ea typeface="Cambria Math" panose="02040503050406030204" pitchFamily="18" charset="0"/>
                <a:cs typeface="+mn-ea"/>
                <a:sym typeface="+mn-lt"/>
              </a:rPr>
              <a:t>contents</a:t>
            </a:r>
            <a:endParaRPr lang="zh-CN" altLang="en-US" sz="3200" cap="all" dirty="0">
              <a:solidFill>
                <a:srgbClr val="000000"/>
              </a:solidFill>
              <a:latin typeface="Franklin Gothic Book" panose="020B0503020102020204" pitchFamily="34" charset="0"/>
              <a:cs typeface="+mn-ea"/>
              <a:sym typeface="+mn-lt"/>
            </a:endParaRPr>
          </a:p>
        </p:txBody>
      </p:sp>
      <p:sp>
        <p:nvSpPr>
          <p:cNvPr id="80" name="圆角矩形 79"/>
          <p:cNvSpPr/>
          <p:nvPr/>
        </p:nvSpPr>
        <p:spPr>
          <a:xfrm>
            <a:off x="4439653" y="1723569"/>
            <a:ext cx="6165068" cy="615860"/>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05" tIns="48202" rIns="96405" bIns="48202" rtlCol="0" anchor="ctr"/>
          <a:lstStyle/>
          <a:p>
            <a:pPr algn="ctr"/>
            <a:endParaRPr lang="zh-CN" altLang="en-US">
              <a:solidFill>
                <a:srgbClr val="70308C"/>
              </a:solidFill>
            </a:endParaRPr>
          </a:p>
        </p:txBody>
      </p:sp>
      <p:sp>
        <p:nvSpPr>
          <p:cNvPr id="81" name="矩形 80"/>
          <p:cNvSpPr/>
          <p:nvPr/>
        </p:nvSpPr>
        <p:spPr>
          <a:xfrm>
            <a:off x="5307268" y="1816348"/>
            <a:ext cx="4283288" cy="461665"/>
          </a:xfrm>
          <a:prstGeom prst="rect">
            <a:avLst/>
          </a:prstGeom>
          <a:effectLst/>
        </p:spPr>
        <p:txBody>
          <a:bodyPr wrap="none">
            <a:spAutoFit/>
          </a:bodyPr>
          <a:lstStyle/>
          <a:p>
            <a:pPr fontAlgn="auto">
              <a:spcBef>
                <a:spcPts val="0"/>
              </a:spcBef>
              <a:spcAft>
                <a:spcPts val="0"/>
              </a:spcAft>
              <a:defRPr/>
            </a:pPr>
            <a:r>
              <a:rPr lang="en-US" altLang="zh-CN" sz="2400" dirty="0">
                <a:solidFill>
                  <a:schemeClr val="accent1"/>
                </a:solidFill>
                <a:latin typeface="Franklin Gothic Medium" panose="020B0603020102020204" pitchFamily="34" charset="0"/>
                <a:ea typeface="微软雅黑" panose="020B0503020204020204" pitchFamily="34" charset="-122"/>
              </a:rPr>
              <a:t>Related title text</a:t>
            </a:r>
            <a:r>
              <a:rPr lang="zh-CN" altLang="en-US" sz="2400" dirty="0">
                <a:solidFill>
                  <a:schemeClr val="accent1"/>
                </a:solidFill>
                <a:latin typeface="Franklin Gothic Medium" panose="020B0603020102020204" pitchFamily="34" charset="0"/>
                <a:ea typeface="微软雅黑" panose="020B0503020204020204" pitchFamily="34" charset="-122"/>
              </a:rPr>
              <a:t>    </a:t>
            </a:r>
            <a:r>
              <a:rPr lang="en-US" altLang="zh-CN" sz="2000" dirty="0">
                <a:solidFill>
                  <a:schemeClr val="accent1"/>
                </a:solidFill>
                <a:latin typeface="Franklin Gothic Medium" panose="020B0603020102020204" pitchFamily="34" charset="0"/>
                <a:ea typeface="微软雅黑" panose="020B0503020204020204" pitchFamily="34" charset="-122"/>
              </a:rPr>
              <a:t>THE HEADLINE</a:t>
            </a:r>
            <a:endParaRPr lang="zh-CN" altLang="en-US" sz="2800" dirty="0">
              <a:solidFill>
                <a:schemeClr val="accent1"/>
              </a:solidFill>
              <a:latin typeface="Franklin Gothic Medium" panose="020B0603020102020204" pitchFamily="34" charset="0"/>
              <a:ea typeface="微软雅黑" panose="020B0503020204020204" pitchFamily="34" charset="-122"/>
            </a:endParaRPr>
          </a:p>
        </p:txBody>
      </p:sp>
      <p:sp>
        <p:nvSpPr>
          <p:cNvPr id="82" name="椭圆 81"/>
          <p:cNvSpPr/>
          <p:nvPr/>
        </p:nvSpPr>
        <p:spPr>
          <a:xfrm>
            <a:off x="4655624" y="1785103"/>
            <a:ext cx="492796" cy="492796"/>
          </a:xfrm>
          <a:prstGeom prst="ellipse">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altLang="zh-CN" sz="1200" dirty="0">
                <a:solidFill>
                  <a:schemeClr val="bg1"/>
                </a:solidFill>
                <a:latin typeface="Impact" panose="020B0806030902050204" pitchFamily="34" charset="0"/>
                <a:cs typeface="+mn-ea"/>
              </a:rPr>
              <a:t>01</a:t>
            </a:r>
            <a:endParaRPr lang="zh-CN" altLang="en-US" sz="1200" dirty="0">
              <a:solidFill>
                <a:schemeClr val="bg1"/>
              </a:solidFill>
              <a:latin typeface="Impact" panose="020B0806030902050204" pitchFamily="34" charset="0"/>
              <a:cs typeface="+mn-ea"/>
            </a:endParaRPr>
          </a:p>
        </p:txBody>
      </p:sp>
      <p:sp>
        <p:nvSpPr>
          <p:cNvPr id="83" name="圆角矩形 82"/>
          <p:cNvSpPr/>
          <p:nvPr/>
        </p:nvSpPr>
        <p:spPr>
          <a:xfrm>
            <a:off x="4439653" y="2494903"/>
            <a:ext cx="6165068" cy="615860"/>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05" tIns="48202" rIns="96405" bIns="48202" rtlCol="0" anchor="ctr"/>
          <a:lstStyle/>
          <a:p>
            <a:pPr algn="ctr"/>
            <a:endParaRPr lang="zh-CN" altLang="en-US">
              <a:solidFill>
                <a:srgbClr val="70308C"/>
              </a:solidFill>
            </a:endParaRPr>
          </a:p>
        </p:txBody>
      </p:sp>
      <p:sp>
        <p:nvSpPr>
          <p:cNvPr id="84" name="矩形 83"/>
          <p:cNvSpPr/>
          <p:nvPr/>
        </p:nvSpPr>
        <p:spPr>
          <a:xfrm>
            <a:off x="5307268" y="2587682"/>
            <a:ext cx="4283288" cy="461665"/>
          </a:xfrm>
          <a:prstGeom prst="rect">
            <a:avLst/>
          </a:prstGeom>
          <a:effectLst/>
        </p:spPr>
        <p:txBody>
          <a:bodyPr wrap="none">
            <a:spAutoFit/>
          </a:bodyPr>
          <a:lstStyle/>
          <a:p>
            <a:pPr fontAlgn="auto">
              <a:spcBef>
                <a:spcPts val="0"/>
              </a:spcBef>
              <a:spcAft>
                <a:spcPts val="0"/>
              </a:spcAft>
              <a:defRPr/>
            </a:pPr>
            <a:r>
              <a:rPr lang="en-US" altLang="zh-CN" sz="2400" dirty="0">
                <a:solidFill>
                  <a:schemeClr val="accent1"/>
                </a:solidFill>
                <a:latin typeface="Franklin Gothic Medium" panose="020B0603020102020204" pitchFamily="34" charset="0"/>
                <a:ea typeface="微软雅黑" panose="020B0503020204020204" pitchFamily="34" charset="-122"/>
              </a:rPr>
              <a:t>Related title text</a:t>
            </a:r>
            <a:r>
              <a:rPr lang="zh-CN" altLang="en-US" sz="2400" dirty="0">
                <a:solidFill>
                  <a:schemeClr val="accent1"/>
                </a:solidFill>
                <a:latin typeface="Franklin Gothic Medium" panose="020B0603020102020204" pitchFamily="34" charset="0"/>
                <a:ea typeface="微软雅黑" panose="020B0503020204020204" pitchFamily="34" charset="-122"/>
              </a:rPr>
              <a:t>    </a:t>
            </a:r>
            <a:r>
              <a:rPr lang="en-US" altLang="zh-CN" sz="2000" dirty="0">
                <a:solidFill>
                  <a:schemeClr val="accent1"/>
                </a:solidFill>
                <a:latin typeface="Franklin Gothic Medium" panose="020B0603020102020204" pitchFamily="34" charset="0"/>
                <a:ea typeface="微软雅黑" panose="020B0503020204020204" pitchFamily="34" charset="-122"/>
              </a:rPr>
              <a:t>THE HEADLINE</a:t>
            </a:r>
            <a:endParaRPr lang="zh-CN" altLang="en-US" sz="2800" dirty="0">
              <a:solidFill>
                <a:schemeClr val="accent1"/>
              </a:solidFill>
              <a:latin typeface="Franklin Gothic Medium" panose="020B0603020102020204" pitchFamily="34" charset="0"/>
              <a:ea typeface="微软雅黑" panose="020B0503020204020204" pitchFamily="34" charset="-122"/>
            </a:endParaRPr>
          </a:p>
        </p:txBody>
      </p:sp>
      <p:sp>
        <p:nvSpPr>
          <p:cNvPr id="85" name="椭圆 84"/>
          <p:cNvSpPr/>
          <p:nvPr/>
        </p:nvSpPr>
        <p:spPr>
          <a:xfrm>
            <a:off x="4655624" y="2556437"/>
            <a:ext cx="492796" cy="492796"/>
          </a:xfrm>
          <a:prstGeom prst="ellipse">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altLang="zh-CN" sz="1200" dirty="0">
                <a:solidFill>
                  <a:schemeClr val="bg1"/>
                </a:solidFill>
                <a:latin typeface="Impact" panose="020B0806030902050204" pitchFamily="34" charset="0"/>
                <a:cs typeface="+mn-ea"/>
              </a:rPr>
              <a:t>02</a:t>
            </a:r>
            <a:endParaRPr lang="zh-CN" altLang="en-US" sz="1200" dirty="0">
              <a:solidFill>
                <a:schemeClr val="bg1"/>
              </a:solidFill>
              <a:latin typeface="Impact" panose="020B0806030902050204" pitchFamily="34" charset="0"/>
              <a:cs typeface="+mn-ea"/>
            </a:endParaRPr>
          </a:p>
        </p:txBody>
      </p:sp>
      <p:sp>
        <p:nvSpPr>
          <p:cNvPr id="86" name="圆角矩形 85"/>
          <p:cNvSpPr/>
          <p:nvPr/>
        </p:nvSpPr>
        <p:spPr>
          <a:xfrm>
            <a:off x="4439653" y="3266238"/>
            <a:ext cx="6165068" cy="615860"/>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05" tIns="48202" rIns="96405" bIns="48202" rtlCol="0" anchor="ctr"/>
          <a:lstStyle/>
          <a:p>
            <a:pPr algn="ctr"/>
            <a:endParaRPr lang="zh-CN" altLang="en-US">
              <a:solidFill>
                <a:srgbClr val="BD2D39"/>
              </a:solidFill>
            </a:endParaRPr>
          </a:p>
        </p:txBody>
      </p:sp>
      <p:sp>
        <p:nvSpPr>
          <p:cNvPr id="87" name="矩形 86"/>
          <p:cNvSpPr/>
          <p:nvPr/>
        </p:nvSpPr>
        <p:spPr>
          <a:xfrm>
            <a:off x="5307268" y="3359017"/>
            <a:ext cx="4283288" cy="461665"/>
          </a:xfrm>
          <a:prstGeom prst="rect">
            <a:avLst/>
          </a:prstGeom>
          <a:effectLst/>
        </p:spPr>
        <p:txBody>
          <a:bodyPr wrap="none">
            <a:spAutoFit/>
          </a:bodyPr>
          <a:lstStyle/>
          <a:p>
            <a:pPr fontAlgn="auto">
              <a:spcBef>
                <a:spcPts val="0"/>
              </a:spcBef>
              <a:spcAft>
                <a:spcPts val="0"/>
              </a:spcAft>
              <a:defRPr/>
            </a:pPr>
            <a:r>
              <a:rPr lang="en-US" altLang="zh-CN" sz="2400" dirty="0">
                <a:solidFill>
                  <a:schemeClr val="accent1"/>
                </a:solidFill>
                <a:latin typeface="Franklin Gothic Medium" panose="020B0603020102020204" pitchFamily="34" charset="0"/>
                <a:ea typeface="微软雅黑" panose="020B0503020204020204" pitchFamily="34" charset="-122"/>
              </a:rPr>
              <a:t>Related title text</a:t>
            </a:r>
            <a:r>
              <a:rPr lang="zh-CN" altLang="en-US" sz="2400" dirty="0">
                <a:solidFill>
                  <a:schemeClr val="accent1"/>
                </a:solidFill>
                <a:latin typeface="Franklin Gothic Medium" panose="020B0603020102020204" pitchFamily="34" charset="0"/>
                <a:ea typeface="微软雅黑" panose="020B0503020204020204" pitchFamily="34" charset="-122"/>
              </a:rPr>
              <a:t>    </a:t>
            </a:r>
            <a:r>
              <a:rPr lang="en-US" altLang="zh-CN" sz="2000" dirty="0">
                <a:solidFill>
                  <a:schemeClr val="accent1"/>
                </a:solidFill>
                <a:latin typeface="Franklin Gothic Medium" panose="020B0603020102020204" pitchFamily="34" charset="0"/>
                <a:ea typeface="微软雅黑" panose="020B0503020204020204" pitchFamily="34" charset="-122"/>
              </a:rPr>
              <a:t>THE HEADLINE</a:t>
            </a:r>
            <a:endParaRPr lang="zh-CN" altLang="en-US" sz="2800" dirty="0">
              <a:solidFill>
                <a:schemeClr val="accent1"/>
              </a:solidFill>
              <a:latin typeface="Franklin Gothic Medium" panose="020B0603020102020204" pitchFamily="34" charset="0"/>
              <a:ea typeface="微软雅黑" panose="020B0503020204020204" pitchFamily="34" charset="-122"/>
            </a:endParaRPr>
          </a:p>
        </p:txBody>
      </p:sp>
      <p:sp>
        <p:nvSpPr>
          <p:cNvPr id="88" name="椭圆 87"/>
          <p:cNvSpPr/>
          <p:nvPr/>
        </p:nvSpPr>
        <p:spPr>
          <a:xfrm>
            <a:off x="4655624" y="3327771"/>
            <a:ext cx="492796" cy="492796"/>
          </a:xfrm>
          <a:prstGeom prst="ellipse">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altLang="zh-CN" sz="1200" dirty="0">
                <a:solidFill>
                  <a:schemeClr val="bg1"/>
                </a:solidFill>
                <a:latin typeface="Impact" panose="020B0806030902050204" pitchFamily="34" charset="0"/>
                <a:cs typeface="+mn-ea"/>
              </a:rPr>
              <a:t>03</a:t>
            </a:r>
            <a:endParaRPr lang="zh-CN" altLang="en-US" sz="1200" dirty="0">
              <a:solidFill>
                <a:schemeClr val="bg1"/>
              </a:solidFill>
              <a:latin typeface="Impact" panose="020B0806030902050204" pitchFamily="34" charset="0"/>
              <a:cs typeface="+mn-ea"/>
            </a:endParaRPr>
          </a:p>
        </p:txBody>
      </p:sp>
      <p:sp>
        <p:nvSpPr>
          <p:cNvPr id="89" name="圆角矩形 88"/>
          <p:cNvSpPr/>
          <p:nvPr/>
        </p:nvSpPr>
        <p:spPr>
          <a:xfrm>
            <a:off x="4439653" y="4047096"/>
            <a:ext cx="6165068" cy="615860"/>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05" tIns="48202" rIns="96405" bIns="48202" rtlCol="0" anchor="ctr"/>
          <a:lstStyle/>
          <a:p>
            <a:pPr algn="ctr"/>
            <a:endParaRPr lang="zh-CN" altLang="en-US">
              <a:solidFill>
                <a:srgbClr val="70308C"/>
              </a:solidFill>
            </a:endParaRPr>
          </a:p>
        </p:txBody>
      </p:sp>
      <p:sp>
        <p:nvSpPr>
          <p:cNvPr id="90" name="矩形 89"/>
          <p:cNvSpPr/>
          <p:nvPr/>
        </p:nvSpPr>
        <p:spPr>
          <a:xfrm>
            <a:off x="5307268" y="4139874"/>
            <a:ext cx="4283288" cy="461665"/>
          </a:xfrm>
          <a:prstGeom prst="rect">
            <a:avLst/>
          </a:prstGeom>
          <a:effectLst/>
        </p:spPr>
        <p:txBody>
          <a:bodyPr wrap="none">
            <a:spAutoFit/>
          </a:bodyPr>
          <a:lstStyle/>
          <a:p>
            <a:pPr fontAlgn="auto">
              <a:spcBef>
                <a:spcPts val="0"/>
              </a:spcBef>
              <a:spcAft>
                <a:spcPts val="0"/>
              </a:spcAft>
              <a:defRPr/>
            </a:pPr>
            <a:r>
              <a:rPr lang="en-US" altLang="zh-CN" sz="2400" dirty="0">
                <a:solidFill>
                  <a:schemeClr val="accent1"/>
                </a:solidFill>
                <a:latin typeface="Franklin Gothic Medium" panose="020B0603020102020204" pitchFamily="34" charset="0"/>
                <a:ea typeface="微软雅黑" panose="020B0503020204020204" pitchFamily="34" charset="-122"/>
              </a:rPr>
              <a:t>Related title text</a:t>
            </a:r>
            <a:r>
              <a:rPr lang="zh-CN" altLang="en-US" sz="2400" dirty="0">
                <a:solidFill>
                  <a:schemeClr val="accent1"/>
                </a:solidFill>
                <a:latin typeface="Franklin Gothic Medium" panose="020B0603020102020204" pitchFamily="34" charset="0"/>
                <a:ea typeface="微软雅黑" panose="020B0503020204020204" pitchFamily="34" charset="-122"/>
              </a:rPr>
              <a:t>    </a:t>
            </a:r>
            <a:r>
              <a:rPr lang="en-US" altLang="zh-CN" sz="2000" dirty="0">
                <a:solidFill>
                  <a:schemeClr val="accent1"/>
                </a:solidFill>
                <a:latin typeface="Franklin Gothic Medium" panose="020B0603020102020204" pitchFamily="34" charset="0"/>
                <a:ea typeface="微软雅黑" panose="020B0503020204020204" pitchFamily="34" charset="-122"/>
              </a:rPr>
              <a:t>THE HEADLINE</a:t>
            </a:r>
            <a:endParaRPr lang="zh-CN" altLang="en-US" sz="2800" dirty="0">
              <a:solidFill>
                <a:schemeClr val="accent1"/>
              </a:solidFill>
              <a:latin typeface="Franklin Gothic Medium" panose="020B0603020102020204" pitchFamily="34" charset="0"/>
              <a:ea typeface="微软雅黑" panose="020B0503020204020204" pitchFamily="34" charset="-122"/>
            </a:endParaRPr>
          </a:p>
        </p:txBody>
      </p:sp>
      <p:sp>
        <p:nvSpPr>
          <p:cNvPr id="91" name="椭圆 90"/>
          <p:cNvSpPr/>
          <p:nvPr/>
        </p:nvSpPr>
        <p:spPr>
          <a:xfrm>
            <a:off x="4655624" y="4108629"/>
            <a:ext cx="492796" cy="492796"/>
          </a:xfrm>
          <a:prstGeom prst="ellipse">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altLang="zh-CN" sz="1200" dirty="0">
                <a:solidFill>
                  <a:schemeClr val="bg1"/>
                </a:solidFill>
                <a:latin typeface="Impact" panose="020B0806030902050204" pitchFamily="34" charset="0"/>
                <a:cs typeface="+mn-ea"/>
              </a:rPr>
              <a:t>04</a:t>
            </a:r>
            <a:endParaRPr lang="zh-CN" altLang="en-US" sz="1200" dirty="0">
              <a:solidFill>
                <a:schemeClr val="bg1"/>
              </a:solidFill>
              <a:latin typeface="Impact" panose="020B0806030902050204" pitchFamily="34" charset="0"/>
              <a:cs typeface="+mn-ea"/>
            </a:endParaRPr>
          </a:p>
        </p:txBody>
      </p:sp>
      <p:sp>
        <p:nvSpPr>
          <p:cNvPr id="92" name="圆角矩形 91"/>
          <p:cNvSpPr/>
          <p:nvPr/>
        </p:nvSpPr>
        <p:spPr>
          <a:xfrm>
            <a:off x="4439653" y="4846998"/>
            <a:ext cx="6165068" cy="615860"/>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05" tIns="48202" rIns="96405" bIns="48202" rtlCol="0" anchor="ctr"/>
          <a:lstStyle/>
          <a:p>
            <a:pPr algn="ctr"/>
            <a:endParaRPr lang="zh-CN" altLang="en-US">
              <a:solidFill>
                <a:srgbClr val="70308C"/>
              </a:solidFill>
            </a:endParaRPr>
          </a:p>
        </p:txBody>
      </p:sp>
      <p:sp>
        <p:nvSpPr>
          <p:cNvPr id="93" name="矩形 92"/>
          <p:cNvSpPr/>
          <p:nvPr/>
        </p:nvSpPr>
        <p:spPr>
          <a:xfrm>
            <a:off x="5307268" y="4939777"/>
            <a:ext cx="4283288" cy="461665"/>
          </a:xfrm>
          <a:prstGeom prst="rect">
            <a:avLst/>
          </a:prstGeom>
          <a:effectLst/>
        </p:spPr>
        <p:txBody>
          <a:bodyPr wrap="none">
            <a:spAutoFit/>
          </a:bodyPr>
          <a:lstStyle/>
          <a:p>
            <a:pPr fontAlgn="auto">
              <a:spcBef>
                <a:spcPts val="0"/>
              </a:spcBef>
              <a:spcAft>
                <a:spcPts val="0"/>
              </a:spcAft>
              <a:defRPr/>
            </a:pPr>
            <a:r>
              <a:rPr lang="en-US" altLang="zh-CN" sz="2400" dirty="0">
                <a:solidFill>
                  <a:schemeClr val="accent1"/>
                </a:solidFill>
                <a:latin typeface="Franklin Gothic Medium" panose="020B0603020102020204" pitchFamily="34" charset="0"/>
                <a:ea typeface="微软雅黑" panose="020B0503020204020204" pitchFamily="34" charset="-122"/>
              </a:rPr>
              <a:t>Related title text</a:t>
            </a:r>
            <a:r>
              <a:rPr lang="zh-CN" altLang="en-US" sz="2400" dirty="0">
                <a:solidFill>
                  <a:schemeClr val="accent1"/>
                </a:solidFill>
                <a:latin typeface="Franklin Gothic Medium" panose="020B0603020102020204" pitchFamily="34" charset="0"/>
                <a:ea typeface="微软雅黑" panose="020B0503020204020204" pitchFamily="34" charset="-122"/>
              </a:rPr>
              <a:t>    </a:t>
            </a:r>
            <a:r>
              <a:rPr lang="en-US" altLang="zh-CN" sz="2000" dirty="0">
                <a:solidFill>
                  <a:schemeClr val="accent1"/>
                </a:solidFill>
                <a:latin typeface="Franklin Gothic Medium" panose="020B0603020102020204" pitchFamily="34" charset="0"/>
                <a:ea typeface="微软雅黑" panose="020B0503020204020204" pitchFamily="34" charset="-122"/>
              </a:rPr>
              <a:t>THE HEADLINE</a:t>
            </a:r>
            <a:endParaRPr lang="zh-CN" altLang="en-US" sz="2800" dirty="0">
              <a:solidFill>
                <a:schemeClr val="accent1"/>
              </a:solidFill>
              <a:latin typeface="Franklin Gothic Medium" panose="020B0603020102020204" pitchFamily="34" charset="0"/>
              <a:ea typeface="微软雅黑" panose="020B0503020204020204" pitchFamily="34" charset="-122"/>
            </a:endParaRPr>
          </a:p>
        </p:txBody>
      </p:sp>
      <p:sp>
        <p:nvSpPr>
          <p:cNvPr id="94" name="椭圆 93"/>
          <p:cNvSpPr/>
          <p:nvPr/>
        </p:nvSpPr>
        <p:spPr>
          <a:xfrm>
            <a:off x="4655624" y="4908531"/>
            <a:ext cx="492796" cy="492796"/>
          </a:xfrm>
          <a:prstGeom prst="ellipse">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altLang="zh-CN" sz="1200" dirty="0">
                <a:solidFill>
                  <a:schemeClr val="bg1"/>
                </a:solidFill>
                <a:latin typeface="Impact" panose="020B0806030902050204" pitchFamily="34" charset="0"/>
                <a:cs typeface="+mn-ea"/>
              </a:rPr>
              <a:t>01</a:t>
            </a:r>
            <a:endParaRPr lang="zh-CN" altLang="en-US" sz="1200" dirty="0">
              <a:solidFill>
                <a:schemeClr val="bg1"/>
              </a:solidFill>
              <a:latin typeface="Impact" panose="020B0806030902050204" pitchFamily="34" charset="0"/>
              <a:cs typeface="+mn-ea"/>
            </a:endParaRPr>
          </a:p>
        </p:txBody>
      </p:sp>
    </p:spTree>
    <p:extLst>
      <p:ext uri="{BB962C8B-B14F-4D97-AF65-F5344CB8AC3E}">
        <p14:creationId xmlns:p14="http://schemas.microsoft.com/office/powerpoint/2010/main" val="1632364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p:cTn id="7" dur="500" fill="hold"/>
                                        <p:tgtEl>
                                          <p:spTgt spid="119"/>
                                        </p:tgtEl>
                                        <p:attrNameLst>
                                          <p:attrName>ppt_w</p:attrName>
                                        </p:attrNameLst>
                                      </p:cBhvr>
                                      <p:tavLst>
                                        <p:tav tm="0">
                                          <p:val>
                                            <p:fltVal val="0"/>
                                          </p:val>
                                        </p:tav>
                                        <p:tav tm="100000">
                                          <p:val>
                                            <p:strVal val="#ppt_w"/>
                                          </p:val>
                                        </p:tav>
                                      </p:tavLst>
                                    </p:anim>
                                    <p:anim calcmode="lin" valueType="num">
                                      <p:cBhvr>
                                        <p:cTn id="8" dur="500" fill="hold"/>
                                        <p:tgtEl>
                                          <p:spTgt spid="119"/>
                                        </p:tgtEl>
                                        <p:attrNameLst>
                                          <p:attrName>ppt_h</p:attrName>
                                        </p:attrNameLst>
                                      </p:cBhvr>
                                      <p:tavLst>
                                        <p:tav tm="0">
                                          <p:val>
                                            <p:fltVal val="0"/>
                                          </p:val>
                                        </p:tav>
                                        <p:tav tm="100000">
                                          <p:val>
                                            <p:strVal val="#ppt_h"/>
                                          </p:val>
                                        </p:tav>
                                      </p:tavLst>
                                    </p:anim>
                                    <p:animEffect transition="in" filter="fade">
                                      <p:cBhvr>
                                        <p:cTn id="9" dur="500"/>
                                        <p:tgtEl>
                                          <p:spTgt spid="1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0"/>
                                        </p:tgtEl>
                                        <p:attrNameLst>
                                          <p:attrName>style.visibility</p:attrName>
                                        </p:attrNameLst>
                                      </p:cBhvr>
                                      <p:to>
                                        <p:strVal val="visible"/>
                                      </p:to>
                                    </p:set>
                                    <p:anim calcmode="lin" valueType="num">
                                      <p:cBhvr>
                                        <p:cTn id="12" dur="500" fill="hold"/>
                                        <p:tgtEl>
                                          <p:spTgt spid="120"/>
                                        </p:tgtEl>
                                        <p:attrNameLst>
                                          <p:attrName>ppt_w</p:attrName>
                                        </p:attrNameLst>
                                      </p:cBhvr>
                                      <p:tavLst>
                                        <p:tav tm="0">
                                          <p:val>
                                            <p:fltVal val="0"/>
                                          </p:val>
                                        </p:tav>
                                        <p:tav tm="100000">
                                          <p:val>
                                            <p:strVal val="#ppt_w"/>
                                          </p:val>
                                        </p:tav>
                                      </p:tavLst>
                                    </p:anim>
                                    <p:anim calcmode="lin" valueType="num">
                                      <p:cBhvr>
                                        <p:cTn id="13" dur="500" fill="hold"/>
                                        <p:tgtEl>
                                          <p:spTgt spid="120"/>
                                        </p:tgtEl>
                                        <p:attrNameLst>
                                          <p:attrName>ppt_h</p:attrName>
                                        </p:attrNameLst>
                                      </p:cBhvr>
                                      <p:tavLst>
                                        <p:tav tm="0">
                                          <p:val>
                                            <p:fltVal val="0"/>
                                          </p:val>
                                        </p:tav>
                                        <p:tav tm="100000">
                                          <p:val>
                                            <p:strVal val="#ppt_h"/>
                                          </p:val>
                                        </p:tav>
                                      </p:tavLst>
                                    </p:anim>
                                    <p:animEffect transition="in" filter="fade">
                                      <p:cBhvr>
                                        <p:cTn id="14" dur="500"/>
                                        <p:tgtEl>
                                          <p:spTgt spid="120"/>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80"/>
                                        </p:tgtEl>
                                        <p:attrNameLst>
                                          <p:attrName>style.visibility</p:attrName>
                                        </p:attrNameLst>
                                      </p:cBhvr>
                                      <p:to>
                                        <p:strVal val="visible"/>
                                      </p:to>
                                    </p:set>
                                    <p:anim calcmode="lin" valueType="num">
                                      <p:cBhvr>
                                        <p:cTn id="18" dur="500" fill="hold"/>
                                        <p:tgtEl>
                                          <p:spTgt spid="80"/>
                                        </p:tgtEl>
                                        <p:attrNameLst>
                                          <p:attrName>ppt_w</p:attrName>
                                        </p:attrNameLst>
                                      </p:cBhvr>
                                      <p:tavLst>
                                        <p:tav tm="0">
                                          <p:val>
                                            <p:fltVal val="0"/>
                                          </p:val>
                                        </p:tav>
                                        <p:tav tm="100000">
                                          <p:val>
                                            <p:strVal val="#ppt_w"/>
                                          </p:val>
                                        </p:tav>
                                      </p:tavLst>
                                    </p:anim>
                                    <p:anim calcmode="lin" valueType="num">
                                      <p:cBhvr>
                                        <p:cTn id="19" dur="500" fill="hold"/>
                                        <p:tgtEl>
                                          <p:spTgt spid="80"/>
                                        </p:tgtEl>
                                        <p:attrNameLst>
                                          <p:attrName>ppt_h</p:attrName>
                                        </p:attrNameLst>
                                      </p:cBhvr>
                                      <p:tavLst>
                                        <p:tav tm="0">
                                          <p:val>
                                            <p:fltVal val="0"/>
                                          </p:val>
                                        </p:tav>
                                        <p:tav tm="100000">
                                          <p:val>
                                            <p:strVal val="#ppt_h"/>
                                          </p:val>
                                        </p:tav>
                                      </p:tavLst>
                                    </p:anim>
                                    <p:animEffect transition="in" filter="fade">
                                      <p:cBhvr>
                                        <p:cTn id="20" dur="500"/>
                                        <p:tgtEl>
                                          <p:spTgt spid="80"/>
                                        </p:tgtEl>
                                      </p:cBhvr>
                                    </p:animEffect>
                                  </p:childTnLst>
                                </p:cTn>
                              </p:par>
                            </p:childTnLst>
                          </p:cTn>
                        </p:par>
                        <p:par>
                          <p:cTn id="21" fill="hold">
                            <p:stCondLst>
                              <p:cond delay="1000"/>
                            </p:stCondLst>
                            <p:childTnLst>
                              <p:par>
                                <p:cTn id="22" presetID="26" presetClass="emph" presetSubtype="0" fill="hold" grpId="1" nodeType="afterEffect">
                                  <p:stCondLst>
                                    <p:cond delay="0"/>
                                  </p:stCondLst>
                                  <p:childTnLst>
                                    <p:animEffect transition="out" filter="fade">
                                      <p:cBhvr>
                                        <p:cTn id="23" dur="500" tmFilter="0, 0; .2, .5; .8, .5; 1, 0"/>
                                        <p:tgtEl>
                                          <p:spTgt spid="80"/>
                                        </p:tgtEl>
                                      </p:cBhvr>
                                    </p:animEffect>
                                    <p:animScale>
                                      <p:cBhvr>
                                        <p:cTn id="24" dur="250" autoRev="1" fill="hold"/>
                                        <p:tgtEl>
                                          <p:spTgt spid="80"/>
                                        </p:tgtEl>
                                      </p:cBhvr>
                                      <p:by x="105000" y="105000"/>
                                    </p:animScale>
                                  </p:childTnLst>
                                </p:cTn>
                              </p:par>
                            </p:childTnLst>
                          </p:cTn>
                        </p:par>
                        <p:par>
                          <p:cTn id="25" fill="hold">
                            <p:stCondLst>
                              <p:cond delay="1500"/>
                            </p:stCondLst>
                            <p:childTnLst>
                              <p:par>
                                <p:cTn id="26" presetID="22" presetClass="entr" presetSubtype="4" fill="hold" grpId="0" nodeType="after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wipe(down)">
                                      <p:cBhvr>
                                        <p:cTn id="28" dur="500"/>
                                        <p:tgtEl>
                                          <p:spTgt spid="82"/>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wipe(left)">
                                      <p:cBhvr>
                                        <p:cTn id="32" dur="500"/>
                                        <p:tgtEl>
                                          <p:spTgt spid="81"/>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83"/>
                                        </p:tgtEl>
                                        <p:attrNameLst>
                                          <p:attrName>style.visibility</p:attrName>
                                        </p:attrNameLst>
                                      </p:cBhvr>
                                      <p:to>
                                        <p:strVal val="visible"/>
                                      </p:to>
                                    </p:set>
                                    <p:anim calcmode="lin" valueType="num">
                                      <p:cBhvr>
                                        <p:cTn id="36" dur="500" fill="hold"/>
                                        <p:tgtEl>
                                          <p:spTgt spid="83"/>
                                        </p:tgtEl>
                                        <p:attrNameLst>
                                          <p:attrName>ppt_w</p:attrName>
                                        </p:attrNameLst>
                                      </p:cBhvr>
                                      <p:tavLst>
                                        <p:tav tm="0">
                                          <p:val>
                                            <p:fltVal val="0"/>
                                          </p:val>
                                        </p:tav>
                                        <p:tav tm="100000">
                                          <p:val>
                                            <p:strVal val="#ppt_w"/>
                                          </p:val>
                                        </p:tav>
                                      </p:tavLst>
                                    </p:anim>
                                    <p:anim calcmode="lin" valueType="num">
                                      <p:cBhvr>
                                        <p:cTn id="37" dur="500" fill="hold"/>
                                        <p:tgtEl>
                                          <p:spTgt spid="83"/>
                                        </p:tgtEl>
                                        <p:attrNameLst>
                                          <p:attrName>ppt_h</p:attrName>
                                        </p:attrNameLst>
                                      </p:cBhvr>
                                      <p:tavLst>
                                        <p:tav tm="0">
                                          <p:val>
                                            <p:fltVal val="0"/>
                                          </p:val>
                                        </p:tav>
                                        <p:tav tm="100000">
                                          <p:val>
                                            <p:strVal val="#ppt_h"/>
                                          </p:val>
                                        </p:tav>
                                      </p:tavLst>
                                    </p:anim>
                                    <p:animEffect transition="in" filter="fade">
                                      <p:cBhvr>
                                        <p:cTn id="38" dur="500"/>
                                        <p:tgtEl>
                                          <p:spTgt spid="83"/>
                                        </p:tgtEl>
                                      </p:cBhvr>
                                    </p:animEffect>
                                  </p:childTnLst>
                                </p:cTn>
                              </p:par>
                            </p:childTnLst>
                          </p:cTn>
                        </p:par>
                        <p:par>
                          <p:cTn id="39" fill="hold">
                            <p:stCondLst>
                              <p:cond delay="3000"/>
                            </p:stCondLst>
                            <p:childTnLst>
                              <p:par>
                                <p:cTn id="40" presetID="26" presetClass="emph" presetSubtype="0" fill="hold" grpId="1" nodeType="afterEffect">
                                  <p:stCondLst>
                                    <p:cond delay="0"/>
                                  </p:stCondLst>
                                  <p:childTnLst>
                                    <p:animEffect transition="out" filter="fade">
                                      <p:cBhvr>
                                        <p:cTn id="41" dur="500" tmFilter="0, 0; .2, .5; .8, .5; 1, 0"/>
                                        <p:tgtEl>
                                          <p:spTgt spid="83"/>
                                        </p:tgtEl>
                                      </p:cBhvr>
                                    </p:animEffect>
                                    <p:animScale>
                                      <p:cBhvr>
                                        <p:cTn id="42" dur="250" autoRev="1" fill="hold"/>
                                        <p:tgtEl>
                                          <p:spTgt spid="83"/>
                                        </p:tgtEl>
                                      </p:cBhvr>
                                      <p:by x="105000" y="105000"/>
                                    </p:animScale>
                                  </p:childTnLst>
                                </p:cTn>
                              </p:par>
                            </p:childTnLst>
                          </p:cTn>
                        </p:par>
                        <p:par>
                          <p:cTn id="43" fill="hold">
                            <p:stCondLst>
                              <p:cond delay="3500"/>
                            </p:stCondLst>
                            <p:childTnLst>
                              <p:par>
                                <p:cTn id="44" presetID="22" presetClass="entr" presetSubtype="4" fill="hold" grpId="0" nodeType="after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wipe(down)">
                                      <p:cBhvr>
                                        <p:cTn id="46" dur="500"/>
                                        <p:tgtEl>
                                          <p:spTgt spid="85"/>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ipe(left)">
                                      <p:cBhvr>
                                        <p:cTn id="50" dur="500"/>
                                        <p:tgtEl>
                                          <p:spTgt spid="84"/>
                                        </p:tgtEl>
                                      </p:cBhvr>
                                    </p:animEffect>
                                  </p:childTnLst>
                                </p:cTn>
                              </p:par>
                            </p:childTnLst>
                          </p:cTn>
                        </p:par>
                        <p:par>
                          <p:cTn id="51" fill="hold">
                            <p:stCondLst>
                              <p:cond delay="4500"/>
                            </p:stCondLst>
                            <p:childTnLst>
                              <p:par>
                                <p:cTn id="52" presetID="53" presetClass="entr" presetSubtype="16" fill="hold" grpId="0" nodeType="afterEffect">
                                  <p:stCondLst>
                                    <p:cond delay="0"/>
                                  </p:stCondLst>
                                  <p:childTnLst>
                                    <p:set>
                                      <p:cBhvr>
                                        <p:cTn id="53" dur="1" fill="hold">
                                          <p:stCondLst>
                                            <p:cond delay="0"/>
                                          </p:stCondLst>
                                        </p:cTn>
                                        <p:tgtEl>
                                          <p:spTgt spid="86"/>
                                        </p:tgtEl>
                                        <p:attrNameLst>
                                          <p:attrName>style.visibility</p:attrName>
                                        </p:attrNameLst>
                                      </p:cBhvr>
                                      <p:to>
                                        <p:strVal val="visible"/>
                                      </p:to>
                                    </p:set>
                                    <p:anim calcmode="lin" valueType="num">
                                      <p:cBhvr>
                                        <p:cTn id="54" dur="500" fill="hold"/>
                                        <p:tgtEl>
                                          <p:spTgt spid="86"/>
                                        </p:tgtEl>
                                        <p:attrNameLst>
                                          <p:attrName>ppt_w</p:attrName>
                                        </p:attrNameLst>
                                      </p:cBhvr>
                                      <p:tavLst>
                                        <p:tav tm="0">
                                          <p:val>
                                            <p:fltVal val="0"/>
                                          </p:val>
                                        </p:tav>
                                        <p:tav tm="100000">
                                          <p:val>
                                            <p:strVal val="#ppt_w"/>
                                          </p:val>
                                        </p:tav>
                                      </p:tavLst>
                                    </p:anim>
                                    <p:anim calcmode="lin" valueType="num">
                                      <p:cBhvr>
                                        <p:cTn id="55" dur="500" fill="hold"/>
                                        <p:tgtEl>
                                          <p:spTgt spid="86"/>
                                        </p:tgtEl>
                                        <p:attrNameLst>
                                          <p:attrName>ppt_h</p:attrName>
                                        </p:attrNameLst>
                                      </p:cBhvr>
                                      <p:tavLst>
                                        <p:tav tm="0">
                                          <p:val>
                                            <p:fltVal val="0"/>
                                          </p:val>
                                        </p:tav>
                                        <p:tav tm="100000">
                                          <p:val>
                                            <p:strVal val="#ppt_h"/>
                                          </p:val>
                                        </p:tav>
                                      </p:tavLst>
                                    </p:anim>
                                    <p:animEffect transition="in" filter="fade">
                                      <p:cBhvr>
                                        <p:cTn id="56" dur="500"/>
                                        <p:tgtEl>
                                          <p:spTgt spid="86"/>
                                        </p:tgtEl>
                                      </p:cBhvr>
                                    </p:animEffect>
                                  </p:childTnLst>
                                </p:cTn>
                              </p:par>
                            </p:childTnLst>
                          </p:cTn>
                        </p:par>
                        <p:par>
                          <p:cTn id="57" fill="hold">
                            <p:stCondLst>
                              <p:cond delay="5000"/>
                            </p:stCondLst>
                            <p:childTnLst>
                              <p:par>
                                <p:cTn id="58" presetID="26" presetClass="emph" presetSubtype="0" fill="hold" grpId="1" nodeType="afterEffect">
                                  <p:stCondLst>
                                    <p:cond delay="0"/>
                                  </p:stCondLst>
                                  <p:childTnLst>
                                    <p:animEffect transition="out" filter="fade">
                                      <p:cBhvr>
                                        <p:cTn id="59" dur="500" tmFilter="0, 0; .2, .5; .8, .5; 1, 0"/>
                                        <p:tgtEl>
                                          <p:spTgt spid="86"/>
                                        </p:tgtEl>
                                      </p:cBhvr>
                                    </p:animEffect>
                                    <p:animScale>
                                      <p:cBhvr>
                                        <p:cTn id="60" dur="250" autoRev="1" fill="hold"/>
                                        <p:tgtEl>
                                          <p:spTgt spid="86"/>
                                        </p:tgtEl>
                                      </p:cBhvr>
                                      <p:by x="105000" y="105000"/>
                                    </p:animScale>
                                  </p:childTnLst>
                                </p:cTn>
                              </p:par>
                            </p:childTnLst>
                          </p:cTn>
                        </p:par>
                        <p:par>
                          <p:cTn id="61" fill="hold">
                            <p:stCondLst>
                              <p:cond delay="5500"/>
                            </p:stCondLst>
                            <p:childTnLst>
                              <p:par>
                                <p:cTn id="62" presetID="22" presetClass="entr" presetSubtype="4" fill="hold" grpId="0" nodeType="afterEffect">
                                  <p:stCondLst>
                                    <p:cond delay="0"/>
                                  </p:stCondLst>
                                  <p:childTnLst>
                                    <p:set>
                                      <p:cBhvr>
                                        <p:cTn id="63" dur="1" fill="hold">
                                          <p:stCondLst>
                                            <p:cond delay="0"/>
                                          </p:stCondLst>
                                        </p:cTn>
                                        <p:tgtEl>
                                          <p:spTgt spid="88"/>
                                        </p:tgtEl>
                                        <p:attrNameLst>
                                          <p:attrName>style.visibility</p:attrName>
                                        </p:attrNameLst>
                                      </p:cBhvr>
                                      <p:to>
                                        <p:strVal val="visible"/>
                                      </p:to>
                                    </p:set>
                                    <p:animEffect transition="in" filter="wipe(down)">
                                      <p:cBhvr>
                                        <p:cTn id="64" dur="500"/>
                                        <p:tgtEl>
                                          <p:spTgt spid="88"/>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wipe(left)">
                                      <p:cBhvr>
                                        <p:cTn id="68" dur="500"/>
                                        <p:tgtEl>
                                          <p:spTgt spid="87"/>
                                        </p:tgtEl>
                                      </p:cBhvr>
                                    </p:animEffect>
                                  </p:childTnLst>
                                </p:cTn>
                              </p:par>
                            </p:childTnLst>
                          </p:cTn>
                        </p:par>
                        <p:par>
                          <p:cTn id="69" fill="hold">
                            <p:stCondLst>
                              <p:cond delay="6500"/>
                            </p:stCondLst>
                            <p:childTnLst>
                              <p:par>
                                <p:cTn id="70" presetID="53" presetClass="entr" presetSubtype="16" fill="hold" grpId="0" nodeType="afterEffect">
                                  <p:stCondLst>
                                    <p:cond delay="0"/>
                                  </p:stCondLst>
                                  <p:childTnLst>
                                    <p:set>
                                      <p:cBhvr>
                                        <p:cTn id="71" dur="1" fill="hold">
                                          <p:stCondLst>
                                            <p:cond delay="0"/>
                                          </p:stCondLst>
                                        </p:cTn>
                                        <p:tgtEl>
                                          <p:spTgt spid="89"/>
                                        </p:tgtEl>
                                        <p:attrNameLst>
                                          <p:attrName>style.visibility</p:attrName>
                                        </p:attrNameLst>
                                      </p:cBhvr>
                                      <p:to>
                                        <p:strVal val="visible"/>
                                      </p:to>
                                    </p:set>
                                    <p:anim calcmode="lin" valueType="num">
                                      <p:cBhvr>
                                        <p:cTn id="72" dur="500" fill="hold"/>
                                        <p:tgtEl>
                                          <p:spTgt spid="89"/>
                                        </p:tgtEl>
                                        <p:attrNameLst>
                                          <p:attrName>ppt_w</p:attrName>
                                        </p:attrNameLst>
                                      </p:cBhvr>
                                      <p:tavLst>
                                        <p:tav tm="0">
                                          <p:val>
                                            <p:fltVal val="0"/>
                                          </p:val>
                                        </p:tav>
                                        <p:tav tm="100000">
                                          <p:val>
                                            <p:strVal val="#ppt_w"/>
                                          </p:val>
                                        </p:tav>
                                      </p:tavLst>
                                    </p:anim>
                                    <p:anim calcmode="lin" valueType="num">
                                      <p:cBhvr>
                                        <p:cTn id="73" dur="500" fill="hold"/>
                                        <p:tgtEl>
                                          <p:spTgt spid="89"/>
                                        </p:tgtEl>
                                        <p:attrNameLst>
                                          <p:attrName>ppt_h</p:attrName>
                                        </p:attrNameLst>
                                      </p:cBhvr>
                                      <p:tavLst>
                                        <p:tav tm="0">
                                          <p:val>
                                            <p:fltVal val="0"/>
                                          </p:val>
                                        </p:tav>
                                        <p:tav tm="100000">
                                          <p:val>
                                            <p:strVal val="#ppt_h"/>
                                          </p:val>
                                        </p:tav>
                                      </p:tavLst>
                                    </p:anim>
                                    <p:animEffect transition="in" filter="fade">
                                      <p:cBhvr>
                                        <p:cTn id="74" dur="500"/>
                                        <p:tgtEl>
                                          <p:spTgt spid="89"/>
                                        </p:tgtEl>
                                      </p:cBhvr>
                                    </p:animEffect>
                                  </p:childTnLst>
                                </p:cTn>
                              </p:par>
                            </p:childTnLst>
                          </p:cTn>
                        </p:par>
                        <p:par>
                          <p:cTn id="75" fill="hold">
                            <p:stCondLst>
                              <p:cond delay="7000"/>
                            </p:stCondLst>
                            <p:childTnLst>
                              <p:par>
                                <p:cTn id="76" presetID="26" presetClass="emph" presetSubtype="0" fill="hold" grpId="1" nodeType="afterEffect">
                                  <p:stCondLst>
                                    <p:cond delay="0"/>
                                  </p:stCondLst>
                                  <p:childTnLst>
                                    <p:animEffect transition="out" filter="fade">
                                      <p:cBhvr>
                                        <p:cTn id="77" dur="500" tmFilter="0, 0; .2, .5; .8, .5; 1, 0"/>
                                        <p:tgtEl>
                                          <p:spTgt spid="89"/>
                                        </p:tgtEl>
                                      </p:cBhvr>
                                    </p:animEffect>
                                    <p:animScale>
                                      <p:cBhvr>
                                        <p:cTn id="78" dur="250" autoRev="1" fill="hold"/>
                                        <p:tgtEl>
                                          <p:spTgt spid="89"/>
                                        </p:tgtEl>
                                      </p:cBhvr>
                                      <p:by x="105000" y="105000"/>
                                    </p:animScale>
                                  </p:childTnLst>
                                </p:cTn>
                              </p:par>
                            </p:childTnLst>
                          </p:cTn>
                        </p:par>
                        <p:par>
                          <p:cTn id="79" fill="hold">
                            <p:stCondLst>
                              <p:cond delay="7500"/>
                            </p:stCondLst>
                            <p:childTnLst>
                              <p:par>
                                <p:cTn id="80" presetID="22" presetClass="entr" presetSubtype="4" fill="hold" grpId="0" nodeType="after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wipe(down)">
                                      <p:cBhvr>
                                        <p:cTn id="82" dur="500"/>
                                        <p:tgtEl>
                                          <p:spTgt spid="91"/>
                                        </p:tgtEl>
                                      </p:cBhvr>
                                    </p:animEffect>
                                  </p:childTnLst>
                                </p:cTn>
                              </p:par>
                            </p:childTnLst>
                          </p:cTn>
                        </p:par>
                        <p:par>
                          <p:cTn id="83" fill="hold">
                            <p:stCondLst>
                              <p:cond delay="8000"/>
                            </p:stCondLst>
                            <p:childTnLst>
                              <p:par>
                                <p:cTn id="84" presetID="22" presetClass="entr" presetSubtype="8" fill="hold" grpId="0" nodeType="afterEffect">
                                  <p:stCondLst>
                                    <p:cond delay="0"/>
                                  </p:stCondLst>
                                  <p:childTnLst>
                                    <p:set>
                                      <p:cBhvr>
                                        <p:cTn id="85" dur="1" fill="hold">
                                          <p:stCondLst>
                                            <p:cond delay="0"/>
                                          </p:stCondLst>
                                        </p:cTn>
                                        <p:tgtEl>
                                          <p:spTgt spid="90"/>
                                        </p:tgtEl>
                                        <p:attrNameLst>
                                          <p:attrName>style.visibility</p:attrName>
                                        </p:attrNameLst>
                                      </p:cBhvr>
                                      <p:to>
                                        <p:strVal val="visible"/>
                                      </p:to>
                                    </p:set>
                                    <p:animEffect transition="in" filter="wipe(left)">
                                      <p:cBhvr>
                                        <p:cTn id="86" dur="500"/>
                                        <p:tgtEl>
                                          <p:spTgt spid="90"/>
                                        </p:tgtEl>
                                      </p:cBhvr>
                                    </p:animEffect>
                                  </p:childTnLst>
                                </p:cTn>
                              </p:par>
                            </p:childTnLst>
                          </p:cTn>
                        </p:par>
                        <p:par>
                          <p:cTn id="87" fill="hold">
                            <p:stCondLst>
                              <p:cond delay="8500"/>
                            </p:stCondLst>
                            <p:childTnLst>
                              <p:par>
                                <p:cTn id="88" presetID="53" presetClass="entr" presetSubtype="16" fill="hold" grpId="0" nodeType="afterEffect">
                                  <p:stCondLst>
                                    <p:cond delay="0"/>
                                  </p:stCondLst>
                                  <p:childTnLst>
                                    <p:set>
                                      <p:cBhvr>
                                        <p:cTn id="89" dur="1" fill="hold">
                                          <p:stCondLst>
                                            <p:cond delay="0"/>
                                          </p:stCondLst>
                                        </p:cTn>
                                        <p:tgtEl>
                                          <p:spTgt spid="92"/>
                                        </p:tgtEl>
                                        <p:attrNameLst>
                                          <p:attrName>style.visibility</p:attrName>
                                        </p:attrNameLst>
                                      </p:cBhvr>
                                      <p:to>
                                        <p:strVal val="visible"/>
                                      </p:to>
                                    </p:set>
                                    <p:anim calcmode="lin" valueType="num">
                                      <p:cBhvr>
                                        <p:cTn id="90" dur="500" fill="hold"/>
                                        <p:tgtEl>
                                          <p:spTgt spid="92"/>
                                        </p:tgtEl>
                                        <p:attrNameLst>
                                          <p:attrName>ppt_w</p:attrName>
                                        </p:attrNameLst>
                                      </p:cBhvr>
                                      <p:tavLst>
                                        <p:tav tm="0">
                                          <p:val>
                                            <p:fltVal val="0"/>
                                          </p:val>
                                        </p:tav>
                                        <p:tav tm="100000">
                                          <p:val>
                                            <p:strVal val="#ppt_w"/>
                                          </p:val>
                                        </p:tav>
                                      </p:tavLst>
                                    </p:anim>
                                    <p:anim calcmode="lin" valueType="num">
                                      <p:cBhvr>
                                        <p:cTn id="91" dur="500" fill="hold"/>
                                        <p:tgtEl>
                                          <p:spTgt spid="92"/>
                                        </p:tgtEl>
                                        <p:attrNameLst>
                                          <p:attrName>ppt_h</p:attrName>
                                        </p:attrNameLst>
                                      </p:cBhvr>
                                      <p:tavLst>
                                        <p:tav tm="0">
                                          <p:val>
                                            <p:fltVal val="0"/>
                                          </p:val>
                                        </p:tav>
                                        <p:tav tm="100000">
                                          <p:val>
                                            <p:strVal val="#ppt_h"/>
                                          </p:val>
                                        </p:tav>
                                      </p:tavLst>
                                    </p:anim>
                                    <p:animEffect transition="in" filter="fade">
                                      <p:cBhvr>
                                        <p:cTn id="92" dur="500"/>
                                        <p:tgtEl>
                                          <p:spTgt spid="92"/>
                                        </p:tgtEl>
                                      </p:cBhvr>
                                    </p:animEffect>
                                  </p:childTnLst>
                                </p:cTn>
                              </p:par>
                            </p:childTnLst>
                          </p:cTn>
                        </p:par>
                        <p:par>
                          <p:cTn id="93" fill="hold">
                            <p:stCondLst>
                              <p:cond delay="9000"/>
                            </p:stCondLst>
                            <p:childTnLst>
                              <p:par>
                                <p:cTn id="94" presetID="26" presetClass="emph" presetSubtype="0" fill="hold" grpId="1" nodeType="afterEffect">
                                  <p:stCondLst>
                                    <p:cond delay="0"/>
                                  </p:stCondLst>
                                  <p:childTnLst>
                                    <p:animEffect transition="out" filter="fade">
                                      <p:cBhvr>
                                        <p:cTn id="95" dur="500" tmFilter="0, 0; .2, .5; .8, .5; 1, 0"/>
                                        <p:tgtEl>
                                          <p:spTgt spid="92"/>
                                        </p:tgtEl>
                                      </p:cBhvr>
                                    </p:animEffect>
                                    <p:animScale>
                                      <p:cBhvr>
                                        <p:cTn id="96" dur="250" autoRev="1" fill="hold"/>
                                        <p:tgtEl>
                                          <p:spTgt spid="92"/>
                                        </p:tgtEl>
                                      </p:cBhvr>
                                      <p:by x="105000" y="105000"/>
                                    </p:animScale>
                                  </p:childTnLst>
                                </p:cTn>
                              </p:par>
                            </p:childTnLst>
                          </p:cTn>
                        </p:par>
                        <p:par>
                          <p:cTn id="97" fill="hold">
                            <p:stCondLst>
                              <p:cond delay="9500"/>
                            </p:stCondLst>
                            <p:childTnLst>
                              <p:par>
                                <p:cTn id="98" presetID="22" presetClass="entr" presetSubtype="4" fill="hold" grpId="0" nodeType="afterEffect">
                                  <p:stCondLst>
                                    <p:cond delay="0"/>
                                  </p:stCondLst>
                                  <p:childTnLst>
                                    <p:set>
                                      <p:cBhvr>
                                        <p:cTn id="99" dur="1" fill="hold">
                                          <p:stCondLst>
                                            <p:cond delay="0"/>
                                          </p:stCondLst>
                                        </p:cTn>
                                        <p:tgtEl>
                                          <p:spTgt spid="94"/>
                                        </p:tgtEl>
                                        <p:attrNameLst>
                                          <p:attrName>style.visibility</p:attrName>
                                        </p:attrNameLst>
                                      </p:cBhvr>
                                      <p:to>
                                        <p:strVal val="visible"/>
                                      </p:to>
                                    </p:set>
                                    <p:animEffect transition="in" filter="wipe(down)">
                                      <p:cBhvr>
                                        <p:cTn id="100" dur="500"/>
                                        <p:tgtEl>
                                          <p:spTgt spid="94"/>
                                        </p:tgtEl>
                                      </p:cBhvr>
                                    </p:animEffect>
                                  </p:childTnLst>
                                </p:cTn>
                              </p:par>
                            </p:childTnLst>
                          </p:cTn>
                        </p:par>
                        <p:par>
                          <p:cTn id="101" fill="hold">
                            <p:stCondLst>
                              <p:cond delay="10000"/>
                            </p:stCondLst>
                            <p:childTnLst>
                              <p:par>
                                <p:cTn id="102" presetID="22" presetClass="entr" presetSubtype="8" fill="hold" grpId="0" nodeType="afterEffect">
                                  <p:stCondLst>
                                    <p:cond delay="0"/>
                                  </p:stCondLst>
                                  <p:childTnLst>
                                    <p:set>
                                      <p:cBhvr>
                                        <p:cTn id="103" dur="1" fill="hold">
                                          <p:stCondLst>
                                            <p:cond delay="0"/>
                                          </p:stCondLst>
                                        </p:cTn>
                                        <p:tgtEl>
                                          <p:spTgt spid="93"/>
                                        </p:tgtEl>
                                        <p:attrNameLst>
                                          <p:attrName>style.visibility</p:attrName>
                                        </p:attrNameLst>
                                      </p:cBhvr>
                                      <p:to>
                                        <p:strVal val="visible"/>
                                      </p:to>
                                    </p:set>
                                    <p:animEffect transition="in" filter="wipe(left)">
                                      <p:cBhvr>
                                        <p:cTn id="104" dur="500"/>
                                        <p:tgtEl>
                                          <p:spTgt spid="93"/>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1+#ppt_w/2"/>
                                          </p:val>
                                        </p:tav>
                                        <p:tav tm="100000">
                                          <p:val>
                                            <p:strVal val="#ppt_x"/>
                                          </p:val>
                                        </p:tav>
                                      </p:tavLst>
                                    </p:anim>
                                    <p:anim calcmode="lin" valueType="num">
                                      <p:cBhvr additive="base">
                                        <p:cTn id="11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21"/>
                                        </p:tgtEl>
                                        <p:attrNameLst>
                                          <p:attrName>style.visibility</p:attrName>
                                        </p:attrNameLst>
                                      </p:cBhvr>
                                      <p:to>
                                        <p:strVal val="visible"/>
                                      </p:to>
                                    </p:set>
                                    <p:anim calcmode="lin" valueType="num">
                                      <p:cBhvr additive="base">
                                        <p:cTn id="115" dur="500" fill="hold"/>
                                        <p:tgtEl>
                                          <p:spTgt spid="21"/>
                                        </p:tgtEl>
                                        <p:attrNameLst>
                                          <p:attrName>ppt_x</p:attrName>
                                        </p:attrNameLst>
                                      </p:cBhvr>
                                      <p:tavLst>
                                        <p:tav tm="0">
                                          <p:val>
                                            <p:strVal val="0-#ppt_w/2"/>
                                          </p:val>
                                        </p:tav>
                                        <p:tav tm="100000">
                                          <p:val>
                                            <p:strVal val="#ppt_x"/>
                                          </p:val>
                                        </p:tav>
                                      </p:tavLst>
                                    </p:anim>
                                    <p:anim calcmode="lin" valueType="num">
                                      <p:cBhvr additive="base">
                                        <p:cTn id="1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9" grpId="0"/>
      <p:bldP spid="120" grpId="0"/>
      <p:bldP spid="80" grpId="0" animBg="1"/>
      <p:bldP spid="80" grpId="1" animBg="1"/>
      <p:bldP spid="81" grpId="0"/>
      <p:bldP spid="82" grpId="0" animBg="1"/>
      <p:bldP spid="83" grpId="0" animBg="1"/>
      <p:bldP spid="83" grpId="1" animBg="1"/>
      <p:bldP spid="84" grpId="0"/>
      <p:bldP spid="85" grpId="0" animBg="1"/>
      <p:bldP spid="86" grpId="0" animBg="1"/>
      <p:bldP spid="86" grpId="1" animBg="1"/>
      <p:bldP spid="87" grpId="0"/>
      <p:bldP spid="88" grpId="0" animBg="1"/>
      <p:bldP spid="89" grpId="0" animBg="1"/>
      <p:bldP spid="89" grpId="1" animBg="1"/>
      <p:bldP spid="90" grpId="0"/>
      <p:bldP spid="91" grpId="0" animBg="1"/>
      <p:bldP spid="92" grpId="0" animBg="1"/>
      <p:bldP spid="92" grpId="1" animBg="1"/>
      <p:bldP spid="93" grpId="0"/>
      <p:bldP spid="9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795" y="0"/>
            <a:ext cx="12857163" cy="7232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94" y="1888133"/>
            <a:ext cx="3148318" cy="216024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237076" y="1888133"/>
            <a:ext cx="3148318" cy="21602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473358" y="1888133"/>
            <a:ext cx="3148318" cy="216024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9709639" y="1888133"/>
            <a:ext cx="3148318" cy="21602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94" y="4128413"/>
            <a:ext cx="3148318" cy="21602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237076" y="4128413"/>
            <a:ext cx="3148318" cy="216024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473358" y="4128413"/>
            <a:ext cx="3148318" cy="21602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9709639" y="4128413"/>
            <a:ext cx="3148318" cy="2160240"/>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568994" y="915559"/>
            <a:ext cx="9532789" cy="1052596"/>
          </a:xfrm>
          <a:prstGeom prst="rect">
            <a:avLst/>
          </a:prstGeom>
          <a:noFill/>
        </p:spPr>
        <p:txBody>
          <a:bodyPr wrap="square" rtlCol="0">
            <a:spAutoFit/>
          </a:bodyPr>
          <a:lstStyle/>
          <a:p>
            <a:pPr algn="just">
              <a:lnSpc>
                <a:spcPct val="130000"/>
              </a:lnSpc>
            </a:pPr>
            <a:r>
              <a:rPr lang="en-US" altLang="zh-CN" sz="48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ON ADD RELATED TITLE WORDS</a:t>
            </a:r>
            <a:endParaRPr lang="en-US" sz="48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15" name="TextBox 32"/>
          <p:cNvSpPr txBox="1"/>
          <p:nvPr/>
        </p:nvSpPr>
        <p:spPr>
          <a:xfrm>
            <a:off x="3693316" y="2541992"/>
            <a:ext cx="2235838" cy="1184299"/>
          </a:xfrm>
          <a:prstGeom prst="rect">
            <a:avLst/>
          </a:prstGeom>
          <a:noFill/>
        </p:spPr>
        <p:txBody>
          <a:bodyPr wrap="square" rtlCol="0">
            <a:spAutoFit/>
          </a:bodyPr>
          <a:lstStyle/>
          <a:p>
            <a:pPr algn="just">
              <a:lnSpc>
                <a:spcPct val="130000"/>
              </a:lnSpc>
            </a:pPr>
            <a:r>
              <a:rPr lang="en-US" altLang="zh-CN"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Modify the text content, you can also copy your content directly to this</a:t>
            </a:r>
            <a:r>
              <a:rPr lang="zh-CN" alt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endParaRPr 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20" name="TextBox 32"/>
          <p:cNvSpPr txBox="1"/>
          <p:nvPr/>
        </p:nvSpPr>
        <p:spPr>
          <a:xfrm>
            <a:off x="10185556" y="2541992"/>
            <a:ext cx="2235838" cy="1184299"/>
          </a:xfrm>
          <a:prstGeom prst="rect">
            <a:avLst/>
          </a:prstGeom>
          <a:noFill/>
        </p:spPr>
        <p:txBody>
          <a:bodyPr wrap="square" rtlCol="0">
            <a:spAutoFit/>
          </a:bodyPr>
          <a:lstStyle/>
          <a:p>
            <a:pPr algn="just">
              <a:lnSpc>
                <a:spcPct val="130000"/>
              </a:lnSpc>
            </a:pPr>
            <a:r>
              <a:rPr lang="en-US" altLang="zh-CN"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Modify the text content, you can also copy your content directly to this</a:t>
            </a:r>
            <a:r>
              <a:rPr lang="zh-CN" alt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endParaRPr 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21" name="TextBox 32"/>
          <p:cNvSpPr txBox="1"/>
          <p:nvPr/>
        </p:nvSpPr>
        <p:spPr>
          <a:xfrm>
            <a:off x="431956" y="4736552"/>
            <a:ext cx="2235838" cy="1184299"/>
          </a:xfrm>
          <a:prstGeom prst="rect">
            <a:avLst/>
          </a:prstGeom>
          <a:noFill/>
        </p:spPr>
        <p:txBody>
          <a:bodyPr wrap="square" rtlCol="0">
            <a:spAutoFit/>
          </a:bodyPr>
          <a:lstStyle/>
          <a:p>
            <a:pPr algn="just">
              <a:lnSpc>
                <a:spcPct val="130000"/>
              </a:lnSpc>
            </a:pPr>
            <a:r>
              <a:rPr lang="en-US" altLang="zh-CN"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Modify the text content, you can also copy your content directly to this</a:t>
            </a:r>
            <a:r>
              <a:rPr lang="zh-CN" alt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endParaRPr 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22" name="TextBox 32"/>
          <p:cNvSpPr txBox="1"/>
          <p:nvPr/>
        </p:nvSpPr>
        <p:spPr>
          <a:xfrm>
            <a:off x="6924196" y="4736552"/>
            <a:ext cx="2235838" cy="1184299"/>
          </a:xfrm>
          <a:prstGeom prst="rect">
            <a:avLst/>
          </a:prstGeom>
          <a:noFill/>
        </p:spPr>
        <p:txBody>
          <a:bodyPr wrap="square" rtlCol="0">
            <a:spAutoFit/>
          </a:bodyPr>
          <a:lstStyle/>
          <a:p>
            <a:pPr algn="just">
              <a:lnSpc>
                <a:spcPct val="130000"/>
              </a:lnSpc>
            </a:pPr>
            <a:r>
              <a:rPr lang="en-US" altLang="zh-CN"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Modify the text content, you can also copy your content directly to this</a:t>
            </a:r>
            <a:r>
              <a:rPr lang="zh-CN" alt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endParaRPr 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372973" y="266550"/>
            <a:ext cx="4444954" cy="466708"/>
          </a:xfrm>
          <a:prstGeom prst="rect">
            <a:avLst/>
          </a:prstGeom>
          <a:noFill/>
        </p:spPr>
        <p:txBody>
          <a:bodyPr wrap="none" lIns="96434" tIns="48217" rIns="96434" bIns="48217" rtlCol="0">
            <a:spAutoFit/>
          </a:bodyPr>
          <a:lstStyle/>
          <a:p>
            <a:pPr defTabSz="964278"/>
            <a:r>
              <a:rPr lang="en-US" altLang="zh-CN"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Click to add Related title text</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25" name="文本框 24"/>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1220046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by="(-#ppt_w*2)" calcmode="lin" valueType="num">
                                      <p:cBhvr rctx="PPT">
                                        <p:cTn id="7" dur="250" autoRev="1" fill="hold">
                                          <p:stCondLst>
                                            <p:cond delay="0"/>
                                          </p:stCondLst>
                                        </p:cTn>
                                        <p:tgtEl>
                                          <p:spTgt spid="33"/>
                                        </p:tgtEl>
                                        <p:attrNameLst>
                                          <p:attrName>ppt_w</p:attrName>
                                        </p:attrNameLst>
                                      </p:cBhvr>
                                    </p:anim>
                                    <p:anim by="(#ppt_w*0.50)" calcmode="lin" valueType="num">
                                      <p:cBhvr>
                                        <p:cTn id="8" dur="250" decel="50000" autoRev="1" fill="hold">
                                          <p:stCondLst>
                                            <p:cond delay="0"/>
                                          </p:stCondLst>
                                        </p:cTn>
                                        <p:tgtEl>
                                          <p:spTgt spid="33"/>
                                        </p:tgtEl>
                                        <p:attrNameLst>
                                          <p:attrName>ppt_x</p:attrName>
                                        </p:attrNameLst>
                                      </p:cBhvr>
                                    </p:anim>
                                    <p:anim from="(-#ppt_h/2)" to="(#ppt_y)" calcmode="lin" valueType="num">
                                      <p:cBhvr>
                                        <p:cTn id="9" dur="500" fill="hold">
                                          <p:stCondLst>
                                            <p:cond delay="0"/>
                                          </p:stCondLst>
                                        </p:cTn>
                                        <p:tgtEl>
                                          <p:spTgt spid="33"/>
                                        </p:tgtEl>
                                        <p:attrNameLst>
                                          <p:attrName>ppt_y</p:attrName>
                                        </p:attrNameLst>
                                      </p:cBhvr>
                                    </p:anim>
                                    <p:animRot by="21600000">
                                      <p:cBhvr>
                                        <p:cTn id="10" dur="500" fill="hold">
                                          <p:stCondLst>
                                            <p:cond delay="0"/>
                                          </p:stCondLst>
                                        </p:cTn>
                                        <p:tgtEl>
                                          <p:spTgt spid="3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Right)">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trips(downRight)">
                                      <p:cBhvr>
                                        <p:cTn id="20" dur="500"/>
                                        <p:tgtEl>
                                          <p:spTgt spid="17"/>
                                        </p:tgtEl>
                                      </p:cBhvr>
                                    </p:animEffect>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250" fill="hold"/>
                                        <p:tgtEl>
                                          <p:spTgt spid="15"/>
                                        </p:tgtEl>
                                        <p:attrNameLst>
                                          <p:attrName>ppt_x</p:attrName>
                                        </p:attrNameLst>
                                      </p:cBhvr>
                                      <p:tavLst>
                                        <p:tav tm="0">
                                          <p:val>
                                            <p:strVal val="0-#ppt_w/2"/>
                                          </p:val>
                                        </p:tav>
                                        <p:tav tm="100000">
                                          <p:val>
                                            <p:strVal val="#ppt_x"/>
                                          </p:val>
                                        </p:tav>
                                      </p:tavLst>
                                    </p:anim>
                                    <p:anim calcmode="lin" valueType="num">
                                      <p:cBhvr additive="base">
                                        <p:cTn id="25" dur="2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strips(downRigh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strips(downRight)">
                                      <p:cBhvr>
                                        <p:cTn id="35" dur="500"/>
                                        <p:tgtEl>
                                          <p:spTgt spid="19"/>
                                        </p:tgtEl>
                                      </p:cBhvr>
                                    </p:animEffect>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250" fill="hold"/>
                                        <p:tgtEl>
                                          <p:spTgt spid="20"/>
                                        </p:tgtEl>
                                        <p:attrNameLst>
                                          <p:attrName>ppt_x</p:attrName>
                                        </p:attrNameLst>
                                      </p:cBhvr>
                                      <p:tavLst>
                                        <p:tav tm="0">
                                          <p:val>
                                            <p:strVal val="0-#ppt_w/2"/>
                                          </p:val>
                                        </p:tav>
                                        <p:tav tm="100000">
                                          <p:val>
                                            <p:strVal val="#ppt_x"/>
                                          </p:val>
                                        </p:tav>
                                      </p:tavLst>
                                    </p:anim>
                                    <p:anim calcmode="lin" valueType="num">
                                      <p:cBhvr additive="base">
                                        <p:cTn id="40" dur="25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strips(downRight)">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strips(downRight)">
                                      <p:cBhvr>
                                        <p:cTn id="50" dur="500"/>
                                        <p:tgtEl>
                                          <p:spTgt spid="28"/>
                                        </p:tgtEl>
                                      </p:cBhvr>
                                    </p:animEffect>
                                  </p:childTnLst>
                                </p:cTn>
                              </p:par>
                            </p:childTnLst>
                          </p:cTn>
                        </p:par>
                        <p:par>
                          <p:cTn id="51" fill="hold">
                            <p:stCondLst>
                              <p:cond delay="500"/>
                            </p:stCondLst>
                            <p:childTnLst>
                              <p:par>
                                <p:cTn id="52" presetID="2" presetClass="entr" presetSubtype="8"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250" fill="hold"/>
                                        <p:tgtEl>
                                          <p:spTgt spid="21"/>
                                        </p:tgtEl>
                                        <p:attrNameLst>
                                          <p:attrName>ppt_x</p:attrName>
                                        </p:attrNameLst>
                                      </p:cBhvr>
                                      <p:tavLst>
                                        <p:tav tm="0">
                                          <p:val>
                                            <p:strVal val="0-#ppt_w/2"/>
                                          </p:val>
                                        </p:tav>
                                        <p:tav tm="100000">
                                          <p:val>
                                            <p:strVal val="#ppt_x"/>
                                          </p:val>
                                        </p:tav>
                                      </p:tavLst>
                                    </p:anim>
                                    <p:anim calcmode="lin" valueType="num">
                                      <p:cBhvr additive="base">
                                        <p:cTn id="55" dur="25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strips(downRight)">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6"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strips(downRight)">
                                      <p:cBhvr>
                                        <p:cTn id="65" dur="500"/>
                                        <p:tgtEl>
                                          <p:spTgt spid="30"/>
                                        </p:tgtEl>
                                      </p:cBhvr>
                                    </p:animEffect>
                                  </p:childTnLst>
                                </p:cTn>
                              </p:par>
                            </p:childTnLst>
                          </p:cTn>
                        </p:par>
                        <p:par>
                          <p:cTn id="66" fill="hold">
                            <p:stCondLst>
                              <p:cond delay="500"/>
                            </p:stCondLst>
                            <p:childTnLst>
                              <p:par>
                                <p:cTn id="67" presetID="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250" fill="hold"/>
                                        <p:tgtEl>
                                          <p:spTgt spid="22"/>
                                        </p:tgtEl>
                                        <p:attrNameLst>
                                          <p:attrName>ppt_x</p:attrName>
                                        </p:attrNameLst>
                                      </p:cBhvr>
                                      <p:tavLst>
                                        <p:tav tm="0">
                                          <p:val>
                                            <p:strVal val="0-#ppt_w/2"/>
                                          </p:val>
                                        </p:tav>
                                        <p:tav tm="100000">
                                          <p:val>
                                            <p:strVal val="#ppt_x"/>
                                          </p:val>
                                        </p:tav>
                                      </p:tavLst>
                                    </p:anim>
                                    <p:anim calcmode="lin" valueType="num">
                                      <p:cBhvr additive="base">
                                        <p:cTn id="70" dur="2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8" grpId="0" animBg="1"/>
      <p:bldP spid="29" grpId="0" animBg="1"/>
      <p:bldP spid="30" grpId="0" animBg="1"/>
      <p:bldP spid="31" grpId="0" animBg="1"/>
      <p:bldP spid="33" grpId="0"/>
      <p:bldP spid="15" grpId="0"/>
      <p:bldP spid="20"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7298364" y="3546890"/>
            <a:ext cx="1411813" cy="1411813"/>
            <a:chOff x="6920031" y="3363156"/>
            <a:chExt cx="1338773" cy="1338773"/>
          </a:xfrm>
        </p:grpSpPr>
        <p:sp>
          <p:nvSpPr>
            <p:cNvPr id="8" name="Oval 7"/>
            <p:cNvSpPr/>
            <p:nvPr/>
          </p:nvSpPr>
          <p:spPr>
            <a:xfrm>
              <a:off x="6920031" y="3363156"/>
              <a:ext cx="1338773" cy="1338773"/>
            </a:xfrm>
            <a:prstGeom prst="ellipse">
              <a:avLst/>
            </a:prstGeom>
            <a:solidFill>
              <a:schemeClr val="accent1">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21" name="Group 20"/>
            <p:cNvGrpSpPr/>
            <p:nvPr/>
          </p:nvGrpSpPr>
          <p:grpSpPr>
            <a:xfrm>
              <a:off x="7357245" y="3796320"/>
              <a:ext cx="464344" cy="465138"/>
              <a:chOff x="7287419" y="3505994"/>
              <a:chExt cx="464344" cy="465138"/>
            </a:xfrm>
            <a:solidFill>
              <a:schemeClr val="bg2"/>
            </a:solidFill>
          </p:grpSpPr>
          <p:sp>
            <p:nvSpPr>
              <p:cNvPr id="22" name="AutoShape 37"/>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3" name="AutoShape 38"/>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4" name="AutoShape 39"/>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5" name="AutoShape 40"/>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6" name="AutoShape 41"/>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7" name="AutoShape 42"/>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grpSp>
        <p:nvGrpSpPr>
          <p:cNvPr id="12" name="Group 11"/>
          <p:cNvGrpSpPr/>
          <p:nvPr/>
        </p:nvGrpSpPr>
        <p:grpSpPr>
          <a:xfrm>
            <a:off x="6429376" y="2707173"/>
            <a:ext cx="1411813" cy="1411813"/>
            <a:chOff x="6096000" y="2566881"/>
            <a:chExt cx="1338773" cy="1338773"/>
          </a:xfrm>
        </p:grpSpPr>
        <p:sp>
          <p:nvSpPr>
            <p:cNvPr id="7" name="Oval 6"/>
            <p:cNvSpPr/>
            <p:nvPr/>
          </p:nvSpPr>
          <p:spPr>
            <a:xfrm>
              <a:off x="6096000" y="2566881"/>
              <a:ext cx="1338773" cy="1338773"/>
            </a:xfrm>
            <a:prstGeom prst="ellipse">
              <a:avLst/>
            </a:prstGeom>
            <a:solidFill>
              <a:schemeClr val="accent4">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28" name="Group 27"/>
            <p:cNvGrpSpPr/>
            <p:nvPr/>
          </p:nvGrpSpPr>
          <p:grpSpPr>
            <a:xfrm>
              <a:off x="6551978" y="3004095"/>
              <a:ext cx="434975" cy="464344"/>
              <a:chOff x="9159875" y="1647825"/>
              <a:chExt cx="434975" cy="464344"/>
            </a:xfrm>
            <a:solidFill>
              <a:schemeClr val="bg2"/>
            </a:solidFill>
          </p:grpSpPr>
          <p:sp>
            <p:nvSpPr>
              <p:cNvPr id="29" name="AutoShape 78"/>
              <p:cNvSpPr>
                <a:spLocks/>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0" name="AutoShape 79"/>
              <p:cNvSpPr>
                <a:spLocks/>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1" name="AutoShape 80"/>
              <p:cNvSpPr>
                <a:spLocks/>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grpSp>
        <p:nvGrpSpPr>
          <p:cNvPr id="13" name="Group 12"/>
          <p:cNvGrpSpPr/>
          <p:nvPr/>
        </p:nvGrpSpPr>
        <p:grpSpPr>
          <a:xfrm>
            <a:off x="4600935" y="1873754"/>
            <a:ext cx="2067036" cy="2067036"/>
            <a:chOff x="4362154" y="1776581"/>
            <a:chExt cx="1960098" cy="1960098"/>
          </a:xfrm>
        </p:grpSpPr>
        <p:sp>
          <p:nvSpPr>
            <p:cNvPr id="6" name="Oval 5"/>
            <p:cNvSpPr/>
            <p:nvPr/>
          </p:nvSpPr>
          <p:spPr>
            <a:xfrm>
              <a:off x="4362154" y="1776581"/>
              <a:ext cx="1960098" cy="1960098"/>
            </a:xfrm>
            <a:prstGeom prst="ellipse">
              <a:avLst/>
            </a:prstGeom>
            <a:solidFill>
              <a:schemeClr val="accent3">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4" name="Freeform 43"/>
            <p:cNvSpPr>
              <a:spLocks noEditPoints="1"/>
            </p:cNvSpPr>
            <p:nvPr/>
          </p:nvSpPr>
          <p:spPr bwMode="auto">
            <a:xfrm>
              <a:off x="4899621" y="2488223"/>
              <a:ext cx="904951" cy="528990"/>
            </a:xfrm>
            <a:custGeom>
              <a:avLst/>
              <a:gdLst>
                <a:gd name="T0" fmla="*/ 232 w 316"/>
                <a:gd name="T1" fmla="*/ 27 h 172"/>
                <a:gd name="T2" fmla="*/ 221 w 316"/>
                <a:gd name="T3" fmla="*/ 20 h 172"/>
                <a:gd name="T4" fmla="*/ 157 w 316"/>
                <a:gd name="T5" fmla="*/ 10 h 172"/>
                <a:gd name="T6" fmla="*/ 92 w 316"/>
                <a:gd name="T7" fmla="*/ 9 h 172"/>
                <a:gd name="T8" fmla="*/ 84 w 316"/>
                <a:gd name="T9" fmla="*/ 13 h 172"/>
                <a:gd name="T10" fmla="*/ 0 w 316"/>
                <a:gd name="T11" fmla="*/ 121 h 172"/>
                <a:gd name="T12" fmla="*/ 78 w 316"/>
                <a:gd name="T13" fmla="*/ 109 h 172"/>
                <a:gd name="T14" fmla="*/ 84 w 316"/>
                <a:gd name="T15" fmla="*/ 113 h 172"/>
                <a:gd name="T16" fmla="*/ 120 w 316"/>
                <a:gd name="T17" fmla="*/ 142 h 172"/>
                <a:gd name="T18" fmla="*/ 159 w 316"/>
                <a:gd name="T19" fmla="*/ 163 h 172"/>
                <a:gd name="T20" fmla="*/ 163 w 316"/>
                <a:gd name="T21" fmla="*/ 165 h 172"/>
                <a:gd name="T22" fmla="*/ 190 w 316"/>
                <a:gd name="T23" fmla="*/ 164 h 172"/>
                <a:gd name="T24" fmla="*/ 217 w 316"/>
                <a:gd name="T25" fmla="*/ 153 h 172"/>
                <a:gd name="T26" fmla="*/ 233 w 316"/>
                <a:gd name="T27" fmla="*/ 146 h 172"/>
                <a:gd name="T28" fmla="*/ 265 w 316"/>
                <a:gd name="T29" fmla="*/ 162 h 172"/>
                <a:gd name="T30" fmla="*/ 288 w 316"/>
                <a:gd name="T31" fmla="*/ 14 h 172"/>
                <a:gd name="T32" fmla="*/ 225 w 316"/>
                <a:gd name="T33" fmla="*/ 129 h 172"/>
                <a:gd name="T34" fmla="*/ 225 w 316"/>
                <a:gd name="T35" fmla="*/ 139 h 172"/>
                <a:gd name="T36" fmla="*/ 216 w 316"/>
                <a:gd name="T37" fmla="*/ 142 h 172"/>
                <a:gd name="T38" fmla="*/ 207 w 316"/>
                <a:gd name="T39" fmla="*/ 142 h 172"/>
                <a:gd name="T40" fmla="*/ 189 w 316"/>
                <a:gd name="T41" fmla="*/ 153 h 172"/>
                <a:gd name="T42" fmla="*/ 185 w 316"/>
                <a:gd name="T43" fmla="*/ 153 h 172"/>
                <a:gd name="T44" fmla="*/ 180 w 316"/>
                <a:gd name="T45" fmla="*/ 156 h 172"/>
                <a:gd name="T46" fmla="*/ 157 w 316"/>
                <a:gd name="T47" fmla="*/ 149 h 172"/>
                <a:gd name="T48" fmla="*/ 130 w 316"/>
                <a:gd name="T49" fmla="*/ 128 h 172"/>
                <a:gd name="T50" fmla="*/ 88 w 316"/>
                <a:gd name="T51" fmla="*/ 103 h 172"/>
                <a:gd name="T52" fmla="*/ 71 w 316"/>
                <a:gd name="T53" fmla="*/ 91 h 172"/>
                <a:gd name="T54" fmla="*/ 71 w 316"/>
                <a:gd name="T55" fmla="*/ 90 h 172"/>
                <a:gd name="T56" fmla="*/ 72 w 316"/>
                <a:gd name="T57" fmla="*/ 88 h 172"/>
                <a:gd name="T58" fmla="*/ 93 w 316"/>
                <a:gd name="T59" fmla="*/ 20 h 172"/>
                <a:gd name="T60" fmla="*/ 132 w 316"/>
                <a:gd name="T61" fmla="*/ 24 h 172"/>
                <a:gd name="T62" fmla="*/ 127 w 316"/>
                <a:gd name="T63" fmla="*/ 72 h 172"/>
                <a:gd name="T64" fmla="*/ 185 w 316"/>
                <a:gd name="T65" fmla="*/ 54 h 172"/>
                <a:gd name="T66" fmla="*/ 241 w 316"/>
                <a:gd name="T67" fmla="*/ 11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172">
                  <a:moveTo>
                    <a:pt x="288" y="14"/>
                  </a:moveTo>
                  <a:cubicBezTo>
                    <a:pt x="232" y="27"/>
                    <a:pt x="232" y="27"/>
                    <a:pt x="232" y="27"/>
                  </a:cubicBezTo>
                  <a:cubicBezTo>
                    <a:pt x="233" y="31"/>
                    <a:pt x="233" y="31"/>
                    <a:pt x="233" y="31"/>
                  </a:cubicBezTo>
                  <a:cubicBezTo>
                    <a:pt x="228" y="22"/>
                    <a:pt x="221" y="20"/>
                    <a:pt x="221" y="20"/>
                  </a:cubicBezTo>
                  <a:cubicBezTo>
                    <a:pt x="178" y="7"/>
                    <a:pt x="178" y="7"/>
                    <a:pt x="178" y="7"/>
                  </a:cubicBezTo>
                  <a:cubicBezTo>
                    <a:pt x="173" y="5"/>
                    <a:pt x="165" y="7"/>
                    <a:pt x="157" y="10"/>
                  </a:cubicBezTo>
                  <a:cubicBezTo>
                    <a:pt x="156" y="9"/>
                    <a:pt x="156" y="9"/>
                    <a:pt x="156" y="9"/>
                  </a:cubicBezTo>
                  <a:cubicBezTo>
                    <a:pt x="92" y="9"/>
                    <a:pt x="92" y="9"/>
                    <a:pt x="92" y="9"/>
                  </a:cubicBezTo>
                  <a:cubicBezTo>
                    <a:pt x="92" y="9"/>
                    <a:pt x="92" y="9"/>
                    <a:pt x="92" y="9"/>
                  </a:cubicBezTo>
                  <a:cubicBezTo>
                    <a:pt x="91" y="9"/>
                    <a:pt x="87" y="10"/>
                    <a:pt x="84" y="13"/>
                  </a:cubicBezTo>
                  <a:cubicBezTo>
                    <a:pt x="50" y="0"/>
                    <a:pt x="50" y="0"/>
                    <a:pt x="50" y="0"/>
                  </a:cubicBezTo>
                  <a:cubicBezTo>
                    <a:pt x="0" y="121"/>
                    <a:pt x="0" y="121"/>
                    <a:pt x="0" y="121"/>
                  </a:cubicBezTo>
                  <a:cubicBezTo>
                    <a:pt x="54" y="148"/>
                    <a:pt x="54" y="148"/>
                    <a:pt x="54" y="148"/>
                  </a:cubicBezTo>
                  <a:cubicBezTo>
                    <a:pt x="69" y="144"/>
                    <a:pt x="76" y="120"/>
                    <a:pt x="78" y="109"/>
                  </a:cubicBezTo>
                  <a:cubicBezTo>
                    <a:pt x="82" y="112"/>
                    <a:pt x="82" y="112"/>
                    <a:pt x="82" y="112"/>
                  </a:cubicBezTo>
                  <a:cubicBezTo>
                    <a:pt x="84" y="113"/>
                    <a:pt x="84" y="113"/>
                    <a:pt x="84" y="113"/>
                  </a:cubicBezTo>
                  <a:cubicBezTo>
                    <a:pt x="84" y="120"/>
                    <a:pt x="85" y="130"/>
                    <a:pt x="99" y="127"/>
                  </a:cubicBezTo>
                  <a:cubicBezTo>
                    <a:pt x="99" y="127"/>
                    <a:pt x="100" y="157"/>
                    <a:pt x="120" y="142"/>
                  </a:cubicBezTo>
                  <a:cubicBezTo>
                    <a:pt x="120" y="142"/>
                    <a:pt x="120" y="161"/>
                    <a:pt x="138" y="155"/>
                  </a:cubicBezTo>
                  <a:cubicBezTo>
                    <a:pt x="138" y="155"/>
                    <a:pt x="141" y="172"/>
                    <a:pt x="159" y="163"/>
                  </a:cubicBezTo>
                  <a:cubicBezTo>
                    <a:pt x="162" y="165"/>
                    <a:pt x="162" y="165"/>
                    <a:pt x="162" y="165"/>
                  </a:cubicBezTo>
                  <a:cubicBezTo>
                    <a:pt x="163" y="165"/>
                    <a:pt x="163" y="165"/>
                    <a:pt x="163" y="165"/>
                  </a:cubicBezTo>
                  <a:cubicBezTo>
                    <a:pt x="164" y="165"/>
                    <a:pt x="173" y="168"/>
                    <a:pt x="181" y="167"/>
                  </a:cubicBezTo>
                  <a:cubicBezTo>
                    <a:pt x="185" y="167"/>
                    <a:pt x="188" y="166"/>
                    <a:pt x="190" y="164"/>
                  </a:cubicBezTo>
                  <a:cubicBezTo>
                    <a:pt x="196" y="163"/>
                    <a:pt x="208" y="161"/>
                    <a:pt x="214" y="153"/>
                  </a:cubicBezTo>
                  <a:cubicBezTo>
                    <a:pt x="215" y="153"/>
                    <a:pt x="216" y="153"/>
                    <a:pt x="217" y="153"/>
                  </a:cubicBezTo>
                  <a:cubicBezTo>
                    <a:pt x="217" y="153"/>
                    <a:pt x="217" y="153"/>
                    <a:pt x="217" y="153"/>
                  </a:cubicBezTo>
                  <a:cubicBezTo>
                    <a:pt x="224" y="153"/>
                    <a:pt x="230" y="150"/>
                    <a:pt x="233" y="146"/>
                  </a:cubicBezTo>
                  <a:cubicBezTo>
                    <a:pt x="235" y="143"/>
                    <a:pt x="236" y="140"/>
                    <a:pt x="236" y="136"/>
                  </a:cubicBezTo>
                  <a:cubicBezTo>
                    <a:pt x="236" y="136"/>
                    <a:pt x="248" y="160"/>
                    <a:pt x="265" y="162"/>
                  </a:cubicBezTo>
                  <a:cubicBezTo>
                    <a:pt x="316" y="137"/>
                    <a:pt x="316" y="137"/>
                    <a:pt x="316" y="137"/>
                  </a:cubicBezTo>
                  <a:lnTo>
                    <a:pt x="288" y="14"/>
                  </a:lnTo>
                  <a:close/>
                  <a:moveTo>
                    <a:pt x="230" y="127"/>
                  </a:moveTo>
                  <a:cubicBezTo>
                    <a:pt x="225" y="129"/>
                    <a:pt x="225" y="129"/>
                    <a:pt x="225" y="129"/>
                  </a:cubicBezTo>
                  <a:cubicBezTo>
                    <a:pt x="226" y="133"/>
                    <a:pt x="226" y="133"/>
                    <a:pt x="226" y="133"/>
                  </a:cubicBezTo>
                  <a:cubicBezTo>
                    <a:pt x="226" y="137"/>
                    <a:pt x="225" y="139"/>
                    <a:pt x="225" y="139"/>
                  </a:cubicBezTo>
                  <a:cubicBezTo>
                    <a:pt x="223" y="141"/>
                    <a:pt x="220" y="142"/>
                    <a:pt x="216" y="142"/>
                  </a:cubicBezTo>
                  <a:cubicBezTo>
                    <a:pt x="216" y="142"/>
                    <a:pt x="216" y="142"/>
                    <a:pt x="216" y="142"/>
                  </a:cubicBezTo>
                  <a:cubicBezTo>
                    <a:pt x="214" y="143"/>
                    <a:pt x="212" y="142"/>
                    <a:pt x="211" y="142"/>
                  </a:cubicBezTo>
                  <a:cubicBezTo>
                    <a:pt x="207" y="142"/>
                    <a:pt x="207" y="142"/>
                    <a:pt x="207" y="142"/>
                  </a:cubicBezTo>
                  <a:cubicBezTo>
                    <a:pt x="206" y="146"/>
                    <a:pt x="206" y="146"/>
                    <a:pt x="206" y="146"/>
                  </a:cubicBezTo>
                  <a:cubicBezTo>
                    <a:pt x="204" y="150"/>
                    <a:pt x="196" y="153"/>
                    <a:pt x="189" y="153"/>
                  </a:cubicBezTo>
                  <a:cubicBezTo>
                    <a:pt x="188" y="153"/>
                    <a:pt x="188" y="153"/>
                    <a:pt x="188" y="153"/>
                  </a:cubicBezTo>
                  <a:cubicBezTo>
                    <a:pt x="185" y="153"/>
                    <a:pt x="185" y="153"/>
                    <a:pt x="185" y="153"/>
                  </a:cubicBezTo>
                  <a:cubicBezTo>
                    <a:pt x="184" y="155"/>
                    <a:pt x="184" y="155"/>
                    <a:pt x="184" y="155"/>
                  </a:cubicBezTo>
                  <a:cubicBezTo>
                    <a:pt x="183" y="156"/>
                    <a:pt x="182" y="156"/>
                    <a:pt x="180" y="156"/>
                  </a:cubicBezTo>
                  <a:cubicBezTo>
                    <a:pt x="175" y="157"/>
                    <a:pt x="169" y="155"/>
                    <a:pt x="167" y="155"/>
                  </a:cubicBezTo>
                  <a:cubicBezTo>
                    <a:pt x="157" y="149"/>
                    <a:pt x="157" y="149"/>
                    <a:pt x="157" y="149"/>
                  </a:cubicBezTo>
                  <a:cubicBezTo>
                    <a:pt x="156" y="144"/>
                    <a:pt x="154" y="140"/>
                    <a:pt x="149" y="140"/>
                  </a:cubicBezTo>
                  <a:cubicBezTo>
                    <a:pt x="149" y="140"/>
                    <a:pt x="147" y="116"/>
                    <a:pt x="130" y="128"/>
                  </a:cubicBezTo>
                  <a:cubicBezTo>
                    <a:pt x="130" y="128"/>
                    <a:pt x="125" y="108"/>
                    <a:pt x="109" y="117"/>
                  </a:cubicBezTo>
                  <a:cubicBezTo>
                    <a:pt x="88" y="103"/>
                    <a:pt x="88" y="103"/>
                    <a:pt x="88" y="103"/>
                  </a:cubicBezTo>
                  <a:cubicBezTo>
                    <a:pt x="72" y="91"/>
                    <a:pt x="72" y="91"/>
                    <a:pt x="72" y="91"/>
                  </a:cubicBezTo>
                  <a:cubicBezTo>
                    <a:pt x="71" y="91"/>
                    <a:pt x="71" y="91"/>
                    <a:pt x="71" y="91"/>
                  </a:cubicBezTo>
                  <a:cubicBezTo>
                    <a:pt x="71" y="91"/>
                    <a:pt x="71" y="91"/>
                    <a:pt x="71" y="91"/>
                  </a:cubicBezTo>
                  <a:cubicBezTo>
                    <a:pt x="71" y="90"/>
                    <a:pt x="71" y="90"/>
                    <a:pt x="71" y="90"/>
                  </a:cubicBezTo>
                  <a:cubicBezTo>
                    <a:pt x="72" y="89"/>
                    <a:pt x="72" y="89"/>
                    <a:pt x="72" y="89"/>
                  </a:cubicBezTo>
                  <a:cubicBezTo>
                    <a:pt x="72" y="88"/>
                    <a:pt x="72" y="88"/>
                    <a:pt x="72" y="88"/>
                  </a:cubicBezTo>
                  <a:cubicBezTo>
                    <a:pt x="72" y="87"/>
                    <a:pt x="90" y="26"/>
                    <a:pt x="91" y="21"/>
                  </a:cubicBezTo>
                  <a:cubicBezTo>
                    <a:pt x="91" y="21"/>
                    <a:pt x="93" y="20"/>
                    <a:pt x="93" y="20"/>
                  </a:cubicBezTo>
                  <a:cubicBezTo>
                    <a:pt x="138" y="20"/>
                    <a:pt x="138" y="20"/>
                    <a:pt x="138" y="20"/>
                  </a:cubicBezTo>
                  <a:cubicBezTo>
                    <a:pt x="134" y="22"/>
                    <a:pt x="132" y="24"/>
                    <a:pt x="132" y="24"/>
                  </a:cubicBezTo>
                  <a:cubicBezTo>
                    <a:pt x="125" y="30"/>
                    <a:pt x="122" y="60"/>
                    <a:pt x="122" y="60"/>
                  </a:cubicBezTo>
                  <a:cubicBezTo>
                    <a:pt x="119" y="67"/>
                    <a:pt x="127" y="72"/>
                    <a:pt x="127" y="72"/>
                  </a:cubicBezTo>
                  <a:cubicBezTo>
                    <a:pt x="140" y="81"/>
                    <a:pt x="154" y="47"/>
                    <a:pt x="154" y="47"/>
                  </a:cubicBezTo>
                  <a:cubicBezTo>
                    <a:pt x="161" y="41"/>
                    <a:pt x="172" y="45"/>
                    <a:pt x="185" y="54"/>
                  </a:cubicBezTo>
                  <a:cubicBezTo>
                    <a:pt x="206" y="76"/>
                    <a:pt x="232" y="102"/>
                    <a:pt x="239" y="111"/>
                  </a:cubicBezTo>
                  <a:cubicBezTo>
                    <a:pt x="241" y="114"/>
                    <a:pt x="242" y="117"/>
                    <a:pt x="241" y="119"/>
                  </a:cubicBezTo>
                  <a:cubicBezTo>
                    <a:pt x="240" y="123"/>
                    <a:pt x="233" y="126"/>
                    <a:pt x="230" y="127"/>
                  </a:cubicBez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10" name="Group 9"/>
          <p:cNvGrpSpPr/>
          <p:nvPr/>
        </p:nvGrpSpPr>
        <p:grpSpPr>
          <a:xfrm>
            <a:off x="6429377" y="4640692"/>
            <a:ext cx="1879123" cy="1879123"/>
            <a:chOff x="6096000" y="4400370"/>
            <a:chExt cx="1781907" cy="1781907"/>
          </a:xfrm>
        </p:grpSpPr>
        <p:sp>
          <p:nvSpPr>
            <p:cNvPr id="9" name="Oval 8"/>
            <p:cNvSpPr/>
            <p:nvPr/>
          </p:nvSpPr>
          <p:spPr>
            <a:xfrm>
              <a:off x="6096000" y="4400370"/>
              <a:ext cx="1781907" cy="1781907"/>
            </a:xfrm>
            <a:prstGeom prst="ellipse">
              <a:avLst/>
            </a:prstGeom>
            <a:solidFill>
              <a:schemeClr val="accent2">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45" name="Group 44"/>
            <p:cNvGrpSpPr/>
            <p:nvPr/>
          </p:nvGrpSpPr>
          <p:grpSpPr>
            <a:xfrm>
              <a:off x="6612822" y="4917650"/>
              <a:ext cx="632375" cy="747345"/>
              <a:chOff x="1325323" y="3586519"/>
              <a:chExt cx="632375" cy="747345"/>
            </a:xfrm>
            <a:solidFill>
              <a:schemeClr val="bg2"/>
            </a:solidFill>
          </p:grpSpPr>
          <p:sp>
            <p:nvSpPr>
              <p:cNvPr id="46" name="Freeform 45"/>
              <p:cNvSpPr>
                <a:spLocks noEditPoints="1"/>
              </p:cNvSpPr>
              <p:nvPr/>
            </p:nvSpPr>
            <p:spPr bwMode="auto">
              <a:xfrm>
                <a:off x="1325323" y="3586519"/>
                <a:ext cx="632375" cy="747345"/>
              </a:xfrm>
              <a:custGeom>
                <a:avLst/>
                <a:gdLst>
                  <a:gd name="T0" fmla="*/ 215 w 221"/>
                  <a:gd name="T1" fmla="*/ 212 h 243"/>
                  <a:gd name="T2" fmla="*/ 174 w 221"/>
                  <a:gd name="T3" fmla="*/ 157 h 243"/>
                  <a:gd name="T4" fmla="*/ 179 w 221"/>
                  <a:gd name="T5" fmla="*/ 37 h 243"/>
                  <a:gd name="T6" fmla="*/ 105 w 221"/>
                  <a:gd name="T7" fmla="*/ 0 h 243"/>
                  <a:gd name="T8" fmla="*/ 49 w 221"/>
                  <a:gd name="T9" fmla="*/ 19 h 243"/>
                  <a:gd name="T10" fmla="*/ 31 w 221"/>
                  <a:gd name="T11" fmla="*/ 151 h 243"/>
                  <a:gd name="T12" fmla="*/ 105 w 221"/>
                  <a:gd name="T13" fmla="*/ 188 h 243"/>
                  <a:gd name="T14" fmla="*/ 143 w 221"/>
                  <a:gd name="T15" fmla="*/ 180 h 243"/>
                  <a:gd name="T16" fmla="*/ 185 w 221"/>
                  <a:gd name="T17" fmla="*/ 235 h 243"/>
                  <a:gd name="T18" fmla="*/ 200 w 221"/>
                  <a:gd name="T19" fmla="*/ 243 h 243"/>
                  <a:gd name="T20" fmla="*/ 200 w 221"/>
                  <a:gd name="T21" fmla="*/ 243 h 243"/>
                  <a:gd name="T22" fmla="*/ 211 w 221"/>
                  <a:gd name="T23" fmla="*/ 239 h 243"/>
                  <a:gd name="T24" fmla="*/ 215 w 221"/>
                  <a:gd name="T25" fmla="*/ 212 h 243"/>
                  <a:gd name="T26" fmla="*/ 144 w 221"/>
                  <a:gd name="T27" fmla="*/ 146 h 243"/>
                  <a:gd name="T28" fmla="*/ 105 w 221"/>
                  <a:gd name="T29" fmla="*/ 159 h 243"/>
                  <a:gd name="T30" fmla="*/ 54 w 221"/>
                  <a:gd name="T31" fmla="*/ 133 h 243"/>
                  <a:gd name="T32" fmla="*/ 66 w 221"/>
                  <a:gd name="T33" fmla="*/ 42 h 243"/>
                  <a:gd name="T34" fmla="*/ 105 w 221"/>
                  <a:gd name="T35" fmla="*/ 29 h 243"/>
                  <a:gd name="T36" fmla="*/ 156 w 221"/>
                  <a:gd name="T37" fmla="*/ 54 h 243"/>
                  <a:gd name="T38" fmla="*/ 144 w 221"/>
                  <a:gd name="T39" fmla="*/ 14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243">
                    <a:moveTo>
                      <a:pt x="215" y="212"/>
                    </a:moveTo>
                    <a:cubicBezTo>
                      <a:pt x="174" y="157"/>
                      <a:pt x="174" y="157"/>
                      <a:pt x="174" y="157"/>
                    </a:cubicBezTo>
                    <a:cubicBezTo>
                      <a:pt x="204" y="124"/>
                      <a:pt x="206" y="73"/>
                      <a:pt x="179" y="37"/>
                    </a:cubicBezTo>
                    <a:cubicBezTo>
                      <a:pt x="161" y="13"/>
                      <a:pt x="134" y="0"/>
                      <a:pt x="105" y="0"/>
                    </a:cubicBezTo>
                    <a:cubicBezTo>
                      <a:pt x="85" y="0"/>
                      <a:pt x="65" y="7"/>
                      <a:pt x="49" y="19"/>
                    </a:cubicBezTo>
                    <a:cubicBezTo>
                      <a:pt x="8" y="51"/>
                      <a:pt x="0" y="110"/>
                      <a:pt x="31" y="151"/>
                    </a:cubicBezTo>
                    <a:cubicBezTo>
                      <a:pt x="49" y="174"/>
                      <a:pt x="76" y="188"/>
                      <a:pt x="105" y="188"/>
                    </a:cubicBezTo>
                    <a:cubicBezTo>
                      <a:pt x="118" y="188"/>
                      <a:pt x="131" y="185"/>
                      <a:pt x="143" y="180"/>
                    </a:cubicBezTo>
                    <a:cubicBezTo>
                      <a:pt x="185" y="235"/>
                      <a:pt x="185" y="235"/>
                      <a:pt x="185" y="235"/>
                    </a:cubicBezTo>
                    <a:cubicBezTo>
                      <a:pt x="189" y="240"/>
                      <a:pt x="194" y="243"/>
                      <a:pt x="200" y="243"/>
                    </a:cubicBezTo>
                    <a:cubicBezTo>
                      <a:pt x="200" y="243"/>
                      <a:pt x="200" y="243"/>
                      <a:pt x="200" y="243"/>
                    </a:cubicBezTo>
                    <a:cubicBezTo>
                      <a:pt x="204" y="243"/>
                      <a:pt x="208" y="241"/>
                      <a:pt x="211" y="239"/>
                    </a:cubicBezTo>
                    <a:cubicBezTo>
                      <a:pt x="220" y="232"/>
                      <a:pt x="221" y="220"/>
                      <a:pt x="215" y="212"/>
                    </a:cubicBezTo>
                    <a:close/>
                    <a:moveTo>
                      <a:pt x="144" y="146"/>
                    </a:moveTo>
                    <a:cubicBezTo>
                      <a:pt x="133" y="154"/>
                      <a:pt x="119" y="159"/>
                      <a:pt x="105" y="159"/>
                    </a:cubicBezTo>
                    <a:cubicBezTo>
                      <a:pt x="85" y="159"/>
                      <a:pt x="66" y="150"/>
                      <a:pt x="54" y="133"/>
                    </a:cubicBezTo>
                    <a:cubicBezTo>
                      <a:pt x="33" y="105"/>
                      <a:pt x="38" y="64"/>
                      <a:pt x="66" y="42"/>
                    </a:cubicBezTo>
                    <a:cubicBezTo>
                      <a:pt x="78" y="33"/>
                      <a:pt x="91" y="29"/>
                      <a:pt x="105" y="29"/>
                    </a:cubicBezTo>
                    <a:cubicBezTo>
                      <a:pt x="125" y="29"/>
                      <a:pt x="144" y="38"/>
                      <a:pt x="156" y="54"/>
                    </a:cubicBezTo>
                    <a:cubicBezTo>
                      <a:pt x="178" y="83"/>
                      <a:pt x="172" y="124"/>
                      <a:pt x="144" y="14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7" name="Freeform 46"/>
              <p:cNvSpPr>
                <a:spLocks/>
              </p:cNvSpPr>
              <p:nvPr/>
            </p:nvSpPr>
            <p:spPr bwMode="auto">
              <a:xfrm>
                <a:off x="1503405" y="3752885"/>
                <a:ext cx="248347" cy="223554"/>
              </a:xfrm>
              <a:custGeom>
                <a:avLst/>
                <a:gdLst>
                  <a:gd name="T0" fmla="*/ 86 w 87"/>
                  <a:gd name="T1" fmla="*/ 33 h 73"/>
                  <a:gd name="T2" fmla="*/ 45 w 87"/>
                  <a:gd name="T3" fmla="*/ 1 h 73"/>
                  <a:gd name="T4" fmla="*/ 40 w 87"/>
                  <a:gd name="T5" fmla="*/ 1 h 73"/>
                  <a:gd name="T6" fmla="*/ 24 w 87"/>
                  <a:gd name="T7" fmla="*/ 14 h 73"/>
                  <a:gd name="T8" fmla="*/ 24 w 87"/>
                  <a:gd name="T9" fmla="*/ 1 h 73"/>
                  <a:gd name="T10" fmla="*/ 15 w 87"/>
                  <a:gd name="T11" fmla="*/ 1 h 73"/>
                  <a:gd name="T12" fmla="*/ 15 w 87"/>
                  <a:gd name="T13" fmla="*/ 22 h 73"/>
                  <a:gd name="T14" fmla="*/ 8 w 87"/>
                  <a:gd name="T15" fmla="*/ 27 h 73"/>
                  <a:gd name="T16" fmla="*/ 1 w 87"/>
                  <a:gd name="T17" fmla="*/ 33 h 73"/>
                  <a:gd name="T18" fmla="*/ 1 w 87"/>
                  <a:gd name="T19" fmla="*/ 35 h 73"/>
                  <a:gd name="T20" fmla="*/ 8 w 87"/>
                  <a:gd name="T21" fmla="*/ 35 h 73"/>
                  <a:gd name="T22" fmla="*/ 8 w 87"/>
                  <a:gd name="T23" fmla="*/ 73 h 73"/>
                  <a:gd name="T24" fmla="*/ 32 w 87"/>
                  <a:gd name="T25" fmla="*/ 73 h 73"/>
                  <a:gd name="T26" fmla="*/ 32 w 87"/>
                  <a:gd name="T27" fmla="*/ 72 h 73"/>
                  <a:gd name="T28" fmla="*/ 32 w 87"/>
                  <a:gd name="T29" fmla="*/ 55 h 73"/>
                  <a:gd name="T30" fmla="*/ 41 w 87"/>
                  <a:gd name="T31" fmla="*/ 42 h 73"/>
                  <a:gd name="T32" fmla="*/ 52 w 87"/>
                  <a:gd name="T33" fmla="*/ 54 h 73"/>
                  <a:gd name="T34" fmla="*/ 52 w 87"/>
                  <a:gd name="T35" fmla="*/ 73 h 73"/>
                  <a:gd name="T36" fmla="*/ 77 w 87"/>
                  <a:gd name="T37" fmla="*/ 73 h 73"/>
                  <a:gd name="T38" fmla="*/ 77 w 87"/>
                  <a:gd name="T39" fmla="*/ 35 h 73"/>
                  <a:gd name="T40" fmla="*/ 85 w 87"/>
                  <a:gd name="T41" fmla="*/ 35 h 73"/>
                  <a:gd name="T42" fmla="*/ 86 w 87"/>
                  <a:gd name="T43"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7" h="73">
                    <a:moveTo>
                      <a:pt x="86" y="33"/>
                    </a:moveTo>
                    <a:cubicBezTo>
                      <a:pt x="45" y="1"/>
                      <a:pt x="45" y="1"/>
                      <a:pt x="45" y="1"/>
                    </a:cubicBezTo>
                    <a:cubicBezTo>
                      <a:pt x="44" y="0"/>
                      <a:pt x="41" y="0"/>
                      <a:pt x="40" y="1"/>
                    </a:cubicBezTo>
                    <a:cubicBezTo>
                      <a:pt x="24" y="14"/>
                      <a:pt x="24" y="14"/>
                      <a:pt x="24" y="14"/>
                    </a:cubicBezTo>
                    <a:cubicBezTo>
                      <a:pt x="24" y="1"/>
                      <a:pt x="24" y="1"/>
                      <a:pt x="24" y="1"/>
                    </a:cubicBezTo>
                    <a:cubicBezTo>
                      <a:pt x="15" y="1"/>
                      <a:pt x="15" y="1"/>
                      <a:pt x="15" y="1"/>
                    </a:cubicBezTo>
                    <a:cubicBezTo>
                      <a:pt x="15" y="22"/>
                      <a:pt x="15" y="22"/>
                      <a:pt x="15" y="22"/>
                    </a:cubicBezTo>
                    <a:cubicBezTo>
                      <a:pt x="8" y="27"/>
                      <a:pt x="8" y="27"/>
                      <a:pt x="8" y="27"/>
                    </a:cubicBezTo>
                    <a:cubicBezTo>
                      <a:pt x="1" y="33"/>
                      <a:pt x="1" y="33"/>
                      <a:pt x="1" y="33"/>
                    </a:cubicBezTo>
                    <a:cubicBezTo>
                      <a:pt x="0" y="34"/>
                      <a:pt x="0" y="35"/>
                      <a:pt x="1" y="35"/>
                    </a:cubicBezTo>
                    <a:cubicBezTo>
                      <a:pt x="8" y="35"/>
                      <a:pt x="8" y="35"/>
                      <a:pt x="8" y="35"/>
                    </a:cubicBezTo>
                    <a:cubicBezTo>
                      <a:pt x="8" y="73"/>
                      <a:pt x="8" y="73"/>
                      <a:pt x="8" y="73"/>
                    </a:cubicBezTo>
                    <a:cubicBezTo>
                      <a:pt x="32" y="73"/>
                      <a:pt x="32" y="73"/>
                      <a:pt x="32" y="73"/>
                    </a:cubicBezTo>
                    <a:cubicBezTo>
                      <a:pt x="32" y="72"/>
                      <a:pt x="32" y="72"/>
                      <a:pt x="32" y="72"/>
                    </a:cubicBezTo>
                    <a:cubicBezTo>
                      <a:pt x="32" y="55"/>
                      <a:pt x="32" y="55"/>
                      <a:pt x="32" y="55"/>
                    </a:cubicBezTo>
                    <a:cubicBezTo>
                      <a:pt x="32" y="55"/>
                      <a:pt x="32" y="42"/>
                      <a:pt x="41" y="42"/>
                    </a:cubicBezTo>
                    <a:cubicBezTo>
                      <a:pt x="51" y="42"/>
                      <a:pt x="52" y="54"/>
                      <a:pt x="52" y="54"/>
                    </a:cubicBezTo>
                    <a:cubicBezTo>
                      <a:pt x="52" y="73"/>
                      <a:pt x="52" y="73"/>
                      <a:pt x="52" y="73"/>
                    </a:cubicBezTo>
                    <a:cubicBezTo>
                      <a:pt x="77" y="73"/>
                      <a:pt x="77" y="73"/>
                      <a:pt x="77" y="73"/>
                    </a:cubicBezTo>
                    <a:cubicBezTo>
                      <a:pt x="77" y="35"/>
                      <a:pt x="77" y="35"/>
                      <a:pt x="77" y="35"/>
                    </a:cubicBezTo>
                    <a:cubicBezTo>
                      <a:pt x="85" y="35"/>
                      <a:pt x="85" y="35"/>
                      <a:pt x="85" y="35"/>
                    </a:cubicBezTo>
                    <a:cubicBezTo>
                      <a:pt x="87" y="35"/>
                      <a:pt x="87" y="34"/>
                      <a:pt x="86" y="3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grpSp>
        <p:nvGrpSpPr>
          <p:cNvPr id="14" name="Group 13"/>
          <p:cNvGrpSpPr/>
          <p:nvPr/>
        </p:nvGrpSpPr>
        <p:grpSpPr>
          <a:xfrm>
            <a:off x="4148576" y="3520020"/>
            <a:ext cx="1411813" cy="1411813"/>
            <a:chOff x="3933196" y="3337676"/>
            <a:chExt cx="1338773" cy="1338773"/>
          </a:xfrm>
        </p:grpSpPr>
        <p:sp>
          <p:nvSpPr>
            <p:cNvPr id="5" name="Oval 4"/>
            <p:cNvSpPr/>
            <p:nvPr/>
          </p:nvSpPr>
          <p:spPr>
            <a:xfrm>
              <a:off x="3933196" y="3337676"/>
              <a:ext cx="1338773" cy="1338773"/>
            </a:xfrm>
            <a:prstGeom prst="ellipse">
              <a:avLst/>
            </a:prstGeom>
            <a:solidFill>
              <a:schemeClr val="accent2">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32" name="Group 31"/>
            <p:cNvGrpSpPr/>
            <p:nvPr/>
          </p:nvGrpSpPr>
          <p:grpSpPr>
            <a:xfrm>
              <a:off x="4370013" y="3811402"/>
              <a:ext cx="465138" cy="391319"/>
              <a:chOff x="5368132" y="2625725"/>
              <a:chExt cx="465138" cy="391319"/>
            </a:xfrm>
            <a:solidFill>
              <a:schemeClr val="bg2"/>
            </a:solidFill>
          </p:grpSpPr>
          <p:sp>
            <p:nvSpPr>
              <p:cNvPr id="33"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4"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5"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grpSp>
        <p:nvGrpSpPr>
          <p:cNvPr id="15" name="Group 14"/>
          <p:cNvGrpSpPr/>
          <p:nvPr/>
        </p:nvGrpSpPr>
        <p:grpSpPr>
          <a:xfrm>
            <a:off x="4499671" y="4811474"/>
            <a:ext cx="1060716" cy="1060716"/>
            <a:chOff x="4266129" y="4562318"/>
            <a:chExt cx="1005840" cy="1005840"/>
          </a:xfrm>
        </p:grpSpPr>
        <p:sp>
          <p:nvSpPr>
            <p:cNvPr id="4" name="Oval 3"/>
            <p:cNvSpPr/>
            <p:nvPr/>
          </p:nvSpPr>
          <p:spPr>
            <a:xfrm>
              <a:off x="4266129" y="4562318"/>
              <a:ext cx="1005840" cy="1005840"/>
            </a:xfrm>
            <a:prstGeom prst="ellipse">
              <a:avLst/>
            </a:prstGeom>
            <a:solidFill>
              <a:schemeClr val="accent1">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36" name="Group 35"/>
            <p:cNvGrpSpPr/>
            <p:nvPr/>
          </p:nvGrpSpPr>
          <p:grpSpPr>
            <a:xfrm>
              <a:off x="4536877" y="4882511"/>
              <a:ext cx="464344" cy="362744"/>
              <a:chOff x="2581275" y="1710532"/>
              <a:chExt cx="464344" cy="362744"/>
            </a:xfrm>
            <a:solidFill>
              <a:schemeClr val="bg2"/>
            </a:solidFill>
          </p:grpSpPr>
          <p:sp>
            <p:nvSpPr>
              <p:cNvPr id="37"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8"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9"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40"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41"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42"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43"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sp>
        <p:nvSpPr>
          <p:cNvPr id="67" name="TextBox 41"/>
          <p:cNvSpPr txBox="1"/>
          <p:nvPr/>
        </p:nvSpPr>
        <p:spPr>
          <a:xfrm>
            <a:off x="1386000" y="5427501"/>
            <a:ext cx="2651792" cy="803432"/>
          </a:xfrm>
          <a:prstGeom prst="rect">
            <a:avLst/>
          </a:prstGeom>
          <a:noFill/>
        </p:spPr>
        <p:txBody>
          <a:bodyPr wrap="square" lIns="85667" tIns="42834" rIns="85667" bIns="42834" rtlCol="0">
            <a:spAutoFit/>
          </a:bodyPr>
          <a:lstStyle/>
          <a:p>
            <a:pPr algn="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68" name="TextBox 170"/>
          <p:cNvSpPr txBox="1"/>
          <p:nvPr/>
        </p:nvSpPr>
        <p:spPr>
          <a:xfrm>
            <a:off x="1617404" y="5002096"/>
            <a:ext cx="2430227" cy="590648"/>
          </a:xfrm>
          <a:prstGeom prst="rect">
            <a:avLst/>
          </a:prstGeom>
          <a:noFill/>
        </p:spPr>
        <p:txBody>
          <a:bodyPr wrap="square" lIns="96431" tIns="48215" rIns="96431" bIns="48215" rtlCol="0">
            <a:spAutoFit/>
          </a:bodyPr>
          <a:lstStyle/>
          <a:p>
            <a:pPr algn="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69" name="TextBox 41"/>
          <p:cNvSpPr txBox="1"/>
          <p:nvPr/>
        </p:nvSpPr>
        <p:spPr>
          <a:xfrm>
            <a:off x="1371713" y="3655851"/>
            <a:ext cx="2651792" cy="803432"/>
          </a:xfrm>
          <a:prstGeom prst="rect">
            <a:avLst/>
          </a:prstGeom>
          <a:noFill/>
        </p:spPr>
        <p:txBody>
          <a:bodyPr wrap="square" lIns="85667" tIns="42834" rIns="85667" bIns="42834" rtlCol="0">
            <a:spAutoFit/>
          </a:bodyPr>
          <a:lstStyle/>
          <a:p>
            <a:pPr algn="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70" name="TextBox 170"/>
          <p:cNvSpPr txBox="1"/>
          <p:nvPr/>
        </p:nvSpPr>
        <p:spPr>
          <a:xfrm>
            <a:off x="1597789" y="3168240"/>
            <a:ext cx="2430227" cy="590648"/>
          </a:xfrm>
          <a:prstGeom prst="rect">
            <a:avLst/>
          </a:prstGeom>
          <a:noFill/>
        </p:spPr>
        <p:txBody>
          <a:bodyPr wrap="square" lIns="96431" tIns="48215" rIns="96431" bIns="48215" rtlCol="0">
            <a:spAutoFit/>
          </a:bodyPr>
          <a:lstStyle/>
          <a:p>
            <a:pPr algn="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71" name="TextBox 41"/>
          <p:cNvSpPr txBox="1"/>
          <p:nvPr/>
        </p:nvSpPr>
        <p:spPr>
          <a:xfrm>
            <a:off x="1371713" y="1869914"/>
            <a:ext cx="2651792" cy="803432"/>
          </a:xfrm>
          <a:prstGeom prst="rect">
            <a:avLst/>
          </a:prstGeom>
          <a:noFill/>
        </p:spPr>
        <p:txBody>
          <a:bodyPr wrap="square" lIns="85667" tIns="42834" rIns="85667" bIns="42834" rtlCol="0">
            <a:spAutoFit/>
          </a:bodyPr>
          <a:lstStyle/>
          <a:p>
            <a:pPr algn="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72" name="TextBox 170"/>
          <p:cNvSpPr txBox="1"/>
          <p:nvPr/>
        </p:nvSpPr>
        <p:spPr>
          <a:xfrm>
            <a:off x="1612749" y="1344583"/>
            <a:ext cx="2430227" cy="590648"/>
          </a:xfrm>
          <a:prstGeom prst="rect">
            <a:avLst/>
          </a:prstGeom>
          <a:noFill/>
        </p:spPr>
        <p:txBody>
          <a:bodyPr wrap="square" lIns="96431" tIns="48215" rIns="96431" bIns="48215" rtlCol="0">
            <a:spAutoFit/>
          </a:bodyPr>
          <a:lstStyle/>
          <a:p>
            <a:pPr algn="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73" name="TextBox 41"/>
          <p:cNvSpPr txBox="1"/>
          <p:nvPr/>
        </p:nvSpPr>
        <p:spPr>
          <a:xfrm>
            <a:off x="8658338" y="5384639"/>
            <a:ext cx="2651792" cy="80343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74" name="TextBox 170"/>
          <p:cNvSpPr txBox="1"/>
          <p:nvPr/>
        </p:nvSpPr>
        <p:spPr>
          <a:xfrm>
            <a:off x="8645721" y="4960976"/>
            <a:ext cx="2430227" cy="590648"/>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75" name="TextBox 41"/>
          <p:cNvSpPr txBox="1"/>
          <p:nvPr/>
        </p:nvSpPr>
        <p:spPr>
          <a:xfrm>
            <a:off x="8915513" y="3698714"/>
            <a:ext cx="2651792" cy="80343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76" name="TextBox 170"/>
          <p:cNvSpPr txBox="1"/>
          <p:nvPr/>
        </p:nvSpPr>
        <p:spPr>
          <a:xfrm>
            <a:off x="8881850" y="3251566"/>
            <a:ext cx="2430227" cy="590648"/>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79" name="TextBox 41"/>
          <p:cNvSpPr txBox="1"/>
          <p:nvPr/>
        </p:nvSpPr>
        <p:spPr>
          <a:xfrm>
            <a:off x="7815375" y="2066153"/>
            <a:ext cx="2651792" cy="80343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0" name="TextBox 170"/>
          <p:cNvSpPr txBox="1"/>
          <p:nvPr/>
        </p:nvSpPr>
        <p:spPr>
          <a:xfrm>
            <a:off x="7815375" y="1638721"/>
            <a:ext cx="2430227" cy="590648"/>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54" name="文本框 53"/>
          <p:cNvSpPr txBox="1"/>
          <p:nvPr/>
        </p:nvSpPr>
        <p:spPr>
          <a:xfrm>
            <a:off x="372973" y="266550"/>
            <a:ext cx="4444954" cy="466708"/>
          </a:xfrm>
          <a:prstGeom prst="rect">
            <a:avLst/>
          </a:prstGeom>
          <a:noFill/>
        </p:spPr>
        <p:txBody>
          <a:bodyPr wrap="none" lIns="96434" tIns="48217" rIns="96434" bIns="48217" rtlCol="0">
            <a:spAutoFit/>
          </a:bodyPr>
          <a:lstStyle/>
          <a:p>
            <a:pPr defTabSz="964278"/>
            <a:r>
              <a:rPr lang="en-US" altLang="zh-CN"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Click to add Related title text</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5" name="文本框 54"/>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2634347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par>
                          <p:cTn id="40" fill="hold">
                            <p:stCondLst>
                              <p:cond delay="3000"/>
                            </p:stCondLst>
                            <p:childTnLst>
                              <p:par>
                                <p:cTn id="41" presetID="47" presetClass="entr" presetSubtype="0" fill="hold" grpId="0"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500"/>
                                        <p:tgtEl>
                                          <p:spTgt spid="74"/>
                                        </p:tgtEl>
                                      </p:cBhvr>
                                    </p:animEffect>
                                    <p:anim calcmode="lin" valueType="num">
                                      <p:cBhvr>
                                        <p:cTn id="44" dur="500" fill="hold"/>
                                        <p:tgtEl>
                                          <p:spTgt spid="74"/>
                                        </p:tgtEl>
                                        <p:attrNameLst>
                                          <p:attrName>ppt_x</p:attrName>
                                        </p:attrNameLst>
                                      </p:cBhvr>
                                      <p:tavLst>
                                        <p:tav tm="0">
                                          <p:val>
                                            <p:strVal val="#ppt_x"/>
                                          </p:val>
                                        </p:tav>
                                        <p:tav tm="100000">
                                          <p:val>
                                            <p:strVal val="#ppt_x"/>
                                          </p:val>
                                        </p:tav>
                                      </p:tavLst>
                                    </p:anim>
                                    <p:anim calcmode="lin" valueType="num">
                                      <p:cBhvr>
                                        <p:cTn id="45" dur="500" fill="hold"/>
                                        <p:tgtEl>
                                          <p:spTgt spid="7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500"/>
                                        <p:tgtEl>
                                          <p:spTgt spid="73"/>
                                        </p:tgtEl>
                                      </p:cBhvr>
                                    </p:animEffect>
                                    <p:anim calcmode="lin" valueType="num">
                                      <p:cBhvr>
                                        <p:cTn id="49" dur="500" fill="hold"/>
                                        <p:tgtEl>
                                          <p:spTgt spid="73"/>
                                        </p:tgtEl>
                                        <p:attrNameLst>
                                          <p:attrName>ppt_x</p:attrName>
                                        </p:attrNameLst>
                                      </p:cBhvr>
                                      <p:tavLst>
                                        <p:tav tm="0">
                                          <p:val>
                                            <p:strVal val="#ppt_x"/>
                                          </p:val>
                                        </p:tav>
                                        <p:tav tm="100000">
                                          <p:val>
                                            <p:strVal val="#ppt_x"/>
                                          </p:val>
                                        </p:tav>
                                      </p:tavLst>
                                    </p:anim>
                                    <p:anim calcmode="lin" valueType="num">
                                      <p:cBhvr>
                                        <p:cTn id="50" dur="500" fill="hold"/>
                                        <p:tgtEl>
                                          <p:spTgt spid="73"/>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47" presetClass="entr" presetSubtype="0" fill="hold" grpId="0" nodeType="after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fade">
                                      <p:cBhvr>
                                        <p:cTn id="54" dur="500"/>
                                        <p:tgtEl>
                                          <p:spTgt spid="76"/>
                                        </p:tgtEl>
                                      </p:cBhvr>
                                    </p:animEffect>
                                    <p:anim calcmode="lin" valueType="num">
                                      <p:cBhvr>
                                        <p:cTn id="55" dur="500" fill="hold"/>
                                        <p:tgtEl>
                                          <p:spTgt spid="76"/>
                                        </p:tgtEl>
                                        <p:attrNameLst>
                                          <p:attrName>ppt_x</p:attrName>
                                        </p:attrNameLst>
                                      </p:cBhvr>
                                      <p:tavLst>
                                        <p:tav tm="0">
                                          <p:val>
                                            <p:strVal val="#ppt_x"/>
                                          </p:val>
                                        </p:tav>
                                        <p:tav tm="100000">
                                          <p:val>
                                            <p:strVal val="#ppt_x"/>
                                          </p:val>
                                        </p:tav>
                                      </p:tavLst>
                                    </p:anim>
                                    <p:anim calcmode="lin" valueType="num">
                                      <p:cBhvr>
                                        <p:cTn id="56" dur="500" fill="hold"/>
                                        <p:tgtEl>
                                          <p:spTgt spid="7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fade">
                                      <p:cBhvr>
                                        <p:cTn id="59" dur="500"/>
                                        <p:tgtEl>
                                          <p:spTgt spid="75"/>
                                        </p:tgtEl>
                                      </p:cBhvr>
                                    </p:animEffect>
                                    <p:anim calcmode="lin" valueType="num">
                                      <p:cBhvr>
                                        <p:cTn id="60" dur="500" fill="hold"/>
                                        <p:tgtEl>
                                          <p:spTgt spid="75"/>
                                        </p:tgtEl>
                                        <p:attrNameLst>
                                          <p:attrName>ppt_x</p:attrName>
                                        </p:attrNameLst>
                                      </p:cBhvr>
                                      <p:tavLst>
                                        <p:tav tm="0">
                                          <p:val>
                                            <p:strVal val="#ppt_x"/>
                                          </p:val>
                                        </p:tav>
                                        <p:tav tm="100000">
                                          <p:val>
                                            <p:strVal val="#ppt_x"/>
                                          </p:val>
                                        </p:tav>
                                      </p:tavLst>
                                    </p:anim>
                                    <p:anim calcmode="lin" valueType="num">
                                      <p:cBhvr>
                                        <p:cTn id="61" dur="500" fill="hold"/>
                                        <p:tgtEl>
                                          <p:spTgt spid="75"/>
                                        </p:tgtEl>
                                        <p:attrNameLst>
                                          <p:attrName>ppt_y</p:attrName>
                                        </p:attrNameLst>
                                      </p:cBhvr>
                                      <p:tavLst>
                                        <p:tav tm="0">
                                          <p:val>
                                            <p:strVal val="#ppt_y+.1"/>
                                          </p:val>
                                        </p:tav>
                                        <p:tav tm="100000">
                                          <p:val>
                                            <p:strVal val="#ppt_y"/>
                                          </p:val>
                                        </p:tav>
                                      </p:tavLst>
                                    </p:anim>
                                  </p:childTnLst>
                                </p:cTn>
                              </p:par>
                            </p:childTnLst>
                          </p:cTn>
                        </p:par>
                        <p:par>
                          <p:cTn id="62" fill="hold">
                            <p:stCondLst>
                              <p:cond delay="4000"/>
                            </p:stCondLst>
                            <p:childTnLst>
                              <p:par>
                                <p:cTn id="63" presetID="47" presetClass="entr" presetSubtype="0" fill="hold" grpId="0" nodeType="afterEffect">
                                  <p:stCondLst>
                                    <p:cond delay="0"/>
                                  </p:stCondLst>
                                  <p:childTnLst>
                                    <p:set>
                                      <p:cBhvr>
                                        <p:cTn id="64" dur="1" fill="hold">
                                          <p:stCondLst>
                                            <p:cond delay="0"/>
                                          </p:stCondLst>
                                        </p:cTn>
                                        <p:tgtEl>
                                          <p:spTgt spid="80"/>
                                        </p:tgtEl>
                                        <p:attrNameLst>
                                          <p:attrName>style.visibility</p:attrName>
                                        </p:attrNameLst>
                                      </p:cBhvr>
                                      <p:to>
                                        <p:strVal val="visible"/>
                                      </p:to>
                                    </p:set>
                                    <p:animEffect transition="in" filter="fade">
                                      <p:cBhvr>
                                        <p:cTn id="65" dur="500"/>
                                        <p:tgtEl>
                                          <p:spTgt spid="80"/>
                                        </p:tgtEl>
                                      </p:cBhvr>
                                    </p:animEffect>
                                    <p:anim calcmode="lin" valueType="num">
                                      <p:cBhvr>
                                        <p:cTn id="66" dur="500" fill="hold"/>
                                        <p:tgtEl>
                                          <p:spTgt spid="80"/>
                                        </p:tgtEl>
                                        <p:attrNameLst>
                                          <p:attrName>ppt_x</p:attrName>
                                        </p:attrNameLst>
                                      </p:cBhvr>
                                      <p:tavLst>
                                        <p:tav tm="0">
                                          <p:val>
                                            <p:strVal val="#ppt_x"/>
                                          </p:val>
                                        </p:tav>
                                        <p:tav tm="100000">
                                          <p:val>
                                            <p:strVal val="#ppt_x"/>
                                          </p:val>
                                        </p:tav>
                                      </p:tavLst>
                                    </p:anim>
                                    <p:anim calcmode="lin" valueType="num">
                                      <p:cBhvr>
                                        <p:cTn id="67" dur="500" fill="hold"/>
                                        <p:tgtEl>
                                          <p:spTgt spid="80"/>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500"/>
                                        <p:tgtEl>
                                          <p:spTgt spid="79"/>
                                        </p:tgtEl>
                                      </p:cBhvr>
                                    </p:animEffect>
                                    <p:anim calcmode="lin" valueType="num">
                                      <p:cBhvr>
                                        <p:cTn id="71" dur="500" fill="hold"/>
                                        <p:tgtEl>
                                          <p:spTgt spid="79"/>
                                        </p:tgtEl>
                                        <p:attrNameLst>
                                          <p:attrName>ppt_x</p:attrName>
                                        </p:attrNameLst>
                                      </p:cBhvr>
                                      <p:tavLst>
                                        <p:tav tm="0">
                                          <p:val>
                                            <p:strVal val="#ppt_x"/>
                                          </p:val>
                                        </p:tav>
                                        <p:tav tm="100000">
                                          <p:val>
                                            <p:strVal val="#ppt_x"/>
                                          </p:val>
                                        </p:tav>
                                      </p:tavLst>
                                    </p:anim>
                                    <p:anim calcmode="lin" valueType="num">
                                      <p:cBhvr>
                                        <p:cTn id="72" dur="500" fill="hold"/>
                                        <p:tgtEl>
                                          <p:spTgt spid="79"/>
                                        </p:tgtEl>
                                        <p:attrNameLst>
                                          <p:attrName>ppt_y</p:attrName>
                                        </p:attrNameLst>
                                      </p:cBhvr>
                                      <p:tavLst>
                                        <p:tav tm="0">
                                          <p:val>
                                            <p:strVal val="#ppt_y+.1"/>
                                          </p:val>
                                        </p:tav>
                                        <p:tav tm="100000">
                                          <p:val>
                                            <p:strVal val="#ppt_y"/>
                                          </p:val>
                                        </p:tav>
                                      </p:tavLst>
                                    </p:anim>
                                  </p:childTnLst>
                                </p:cTn>
                              </p:par>
                            </p:childTnLst>
                          </p:cTn>
                        </p:par>
                        <p:par>
                          <p:cTn id="73" fill="hold">
                            <p:stCondLst>
                              <p:cond delay="4500"/>
                            </p:stCondLst>
                            <p:childTnLst>
                              <p:par>
                                <p:cTn id="74" presetID="47" presetClass="entr" presetSubtype="0" fill="hold" grpId="0" nodeType="after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fade">
                                      <p:cBhvr>
                                        <p:cTn id="76" dur="500"/>
                                        <p:tgtEl>
                                          <p:spTgt spid="72"/>
                                        </p:tgtEl>
                                      </p:cBhvr>
                                    </p:animEffect>
                                    <p:anim calcmode="lin" valueType="num">
                                      <p:cBhvr>
                                        <p:cTn id="77" dur="500" fill="hold"/>
                                        <p:tgtEl>
                                          <p:spTgt spid="72"/>
                                        </p:tgtEl>
                                        <p:attrNameLst>
                                          <p:attrName>ppt_x</p:attrName>
                                        </p:attrNameLst>
                                      </p:cBhvr>
                                      <p:tavLst>
                                        <p:tav tm="0">
                                          <p:val>
                                            <p:strVal val="#ppt_x"/>
                                          </p:val>
                                        </p:tav>
                                        <p:tav tm="100000">
                                          <p:val>
                                            <p:strVal val="#ppt_x"/>
                                          </p:val>
                                        </p:tav>
                                      </p:tavLst>
                                    </p:anim>
                                    <p:anim calcmode="lin" valueType="num">
                                      <p:cBhvr>
                                        <p:cTn id="78" dur="500" fill="hold"/>
                                        <p:tgtEl>
                                          <p:spTgt spid="7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500"/>
                                        <p:tgtEl>
                                          <p:spTgt spid="71"/>
                                        </p:tgtEl>
                                      </p:cBhvr>
                                    </p:animEffect>
                                    <p:anim calcmode="lin" valueType="num">
                                      <p:cBhvr>
                                        <p:cTn id="82" dur="500" fill="hold"/>
                                        <p:tgtEl>
                                          <p:spTgt spid="71"/>
                                        </p:tgtEl>
                                        <p:attrNameLst>
                                          <p:attrName>ppt_x</p:attrName>
                                        </p:attrNameLst>
                                      </p:cBhvr>
                                      <p:tavLst>
                                        <p:tav tm="0">
                                          <p:val>
                                            <p:strVal val="#ppt_x"/>
                                          </p:val>
                                        </p:tav>
                                        <p:tav tm="100000">
                                          <p:val>
                                            <p:strVal val="#ppt_x"/>
                                          </p:val>
                                        </p:tav>
                                      </p:tavLst>
                                    </p:anim>
                                    <p:anim calcmode="lin" valueType="num">
                                      <p:cBhvr>
                                        <p:cTn id="83" dur="500" fill="hold"/>
                                        <p:tgtEl>
                                          <p:spTgt spid="71"/>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47" presetClass="entr" presetSubtype="0" fill="hold" grpId="0" nodeType="after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500"/>
                                        <p:tgtEl>
                                          <p:spTgt spid="70"/>
                                        </p:tgtEl>
                                      </p:cBhvr>
                                    </p:animEffect>
                                    <p:anim calcmode="lin" valueType="num">
                                      <p:cBhvr>
                                        <p:cTn id="88" dur="500" fill="hold"/>
                                        <p:tgtEl>
                                          <p:spTgt spid="70"/>
                                        </p:tgtEl>
                                        <p:attrNameLst>
                                          <p:attrName>ppt_x</p:attrName>
                                        </p:attrNameLst>
                                      </p:cBhvr>
                                      <p:tavLst>
                                        <p:tav tm="0">
                                          <p:val>
                                            <p:strVal val="#ppt_x"/>
                                          </p:val>
                                        </p:tav>
                                        <p:tav tm="100000">
                                          <p:val>
                                            <p:strVal val="#ppt_x"/>
                                          </p:val>
                                        </p:tav>
                                      </p:tavLst>
                                    </p:anim>
                                    <p:anim calcmode="lin" valueType="num">
                                      <p:cBhvr>
                                        <p:cTn id="89" dur="500" fill="hold"/>
                                        <p:tgtEl>
                                          <p:spTgt spid="7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fade">
                                      <p:cBhvr>
                                        <p:cTn id="92" dur="500"/>
                                        <p:tgtEl>
                                          <p:spTgt spid="69"/>
                                        </p:tgtEl>
                                      </p:cBhvr>
                                    </p:animEffect>
                                    <p:anim calcmode="lin" valueType="num">
                                      <p:cBhvr>
                                        <p:cTn id="93" dur="500" fill="hold"/>
                                        <p:tgtEl>
                                          <p:spTgt spid="69"/>
                                        </p:tgtEl>
                                        <p:attrNameLst>
                                          <p:attrName>ppt_x</p:attrName>
                                        </p:attrNameLst>
                                      </p:cBhvr>
                                      <p:tavLst>
                                        <p:tav tm="0">
                                          <p:val>
                                            <p:strVal val="#ppt_x"/>
                                          </p:val>
                                        </p:tav>
                                        <p:tav tm="100000">
                                          <p:val>
                                            <p:strVal val="#ppt_x"/>
                                          </p:val>
                                        </p:tav>
                                      </p:tavLst>
                                    </p:anim>
                                    <p:anim calcmode="lin" valueType="num">
                                      <p:cBhvr>
                                        <p:cTn id="94" dur="500" fill="hold"/>
                                        <p:tgtEl>
                                          <p:spTgt spid="69"/>
                                        </p:tgtEl>
                                        <p:attrNameLst>
                                          <p:attrName>ppt_y</p:attrName>
                                        </p:attrNameLst>
                                      </p:cBhvr>
                                      <p:tavLst>
                                        <p:tav tm="0">
                                          <p:val>
                                            <p:strVal val="#ppt_y+.1"/>
                                          </p:val>
                                        </p:tav>
                                        <p:tav tm="100000">
                                          <p:val>
                                            <p:strVal val="#ppt_y"/>
                                          </p:val>
                                        </p:tav>
                                      </p:tavLst>
                                    </p:anim>
                                  </p:childTnLst>
                                </p:cTn>
                              </p:par>
                            </p:childTnLst>
                          </p:cTn>
                        </p:par>
                        <p:par>
                          <p:cTn id="95" fill="hold">
                            <p:stCondLst>
                              <p:cond delay="5500"/>
                            </p:stCondLst>
                            <p:childTnLst>
                              <p:par>
                                <p:cTn id="96" presetID="47" presetClass="entr" presetSubtype="0" fill="hold" grpId="0" nodeType="after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fade">
                                      <p:cBhvr>
                                        <p:cTn id="98" dur="500"/>
                                        <p:tgtEl>
                                          <p:spTgt spid="68"/>
                                        </p:tgtEl>
                                      </p:cBhvr>
                                    </p:animEffect>
                                    <p:anim calcmode="lin" valueType="num">
                                      <p:cBhvr>
                                        <p:cTn id="99" dur="500" fill="hold"/>
                                        <p:tgtEl>
                                          <p:spTgt spid="68"/>
                                        </p:tgtEl>
                                        <p:attrNameLst>
                                          <p:attrName>ppt_x</p:attrName>
                                        </p:attrNameLst>
                                      </p:cBhvr>
                                      <p:tavLst>
                                        <p:tav tm="0">
                                          <p:val>
                                            <p:strVal val="#ppt_x"/>
                                          </p:val>
                                        </p:tav>
                                        <p:tav tm="100000">
                                          <p:val>
                                            <p:strVal val="#ppt_x"/>
                                          </p:val>
                                        </p:tav>
                                      </p:tavLst>
                                    </p:anim>
                                    <p:anim calcmode="lin" valueType="num">
                                      <p:cBhvr>
                                        <p:cTn id="100" dur="500" fill="hold"/>
                                        <p:tgtEl>
                                          <p:spTgt spid="68"/>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fade">
                                      <p:cBhvr>
                                        <p:cTn id="103" dur="500"/>
                                        <p:tgtEl>
                                          <p:spTgt spid="67"/>
                                        </p:tgtEl>
                                      </p:cBhvr>
                                    </p:animEffect>
                                    <p:anim calcmode="lin" valueType="num">
                                      <p:cBhvr>
                                        <p:cTn id="104" dur="500" fill="hold"/>
                                        <p:tgtEl>
                                          <p:spTgt spid="67"/>
                                        </p:tgtEl>
                                        <p:attrNameLst>
                                          <p:attrName>ppt_x</p:attrName>
                                        </p:attrNameLst>
                                      </p:cBhvr>
                                      <p:tavLst>
                                        <p:tav tm="0">
                                          <p:val>
                                            <p:strVal val="#ppt_x"/>
                                          </p:val>
                                        </p:tav>
                                        <p:tav tm="100000">
                                          <p:val>
                                            <p:strVal val="#ppt_x"/>
                                          </p:val>
                                        </p:tav>
                                      </p:tavLst>
                                    </p:anim>
                                    <p:anim calcmode="lin" valueType="num">
                                      <p:cBhvr>
                                        <p:cTn id="105" dur="5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72" grpId="0"/>
      <p:bldP spid="73" grpId="0"/>
      <p:bldP spid="74" grpId="0"/>
      <p:bldP spid="75" grpId="0"/>
      <p:bldP spid="76" grpId="0"/>
      <p:bldP spid="79" grpId="0"/>
      <p:bldP spid="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0"/>
            <a:ext cx="12858750" cy="7243762"/>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5"/>
          <p:cNvSpPr txBox="1">
            <a:spLocks noChangeArrowheads="1"/>
          </p:cNvSpPr>
          <p:nvPr/>
        </p:nvSpPr>
        <p:spPr bwMode="auto">
          <a:xfrm>
            <a:off x="4413152" y="5249114"/>
            <a:ext cx="6952622" cy="4149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en-US" altLang="zh-CN" spc="316"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[Work Report] [Work Summary] [Annual Meeting]</a:t>
            </a:r>
            <a:endParaRPr lang="zh-CN" altLang="en-US" spc="316"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6"/>
          <p:cNvSpPr txBox="1">
            <a:spLocks noChangeArrowheads="1"/>
          </p:cNvSpPr>
          <p:nvPr/>
        </p:nvSpPr>
        <p:spPr bwMode="auto">
          <a:xfrm>
            <a:off x="4197127" y="2942097"/>
            <a:ext cx="8893393" cy="21476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en-US" altLang="zh-CN" sz="5400" kern="2000" spc="633" dirty="0">
                <a:solidFill>
                  <a:srgbClr val="00B0F0"/>
                </a:solidFill>
                <a:latin typeface="方正正准黑简体" panose="02000000000000000000" pitchFamily="2" charset="-122"/>
                <a:ea typeface="方正正准黑简体" panose="02000000000000000000" pitchFamily="2" charset="-122"/>
                <a:cs typeface="+mn-ea"/>
                <a:sym typeface="Arial" panose="020B0604020202020204" pitchFamily="34" charset="0"/>
              </a:rPr>
              <a:t>Thanks for listening, criticism, guidance</a:t>
            </a:r>
            <a:endParaRPr lang="zh-CN" altLang="en-US" sz="5400" kern="2000" spc="633" dirty="0">
              <a:solidFill>
                <a:srgbClr val="00B0F0"/>
              </a:solidFill>
              <a:latin typeface="方正正准黑简体" panose="02000000000000000000" pitchFamily="2" charset="-122"/>
              <a:ea typeface="方正正准黑简体" panose="02000000000000000000" pitchFamily="2" charset="-122"/>
              <a:cs typeface="+mn-ea"/>
              <a:sym typeface="Arial" panose="020B0604020202020204" pitchFamily="34" charset="0"/>
            </a:endParaRPr>
          </a:p>
        </p:txBody>
      </p:sp>
    </p:spTree>
    <p:extLst>
      <p:ext uri="{BB962C8B-B14F-4D97-AF65-F5344CB8AC3E}">
        <p14:creationId xmlns:p14="http://schemas.microsoft.com/office/powerpoint/2010/main" val="1268133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p:cTn id="7" dur="500" fill="hold"/>
                                        <p:tgtEl>
                                          <p:spTgt spid="332"/>
                                        </p:tgtEl>
                                        <p:attrNameLst>
                                          <p:attrName>ppt_w</p:attrName>
                                        </p:attrNameLst>
                                      </p:cBhvr>
                                      <p:tavLst>
                                        <p:tav tm="0">
                                          <p:val>
                                            <p:strVal val="4/3*#ppt_w"/>
                                          </p:val>
                                        </p:tav>
                                        <p:tav tm="100000">
                                          <p:val>
                                            <p:strVal val="#ppt_w"/>
                                          </p:val>
                                        </p:tav>
                                      </p:tavLst>
                                    </p:anim>
                                    <p:anim calcmode="lin" valueType="num">
                                      <p:cBhvr>
                                        <p:cTn id="8" dur="500" fill="hold"/>
                                        <p:tgtEl>
                                          <p:spTgt spid="33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a:off x="1588" y="3616325"/>
            <a:ext cx="12855576" cy="3615185"/>
          </a:xfrm>
          <a:custGeom>
            <a:avLst/>
            <a:gdLst>
              <a:gd name="connsiteX0" fmla="*/ 0 w 6907593"/>
              <a:gd name="connsiteY0" fmla="*/ 0 h 1776503"/>
              <a:gd name="connsiteX1" fmla="*/ 6907593 w 6907593"/>
              <a:gd name="connsiteY1" fmla="*/ 1776503 h 1776503"/>
              <a:gd name="connsiteX2" fmla="*/ 0 w 6907593"/>
              <a:gd name="connsiteY2" fmla="*/ 1776503 h 1776503"/>
            </a:gdLst>
            <a:ahLst/>
            <a:cxnLst>
              <a:cxn ang="0">
                <a:pos x="connsiteX0" y="connsiteY0"/>
              </a:cxn>
              <a:cxn ang="0">
                <a:pos x="connsiteX1" y="connsiteY1"/>
              </a:cxn>
              <a:cxn ang="0">
                <a:pos x="connsiteX2" y="connsiteY2"/>
              </a:cxn>
            </a:cxnLst>
            <a:rect l="l" t="t" r="r" b="b"/>
            <a:pathLst>
              <a:path w="6907593" h="1776503">
                <a:moveTo>
                  <a:pt x="0" y="0"/>
                </a:moveTo>
                <a:lnTo>
                  <a:pt x="6907593" y="1776503"/>
                </a:lnTo>
                <a:lnTo>
                  <a:pt x="0" y="1776503"/>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flipH="1">
            <a:off x="4917581" y="5841531"/>
            <a:ext cx="7939583" cy="1390226"/>
          </a:xfrm>
          <a:custGeom>
            <a:avLst/>
            <a:gdLst>
              <a:gd name="connsiteX0" fmla="*/ 0 w 6907593"/>
              <a:gd name="connsiteY0" fmla="*/ 0 h 1776503"/>
              <a:gd name="connsiteX1" fmla="*/ 6907593 w 6907593"/>
              <a:gd name="connsiteY1" fmla="*/ 1776503 h 1776503"/>
              <a:gd name="connsiteX2" fmla="*/ 0 w 6907593"/>
              <a:gd name="connsiteY2" fmla="*/ 1776503 h 1776503"/>
            </a:gdLst>
            <a:ahLst/>
            <a:cxnLst>
              <a:cxn ang="0">
                <a:pos x="connsiteX0" y="connsiteY0"/>
              </a:cxn>
              <a:cxn ang="0">
                <a:pos x="connsiteX1" y="connsiteY1"/>
              </a:cxn>
              <a:cxn ang="0">
                <a:pos x="connsiteX2" y="connsiteY2"/>
              </a:cxn>
            </a:cxnLst>
            <a:rect l="l" t="t" r="r" b="b"/>
            <a:pathLst>
              <a:path w="6907593" h="1776503">
                <a:moveTo>
                  <a:pt x="0" y="0"/>
                </a:moveTo>
                <a:lnTo>
                  <a:pt x="6907593" y="1776503"/>
                </a:lnTo>
                <a:lnTo>
                  <a:pt x="0" y="1776503"/>
                </a:lnTo>
                <a:close/>
              </a:path>
            </a:pathLst>
          </a:cu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11"/>
          <p:cNvSpPr txBox="1"/>
          <p:nvPr/>
        </p:nvSpPr>
        <p:spPr>
          <a:xfrm>
            <a:off x="6212611" y="2680453"/>
            <a:ext cx="4092402" cy="1174039"/>
          </a:xfrm>
          <a:prstGeom prst="rect">
            <a:avLst/>
          </a:prstGeom>
          <a:noFill/>
        </p:spPr>
        <p:txBody>
          <a:bodyPr wrap="none" rtlCol="0">
            <a:spAutoFit/>
          </a:bodyPr>
          <a:lstStyle/>
          <a:p>
            <a:pPr marL="0" lvl="1"/>
            <a:r>
              <a:rPr lang="en-US" altLang="zh-CN" sz="1969" b="1" dirty="0">
                <a:solidFill>
                  <a:schemeClr val="accent2"/>
                </a:solidFill>
                <a:latin typeface="微软雅黑" panose="020B0503020204020204" pitchFamily="34" charset="-122"/>
                <a:ea typeface="微软雅黑" panose="020B0503020204020204" pitchFamily="34" charset="-122"/>
              </a:rPr>
              <a:t>first part</a:t>
            </a:r>
          </a:p>
          <a:p>
            <a:pPr marL="0" lvl="1"/>
            <a:r>
              <a:rPr lang="zh-CN" altLang="en-US" sz="5060" dirty="0">
                <a:solidFill>
                  <a:srgbClr val="F0D04E"/>
                </a:solidFill>
                <a:latin typeface="微软雅黑" panose="020B0503020204020204" pitchFamily="34" charset="-122"/>
                <a:ea typeface="微软雅黑" panose="020B0503020204020204" pitchFamily="34" charset="-122"/>
              </a:rPr>
              <a:t>   </a:t>
            </a:r>
            <a:r>
              <a:rPr lang="en-US" altLang="zh-CN" sz="3200" dirty="0">
                <a:solidFill>
                  <a:srgbClr val="535353"/>
                </a:solidFill>
                <a:latin typeface="微软雅黑" panose="020B0503020204020204" pitchFamily="34" charset="-122"/>
                <a:ea typeface="微软雅黑" panose="020B0503020204020204" pitchFamily="34" charset="-122"/>
              </a:rPr>
              <a:t>Title text content</a:t>
            </a:r>
            <a:endParaRPr lang="en-US" altLang="zh-CN" sz="5060" dirty="0">
              <a:solidFill>
                <a:srgbClr val="535353"/>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flipV="1">
            <a:off x="6023153" y="2542488"/>
            <a:ext cx="0" cy="199735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5" name="TextBox 13"/>
          <p:cNvSpPr txBox="1"/>
          <p:nvPr/>
        </p:nvSpPr>
        <p:spPr>
          <a:xfrm>
            <a:off x="4260019" y="4193680"/>
            <a:ext cx="1269244" cy="346163"/>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26" name="组合 25"/>
          <p:cNvGrpSpPr/>
          <p:nvPr/>
        </p:nvGrpSpPr>
        <p:grpSpPr>
          <a:xfrm>
            <a:off x="4052619" y="2505703"/>
            <a:ext cx="1476644" cy="1476644"/>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28" name="椭圆 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9" name="TextBox 24"/>
          <p:cNvSpPr txBox="1"/>
          <p:nvPr/>
        </p:nvSpPr>
        <p:spPr>
          <a:xfrm>
            <a:off x="6462749" y="4065700"/>
            <a:ext cx="1496828" cy="362841"/>
          </a:xfrm>
          <a:prstGeom prst="rect">
            <a:avLst/>
          </a:prstGeom>
          <a:noFill/>
        </p:spPr>
        <p:txBody>
          <a:bodyPr wrap="square" lIns="85010" tIns="42506" rIns="85010" bIns="42506"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01 Click to add Related title text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TextBox 25"/>
          <p:cNvSpPr txBox="1"/>
          <p:nvPr/>
        </p:nvSpPr>
        <p:spPr>
          <a:xfrm>
            <a:off x="7942622" y="4065700"/>
            <a:ext cx="1563668" cy="362841"/>
          </a:xfrm>
          <a:prstGeom prst="rect">
            <a:avLst/>
          </a:prstGeom>
          <a:noFill/>
        </p:spPr>
        <p:txBody>
          <a:bodyPr wrap="square" lIns="85010" tIns="42506" rIns="85010" bIns="42506"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02 Click to add Related title text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13"/>
          <p:cNvSpPr txBox="1"/>
          <p:nvPr/>
        </p:nvSpPr>
        <p:spPr>
          <a:xfrm>
            <a:off x="4234380" y="2737595"/>
            <a:ext cx="1269244" cy="1081695"/>
          </a:xfrm>
          <a:prstGeom prst="rect">
            <a:avLst/>
          </a:prstGeom>
          <a:noFill/>
        </p:spPr>
        <p:txBody>
          <a:bodyPr wrap="square" lIns="0" tIns="0" rIns="0" bIns="0" rtlCol="0">
            <a:spAutoFit/>
          </a:bodyPr>
          <a:lstStyle/>
          <a:p>
            <a:r>
              <a:rPr lang="en-US" altLang="zh-CN" sz="7029" b="1" dirty="0">
                <a:solidFill>
                  <a:schemeClr val="accent1"/>
                </a:solidFill>
                <a:latin typeface="Arial" panose="020B0604020202020204" pitchFamily="34" charset="0"/>
                <a:ea typeface="+mj-ea"/>
                <a:cs typeface="Arial" panose="020B0604020202020204" pitchFamily="34" charset="0"/>
              </a:rPr>
              <a:t>01</a:t>
            </a:r>
            <a:endParaRPr lang="zh-CN" altLang="en-US" sz="7029" b="1" dirty="0">
              <a:solidFill>
                <a:schemeClr val="accent1"/>
              </a:solidFill>
              <a:latin typeface="Arial" panose="020B0604020202020204" pitchFamily="34" charset="0"/>
              <a:ea typeface="+mj-ea"/>
              <a:cs typeface="Arial" panose="020B0604020202020204" pitchFamily="34" charset="0"/>
            </a:endParaRPr>
          </a:p>
        </p:txBody>
      </p:sp>
      <p:sp>
        <p:nvSpPr>
          <p:cNvPr id="32" name="TextBox 24"/>
          <p:cNvSpPr txBox="1"/>
          <p:nvPr/>
        </p:nvSpPr>
        <p:spPr>
          <a:xfrm>
            <a:off x="6462749" y="4355339"/>
            <a:ext cx="1496828" cy="362841"/>
          </a:xfrm>
          <a:prstGeom prst="rect">
            <a:avLst/>
          </a:prstGeom>
          <a:noFill/>
        </p:spPr>
        <p:txBody>
          <a:bodyPr wrap="square" lIns="85010" tIns="42506" rIns="85010" bIns="42506"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03 Click to add Related title text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25"/>
          <p:cNvSpPr txBox="1"/>
          <p:nvPr/>
        </p:nvSpPr>
        <p:spPr>
          <a:xfrm>
            <a:off x="7942622" y="4355339"/>
            <a:ext cx="1563668" cy="362841"/>
          </a:xfrm>
          <a:prstGeom prst="rect">
            <a:avLst/>
          </a:prstGeom>
          <a:noFill/>
        </p:spPr>
        <p:txBody>
          <a:bodyPr wrap="square" lIns="85010" tIns="42506" rIns="85010" bIns="42506"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04 Click to add Related title text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8023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anim calcmode="lin" valueType="num">
                                      <p:cBhvr>
                                        <p:cTn id="27" dur="500" fill="hold"/>
                                        <p:tgtEl>
                                          <p:spTgt spid="31"/>
                                        </p:tgtEl>
                                        <p:attrNameLst>
                                          <p:attrName>ppt_x</p:attrName>
                                        </p:attrNameLst>
                                      </p:cBhvr>
                                      <p:tavLst>
                                        <p:tav tm="0">
                                          <p:val>
                                            <p:strVal val="#ppt_x"/>
                                          </p:val>
                                        </p:tav>
                                        <p:tav tm="100000">
                                          <p:val>
                                            <p:strVal val="#ppt_x"/>
                                          </p:val>
                                        </p:tav>
                                      </p:tavLst>
                                    </p:anim>
                                    <p:anim calcmode="lin" valueType="num">
                                      <p:cBhvr>
                                        <p:cTn id="28" dur="500" fill="hold"/>
                                        <p:tgtEl>
                                          <p:spTgt spid="31"/>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1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ppt_x</p:attrName>
                                        </p:attrNameLst>
                                      </p:cBhvr>
                                      <p:tavLst>
                                        <p:tav tm="0">
                                          <p:val>
                                            <p:strVal val="#ppt_x-#ppt_w*1.125000"/>
                                          </p:val>
                                        </p:tav>
                                        <p:tav tm="100000">
                                          <p:val>
                                            <p:strVal val="#ppt_x"/>
                                          </p:val>
                                        </p:tav>
                                      </p:tavLst>
                                    </p:anim>
                                    <p:animEffect transition="in" filter="wipe(right)">
                                      <p:cBhvr>
                                        <p:cTn id="33" dur="500"/>
                                        <p:tgtEl>
                                          <p:spTgt spid="23"/>
                                        </p:tgtEl>
                                      </p:cBhvr>
                                    </p:animEffect>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anim calcmode="lin" valueType="num">
                                      <p:cBhvr>
                                        <p:cTn id="38" dur="500" fill="hold"/>
                                        <p:tgtEl>
                                          <p:spTgt spid="25"/>
                                        </p:tgtEl>
                                        <p:attrNameLst>
                                          <p:attrName>ppt_x</p:attrName>
                                        </p:attrNameLst>
                                      </p:cBhvr>
                                      <p:tavLst>
                                        <p:tav tm="0">
                                          <p:val>
                                            <p:strVal val="#ppt_x"/>
                                          </p:val>
                                        </p:tav>
                                        <p:tav tm="100000">
                                          <p:val>
                                            <p:strVal val="#ppt_x"/>
                                          </p:val>
                                        </p:tav>
                                      </p:tavLst>
                                    </p:anim>
                                    <p:anim calcmode="lin" valueType="num">
                                      <p:cBhvr>
                                        <p:cTn id="39" dur="500" fill="hold"/>
                                        <p:tgtEl>
                                          <p:spTgt spid="25"/>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2" presetClass="entr" presetSubtype="4"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20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childTnLst>
                          </p:cTn>
                        </p:par>
                        <p:par>
                          <p:cTn id="49" fill="hold">
                            <p:stCondLst>
                              <p:cond delay="3700"/>
                            </p:stCondLst>
                            <p:childTnLst>
                              <p:par>
                                <p:cTn id="50" presetID="2" presetClass="entr" presetSubtype="4"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ppt_x"/>
                                          </p:val>
                                        </p:tav>
                                        <p:tav tm="100000">
                                          <p:val>
                                            <p:strVal val="#ppt_x"/>
                                          </p:val>
                                        </p:tav>
                                      </p:tavLst>
                                    </p:anim>
                                    <p:anim calcmode="lin" valueType="num">
                                      <p:cBhvr additive="base">
                                        <p:cTn id="53" dur="500" fill="hold"/>
                                        <p:tgtEl>
                                          <p:spTgt spid="3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20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500" fill="hold"/>
                                        <p:tgtEl>
                                          <p:spTgt spid="33"/>
                                        </p:tgtEl>
                                        <p:attrNameLst>
                                          <p:attrName>ppt_x</p:attrName>
                                        </p:attrNameLst>
                                      </p:cBhvr>
                                      <p:tavLst>
                                        <p:tav tm="0">
                                          <p:val>
                                            <p:strVal val="#ppt_x"/>
                                          </p:val>
                                        </p:tav>
                                        <p:tav tm="100000">
                                          <p:val>
                                            <p:strVal val="#ppt_x"/>
                                          </p:val>
                                        </p:tav>
                                      </p:tavLst>
                                    </p:anim>
                                    <p:anim calcmode="lin" valueType="num">
                                      <p:cBhvr additive="base">
                                        <p:cTn id="5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P spid="29" grpId="0"/>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08676" y="2924089"/>
            <a:ext cx="10641398" cy="2288575"/>
            <a:chOff x="1050566" y="2772576"/>
            <a:chExt cx="10090868" cy="2170176"/>
          </a:xfrm>
          <a:solidFill>
            <a:srgbClr val="0170C1"/>
          </a:solidFill>
        </p:grpSpPr>
        <p:sp>
          <p:nvSpPr>
            <p:cNvPr id="50" name="Block Arc 49"/>
            <p:cNvSpPr/>
            <p:nvPr/>
          </p:nvSpPr>
          <p:spPr>
            <a:xfrm>
              <a:off x="1050566" y="2786644"/>
              <a:ext cx="2156108" cy="2156108"/>
            </a:xfrm>
            <a:prstGeom prst="blockArc">
              <a:avLst>
                <a:gd name="adj1" fmla="val 10800000"/>
                <a:gd name="adj2" fmla="val 0"/>
                <a:gd name="adj3" fmla="val 80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1" name="Block Arc 50"/>
            <p:cNvSpPr/>
            <p:nvPr/>
          </p:nvSpPr>
          <p:spPr>
            <a:xfrm flipV="1">
              <a:off x="3034256" y="2772576"/>
              <a:ext cx="2156108" cy="2156108"/>
            </a:xfrm>
            <a:prstGeom prst="blockArc">
              <a:avLst>
                <a:gd name="adj1" fmla="val 10800000"/>
                <a:gd name="adj2" fmla="val 0"/>
                <a:gd name="adj3" fmla="val 80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2" name="Block Arc 51"/>
            <p:cNvSpPr/>
            <p:nvPr/>
          </p:nvSpPr>
          <p:spPr>
            <a:xfrm>
              <a:off x="5017946" y="2786644"/>
              <a:ext cx="2156108" cy="2156108"/>
            </a:xfrm>
            <a:prstGeom prst="blockArc">
              <a:avLst>
                <a:gd name="adj1" fmla="val 10800000"/>
                <a:gd name="adj2" fmla="val 0"/>
                <a:gd name="adj3" fmla="val 807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3" name="Block Arc 52"/>
            <p:cNvSpPr/>
            <p:nvPr/>
          </p:nvSpPr>
          <p:spPr>
            <a:xfrm flipV="1">
              <a:off x="7001636" y="2772576"/>
              <a:ext cx="2156108" cy="2156108"/>
            </a:xfrm>
            <a:prstGeom prst="blockArc">
              <a:avLst>
                <a:gd name="adj1" fmla="val 10800000"/>
                <a:gd name="adj2" fmla="val 0"/>
                <a:gd name="adj3" fmla="val 807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4" name="Block Arc 53"/>
            <p:cNvSpPr/>
            <p:nvPr/>
          </p:nvSpPr>
          <p:spPr>
            <a:xfrm>
              <a:off x="8985326" y="2786644"/>
              <a:ext cx="2156108" cy="2156108"/>
            </a:xfrm>
            <a:prstGeom prst="blockArc">
              <a:avLst>
                <a:gd name="adj1" fmla="val 10800000"/>
                <a:gd name="adj2" fmla="val 0"/>
                <a:gd name="adj3" fmla="val 80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8" name="Group 7"/>
          <p:cNvGrpSpPr/>
          <p:nvPr/>
        </p:nvGrpSpPr>
        <p:grpSpPr>
          <a:xfrm>
            <a:off x="7879557" y="3419225"/>
            <a:ext cx="1283466" cy="1283466"/>
            <a:chOff x="7471157" y="3242097"/>
            <a:chExt cx="1217066" cy="1217066"/>
          </a:xfrm>
        </p:grpSpPr>
        <p:sp>
          <p:nvSpPr>
            <p:cNvPr id="59" name="Oval 58"/>
            <p:cNvSpPr/>
            <p:nvPr/>
          </p:nvSpPr>
          <p:spPr>
            <a:xfrm>
              <a:off x="7471157" y="3242097"/>
              <a:ext cx="1217066" cy="12170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1" name="Freeform 60"/>
            <p:cNvSpPr>
              <a:spLocks noEditPoints="1"/>
            </p:cNvSpPr>
            <p:nvPr/>
          </p:nvSpPr>
          <p:spPr bwMode="auto">
            <a:xfrm>
              <a:off x="7885731" y="3639946"/>
              <a:ext cx="387918" cy="438717"/>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9" name="Group 8"/>
          <p:cNvGrpSpPr/>
          <p:nvPr/>
        </p:nvGrpSpPr>
        <p:grpSpPr>
          <a:xfrm>
            <a:off x="9971472" y="3419225"/>
            <a:ext cx="1283466" cy="1283466"/>
            <a:chOff x="9454847" y="3242097"/>
            <a:chExt cx="1217066" cy="1217066"/>
          </a:xfrm>
        </p:grpSpPr>
        <p:sp>
          <p:nvSpPr>
            <p:cNvPr id="60" name="Oval 59"/>
            <p:cNvSpPr/>
            <p:nvPr/>
          </p:nvSpPr>
          <p:spPr>
            <a:xfrm>
              <a:off x="9454847" y="3242097"/>
              <a:ext cx="1217066" cy="12170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2" name="Freeform 61"/>
            <p:cNvSpPr>
              <a:spLocks noEditPoints="1"/>
            </p:cNvSpPr>
            <p:nvPr/>
          </p:nvSpPr>
          <p:spPr bwMode="auto">
            <a:xfrm>
              <a:off x="9854412" y="3611644"/>
              <a:ext cx="417935" cy="477972"/>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6" name="Group 5"/>
          <p:cNvGrpSpPr/>
          <p:nvPr/>
        </p:nvGrpSpPr>
        <p:grpSpPr>
          <a:xfrm>
            <a:off x="3695727" y="3419225"/>
            <a:ext cx="1283466" cy="1283466"/>
            <a:chOff x="3503777" y="3242097"/>
            <a:chExt cx="1217066" cy="1217066"/>
          </a:xfrm>
        </p:grpSpPr>
        <p:sp>
          <p:nvSpPr>
            <p:cNvPr id="57" name="Oval 56"/>
            <p:cNvSpPr/>
            <p:nvPr/>
          </p:nvSpPr>
          <p:spPr>
            <a:xfrm>
              <a:off x="3503777" y="3242097"/>
              <a:ext cx="1217066" cy="12170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3" name="Freeform 62"/>
            <p:cNvSpPr>
              <a:spLocks noEditPoints="1"/>
            </p:cNvSpPr>
            <p:nvPr/>
          </p:nvSpPr>
          <p:spPr bwMode="auto">
            <a:xfrm>
              <a:off x="3944905" y="3598612"/>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7" name="Group 6"/>
          <p:cNvGrpSpPr/>
          <p:nvPr/>
        </p:nvGrpSpPr>
        <p:grpSpPr>
          <a:xfrm>
            <a:off x="5787642" y="3419225"/>
            <a:ext cx="1283466" cy="1283466"/>
            <a:chOff x="5487467" y="3242097"/>
            <a:chExt cx="1217066" cy="1217066"/>
          </a:xfrm>
        </p:grpSpPr>
        <p:sp>
          <p:nvSpPr>
            <p:cNvPr id="58" name="Oval 57"/>
            <p:cNvSpPr/>
            <p:nvPr/>
          </p:nvSpPr>
          <p:spPr>
            <a:xfrm>
              <a:off x="5487467" y="3242097"/>
              <a:ext cx="1217066" cy="12170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4" name="Freeform 63"/>
            <p:cNvSpPr>
              <a:spLocks noEditPoints="1"/>
            </p:cNvSpPr>
            <p:nvPr/>
          </p:nvSpPr>
          <p:spPr bwMode="auto">
            <a:xfrm>
              <a:off x="5862422" y="3626092"/>
              <a:ext cx="468733" cy="46642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5" name="Group 4"/>
          <p:cNvGrpSpPr/>
          <p:nvPr/>
        </p:nvGrpSpPr>
        <p:grpSpPr>
          <a:xfrm>
            <a:off x="1603812" y="3419225"/>
            <a:ext cx="1283466" cy="1283466"/>
            <a:chOff x="1520087" y="3242097"/>
            <a:chExt cx="1217066" cy="1217066"/>
          </a:xfrm>
        </p:grpSpPr>
        <p:sp>
          <p:nvSpPr>
            <p:cNvPr id="56" name="Oval 55"/>
            <p:cNvSpPr/>
            <p:nvPr/>
          </p:nvSpPr>
          <p:spPr>
            <a:xfrm>
              <a:off x="1520087" y="3242097"/>
              <a:ext cx="1217066" cy="12170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5" name="Freeform 64"/>
            <p:cNvSpPr>
              <a:spLocks noEditPoints="1"/>
            </p:cNvSpPr>
            <p:nvPr/>
          </p:nvSpPr>
          <p:spPr bwMode="auto">
            <a:xfrm>
              <a:off x="1892065" y="3591229"/>
              <a:ext cx="460437" cy="536153"/>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69" name="Group 68"/>
          <p:cNvGrpSpPr/>
          <p:nvPr/>
        </p:nvGrpSpPr>
        <p:grpSpPr>
          <a:xfrm>
            <a:off x="2160029" y="4833501"/>
            <a:ext cx="157669" cy="554104"/>
            <a:chOff x="8243431" y="1672074"/>
            <a:chExt cx="199000" cy="699358"/>
          </a:xfrm>
          <a:solidFill>
            <a:schemeClr val="accent1"/>
          </a:solidFill>
        </p:grpSpPr>
        <p:sp>
          <p:nvSpPr>
            <p:cNvPr id="66" name="Oval 65"/>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7" name="Oval 66"/>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8" name="Oval 67"/>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70" name="Group 69"/>
          <p:cNvGrpSpPr/>
          <p:nvPr/>
        </p:nvGrpSpPr>
        <p:grpSpPr>
          <a:xfrm>
            <a:off x="6350542" y="4833501"/>
            <a:ext cx="157669" cy="554104"/>
            <a:chOff x="8243431" y="1672074"/>
            <a:chExt cx="199000" cy="699358"/>
          </a:xfrm>
          <a:solidFill>
            <a:schemeClr val="accent3"/>
          </a:solidFill>
        </p:grpSpPr>
        <p:sp>
          <p:nvSpPr>
            <p:cNvPr id="71" name="Oval 70"/>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2" name="Oval 71"/>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3" name="Oval 72"/>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74" name="Group 73"/>
          <p:cNvGrpSpPr/>
          <p:nvPr/>
        </p:nvGrpSpPr>
        <p:grpSpPr>
          <a:xfrm>
            <a:off x="10534370" y="4833501"/>
            <a:ext cx="157669" cy="554104"/>
            <a:chOff x="8243431" y="1672074"/>
            <a:chExt cx="199000" cy="699358"/>
          </a:xfrm>
          <a:solidFill>
            <a:schemeClr val="accent1"/>
          </a:solidFill>
        </p:grpSpPr>
        <p:sp>
          <p:nvSpPr>
            <p:cNvPr id="75" name="Oval 74"/>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6" name="Oval 75"/>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7" name="Oval 76"/>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78" name="Group 77"/>
          <p:cNvGrpSpPr/>
          <p:nvPr/>
        </p:nvGrpSpPr>
        <p:grpSpPr>
          <a:xfrm>
            <a:off x="4258626" y="2734311"/>
            <a:ext cx="157669" cy="554104"/>
            <a:chOff x="8243431" y="1672074"/>
            <a:chExt cx="199000" cy="699358"/>
          </a:xfrm>
          <a:solidFill>
            <a:schemeClr val="accent2"/>
          </a:solidFill>
        </p:grpSpPr>
        <p:sp>
          <p:nvSpPr>
            <p:cNvPr id="79" name="Oval 78"/>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0" name="Oval 79"/>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1" name="Oval 80"/>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82" name="Group 81"/>
          <p:cNvGrpSpPr/>
          <p:nvPr/>
        </p:nvGrpSpPr>
        <p:grpSpPr>
          <a:xfrm>
            <a:off x="8442456" y="2734311"/>
            <a:ext cx="157669" cy="554104"/>
            <a:chOff x="8243431" y="1672074"/>
            <a:chExt cx="199000" cy="699358"/>
          </a:xfrm>
          <a:solidFill>
            <a:schemeClr val="accent4"/>
          </a:solidFill>
        </p:grpSpPr>
        <p:sp>
          <p:nvSpPr>
            <p:cNvPr id="83" name="Oval 82"/>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4" name="Oval 83"/>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5" name="Oval 84"/>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sp>
        <p:nvSpPr>
          <p:cNvPr id="86" name="Rectangle 85"/>
          <p:cNvSpPr/>
          <p:nvPr/>
        </p:nvSpPr>
        <p:spPr>
          <a:xfrm>
            <a:off x="954882" y="5566009"/>
            <a:ext cx="2692866" cy="830997"/>
          </a:xfrm>
          <a:prstGeom prst="rect">
            <a:avLst/>
          </a:prstGeom>
        </p:spPr>
        <p:txBody>
          <a:bodyPr wrap="square">
            <a:spAutoFit/>
          </a:bodyPr>
          <a:lstStyle/>
          <a:p>
            <a:pPr>
              <a:lnSpc>
                <a:spcPct val="150000"/>
              </a:lnSpc>
            </a:pP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endParaRPr lang="en-GB"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sp>
        <p:nvSpPr>
          <p:cNvPr id="87" name="Rectangle 86"/>
          <p:cNvSpPr/>
          <p:nvPr/>
        </p:nvSpPr>
        <p:spPr>
          <a:xfrm>
            <a:off x="9266770" y="5566009"/>
            <a:ext cx="2692866" cy="830997"/>
          </a:xfrm>
          <a:prstGeom prst="rect">
            <a:avLst/>
          </a:prstGeom>
        </p:spPr>
        <p:txBody>
          <a:bodyPr wrap="square">
            <a:spAutoFit/>
          </a:bodyPr>
          <a:lstStyle/>
          <a:p>
            <a:pPr>
              <a:lnSpc>
                <a:spcPct val="150000"/>
              </a:lnSpc>
            </a:pP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endParaRPr lang="en-GB"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sp>
        <p:nvSpPr>
          <p:cNvPr id="88" name="Rectangle 87"/>
          <p:cNvSpPr/>
          <p:nvPr/>
        </p:nvSpPr>
        <p:spPr>
          <a:xfrm>
            <a:off x="5145394" y="5566009"/>
            <a:ext cx="2692866" cy="830997"/>
          </a:xfrm>
          <a:prstGeom prst="rect">
            <a:avLst/>
          </a:prstGeom>
        </p:spPr>
        <p:txBody>
          <a:bodyPr wrap="square">
            <a:spAutoFit/>
          </a:bodyPr>
          <a:lstStyle/>
          <a:p>
            <a:pPr>
              <a:lnSpc>
                <a:spcPct val="150000"/>
              </a:lnSpc>
            </a:pP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endParaRPr lang="en-GB"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sp>
        <p:nvSpPr>
          <p:cNvPr id="89" name="Rectangle 88"/>
          <p:cNvSpPr/>
          <p:nvPr/>
        </p:nvSpPr>
        <p:spPr>
          <a:xfrm>
            <a:off x="7174857" y="1888169"/>
            <a:ext cx="2692866" cy="830997"/>
          </a:xfrm>
          <a:prstGeom prst="rect">
            <a:avLst/>
          </a:prstGeom>
        </p:spPr>
        <p:txBody>
          <a:bodyPr wrap="square">
            <a:spAutoFit/>
          </a:bodyPr>
          <a:lstStyle/>
          <a:p>
            <a:pPr>
              <a:lnSpc>
                <a:spcPct val="150000"/>
              </a:lnSpc>
            </a:pP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endParaRPr lang="en-GB"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sp>
        <p:nvSpPr>
          <p:cNvPr id="90" name="Rectangle 89"/>
          <p:cNvSpPr/>
          <p:nvPr/>
        </p:nvSpPr>
        <p:spPr>
          <a:xfrm>
            <a:off x="3047660" y="1888169"/>
            <a:ext cx="2692866" cy="830997"/>
          </a:xfrm>
          <a:prstGeom prst="rect">
            <a:avLst/>
          </a:prstGeom>
        </p:spPr>
        <p:txBody>
          <a:bodyPr wrap="square">
            <a:spAutoFit/>
          </a:bodyPr>
          <a:lstStyle/>
          <a:p>
            <a:pPr>
              <a:lnSpc>
                <a:spcPct val="150000"/>
              </a:lnSpc>
            </a:pP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r>
              <a:rPr lang="en-US"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a:t>
            </a:r>
            <a:endParaRPr lang="en-GB"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sp>
        <p:nvSpPr>
          <p:cNvPr id="49" name="文本框 48"/>
          <p:cNvSpPr txBox="1"/>
          <p:nvPr/>
        </p:nvSpPr>
        <p:spPr>
          <a:xfrm>
            <a:off x="372973" y="266550"/>
            <a:ext cx="4444954" cy="466708"/>
          </a:xfrm>
          <a:prstGeom prst="rect">
            <a:avLst/>
          </a:prstGeom>
          <a:noFill/>
        </p:spPr>
        <p:txBody>
          <a:bodyPr wrap="none" lIns="96434" tIns="48217" rIns="96434" bIns="48217" rtlCol="0">
            <a:spAutoFit/>
          </a:bodyPr>
          <a:lstStyle/>
          <a:p>
            <a:pPr defTabSz="964278"/>
            <a:r>
              <a:rPr lang="en-US" altLang="zh-CN"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Click to add Related title text</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5" name="文本框 54"/>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1433330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12" presetClass="entr" presetSubtype="1"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additive="base">
                                        <p:cTn id="17" dur="500"/>
                                        <p:tgtEl>
                                          <p:spTgt spid="69"/>
                                        </p:tgtEl>
                                        <p:attrNameLst>
                                          <p:attrName>ppt_y</p:attrName>
                                        </p:attrNameLst>
                                      </p:cBhvr>
                                      <p:tavLst>
                                        <p:tav tm="0">
                                          <p:val>
                                            <p:strVal val="#ppt_y-#ppt_h*1.125000"/>
                                          </p:val>
                                        </p:tav>
                                        <p:tav tm="100000">
                                          <p:val>
                                            <p:strVal val="#ppt_y"/>
                                          </p:val>
                                        </p:tav>
                                      </p:tavLst>
                                    </p:anim>
                                    <p:animEffect transition="in" filter="wipe(down)">
                                      <p:cBhvr>
                                        <p:cTn id="18" dur="500"/>
                                        <p:tgtEl>
                                          <p:spTgt spid="6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par>
                          <p:cTn id="29" fill="hold">
                            <p:stCondLst>
                              <p:cond delay="2500"/>
                            </p:stCondLst>
                            <p:childTnLst>
                              <p:par>
                                <p:cTn id="30" presetID="12" presetClass="entr" presetSubtype="4" fill="hold" nodeType="afterEffect">
                                  <p:stCondLst>
                                    <p:cond delay="0"/>
                                  </p:stCondLst>
                                  <p:childTnLst>
                                    <p:set>
                                      <p:cBhvr>
                                        <p:cTn id="31" dur="1" fill="hold">
                                          <p:stCondLst>
                                            <p:cond delay="0"/>
                                          </p:stCondLst>
                                        </p:cTn>
                                        <p:tgtEl>
                                          <p:spTgt spid="78"/>
                                        </p:tgtEl>
                                        <p:attrNameLst>
                                          <p:attrName>style.visibility</p:attrName>
                                        </p:attrNameLst>
                                      </p:cBhvr>
                                      <p:to>
                                        <p:strVal val="visible"/>
                                      </p:to>
                                    </p:set>
                                    <p:anim calcmode="lin" valueType="num">
                                      <p:cBhvr additive="base">
                                        <p:cTn id="32" dur="500"/>
                                        <p:tgtEl>
                                          <p:spTgt spid="78"/>
                                        </p:tgtEl>
                                        <p:attrNameLst>
                                          <p:attrName>ppt_y</p:attrName>
                                        </p:attrNameLst>
                                      </p:cBhvr>
                                      <p:tavLst>
                                        <p:tav tm="0">
                                          <p:val>
                                            <p:strVal val="#ppt_y+#ppt_h*1.125000"/>
                                          </p:val>
                                        </p:tav>
                                        <p:tav tm="100000">
                                          <p:val>
                                            <p:strVal val="#ppt_y"/>
                                          </p:val>
                                        </p:tav>
                                      </p:tavLst>
                                    </p:anim>
                                    <p:animEffect transition="in" filter="wipe(up)">
                                      <p:cBhvr>
                                        <p:cTn id="33" dur="500"/>
                                        <p:tgtEl>
                                          <p:spTgt spid="78"/>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fade">
                                      <p:cBhvr>
                                        <p:cTn id="37" dur="500"/>
                                        <p:tgtEl>
                                          <p:spTgt spid="90"/>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childTnLst>
                          </p:cTn>
                        </p:par>
                        <p:par>
                          <p:cTn id="44" fill="hold">
                            <p:stCondLst>
                              <p:cond delay="4000"/>
                            </p:stCondLst>
                            <p:childTnLst>
                              <p:par>
                                <p:cTn id="45" presetID="12" presetClass="entr" presetSubtype="1" fill="hold" nodeType="afterEffect">
                                  <p:stCondLst>
                                    <p:cond delay="0"/>
                                  </p:stCondLst>
                                  <p:childTnLst>
                                    <p:set>
                                      <p:cBhvr>
                                        <p:cTn id="46" dur="1" fill="hold">
                                          <p:stCondLst>
                                            <p:cond delay="0"/>
                                          </p:stCondLst>
                                        </p:cTn>
                                        <p:tgtEl>
                                          <p:spTgt spid="70"/>
                                        </p:tgtEl>
                                        <p:attrNameLst>
                                          <p:attrName>style.visibility</p:attrName>
                                        </p:attrNameLst>
                                      </p:cBhvr>
                                      <p:to>
                                        <p:strVal val="visible"/>
                                      </p:to>
                                    </p:set>
                                    <p:anim calcmode="lin" valueType="num">
                                      <p:cBhvr additive="base">
                                        <p:cTn id="47" dur="500"/>
                                        <p:tgtEl>
                                          <p:spTgt spid="70"/>
                                        </p:tgtEl>
                                        <p:attrNameLst>
                                          <p:attrName>ppt_y</p:attrName>
                                        </p:attrNameLst>
                                      </p:cBhvr>
                                      <p:tavLst>
                                        <p:tav tm="0">
                                          <p:val>
                                            <p:strVal val="#ppt_y-#ppt_h*1.125000"/>
                                          </p:val>
                                        </p:tav>
                                        <p:tav tm="100000">
                                          <p:val>
                                            <p:strVal val="#ppt_y"/>
                                          </p:val>
                                        </p:tav>
                                      </p:tavLst>
                                    </p:anim>
                                    <p:animEffect transition="in" filter="wipe(down)">
                                      <p:cBhvr>
                                        <p:cTn id="48" dur="500"/>
                                        <p:tgtEl>
                                          <p:spTgt spid="70"/>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fade">
                                      <p:cBhvr>
                                        <p:cTn id="52" dur="500"/>
                                        <p:tgtEl>
                                          <p:spTgt spid="88"/>
                                        </p:tgtEl>
                                      </p:cBhvr>
                                    </p:animEffect>
                                  </p:childTnLst>
                                </p:cTn>
                              </p:par>
                            </p:childTnLst>
                          </p:cTn>
                        </p:par>
                        <p:par>
                          <p:cTn id="53" fill="hold">
                            <p:stCondLst>
                              <p:cond delay="5000"/>
                            </p:stCondLst>
                            <p:childTnLst>
                              <p:par>
                                <p:cTn id="54" presetID="53" presetClass="entr" presetSubtype="16" fill="hold"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Effect transition="in" filter="fade">
                                      <p:cBhvr>
                                        <p:cTn id="58" dur="500"/>
                                        <p:tgtEl>
                                          <p:spTgt spid="8"/>
                                        </p:tgtEl>
                                      </p:cBhvr>
                                    </p:animEffect>
                                  </p:childTnLst>
                                </p:cTn>
                              </p:par>
                            </p:childTnLst>
                          </p:cTn>
                        </p:par>
                        <p:par>
                          <p:cTn id="59" fill="hold">
                            <p:stCondLst>
                              <p:cond delay="5500"/>
                            </p:stCondLst>
                            <p:childTnLst>
                              <p:par>
                                <p:cTn id="60" presetID="12" presetClass="entr" presetSubtype="4" fill="hold" nodeType="afterEffect">
                                  <p:stCondLst>
                                    <p:cond delay="0"/>
                                  </p:stCondLst>
                                  <p:childTnLst>
                                    <p:set>
                                      <p:cBhvr>
                                        <p:cTn id="61" dur="1" fill="hold">
                                          <p:stCondLst>
                                            <p:cond delay="0"/>
                                          </p:stCondLst>
                                        </p:cTn>
                                        <p:tgtEl>
                                          <p:spTgt spid="82"/>
                                        </p:tgtEl>
                                        <p:attrNameLst>
                                          <p:attrName>style.visibility</p:attrName>
                                        </p:attrNameLst>
                                      </p:cBhvr>
                                      <p:to>
                                        <p:strVal val="visible"/>
                                      </p:to>
                                    </p:set>
                                    <p:anim calcmode="lin" valueType="num">
                                      <p:cBhvr additive="base">
                                        <p:cTn id="62" dur="500"/>
                                        <p:tgtEl>
                                          <p:spTgt spid="82"/>
                                        </p:tgtEl>
                                        <p:attrNameLst>
                                          <p:attrName>ppt_y</p:attrName>
                                        </p:attrNameLst>
                                      </p:cBhvr>
                                      <p:tavLst>
                                        <p:tav tm="0">
                                          <p:val>
                                            <p:strVal val="#ppt_y+#ppt_h*1.125000"/>
                                          </p:val>
                                        </p:tav>
                                        <p:tav tm="100000">
                                          <p:val>
                                            <p:strVal val="#ppt_y"/>
                                          </p:val>
                                        </p:tav>
                                      </p:tavLst>
                                    </p:anim>
                                    <p:animEffect transition="in" filter="wipe(up)">
                                      <p:cBhvr>
                                        <p:cTn id="63" dur="500"/>
                                        <p:tgtEl>
                                          <p:spTgt spid="82"/>
                                        </p:tgtEl>
                                      </p:cBhvr>
                                    </p:animEffect>
                                  </p:childTnLst>
                                </p:cTn>
                              </p:par>
                            </p:childTnLst>
                          </p:cTn>
                        </p:par>
                        <p:par>
                          <p:cTn id="64" fill="hold">
                            <p:stCondLst>
                              <p:cond delay="6000"/>
                            </p:stCondLst>
                            <p:childTnLst>
                              <p:par>
                                <p:cTn id="65" presetID="10" presetClass="entr" presetSubtype="0" fill="hold" grpId="0" nodeType="after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fade">
                                      <p:cBhvr>
                                        <p:cTn id="67" dur="500"/>
                                        <p:tgtEl>
                                          <p:spTgt spid="89"/>
                                        </p:tgtEl>
                                      </p:cBhvr>
                                    </p:animEffect>
                                  </p:childTnLst>
                                </p:cTn>
                              </p:par>
                            </p:childTnLst>
                          </p:cTn>
                        </p:par>
                        <p:par>
                          <p:cTn id="68" fill="hold">
                            <p:stCondLst>
                              <p:cond delay="6500"/>
                            </p:stCondLst>
                            <p:childTnLst>
                              <p:par>
                                <p:cTn id="69" presetID="53" presetClass="entr" presetSubtype="16" fill="hold" nodeType="after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 fill="hold"/>
                                        <p:tgtEl>
                                          <p:spTgt spid="9"/>
                                        </p:tgtEl>
                                        <p:attrNameLst>
                                          <p:attrName>ppt_w</p:attrName>
                                        </p:attrNameLst>
                                      </p:cBhvr>
                                      <p:tavLst>
                                        <p:tav tm="0">
                                          <p:val>
                                            <p:fltVal val="0"/>
                                          </p:val>
                                        </p:tav>
                                        <p:tav tm="100000">
                                          <p:val>
                                            <p:strVal val="#ppt_w"/>
                                          </p:val>
                                        </p:tav>
                                      </p:tavLst>
                                    </p:anim>
                                    <p:anim calcmode="lin" valueType="num">
                                      <p:cBhvr>
                                        <p:cTn id="72" dur="500" fill="hold"/>
                                        <p:tgtEl>
                                          <p:spTgt spid="9"/>
                                        </p:tgtEl>
                                        <p:attrNameLst>
                                          <p:attrName>ppt_h</p:attrName>
                                        </p:attrNameLst>
                                      </p:cBhvr>
                                      <p:tavLst>
                                        <p:tav tm="0">
                                          <p:val>
                                            <p:fltVal val="0"/>
                                          </p:val>
                                        </p:tav>
                                        <p:tav tm="100000">
                                          <p:val>
                                            <p:strVal val="#ppt_h"/>
                                          </p:val>
                                        </p:tav>
                                      </p:tavLst>
                                    </p:anim>
                                    <p:animEffect transition="in" filter="fade">
                                      <p:cBhvr>
                                        <p:cTn id="73" dur="500"/>
                                        <p:tgtEl>
                                          <p:spTgt spid="9"/>
                                        </p:tgtEl>
                                      </p:cBhvr>
                                    </p:animEffect>
                                  </p:childTnLst>
                                </p:cTn>
                              </p:par>
                            </p:childTnLst>
                          </p:cTn>
                        </p:par>
                        <p:par>
                          <p:cTn id="74" fill="hold">
                            <p:stCondLst>
                              <p:cond delay="7000"/>
                            </p:stCondLst>
                            <p:childTnLst>
                              <p:par>
                                <p:cTn id="75" presetID="12" presetClass="entr" presetSubtype="1" fill="hold" nodeType="afterEffect">
                                  <p:stCondLst>
                                    <p:cond delay="0"/>
                                  </p:stCondLst>
                                  <p:childTnLst>
                                    <p:set>
                                      <p:cBhvr>
                                        <p:cTn id="76" dur="1" fill="hold">
                                          <p:stCondLst>
                                            <p:cond delay="0"/>
                                          </p:stCondLst>
                                        </p:cTn>
                                        <p:tgtEl>
                                          <p:spTgt spid="74"/>
                                        </p:tgtEl>
                                        <p:attrNameLst>
                                          <p:attrName>style.visibility</p:attrName>
                                        </p:attrNameLst>
                                      </p:cBhvr>
                                      <p:to>
                                        <p:strVal val="visible"/>
                                      </p:to>
                                    </p:set>
                                    <p:anim calcmode="lin" valueType="num">
                                      <p:cBhvr additive="base">
                                        <p:cTn id="77" dur="500"/>
                                        <p:tgtEl>
                                          <p:spTgt spid="74"/>
                                        </p:tgtEl>
                                        <p:attrNameLst>
                                          <p:attrName>ppt_y</p:attrName>
                                        </p:attrNameLst>
                                      </p:cBhvr>
                                      <p:tavLst>
                                        <p:tav tm="0">
                                          <p:val>
                                            <p:strVal val="#ppt_y-#ppt_h*1.125000"/>
                                          </p:val>
                                        </p:tav>
                                        <p:tav tm="100000">
                                          <p:val>
                                            <p:strVal val="#ppt_y"/>
                                          </p:val>
                                        </p:tav>
                                      </p:tavLst>
                                    </p:anim>
                                    <p:animEffect transition="in" filter="wipe(down)">
                                      <p:cBhvr>
                                        <p:cTn id="78" dur="500"/>
                                        <p:tgtEl>
                                          <p:spTgt spid="74"/>
                                        </p:tgtEl>
                                      </p:cBhvr>
                                    </p:animEffect>
                                  </p:childTnLst>
                                </p:cTn>
                              </p:par>
                            </p:childTnLst>
                          </p:cTn>
                        </p:par>
                        <p:par>
                          <p:cTn id="79" fill="hold">
                            <p:stCondLst>
                              <p:cond delay="7500"/>
                            </p:stCondLst>
                            <p:childTnLst>
                              <p:par>
                                <p:cTn id="80" presetID="10" presetClass="entr" presetSubtype="0" fill="hold" grpId="0" nodeType="after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fade">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P spid="89" grpId="0"/>
      <p:bldP spid="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同心圆 34"/>
          <p:cNvSpPr/>
          <p:nvPr/>
        </p:nvSpPr>
        <p:spPr>
          <a:xfrm>
            <a:off x="959894" y="3286085"/>
            <a:ext cx="3671678" cy="3671678"/>
          </a:xfrm>
          <a:prstGeom prst="donut">
            <a:avLst>
              <a:gd name="adj" fmla="val 7852"/>
            </a:avLst>
          </a:prstGeom>
          <a:solidFill>
            <a:schemeClr val="accent1"/>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同心圆 35"/>
          <p:cNvSpPr/>
          <p:nvPr/>
        </p:nvSpPr>
        <p:spPr>
          <a:xfrm>
            <a:off x="1428781" y="3437968"/>
            <a:ext cx="2733904" cy="2733904"/>
          </a:xfrm>
          <a:prstGeom prst="donut">
            <a:avLst>
              <a:gd name="adj" fmla="val 7852"/>
            </a:avLst>
          </a:prstGeom>
          <a:solidFill>
            <a:schemeClr val="accent2"/>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635000" extrusionH="95250" prstMaterial="flat">
            <a:bevelT h="57150"/>
            <a:bevelB h="571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同心圆 36"/>
          <p:cNvSpPr/>
          <p:nvPr/>
        </p:nvSpPr>
        <p:spPr>
          <a:xfrm>
            <a:off x="1884432" y="3519627"/>
            <a:ext cx="1822602" cy="1822602"/>
          </a:xfrm>
          <a:prstGeom prst="donut">
            <a:avLst>
              <a:gd name="adj" fmla="val 7852"/>
            </a:avLst>
          </a:prstGeom>
          <a:solidFill>
            <a:schemeClr val="accent1"/>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270000" extrusionH="95250" prstMaterial="flat">
            <a:bevelT w="44450" h="25400"/>
            <a:bevelB w="44450" h="254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p:nvSpPr>
        <p:spPr>
          <a:xfrm>
            <a:off x="2250904" y="3817677"/>
            <a:ext cx="1089658" cy="1089658"/>
          </a:xfrm>
          <a:prstGeom prst="donut">
            <a:avLst>
              <a:gd name="adj" fmla="val 12925"/>
            </a:avLst>
          </a:prstGeom>
          <a:solidFill>
            <a:schemeClr val="accent2"/>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905000" extrusionH="95250" prstMaterial="flat">
            <a:bevelT w="38100" h="19050"/>
            <a:bevelB w="38100" h="190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flipV="1">
            <a:off x="2567908" y="3920093"/>
            <a:ext cx="455651" cy="455651"/>
          </a:xfrm>
          <a:prstGeom prst="ellipse">
            <a:avLst/>
          </a:prstGeom>
          <a:solidFill>
            <a:schemeClr val="accent1"/>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2374900"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0" name="直接连接符 39"/>
          <p:cNvCxnSpPr/>
          <p:nvPr/>
        </p:nvCxnSpPr>
        <p:spPr>
          <a:xfrm>
            <a:off x="3412571" y="2003527"/>
            <a:ext cx="4000114"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p:nvPr/>
        </p:nvCxnSpPr>
        <p:spPr>
          <a:xfrm>
            <a:off x="3613923" y="2670336"/>
            <a:ext cx="3798762"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p:nvPr/>
        </p:nvCxnSpPr>
        <p:spPr>
          <a:xfrm>
            <a:off x="3944163" y="3362153"/>
            <a:ext cx="3468522"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a:off x="4475757" y="4374581"/>
            <a:ext cx="2936929"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p:cNvCxnSpPr/>
          <p:nvPr/>
        </p:nvCxnSpPr>
        <p:spPr>
          <a:xfrm>
            <a:off x="4855465" y="5376923"/>
            <a:ext cx="2557221"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0" name="TextBox 79"/>
          <p:cNvSpPr txBox="1"/>
          <p:nvPr/>
        </p:nvSpPr>
        <p:spPr>
          <a:xfrm>
            <a:off x="7653749" y="5083402"/>
            <a:ext cx="3240123" cy="624595"/>
          </a:xfrm>
          <a:prstGeom prst="rect">
            <a:avLst/>
          </a:prstGeom>
          <a:noFill/>
        </p:spPr>
        <p:txBody>
          <a:bodyPr wrap="square"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1" name="TextBox 80"/>
          <p:cNvSpPr txBox="1"/>
          <p:nvPr/>
        </p:nvSpPr>
        <p:spPr>
          <a:xfrm>
            <a:off x="4772111" y="4989422"/>
            <a:ext cx="2642070" cy="327077"/>
          </a:xfrm>
          <a:prstGeom prst="rect">
            <a:avLst/>
          </a:prstGeom>
          <a:noFill/>
        </p:spPr>
        <p:txBody>
          <a:bodyPr wrap="none" rtlCol="0">
            <a:spAutoFit/>
          </a:bodyPr>
          <a:lstStyle/>
          <a:p>
            <a:pPr algn="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82" name="TextBox 81"/>
          <p:cNvSpPr txBox="1"/>
          <p:nvPr/>
        </p:nvSpPr>
        <p:spPr>
          <a:xfrm>
            <a:off x="7653749" y="4235066"/>
            <a:ext cx="3240123" cy="624595"/>
          </a:xfrm>
          <a:prstGeom prst="rect">
            <a:avLst/>
          </a:prstGeom>
          <a:noFill/>
        </p:spPr>
        <p:txBody>
          <a:bodyPr wrap="square"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3" name="TextBox 82"/>
          <p:cNvSpPr txBox="1"/>
          <p:nvPr/>
        </p:nvSpPr>
        <p:spPr>
          <a:xfrm>
            <a:off x="4772111" y="4002179"/>
            <a:ext cx="2642070" cy="327077"/>
          </a:xfrm>
          <a:prstGeom prst="rect">
            <a:avLst/>
          </a:prstGeom>
          <a:noFill/>
        </p:spPr>
        <p:txBody>
          <a:bodyPr wrap="none" rtlCol="0">
            <a:spAutoFit/>
          </a:bodyPr>
          <a:lstStyle/>
          <a:p>
            <a:pPr algn="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84" name="TextBox 83"/>
          <p:cNvSpPr txBox="1"/>
          <p:nvPr/>
        </p:nvSpPr>
        <p:spPr>
          <a:xfrm>
            <a:off x="7653749" y="3386731"/>
            <a:ext cx="3240123" cy="624595"/>
          </a:xfrm>
          <a:prstGeom prst="rect">
            <a:avLst/>
          </a:prstGeom>
          <a:noFill/>
        </p:spPr>
        <p:txBody>
          <a:bodyPr wrap="square"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5" name="TextBox 84"/>
          <p:cNvSpPr txBox="1"/>
          <p:nvPr/>
        </p:nvSpPr>
        <p:spPr>
          <a:xfrm>
            <a:off x="4772111" y="2999683"/>
            <a:ext cx="2642070" cy="327077"/>
          </a:xfrm>
          <a:prstGeom prst="rect">
            <a:avLst/>
          </a:prstGeom>
          <a:noFill/>
        </p:spPr>
        <p:txBody>
          <a:bodyPr wrap="none" rtlCol="0">
            <a:spAutoFit/>
          </a:bodyPr>
          <a:lstStyle/>
          <a:p>
            <a:pPr algn="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86" name="TextBox 85"/>
          <p:cNvSpPr txBox="1"/>
          <p:nvPr/>
        </p:nvSpPr>
        <p:spPr>
          <a:xfrm>
            <a:off x="7653749" y="2538396"/>
            <a:ext cx="3240123" cy="624595"/>
          </a:xfrm>
          <a:prstGeom prst="rect">
            <a:avLst/>
          </a:prstGeom>
          <a:noFill/>
        </p:spPr>
        <p:txBody>
          <a:bodyPr wrap="square"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7" name="TextBox 86"/>
          <p:cNvSpPr txBox="1"/>
          <p:nvPr/>
        </p:nvSpPr>
        <p:spPr>
          <a:xfrm>
            <a:off x="4772111" y="2318552"/>
            <a:ext cx="2642070" cy="327077"/>
          </a:xfrm>
          <a:prstGeom prst="rect">
            <a:avLst/>
          </a:prstGeom>
          <a:noFill/>
        </p:spPr>
        <p:txBody>
          <a:bodyPr wrap="none" rtlCol="0">
            <a:spAutoFit/>
          </a:bodyPr>
          <a:lstStyle/>
          <a:p>
            <a:pPr algn="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88" name="TextBox 87"/>
          <p:cNvSpPr txBox="1"/>
          <p:nvPr/>
        </p:nvSpPr>
        <p:spPr>
          <a:xfrm>
            <a:off x="7653749" y="1690061"/>
            <a:ext cx="3240123" cy="624595"/>
          </a:xfrm>
          <a:prstGeom prst="rect">
            <a:avLst/>
          </a:prstGeom>
          <a:noFill/>
        </p:spPr>
        <p:txBody>
          <a:bodyPr wrap="square"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9" name="TextBox 88"/>
          <p:cNvSpPr txBox="1"/>
          <p:nvPr/>
        </p:nvSpPr>
        <p:spPr>
          <a:xfrm>
            <a:off x="4772111" y="1630421"/>
            <a:ext cx="2642070" cy="327077"/>
          </a:xfrm>
          <a:prstGeom prst="rect">
            <a:avLst/>
          </a:prstGeom>
          <a:noFill/>
        </p:spPr>
        <p:txBody>
          <a:bodyPr wrap="none" rtlCol="0">
            <a:spAutoFit/>
          </a:bodyPr>
          <a:lstStyle/>
          <a:p>
            <a:pPr algn="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23" name="文本框 22"/>
          <p:cNvSpPr txBox="1"/>
          <p:nvPr/>
        </p:nvSpPr>
        <p:spPr>
          <a:xfrm>
            <a:off x="372973" y="266550"/>
            <a:ext cx="4444954" cy="466708"/>
          </a:xfrm>
          <a:prstGeom prst="rect">
            <a:avLst/>
          </a:prstGeom>
          <a:noFill/>
        </p:spPr>
        <p:txBody>
          <a:bodyPr wrap="none" lIns="96434" tIns="48217" rIns="96434" bIns="48217" rtlCol="0">
            <a:spAutoFit/>
          </a:bodyPr>
          <a:lstStyle/>
          <a:p>
            <a:pPr defTabSz="964278"/>
            <a:r>
              <a:rPr lang="en-US" altLang="zh-CN"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Click to add Related title text</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24" name="文本框 23"/>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2666324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50000">
                                          <p:cBhvr additive="base">
                                            <p:cTn id="7" dur="10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wipe(left)">
                                          <p:cBhvr>
                                            <p:cTn id="16" dur="500"/>
                                            <p:tgtEl>
                                              <p:spTgt spid="81"/>
                                            </p:tgtEl>
                                          </p:cBhvr>
                                        </p:animEffect>
                                      </p:childTnLst>
                                    </p:cTn>
                                  </p:par>
                                </p:childTnLst>
                              </p:cTn>
                            </p:par>
                            <p:par>
                              <p:cTn id="17" fill="hold">
                                <p:stCondLst>
                                  <p:cond delay="2000"/>
                                </p:stCondLst>
                                <p:childTnLst>
                                  <p:par>
                                    <p:cTn id="18" presetID="2" presetClass="entr" presetSubtype="2" fill="hold" grpId="0" nodeType="afterEffect">
                                      <p:stCondLst>
                                        <p:cond delay="0"/>
                                      </p:stCondLst>
                                      <p:childTnLst>
                                        <p:set>
                                          <p:cBhvr>
                                            <p:cTn id="19" dur="1" fill="hold">
                                              <p:stCondLst>
                                                <p:cond delay="0"/>
                                              </p:stCondLst>
                                            </p:cTn>
                                            <p:tgtEl>
                                              <p:spTgt spid="80"/>
                                            </p:tgtEl>
                                            <p:attrNameLst>
                                              <p:attrName>style.visibility</p:attrName>
                                            </p:attrNameLst>
                                          </p:cBhvr>
                                          <p:to>
                                            <p:strVal val="visible"/>
                                          </p:to>
                                        </p:set>
                                        <p:anim calcmode="lin" valueType="num">
                                          <p:cBhvr additive="base">
                                            <p:cTn id="20" dur="500" fill="hold"/>
                                            <p:tgtEl>
                                              <p:spTgt spid="80"/>
                                            </p:tgtEl>
                                            <p:attrNameLst>
                                              <p:attrName>ppt_x</p:attrName>
                                            </p:attrNameLst>
                                          </p:cBhvr>
                                          <p:tavLst>
                                            <p:tav tm="0">
                                              <p:val>
                                                <p:strVal val="1+#ppt_w/2"/>
                                              </p:val>
                                            </p:tav>
                                            <p:tav tm="100000">
                                              <p:val>
                                                <p:strVal val="#ppt_x"/>
                                              </p:val>
                                            </p:tav>
                                          </p:tavLst>
                                        </p:anim>
                                        <p:anim calcmode="lin" valueType="num">
                                          <p:cBhvr additive="base">
                                            <p:cTn id="21" dur="500" fill="hold"/>
                                            <p:tgtEl>
                                              <p:spTgt spid="80"/>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14:bounceEnd="50000">
                                          <p:cBhvr additive="base">
                                            <p:cTn id="25" dur="10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26" dur="1000" fill="hold"/>
                                            <p:tgtEl>
                                              <p:spTgt spid="36"/>
                                            </p:tgtEl>
                                            <p:attrNameLst>
                                              <p:attrName>ppt_y</p:attrName>
                                            </p:attrNameLst>
                                          </p:cBhvr>
                                          <p:tavLst>
                                            <p:tav tm="0">
                                              <p:val>
                                                <p:strVal val="0-#ppt_h/2"/>
                                              </p:val>
                                            </p:tav>
                                            <p:tav tm="100000">
                                              <p:val>
                                                <p:strVal val="#ppt_y"/>
                                              </p:val>
                                            </p:tav>
                                          </p:tavLst>
                                        </p:anim>
                                      </p:childTnLst>
                                    </p:cTn>
                                  </p:par>
                                </p:childTnLst>
                              </p:cTn>
                            </p:par>
                            <p:par>
                              <p:cTn id="27" fill="hold">
                                <p:stCondLst>
                                  <p:cond delay="3500"/>
                                </p:stCondLst>
                                <p:childTnLst>
                                  <p:par>
                                    <p:cTn id="28" presetID="22" presetClass="entr" presetSubtype="8"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500"/>
                                            <p:tgtEl>
                                              <p:spTgt spid="47"/>
                                            </p:tgtEl>
                                          </p:cBhvr>
                                        </p:animEffect>
                                      </p:childTnLst>
                                    </p:cTn>
                                  </p:par>
                                </p:childTnLst>
                              </p:cTn>
                            </p:par>
                            <p:par>
                              <p:cTn id="31" fill="hold">
                                <p:stCondLst>
                                  <p:cond delay="4000"/>
                                </p:stCondLst>
                                <p:childTnLst>
                                  <p:par>
                                    <p:cTn id="32" presetID="22" presetClass="entr" presetSubtype="8" fill="hold" grpId="0" nodeType="after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wipe(left)">
                                          <p:cBhvr>
                                            <p:cTn id="34" dur="500"/>
                                            <p:tgtEl>
                                              <p:spTgt spid="83"/>
                                            </p:tgtEl>
                                          </p:cBhvr>
                                        </p:animEffect>
                                      </p:childTnLst>
                                    </p:cTn>
                                  </p:par>
                                </p:childTnLst>
                              </p:cTn>
                            </p:par>
                            <p:par>
                              <p:cTn id="35" fill="hold">
                                <p:stCondLst>
                                  <p:cond delay="4500"/>
                                </p:stCondLst>
                                <p:childTnLst>
                                  <p:par>
                                    <p:cTn id="36" presetID="2" presetClass="entr" presetSubtype="2" fill="hold" grpId="0" nodeType="afterEffect">
                                      <p:stCondLst>
                                        <p:cond delay="0"/>
                                      </p:stCondLst>
                                      <p:childTnLst>
                                        <p:set>
                                          <p:cBhvr>
                                            <p:cTn id="37" dur="1" fill="hold">
                                              <p:stCondLst>
                                                <p:cond delay="0"/>
                                              </p:stCondLst>
                                            </p:cTn>
                                            <p:tgtEl>
                                              <p:spTgt spid="82"/>
                                            </p:tgtEl>
                                            <p:attrNameLst>
                                              <p:attrName>style.visibility</p:attrName>
                                            </p:attrNameLst>
                                          </p:cBhvr>
                                          <p:to>
                                            <p:strVal val="visible"/>
                                          </p:to>
                                        </p:set>
                                        <p:anim calcmode="lin" valueType="num">
                                          <p:cBhvr additive="base">
                                            <p:cTn id="38" dur="500" fill="hold"/>
                                            <p:tgtEl>
                                              <p:spTgt spid="82"/>
                                            </p:tgtEl>
                                            <p:attrNameLst>
                                              <p:attrName>ppt_x</p:attrName>
                                            </p:attrNameLst>
                                          </p:cBhvr>
                                          <p:tavLst>
                                            <p:tav tm="0">
                                              <p:val>
                                                <p:strVal val="1+#ppt_w/2"/>
                                              </p:val>
                                            </p:tav>
                                            <p:tav tm="100000">
                                              <p:val>
                                                <p:strVal val="#ppt_x"/>
                                              </p:val>
                                            </p:tav>
                                          </p:tavLst>
                                        </p:anim>
                                        <p:anim calcmode="lin" valueType="num">
                                          <p:cBhvr additive="base">
                                            <p:cTn id="39" dur="500" fill="hold"/>
                                            <p:tgtEl>
                                              <p:spTgt spid="82"/>
                                            </p:tgtEl>
                                            <p:attrNameLst>
                                              <p:attrName>ppt_y</p:attrName>
                                            </p:attrNameLst>
                                          </p:cBhvr>
                                          <p:tavLst>
                                            <p:tav tm="0">
                                              <p:val>
                                                <p:strVal val="#ppt_y"/>
                                              </p:val>
                                            </p:tav>
                                            <p:tav tm="100000">
                                              <p:val>
                                                <p:strVal val="#ppt_y"/>
                                              </p:val>
                                            </p:tav>
                                          </p:tavLst>
                                        </p:anim>
                                      </p:childTnLst>
                                    </p:cTn>
                                  </p:par>
                                </p:childTnLst>
                              </p:cTn>
                            </p:par>
                            <p:par>
                              <p:cTn id="40" fill="hold">
                                <p:stCondLst>
                                  <p:cond delay="5000"/>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14:bounceEnd="50000">
                                          <p:cBhvr additive="base">
                                            <p:cTn id="43" dur="100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44" dur="1000" fill="hold"/>
                                            <p:tgtEl>
                                              <p:spTgt spid="37"/>
                                            </p:tgtEl>
                                            <p:attrNameLst>
                                              <p:attrName>ppt_y</p:attrName>
                                            </p:attrNameLst>
                                          </p:cBhvr>
                                          <p:tavLst>
                                            <p:tav tm="0">
                                              <p:val>
                                                <p:strVal val="0-#ppt_h/2"/>
                                              </p:val>
                                            </p:tav>
                                            <p:tav tm="100000">
                                              <p:val>
                                                <p:strVal val="#ppt_y"/>
                                              </p:val>
                                            </p:tav>
                                          </p:tavLst>
                                        </p:anim>
                                      </p:childTnLst>
                                    </p:cTn>
                                  </p:par>
                                </p:childTnLst>
                              </p:cTn>
                            </p:par>
                            <p:par>
                              <p:cTn id="45" fill="hold">
                                <p:stCondLst>
                                  <p:cond delay="6000"/>
                                </p:stCondLst>
                                <p:childTnLst>
                                  <p:par>
                                    <p:cTn id="46" presetID="22" presetClass="entr" presetSubtype="8" fill="hold" nodeType="after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left)">
                                          <p:cBhvr>
                                            <p:cTn id="48" dur="500"/>
                                            <p:tgtEl>
                                              <p:spTgt spid="46"/>
                                            </p:tgtEl>
                                          </p:cBhvr>
                                        </p:animEffect>
                                      </p:childTnLst>
                                    </p:cTn>
                                  </p:par>
                                </p:childTnLst>
                              </p:cTn>
                            </p:par>
                            <p:par>
                              <p:cTn id="49" fill="hold">
                                <p:stCondLst>
                                  <p:cond delay="6500"/>
                                </p:stCondLst>
                                <p:childTnLst>
                                  <p:par>
                                    <p:cTn id="50" presetID="22" presetClass="entr" presetSubtype="8" fill="hold" grpId="0" nodeType="after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wipe(left)">
                                          <p:cBhvr>
                                            <p:cTn id="52" dur="500"/>
                                            <p:tgtEl>
                                              <p:spTgt spid="85"/>
                                            </p:tgtEl>
                                          </p:cBhvr>
                                        </p:animEffect>
                                      </p:childTnLst>
                                    </p:cTn>
                                  </p:par>
                                </p:childTnLst>
                              </p:cTn>
                            </p:par>
                            <p:par>
                              <p:cTn id="53" fill="hold">
                                <p:stCondLst>
                                  <p:cond delay="7000"/>
                                </p:stCondLst>
                                <p:childTnLst>
                                  <p:par>
                                    <p:cTn id="54" presetID="2" presetClass="entr" presetSubtype="2" fill="hold" grpId="0" nodeType="afterEffect">
                                      <p:stCondLst>
                                        <p:cond delay="0"/>
                                      </p:stCondLst>
                                      <p:childTnLst>
                                        <p:set>
                                          <p:cBhvr>
                                            <p:cTn id="55" dur="1" fill="hold">
                                              <p:stCondLst>
                                                <p:cond delay="0"/>
                                              </p:stCondLst>
                                            </p:cTn>
                                            <p:tgtEl>
                                              <p:spTgt spid="84"/>
                                            </p:tgtEl>
                                            <p:attrNameLst>
                                              <p:attrName>style.visibility</p:attrName>
                                            </p:attrNameLst>
                                          </p:cBhvr>
                                          <p:to>
                                            <p:strVal val="visible"/>
                                          </p:to>
                                        </p:set>
                                        <p:anim calcmode="lin" valueType="num">
                                          <p:cBhvr additive="base">
                                            <p:cTn id="56" dur="500" fill="hold"/>
                                            <p:tgtEl>
                                              <p:spTgt spid="84"/>
                                            </p:tgtEl>
                                            <p:attrNameLst>
                                              <p:attrName>ppt_x</p:attrName>
                                            </p:attrNameLst>
                                          </p:cBhvr>
                                          <p:tavLst>
                                            <p:tav tm="0">
                                              <p:val>
                                                <p:strVal val="1+#ppt_w/2"/>
                                              </p:val>
                                            </p:tav>
                                            <p:tav tm="100000">
                                              <p:val>
                                                <p:strVal val="#ppt_x"/>
                                              </p:val>
                                            </p:tav>
                                          </p:tavLst>
                                        </p:anim>
                                        <p:anim calcmode="lin" valueType="num">
                                          <p:cBhvr additive="base">
                                            <p:cTn id="57" dur="500" fill="hold"/>
                                            <p:tgtEl>
                                              <p:spTgt spid="84"/>
                                            </p:tgtEl>
                                            <p:attrNameLst>
                                              <p:attrName>ppt_y</p:attrName>
                                            </p:attrNameLst>
                                          </p:cBhvr>
                                          <p:tavLst>
                                            <p:tav tm="0">
                                              <p:val>
                                                <p:strVal val="#ppt_y"/>
                                              </p:val>
                                            </p:tav>
                                            <p:tav tm="100000">
                                              <p:val>
                                                <p:strVal val="#ppt_y"/>
                                              </p:val>
                                            </p:tav>
                                          </p:tavLst>
                                        </p:anim>
                                      </p:childTnLst>
                                    </p:cTn>
                                  </p:par>
                                </p:childTnLst>
                              </p:cTn>
                            </p:par>
                            <p:par>
                              <p:cTn id="58" fill="hold">
                                <p:stCondLst>
                                  <p:cond delay="7500"/>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14:bounceEnd="50000">
                                          <p:cBhvr additive="base">
                                            <p:cTn id="61" dur="10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62" dur="1000" fill="hold"/>
                                            <p:tgtEl>
                                              <p:spTgt spid="38"/>
                                            </p:tgtEl>
                                            <p:attrNameLst>
                                              <p:attrName>ppt_y</p:attrName>
                                            </p:attrNameLst>
                                          </p:cBhvr>
                                          <p:tavLst>
                                            <p:tav tm="0">
                                              <p:val>
                                                <p:strVal val="0-#ppt_h/2"/>
                                              </p:val>
                                            </p:tav>
                                            <p:tav tm="100000">
                                              <p:val>
                                                <p:strVal val="#ppt_y"/>
                                              </p:val>
                                            </p:tav>
                                          </p:tavLst>
                                        </p:anim>
                                      </p:childTnLst>
                                    </p:cTn>
                                  </p:par>
                                </p:childTnLst>
                              </p:cTn>
                            </p:par>
                            <p:par>
                              <p:cTn id="63" fill="hold">
                                <p:stCondLst>
                                  <p:cond delay="8500"/>
                                </p:stCondLst>
                                <p:childTnLst>
                                  <p:par>
                                    <p:cTn id="64" presetID="22" presetClass="entr" presetSubtype="8" fill="hold"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left)">
                                          <p:cBhvr>
                                            <p:cTn id="66" dur="500"/>
                                            <p:tgtEl>
                                              <p:spTgt spid="45"/>
                                            </p:tgtEl>
                                          </p:cBhvr>
                                        </p:animEffect>
                                      </p:childTnLst>
                                    </p:cTn>
                                  </p:par>
                                </p:childTnLst>
                              </p:cTn>
                            </p:par>
                            <p:par>
                              <p:cTn id="67" fill="hold">
                                <p:stCondLst>
                                  <p:cond delay="9000"/>
                                </p:stCondLst>
                                <p:childTnLst>
                                  <p:par>
                                    <p:cTn id="68" presetID="22" presetClass="entr" presetSubtype="8" fill="hold" grpId="0" nodeType="after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wipe(left)">
                                          <p:cBhvr>
                                            <p:cTn id="70" dur="500"/>
                                            <p:tgtEl>
                                              <p:spTgt spid="87"/>
                                            </p:tgtEl>
                                          </p:cBhvr>
                                        </p:animEffect>
                                      </p:childTnLst>
                                    </p:cTn>
                                  </p:par>
                                </p:childTnLst>
                              </p:cTn>
                            </p:par>
                            <p:par>
                              <p:cTn id="71" fill="hold">
                                <p:stCondLst>
                                  <p:cond delay="9500"/>
                                </p:stCondLst>
                                <p:childTnLst>
                                  <p:par>
                                    <p:cTn id="72" presetID="2" presetClass="entr" presetSubtype="2"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anim calcmode="lin" valueType="num">
                                          <p:cBhvr additive="base">
                                            <p:cTn id="74" dur="500" fill="hold"/>
                                            <p:tgtEl>
                                              <p:spTgt spid="86"/>
                                            </p:tgtEl>
                                            <p:attrNameLst>
                                              <p:attrName>ppt_x</p:attrName>
                                            </p:attrNameLst>
                                          </p:cBhvr>
                                          <p:tavLst>
                                            <p:tav tm="0">
                                              <p:val>
                                                <p:strVal val="1+#ppt_w/2"/>
                                              </p:val>
                                            </p:tav>
                                            <p:tav tm="100000">
                                              <p:val>
                                                <p:strVal val="#ppt_x"/>
                                              </p:val>
                                            </p:tav>
                                          </p:tavLst>
                                        </p:anim>
                                        <p:anim calcmode="lin" valueType="num">
                                          <p:cBhvr additive="base">
                                            <p:cTn id="75" dur="500" fill="hold"/>
                                            <p:tgtEl>
                                              <p:spTgt spid="86"/>
                                            </p:tgtEl>
                                            <p:attrNameLst>
                                              <p:attrName>ppt_y</p:attrName>
                                            </p:attrNameLst>
                                          </p:cBhvr>
                                          <p:tavLst>
                                            <p:tav tm="0">
                                              <p:val>
                                                <p:strVal val="#ppt_y"/>
                                              </p:val>
                                            </p:tav>
                                            <p:tav tm="100000">
                                              <p:val>
                                                <p:strVal val="#ppt_y"/>
                                              </p:val>
                                            </p:tav>
                                          </p:tavLst>
                                        </p:anim>
                                      </p:childTnLst>
                                    </p:cTn>
                                  </p:par>
                                </p:childTnLst>
                              </p:cTn>
                            </p:par>
                            <p:par>
                              <p:cTn id="76" fill="hold">
                                <p:stCondLst>
                                  <p:cond delay="10000"/>
                                </p:stCondLst>
                                <p:childTnLst>
                                  <p:par>
                                    <p:cTn id="77" presetID="2" presetClass="entr" presetSubtype="1" fill="hold" grpId="0" nodeType="afterEffect" p14:presetBounceEnd="50000">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14:bounceEnd="50000">
                                          <p:cBhvr additive="base">
                                            <p:cTn id="79" dur="1000" fill="hold"/>
                                            <p:tgtEl>
                                              <p:spTgt spid="39"/>
                                            </p:tgtEl>
                                            <p:attrNameLst>
                                              <p:attrName>ppt_x</p:attrName>
                                            </p:attrNameLst>
                                          </p:cBhvr>
                                          <p:tavLst>
                                            <p:tav tm="0">
                                              <p:val>
                                                <p:strVal val="#ppt_x"/>
                                              </p:val>
                                            </p:tav>
                                            <p:tav tm="100000">
                                              <p:val>
                                                <p:strVal val="#ppt_x"/>
                                              </p:val>
                                            </p:tav>
                                          </p:tavLst>
                                        </p:anim>
                                        <p:anim calcmode="lin" valueType="num" p14:bounceEnd="50000">
                                          <p:cBhvr additive="base">
                                            <p:cTn id="80" dur="1000" fill="hold"/>
                                            <p:tgtEl>
                                              <p:spTgt spid="39"/>
                                            </p:tgtEl>
                                            <p:attrNameLst>
                                              <p:attrName>ppt_y</p:attrName>
                                            </p:attrNameLst>
                                          </p:cBhvr>
                                          <p:tavLst>
                                            <p:tav tm="0">
                                              <p:val>
                                                <p:strVal val="0-#ppt_h/2"/>
                                              </p:val>
                                            </p:tav>
                                            <p:tav tm="100000">
                                              <p:val>
                                                <p:strVal val="#ppt_y"/>
                                              </p:val>
                                            </p:tav>
                                          </p:tavLst>
                                        </p:anim>
                                      </p:childTnLst>
                                    </p:cTn>
                                  </p:par>
                                </p:childTnLst>
                              </p:cTn>
                            </p:par>
                            <p:par>
                              <p:cTn id="81" fill="hold">
                                <p:stCondLst>
                                  <p:cond delay="11000"/>
                                </p:stCondLst>
                                <p:childTnLst>
                                  <p:par>
                                    <p:cTn id="82" presetID="22" presetClass="entr" presetSubtype="8" fill="hold" nodeType="after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wipe(left)">
                                          <p:cBhvr>
                                            <p:cTn id="84" dur="500"/>
                                            <p:tgtEl>
                                              <p:spTgt spid="40"/>
                                            </p:tgtEl>
                                          </p:cBhvr>
                                        </p:animEffect>
                                      </p:childTnLst>
                                    </p:cTn>
                                  </p:par>
                                </p:childTnLst>
                              </p:cTn>
                            </p:par>
                            <p:par>
                              <p:cTn id="85" fill="hold">
                                <p:stCondLst>
                                  <p:cond delay="11500"/>
                                </p:stCondLst>
                                <p:childTnLst>
                                  <p:par>
                                    <p:cTn id="86" presetID="22" presetClass="entr" presetSubtype="8" fill="hold" grpId="0" nodeType="after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wipe(left)">
                                          <p:cBhvr>
                                            <p:cTn id="88" dur="500"/>
                                            <p:tgtEl>
                                              <p:spTgt spid="89"/>
                                            </p:tgtEl>
                                          </p:cBhvr>
                                        </p:animEffect>
                                      </p:childTnLst>
                                    </p:cTn>
                                  </p:par>
                                </p:childTnLst>
                              </p:cTn>
                            </p:par>
                            <p:par>
                              <p:cTn id="89" fill="hold">
                                <p:stCondLst>
                                  <p:cond delay="12000"/>
                                </p:stCondLst>
                                <p:childTnLst>
                                  <p:par>
                                    <p:cTn id="90" presetID="2" presetClass="entr" presetSubtype="2" fill="hold" grpId="0" nodeType="after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additive="base">
                                            <p:cTn id="92" dur="500" fill="hold"/>
                                            <p:tgtEl>
                                              <p:spTgt spid="88"/>
                                            </p:tgtEl>
                                            <p:attrNameLst>
                                              <p:attrName>ppt_x</p:attrName>
                                            </p:attrNameLst>
                                          </p:cBhvr>
                                          <p:tavLst>
                                            <p:tav tm="0">
                                              <p:val>
                                                <p:strVal val="1+#ppt_w/2"/>
                                              </p:val>
                                            </p:tav>
                                            <p:tav tm="100000">
                                              <p:val>
                                                <p:strVal val="#ppt_x"/>
                                              </p:val>
                                            </p:tav>
                                          </p:tavLst>
                                        </p:anim>
                                        <p:anim calcmode="lin" valueType="num">
                                          <p:cBhvr additive="base">
                                            <p:cTn id="93" dur="5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80" grpId="0"/>
          <p:bldP spid="81" grpId="0"/>
          <p:bldP spid="82" grpId="0"/>
          <p:bldP spid="83" grpId="0"/>
          <p:bldP spid="84" grpId="0"/>
          <p:bldP spid="85" grpId="0"/>
          <p:bldP spid="86" grpId="0"/>
          <p:bldP spid="87" grpId="0"/>
          <p:bldP spid="88" grpId="0"/>
          <p:bldP spid="8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000" fill="hold"/>
                                            <p:tgtEl>
                                              <p:spTgt spid="35"/>
                                            </p:tgtEl>
                                            <p:attrNameLst>
                                              <p:attrName>ppt_x</p:attrName>
                                            </p:attrNameLst>
                                          </p:cBhvr>
                                          <p:tavLst>
                                            <p:tav tm="0">
                                              <p:val>
                                                <p:strVal val="#ppt_x"/>
                                              </p:val>
                                            </p:tav>
                                            <p:tav tm="100000">
                                              <p:val>
                                                <p:strVal val="#ppt_x"/>
                                              </p:val>
                                            </p:tav>
                                          </p:tavLst>
                                        </p:anim>
                                        <p:anim calcmode="lin" valueType="num">
                                          <p:cBhvr additive="base">
                                            <p:cTn id="8" dur="10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wipe(left)">
                                          <p:cBhvr>
                                            <p:cTn id="16" dur="500"/>
                                            <p:tgtEl>
                                              <p:spTgt spid="81"/>
                                            </p:tgtEl>
                                          </p:cBhvr>
                                        </p:animEffect>
                                      </p:childTnLst>
                                    </p:cTn>
                                  </p:par>
                                </p:childTnLst>
                              </p:cTn>
                            </p:par>
                            <p:par>
                              <p:cTn id="17" fill="hold">
                                <p:stCondLst>
                                  <p:cond delay="2000"/>
                                </p:stCondLst>
                                <p:childTnLst>
                                  <p:par>
                                    <p:cTn id="18" presetID="2" presetClass="entr" presetSubtype="2" fill="hold" grpId="0" nodeType="afterEffect">
                                      <p:stCondLst>
                                        <p:cond delay="0"/>
                                      </p:stCondLst>
                                      <p:childTnLst>
                                        <p:set>
                                          <p:cBhvr>
                                            <p:cTn id="19" dur="1" fill="hold">
                                              <p:stCondLst>
                                                <p:cond delay="0"/>
                                              </p:stCondLst>
                                            </p:cTn>
                                            <p:tgtEl>
                                              <p:spTgt spid="80"/>
                                            </p:tgtEl>
                                            <p:attrNameLst>
                                              <p:attrName>style.visibility</p:attrName>
                                            </p:attrNameLst>
                                          </p:cBhvr>
                                          <p:to>
                                            <p:strVal val="visible"/>
                                          </p:to>
                                        </p:set>
                                        <p:anim calcmode="lin" valueType="num">
                                          <p:cBhvr additive="base">
                                            <p:cTn id="20" dur="500" fill="hold"/>
                                            <p:tgtEl>
                                              <p:spTgt spid="80"/>
                                            </p:tgtEl>
                                            <p:attrNameLst>
                                              <p:attrName>ppt_x</p:attrName>
                                            </p:attrNameLst>
                                          </p:cBhvr>
                                          <p:tavLst>
                                            <p:tav tm="0">
                                              <p:val>
                                                <p:strVal val="1+#ppt_w/2"/>
                                              </p:val>
                                            </p:tav>
                                            <p:tav tm="100000">
                                              <p:val>
                                                <p:strVal val="#ppt_x"/>
                                              </p:val>
                                            </p:tav>
                                          </p:tavLst>
                                        </p:anim>
                                        <p:anim calcmode="lin" valueType="num">
                                          <p:cBhvr additive="base">
                                            <p:cTn id="21" dur="500" fill="hold"/>
                                            <p:tgtEl>
                                              <p:spTgt spid="80"/>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1"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1000" fill="hold"/>
                                            <p:tgtEl>
                                              <p:spTgt spid="36"/>
                                            </p:tgtEl>
                                            <p:attrNameLst>
                                              <p:attrName>ppt_x</p:attrName>
                                            </p:attrNameLst>
                                          </p:cBhvr>
                                          <p:tavLst>
                                            <p:tav tm="0">
                                              <p:val>
                                                <p:strVal val="#ppt_x"/>
                                              </p:val>
                                            </p:tav>
                                            <p:tav tm="100000">
                                              <p:val>
                                                <p:strVal val="#ppt_x"/>
                                              </p:val>
                                            </p:tav>
                                          </p:tavLst>
                                        </p:anim>
                                        <p:anim calcmode="lin" valueType="num">
                                          <p:cBhvr additive="base">
                                            <p:cTn id="26" dur="1000" fill="hold"/>
                                            <p:tgtEl>
                                              <p:spTgt spid="36"/>
                                            </p:tgtEl>
                                            <p:attrNameLst>
                                              <p:attrName>ppt_y</p:attrName>
                                            </p:attrNameLst>
                                          </p:cBhvr>
                                          <p:tavLst>
                                            <p:tav tm="0">
                                              <p:val>
                                                <p:strVal val="0-#ppt_h/2"/>
                                              </p:val>
                                            </p:tav>
                                            <p:tav tm="100000">
                                              <p:val>
                                                <p:strVal val="#ppt_y"/>
                                              </p:val>
                                            </p:tav>
                                          </p:tavLst>
                                        </p:anim>
                                      </p:childTnLst>
                                    </p:cTn>
                                  </p:par>
                                </p:childTnLst>
                              </p:cTn>
                            </p:par>
                            <p:par>
                              <p:cTn id="27" fill="hold">
                                <p:stCondLst>
                                  <p:cond delay="3500"/>
                                </p:stCondLst>
                                <p:childTnLst>
                                  <p:par>
                                    <p:cTn id="28" presetID="22" presetClass="entr" presetSubtype="8"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500"/>
                                            <p:tgtEl>
                                              <p:spTgt spid="47"/>
                                            </p:tgtEl>
                                          </p:cBhvr>
                                        </p:animEffect>
                                      </p:childTnLst>
                                    </p:cTn>
                                  </p:par>
                                </p:childTnLst>
                              </p:cTn>
                            </p:par>
                            <p:par>
                              <p:cTn id="31" fill="hold">
                                <p:stCondLst>
                                  <p:cond delay="4000"/>
                                </p:stCondLst>
                                <p:childTnLst>
                                  <p:par>
                                    <p:cTn id="32" presetID="22" presetClass="entr" presetSubtype="8" fill="hold" grpId="0" nodeType="after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wipe(left)">
                                          <p:cBhvr>
                                            <p:cTn id="34" dur="500"/>
                                            <p:tgtEl>
                                              <p:spTgt spid="83"/>
                                            </p:tgtEl>
                                          </p:cBhvr>
                                        </p:animEffect>
                                      </p:childTnLst>
                                    </p:cTn>
                                  </p:par>
                                </p:childTnLst>
                              </p:cTn>
                            </p:par>
                            <p:par>
                              <p:cTn id="35" fill="hold">
                                <p:stCondLst>
                                  <p:cond delay="4500"/>
                                </p:stCondLst>
                                <p:childTnLst>
                                  <p:par>
                                    <p:cTn id="36" presetID="2" presetClass="entr" presetSubtype="2" fill="hold" grpId="0" nodeType="afterEffect">
                                      <p:stCondLst>
                                        <p:cond delay="0"/>
                                      </p:stCondLst>
                                      <p:childTnLst>
                                        <p:set>
                                          <p:cBhvr>
                                            <p:cTn id="37" dur="1" fill="hold">
                                              <p:stCondLst>
                                                <p:cond delay="0"/>
                                              </p:stCondLst>
                                            </p:cTn>
                                            <p:tgtEl>
                                              <p:spTgt spid="82"/>
                                            </p:tgtEl>
                                            <p:attrNameLst>
                                              <p:attrName>style.visibility</p:attrName>
                                            </p:attrNameLst>
                                          </p:cBhvr>
                                          <p:to>
                                            <p:strVal val="visible"/>
                                          </p:to>
                                        </p:set>
                                        <p:anim calcmode="lin" valueType="num">
                                          <p:cBhvr additive="base">
                                            <p:cTn id="38" dur="500" fill="hold"/>
                                            <p:tgtEl>
                                              <p:spTgt spid="82"/>
                                            </p:tgtEl>
                                            <p:attrNameLst>
                                              <p:attrName>ppt_x</p:attrName>
                                            </p:attrNameLst>
                                          </p:cBhvr>
                                          <p:tavLst>
                                            <p:tav tm="0">
                                              <p:val>
                                                <p:strVal val="1+#ppt_w/2"/>
                                              </p:val>
                                            </p:tav>
                                            <p:tav tm="100000">
                                              <p:val>
                                                <p:strVal val="#ppt_x"/>
                                              </p:val>
                                            </p:tav>
                                          </p:tavLst>
                                        </p:anim>
                                        <p:anim calcmode="lin" valueType="num">
                                          <p:cBhvr additive="base">
                                            <p:cTn id="39" dur="500" fill="hold"/>
                                            <p:tgtEl>
                                              <p:spTgt spid="82"/>
                                            </p:tgtEl>
                                            <p:attrNameLst>
                                              <p:attrName>ppt_y</p:attrName>
                                            </p:attrNameLst>
                                          </p:cBhvr>
                                          <p:tavLst>
                                            <p:tav tm="0">
                                              <p:val>
                                                <p:strVal val="#ppt_y"/>
                                              </p:val>
                                            </p:tav>
                                            <p:tav tm="100000">
                                              <p:val>
                                                <p:strVal val="#ppt_y"/>
                                              </p:val>
                                            </p:tav>
                                          </p:tavLst>
                                        </p:anim>
                                      </p:childTnLst>
                                    </p:cTn>
                                  </p:par>
                                </p:childTnLst>
                              </p:cTn>
                            </p:par>
                            <p:par>
                              <p:cTn id="40" fill="hold">
                                <p:stCondLst>
                                  <p:cond delay="5000"/>
                                </p:stCondLst>
                                <p:childTnLst>
                                  <p:par>
                                    <p:cTn id="41" presetID="2" presetClass="entr" presetSubtype="1" fill="hold" grpId="0" nodeType="after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1000" fill="hold"/>
                                            <p:tgtEl>
                                              <p:spTgt spid="37"/>
                                            </p:tgtEl>
                                            <p:attrNameLst>
                                              <p:attrName>ppt_x</p:attrName>
                                            </p:attrNameLst>
                                          </p:cBhvr>
                                          <p:tavLst>
                                            <p:tav tm="0">
                                              <p:val>
                                                <p:strVal val="#ppt_x"/>
                                              </p:val>
                                            </p:tav>
                                            <p:tav tm="100000">
                                              <p:val>
                                                <p:strVal val="#ppt_x"/>
                                              </p:val>
                                            </p:tav>
                                          </p:tavLst>
                                        </p:anim>
                                        <p:anim calcmode="lin" valueType="num">
                                          <p:cBhvr additive="base">
                                            <p:cTn id="44" dur="1000" fill="hold"/>
                                            <p:tgtEl>
                                              <p:spTgt spid="37"/>
                                            </p:tgtEl>
                                            <p:attrNameLst>
                                              <p:attrName>ppt_y</p:attrName>
                                            </p:attrNameLst>
                                          </p:cBhvr>
                                          <p:tavLst>
                                            <p:tav tm="0">
                                              <p:val>
                                                <p:strVal val="0-#ppt_h/2"/>
                                              </p:val>
                                            </p:tav>
                                            <p:tav tm="100000">
                                              <p:val>
                                                <p:strVal val="#ppt_y"/>
                                              </p:val>
                                            </p:tav>
                                          </p:tavLst>
                                        </p:anim>
                                      </p:childTnLst>
                                    </p:cTn>
                                  </p:par>
                                </p:childTnLst>
                              </p:cTn>
                            </p:par>
                            <p:par>
                              <p:cTn id="45" fill="hold">
                                <p:stCondLst>
                                  <p:cond delay="6000"/>
                                </p:stCondLst>
                                <p:childTnLst>
                                  <p:par>
                                    <p:cTn id="46" presetID="22" presetClass="entr" presetSubtype="8" fill="hold" nodeType="after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left)">
                                          <p:cBhvr>
                                            <p:cTn id="48" dur="500"/>
                                            <p:tgtEl>
                                              <p:spTgt spid="46"/>
                                            </p:tgtEl>
                                          </p:cBhvr>
                                        </p:animEffect>
                                      </p:childTnLst>
                                    </p:cTn>
                                  </p:par>
                                </p:childTnLst>
                              </p:cTn>
                            </p:par>
                            <p:par>
                              <p:cTn id="49" fill="hold">
                                <p:stCondLst>
                                  <p:cond delay="6500"/>
                                </p:stCondLst>
                                <p:childTnLst>
                                  <p:par>
                                    <p:cTn id="50" presetID="22" presetClass="entr" presetSubtype="8" fill="hold" grpId="0" nodeType="after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wipe(left)">
                                          <p:cBhvr>
                                            <p:cTn id="52" dur="500"/>
                                            <p:tgtEl>
                                              <p:spTgt spid="85"/>
                                            </p:tgtEl>
                                          </p:cBhvr>
                                        </p:animEffect>
                                      </p:childTnLst>
                                    </p:cTn>
                                  </p:par>
                                </p:childTnLst>
                              </p:cTn>
                            </p:par>
                            <p:par>
                              <p:cTn id="53" fill="hold">
                                <p:stCondLst>
                                  <p:cond delay="7000"/>
                                </p:stCondLst>
                                <p:childTnLst>
                                  <p:par>
                                    <p:cTn id="54" presetID="2" presetClass="entr" presetSubtype="2" fill="hold" grpId="0" nodeType="afterEffect">
                                      <p:stCondLst>
                                        <p:cond delay="0"/>
                                      </p:stCondLst>
                                      <p:childTnLst>
                                        <p:set>
                                          <p:cBhvr>
                                            <p:cTn id="55" dur="1" fill="hold">
                                              <p:stCondLst>
                                                <p:cond delay="0"/>
                                              </p:stCondLst>
                                            </p:cTn>
                                            <p:tgtEl>
                                              <p:spTgt spid="84"/>
                                            </p:tgtEl>
                                            <p:attrNameLst>
                                              <p:attrName>style.visibility</p:attrName>
                                            </p:attrNameLst>
                                          </p:cBhvr>
                                          <p:to>
                                            <p:strVal val="visible"/>
                                          </p:to>
                                        </p:set>
                                        <p:anim calcmode="lin" valueType="num">
                                          <p:cBhvr additive="base">
                                            <p:cTn id="56" dur="500" fill="hold"/>
                                            <p:tgtEl>
                                              <p:spTgt spid="84"/>
                                            </p:tgtEl>
                                            <p:attrNameLst>
                                              <p:attrName>ppt_x</p:attrName>
                                            </p:attrNameLst>
                                          </p:cBhvr>
                                          <p:tavLst>
                                            <p:tav tm="0">
                                              <p:val>
                                                <p:strVal val="1+#ppt_w/2"/>
                                              </p:val>
                                            </p:tav>
                                            <p:tav tm="100000">
                                              <p:val>
                                                <p:strVal val="#ppt_x"/>
                                              </p:val>
                                            </p:tav>
                                          </p:tavLst>
                                        </p:anim>
                                        <p:anim calcmode="lin" valueType="num">
                                          <p:cBhvr additive="base">
                                            <p:cTn id="57" dur="500" fill="hold"/>
                                            <p:tgtEl>
                                              <p:spTgt spid="84"/>
                                            </p:tgtEl>
                                            <p:attrNameLst>
                                              <p:attrName>ppt_y</p:attrName>
                                            </p:attrNameLst>
                                          </p:cBhvr>
                                          <p:tavLst>
                                            <p:tav tm="0">
                                              <p:val>
                                                <p:strVal val="#ppt_y"/>
                                              </p:val>
                                            </p:tav>
                                            <p:tav tm="100000">
                                              <p:val>
                                                <p:strVal val="#ppt_y"/>
                                              </p:val>
                                            </p:tav>
                                          </p:tavLst>
                                        </p:anim>
                                      </p:childTnLst>
                                    </p:cTn>
                                  </p:par>
                                </p:childTnLst>
                              </p:cTn>
                            </p:par>
                            <p:par>
                              <p:cTn id="58" fill="hold">
                                <p:stCondLst>
                                  <p:cond delay="7500"/>
                                </p:stCondLst>
                                <p:childTnLst>
                                  <p:par>
                                    <p:cTn id="59" presetID="2" presetClass="entr" presetSubtype="1"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1000" fill="hold"/>
                                            <p:tgtEl>
                                              <p:spTgt spid="38"/>
                                            </p:tgtEl>
                                            <p:attrNameLst>
                                              <p:attrName>ppt_x</p:attrName>
                                            </p:attrNameLst>
                                          </p:cBhvr>
                                          <p:tavLst>
                                            <p:tav tm="0">
                                              <p:val>
                                                <p:strVal val="#ppt_x"/>
                                              </p:val>
                                            </p:tav>
                                            <p:tav tm="100000">
                                              <p:val>
                                                <p:strVal val="#ppt_x"/>
                                              </p:val>
                                            </p:tav>
                                          </p:tavLst>
                                        </p:anim>
                                        <p:anim calcmode="lin" valueType="num">
                                          <p:cBhvr additive="base">
                                            <p:cTn id="62" dur="1000" fill="hold"/>
                                            <p:tgtEl>
                                              <p:spTgt spid="38"/>
                                            </p:tgtEl>
                                            <p:attrNameLst>
                                              <p:attrName>ppt_y</p:attrName>
                                            </p:attrNameLst>
                                          </p:cBhvr>
                                          <p:tavLst>
                                            <p:tav tm="0">
                                              <p:val>
                                                <p:strVal val="0-#ppt_h/2"/>
                                              </p:val>
                                            </p:tav>
                                            <p:tav tm="100000">
                                              <p:val>
                                                <p:strVal val="#ppt_y"/>
                                              </p:val>
                                            </p:tav>
                                          </p:tavLst>
                                        </p:anim>
                                      </p:childTnLst>
                                    </p:cTn>
                                  </p:par>
                                </p:childTnLst>
                              </p:cTn>
                            </p:par>
                            <p:par>
                              <p:cTn id="63" fill="hold">
                                <p:stCondLst>
                                  <p:cond delay="8500"/>
                                </p:stCondLst>
                                <p:childTnLst>
                                  <p:par>
                                    <p:cTn id="64" presetID="22" presetClass="entr" presetSubtype="8" fill="hold"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left)">
                                          <p:cBhvr>
                                            <p:cTn id="66" dur="500"/>
                                            <p:tgtEl>
                                              <p:spTgt spid="45"/>
                                            </p:tgtEl>
                                          </p:cBhvr>
                                        </p:animEffect>
                                      </p:childTnLst>
                                    </p:cTn>
                                  </p:par>
                                </p:childTnLst>
                              </p:cTn>
                            </p:par>
                            <p:par>
                              <p:cTn id="67" fill="hold">
                                <p:stCondLst>
                                  <p:cond delay="9000"/>
                                </p:stCondLst>
                                <p:childTnLst>
                                  <p:par>
                                    <p:cTn id="68" presetID="22" presetClass="entr" presetSubtype="8" fill="hold" grpId="0" nodeType="after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wipe(left)">
                                          <p:cBhvr>
                                            <p:cTn id="70" dur="500"/>
                                            <p:tgtEl>
                                              <p:spTgt spid="87"/>
                                            </p:tgtEl>
                                          </p:cBhvr>
                                        </p:animEffect>
                                      </p:childTnLst>
                                    </p:cTn>
                                  </p:par>
                                </p:childTnLst>
                              </p:cTn>
                            </p:par>
                            <p:par>
                              <p:cTn id="71" fill="hold">
                                <p:stCondLst>
                                  <p:cond delay="9500"/>
                                </p:stCondLst>
                                <p:childTnLst>
                                  <p:par>
                                    <p:cTn id="72" presetID="2" presetClass="entr" presetSubtype="2"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anim calcmode="lin" valueType="num">
                                          <p:cBhvr additive="base">
                                            <p:cTn id="74" dur="500" fill="hold"/>
                                            <p:tgtEl>
                                              <p:spTgt spid="86"/>
                                            </p:tgtEl>
                                            <p:attrNameLst>
                                              <p:attrName>ppt_x</p:attrName>
                                            </p:attrNameLst>
                                          </p:cBhvr>
                                          <p:tavLst>
                                            <p:tav tm="0">
                                              <p:val>
                                                <p:strVal val="1+#ppt_w/2"/>
                                              </p:val>
                                            </p:tav>
                                            <p:tav tm="100000">
                                              <p:val>
                                                <p:strVal val="#ppt_x"/>
                                              </p:val>
                                            </p:tav>
                                          </p:tavLst>
                                        </p:anim>
                                        <p:anim calcmode="lin" valueType="num">
                                          <p:cBhvr additive="base">
                                            <p:cTn id="75" dur="500" fill="hold"/>
                                            <p:tgtEl>
                                              <p:spTgt spid="86"/>
                                            </p:tgtEl>
                                            <p:attrNameLst>
                                              <p:attrName>ppt_y</p:attrName>
                                            </p:attrNameLst>
                                          </p:cBhvr>
                                          <p:tavLst>
                                            <p:tav tm="0">
                                              <p:val>
                                                <p:strVal val="#ppt_y"/>
                                              </p:val>
                                            </p:tav>
                                            <p:tav tm="100000">
                                              <p:val>
                                                <p:strVal val="#ppt_y"/>
                                              </p:val>
                                            </p:tav>
                                          </p:tavLst>
                                        </p:anim>
                                      </p:childTnLst>
                                    </p:cTn>
                                  </p:par>
                                </p:childTnLst>
                              </p:cTn>
                            </p:par>
                            <p:par>
                              <p:cTn id="76" fill="hold">
                                <p:stCondLst>
                                  <p:cond delay="10000"/>
                                </p:stCondLst>
                                <p:childTnLst>
                                  <p:par>
                                    <p:cTn id="77" presetID="2" presetClass="entr" presetSubtype="1"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1000" fill="hold"/>
                                            <p:tgtEl>
                                              <p:spTgt spid="39"/>
                                            </p:tgtEl>
                                            <p:attrNameLst>
                                              <p:attrName>ppt_x</p:attrName>
                                            </p:attrNameLst>
                                          </p:cBhvr>
                                          <p:tavLst>
                                            <p:tav tm="0">
                                              <p:val>
                                                <p:strVal val="#ppt_x"/>
                                              </p:val>
                                            </p:tav>
                                            <p:tav tm="100000">
                                              <p:val>
                                                <p:strVal val="#ppt_x"/>
                                              </p:val>
                                            </p:tav>
                                          </p:tavLst>
                                        </p:anim>
                                        <p:anim calcmode="lin" valueType="num">
                                          <p:cBhvr additive="base">
                                            <p:cTn id="80" dur="1000" fill="hold"/>
                                            <p:tgtEl>
                                              <p:spTgt spid="39"/>
                                            </p:tgtEl>
                                            <p:attrNameLst>
                                              <p:attrName>ppt_y</p:attrName>
                                            </p:attrNameLst>
                                          </p:cBhvr>
                                          <p:tavLst>
                                            <p:tav tm="0">
                                              <p:val>
                                                <p:strVal val="0-#ppt_h/2"/>
                                              </p:val>
                                            </p:tav>
                                            <p:tav tm="100000">
                                              <p:val>
                                                <p:strVal val="#ppt_y"/>
                                              </p:val>
                                            </p:tav>
                                          </p:tavLst>
                                        </p:anim>
                                      </p:childTnLst>
                                    </p:cTn>
                                  </p:par>
                                </p:childTnLst>
                              </p:cTn>
                            </p:par>
                            <p:par>
                              <p:cTn id="81" fill="hold">
                                <p:stCondLst>
                                  <p:cond delay="11000"/>
                                </p:stCondLst>
                                <p:childTnLst>
                                  <p:par>
                                    <p:cTn id="82" presetID="22" presetClass="entr" presetSubtype="8" fill="hold" nodeType="after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wipe(left)">
                                          <p:cBhvr>
                                            <p:cTn id="84" dur="500"/>
                                            <p:tgtEl>
                                              <p:spTgt spid="40"/>
                                            </p:tgtEl>
                                          </p:cBhvr>
                                        </p:animEffect>
                                      </p:childTnLst>
                                    </p:cTn>
                                  </p:par>
                                </p:childTnLst>
                              </p:cTn>
                            </p:par>
                            <p:par>
                              <p:cTn id="85" fill="hold">
                                <p:stCondLst>
                                  <p:cond delay="11500"/>
                                </p:stCondLst>
                                <p:childTnLst>
                                  <p:par>
                                    <p:cTn id="86" presetID="22" presetClass="entr" presetSubtype="8" fill="hold" grpId="0" nodeType="after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wipe(left)">
                                          <p:cBhvr>
                                            <p:cTn id="88" dur="500"/>
                                            <p:tgtEl>
                                              <p:spTgt spid="89"/>
                                            </p:tgtEl>
                                          </p:cBhvr>
                                        </p:animEffect>
                                      </p:childTnLst>
                                    </p:cTn>
                                  </p:par>
                                </p:childTnLst>
                              </p:cTn>
                            </p:par>
                            <p:par>
                              <p:cTn id="89" fill="hold">
                                <p:stCondLst>
                                  <p:cond delay="12000"/>
                                </p:stCondLst>
                                <p:childTnLst>
                                  <p:par>
                                    <p:cTn id="90" presetID="2" presetClass="entr" presetSubtype="2" fill="hold" grpId="0" nodeType="after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additive="base">
                                            <p:cTn id="92" dur="500" fill="hold"/>
                                            <p:tgtEl>
                                              <p:spTgt spid="88"/>
                                            </p:tgtEl>
                                            <p:attrNameLst>
                                              <p:attrName>ppt_x</p:attrName>
                                            </p:attrNameLst>
                                          </p:cBhvr>
                                          <p:tavLst>
                                            <p:tav tm="0">
                                              <p:val>
                                                <p:strVal val="1+#ppt_w/2"/>
                                              </p:val>
                                            </p:tav>
                                            <p:tav tm="100000">
                                              <p:val>
                                                <p:strVal val="#ppt_x"/>
                                              </p:val>
                                            </p:tav>
                                          </p:tavLst>
                                        </p:anim>
                                        <p:anim calcmode="lin" valueType="num">
                                          <p:cBhvr additive="base">
                                            <p:cTn id="93" dur="5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80" grpId="0"/>
          <p:bldP spid="81" grpId="0"/>
          <p:bldP spid="82" grpId="0"/>
          <p:bldP spid="83" grpId="0"/>
          <p:bldP spid="84" grpId="0"/>
          <p:bldP spid="85" grpId="0"/>
          <p:bldP spid="86" grpId="0"/>
          <p:bldP spid="87" grpId="0"/>
          <p:bldP spid="88" grpId="0"/>
          <p:bldP spid="8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7"/>
          <p:cNvSpPr/>
          <p:nvPr/>
        </p:nvSpPr>
        <p:spPr>
          <a:xfrm>
            <a:off x="3269845" y="200"/>
            <a:ext cx="9588200" cy="7232253"/>
          </a:xfrm>
          <a:custGeom>
            <a:avLst/>
            <a:gdLst>
              <a:gd name="connsiteX0" fmla="*/ 0 w 7664245"/>
              <a:gd name="connsiteY0" fmla="*/ 0 h 6858000"/>
              <a:gd name="connsiteX1" fmla="*/ 7664245 w 7664245"/>
              <a:gd name="connsiteY1" fmla="*/ 0 h 6858000"/>
              <a:gd name="connsiteX2" fmla="*/ 7664245 w 7664245"/>
              <a:gd name="connsiteY2" fmla="*/ 6858000 h 6858000"/>
              <a:gd name="connsiteX3" fmla="*/ 0 w 7664245"/>
              <a:gd name="connsiteY3" fmla="*/ 6858000 h 6858000"/>
              <a:gd name="connsiteX4" fmla="*/ 0 w 7664245"/>
              <a:gd name="connsiteY4" fmla="*/ 0 h 6858000"/>
              <a:gd name="connsiteX0-1" fmla="*/ 3657600 w 7664245"/>
              <a:gd name="connsiteY0-2" fmla="*/ 0 h 6858000"/>
              <a:gd name="connsiteX1-3" fmla="*/ 7664245 w 7664245"/>
              <a:gd name="connsiteY1-4" fmla="*/ 0 h 6858000"/>
              <a:gd name="connsiteX2-5" fmla="*/ 7664245 w 7664245"/>
              <a:gd name="connsiteY2-6" fmla="*/ 6858000 h 6858000"/>
              <a:gd name="connsiteX3-7" fmla="*/ 0 w 7664245"/>
              <a:gd name="connsiteY3-8" fmla="*/ 6858000 h 6858000"/>
              <a:gd name="connsiteX4-9" fmla="*/ 3657600 w 7664245"/>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64245" h="6858000">
                <a:moveTo>
                  <a:pt x="3657600" y="0"/>
                </a:moveTo>
                <a:lnTo>
                  <a:pt x="7664245" y="0"/>
                </a:lnTo>
                <a:lnTo>
                  <a:pt x="7664245" y="6858000"/>
                </a:lnTo>
                <a:lnTo>
                  <a:pt x="0" y="6858000"/>
                </a:lnTo>
                <a:lnTo>
                  <a:pt x="3657600" y="0"/>
                </a:ln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8" name="Pentagon 25"/>
          <p:cNvSpPr/>
          <p:nvPr/>
        </p:nvSpPr>
        <p:spPr>
          <a:xfrm>
            <a:off x="486354" y="2485219"/>
            <a:ext cx="640667" cy="383982"/>
          </a:xfrm>
          <a:prstGeom prst="homePlate">
            <a:avLst/>
          </a:prstGeom>
          <a:solidFill>
            <a:schemeClr val="accent1"/>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r>
              <a:rPr lang="en-US"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endParaRPr lang="en-GB"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Rectangle 26"/>
          <p:cNvSpPr/>
          <p:nvPr/>
        </p:nvSpPr>
        <p:spPr>
          <a:xfrm>
            <a:off x="1182899" y="2488083"/>
            <a:ext cx="3710890" cy="379246"/>
          </a:xfrm>
          <a:prstGeom prst="rect">
            <a:avLst/>
          </a:prstGeom>
        </p:spPr>
        <p:txBody>
          <a:bodyPr wrap="square" lIns="96430" tIns="48216" rIns="96430" bIns="48216">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40" name="Pentagon 33"/>
          <p:cNvSpPr/>
          <p:nvPr/>
        </p:nvSpPr>
        <p:spPr>
          <a:xfrm>
            <a:off x="486354" y="342433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r>
              <a:rPr lang="en-US"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endParaRPr lang="en-GB"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Rectangle 34"/>
          <p:cNvSpPr/>
          <p:nvPr/>
        </p:nvSpPr>
        <p:spPr>
          <a:xfrm>
            <a:off x="1182899" y="3427199"/>
            <a:ext cx="3280085" cy="379246"/>
          </a:xfrm>
          <a:prstGeom prst="rect">
            <a:avLst/>
          </a:prstGeom>
        </p:spPr>
        <p:txBody>
          <a:bodyPr wrap="square" lIns="96430" tIns="48216" rIns="96430" bIns="48216">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42" name="Pentagon 36"/>
          <p:cNvSpPr/>
          <p:nvPr/>
        </p:nvSpPr>
        <p:spPr>
          <a:xfrm>
            <a:off x="486354" y="4350133"/>
            <a:ext cx="640667" cy="383982"/>
          </a:xfrm>
          <a:prstGeom prst="homePlate">
            <a:avLst/>
          </a:prstGeom>
          <a:solidFill>
            <a:schemeClr val="accent3"/>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r>
              <a:rPr lang="en-US"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endParaRPr lang="en-GB"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3" name="Rectangle 37"/>
          <p:cNvSpPr/>
          <p:nvPr/>
        </p:nvSpPr>
        <p:spPr>
          <a:xfrm>
            <a:off x="1182901" y="4352995"/>
            <a:ext cx="3124389" cy="379246"/>
          </a:xfrm>
          <a:prstGeom prst="rect">
            <a:avLst/>
          </a:prstGeom>
        </p:spPr>
        <p:txBody>
          <a:bodyPr wrap="square" lIns="96430" tIns="48216" rIns="96430" bIns="48216">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44" name="Pentagon 39"/>
          <p:cNvSpPr/>
          <p:nvPr/>
        </p:nvSpPr>
        <p:spPr>
          <a:xfrm>
            <a:off x="486354" y="5318792"/>
            <a:ext cx="640667" cy="383982"/>
          </a:xfrm>
          <a:prstGeom prst="homePlate">
            <a:avLst/>
          </a:prstGeom>
          <a:solidFill>
            <a:schemeClr val="accent4"/>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r>
              <a:rPr lang="en-US"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endParaRPr lang="en-GB"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5" name="Rectangle 40"/>
          <p:cNvSpPr/>
          <p:nvPr/>
        </p:nvSpPr>
        <p:spPr>
          <a:xfrm>
            <a:off x="1182902" y="5321655"/>
            <a:ext cx="2582178" cy="526979"/>
          </a:xfrm>
          <a:prstGeom prst="rect">
            <a:avLst/>
          </a:prstGeom>
        </p:spPr>
        <p:txBody>
          <a:bodyPr wrap="square" lIns="96430" tIns="48216" rIns="96430" bIns="48216">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grpSp>
        <p:nvGrpSpPr>
          <p:cNvPr id="146" name="Group 3"/>
          <p:cNvGrpSpPr/>
          <p:nvPr/>
        </p:nvGrpSpPr>
        <p:grpSpPr>
          <a:xfrm>
            <a:off x="4845286" y="2914267"/>
            <a:ext cx="2222506" cy="964301"/>
            <a:chOff x="5621315" y="2514600"/>
            <a:chExt cx="2107496" cy="914400"/>
          </a:xfrm>
          <a:solidFill>
            <a:schemeClr val="bg1"/>
          </a:solidFill>
        </p:grpSpPr>
        <p:sp>
          <p:nvSpPr>
            <p:cNvPr id="147" name="Parallelogram 14"/>
            <p:cNvSpPr/>
            <p:nvPr/>
          </p:nvSpPr>
          <p:spPr>
            <a:xfrm>
              <a:off x="5621315" y="2514600"/>
              <a:ext cx="2107496" cy="914400"/>
            </a:xfrm>
            <a:prstGeom prst="parallelogram">
              <a:avLst>
                <a:gd name="adj" fmla="val 524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8" name="AutoShape 59"/>
            <p:cNvSpPr/>
            <p:nvPr/>
          </p:nvSpPr>
          <p:spPr bwMode="auto">
            <a:xfrm>
              <a:off x="6442494" y="277748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9" name="Group 1"/>
          <p:cNvGrpSpPr/>
          <p:nvPr/>
        </p:nvGrpSpPr>
        <p:grpSpPr>
          <a:xfrm>
            <a:off x="5415574" y="1644262"/>
            <a:ext cx="2222506" cy="964301"/>
            <a:chOff x="6162090" y="1310315"/>
            <a:chExt cx="2107496" cy="914400"/>
          </a:xfrm>
          <a:solidFill>
            <a:schemeClr val="bg1"/>
          </a:solidFill>
        </p:grpSpPr>
        <p:sp>
          <p:nvSpPr>
            <p:cNvPr id="150" name="Parallelogram 13"/>
            <p:cNvSpPr/>
            <p:nvPr/>
          </p:nvSpPr>
          <p:spPr>
            <a:xfrm>
              <a:off x="6162090" y="1310315"/>
              <a:ext cx="2107496" cy="914400"/>
            </a:xfrm>
            <a:prstGeom prst="parallelogram">
              <a:avLst>
                <a:gd name="adj" fmla="val 524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51" name="Group 42"/>
            <p:cNvGrpSpPr/>
            <p:nvPr/>
          </p:nvGrpSpPr>
          <p:grpSpPr>
            <a:xfrm>
              <a:off x="6983269" y="1549630"/>
              <a:ext cx="465138" cy="435769"/>
              <a:chOff x="5368132" y="3540125"/>
              <a:chExt cx="465138" cy="435769"/>
            </a:xfrm>
            <a:grpFill/>
          </p:grpSpPr>
          <p:sp>
            <p:nvSpPr>
              <p:cNvPr id="15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sz="1547">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sz="1547">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54" name="Group 5"/>
          <p:cNvGrpSpPr/>
          <p:nvPr/>
        </p:nvGrpSpPr>
        <p:grpSpPr>
          <a:xfrm>
            <a:off x="3614285" y="5454278"/>
            <a:ext cx="2222506" cy="964301"/>
            <a:chOff x="4454013" y="4923170"/>
            <a:chExt cx="2107496" cy="914400"/>
          </a:xfrm>
          <a:solidFill>
            <a:schemeClr val="bg1"/>
          </a:solidFill>
        </p:grpSpPr>
        <p:sp>
          <p:nvSpPr>
            <p:cNvPr id="155" name="Parallelogram 16"/>
            <p:cNvSpPr/>
            <p:nvPr/>
          </p:nvSpPr>
          <p:spPr>
            <a:xfrm>
              <a:off x="4454013" y="4923170"/>
              <a:ext cx="2107496" cy="914400"/>
            </a:xfrm>
            <a:prstGeom prst="parallelogram">
              <a:avLst>
                <a:gd name="adj" fmla="val 5241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56" name="Group 45"/>
            <p:cNvGrpSpPr/>
            <p:nvPr/>
          </p:nvGrpSpPr>
          <p:grpSpPr>
            <a:xfrm>
              <a:off x="5348217" y="5147801"/>
              <a:ext cx="319088" cy="465138"/>
              <a:chOff x="3582988" y="3510757"/>
              <a:chExt cx="319088" cy="465138"/>
            </a:xfrm>
            <a:grpFill/>
          </p:grpSpPr>
          <p:sp>
            <p:nvSpPr>
              <p:cNvPr id="157"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8"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59" name="Group 4"/>
          <p:cNvGrpSpPr/>
          <p:nvPr/>
        </p:nvGrpSpPr>
        <p:grpSpPr>
          <a:xfrm>
            <a:off x="4234624" y="4184272"/>
            <a:ext cx="2222506" cy="964301"/>
            <a:chOff x="5042252" y="3718885"/>
            <a:chExt cx="2107496" cy="914400"/>
          </a:xfrm>
          <a:solidFill>
            <a:schemeClr val="bg1"/>
          </a:solidFill>
        </p:grpSpPr>
        <p:sp>
          <p:nvSpPr>
            <p:cNvPr id="160" name="Parallelogram 15"/>
            <p:cNvSpPr/>
            <p:nvPr/>
          </p:nvSpPr>
          <p:spPr>
            <a:xfrm>
              <a:off x="5042252" y="3718885"/>
              <a:ext cx="2107496" cy="914400"/>
            </a:xfrm>
            <a:prstGeom prst="parallelogram">
              <a:avLst>
                <a:gd name="adj" fmla="val 524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61" name="Group 48"/>
            <p:cNvGrpSpPr/>
            <p:nvPr/>
          </p:nvGrpSpPr>
          <p:grpSpPr>
            <a:xfrm>
              <a:off x="5863431" y="3980425"/>
              <a:ext cx="465138" cy="391319"/>
              <a:chOff x="5368132" y="2625725"/>
              <a:chExt cx="465138" cy="391319"/>
            </a:xfrm>
            <a:grpFill/>
          </p:grpSpPr>
          <p:sp>
            <p:nvSpPr>
              <p:cNvPr id="16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sz="1547">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sz="1547">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sz="1547">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30" name="文本框 29"/>
          <p:cNvSpPr txBox="1"/>
          <p:nvPr/>
        </p:nvSpPr>
        <p:spPr>
          <a:xfrm>
            <a:off x="372973" y="266550"/>
            <a:ext cx="4444954" cy="466708"/>
          </a:xfrm>
          <a:prstGeom prst="rect">
            <a:avLst/>
          </a:prstGeom>
          <a:noFill/>
        </p:spPr>
        <p:txBody>
          <a:bodyPr wrap="none" lIns="96434" tIns="48217" rIns="96434" bIns="48217" rtlCol="0">
            <a:spAutoFit/>
          </a:bodyPr>
          <a:lstStyle/>
          <a:p>
            <a:pPr defTabSz="964278"/>
            <a:r>
              <a:rPr lang="en-US" altLang="zh-CN"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Click to add Related title text</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31" name="文本框 30"/>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600390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strips(downLeft)">
                                      <p:cBhvr>
                                        <p:cTn id="7" dur="500"/>
                                        <p:tgtEl>
                                          <p:spTgt spid="137"/>
                                        </p:tgtEl>
                                      </p:cBhvr>
                                    </p:animEffect>
                                  </p:childTnLst>
                                </p:cTn>
                              </p:par>
                            </p:childTnLst>
                          </p:cTn>
                        </p:par>
                        <p:par>
                          <p:cTn id="8" fill="hold">
                            <p:stCondLst>
                              <p:cond delay="500"/>
                            </p:stCondLst>
                            <p:childTnLst>
                              <p:par>
                                <p:cTn id="9" presetID="2" presetClass="entr" presetSubtype="3" fill="hold" nodeType="afterEffect">
                                  <p:stCondLst>
                                    <p:cond delay="0"/>
                                  </p:stCondLst>
                                  <p:childTnLst>
                                    <p:set>
                                      <p:cBhvr>
                                        <p:cTn id="10" dur="1" fill="hold">
                                          <p:stCondLst>
                                            <p:cond delay="0"/>
                                          </p:stCondLst>
                                        </p:cTn>
                                        <p:tgtEl>
                                          <p:spTgt spid="149"/>
                                        </p:tgtEl>
                                        <p:attrNameLst>
                                          <p:attrName>style.visibility</p:attrName>
                                        </p:attrNameLst>
                                      </p:cBhvr>
                                      <p:to>
                                        <p:strVal val="visible"/>
                                      </p:to>
                                    </p:set>
                                    <p:anim calcmode="lin" valueType="num">
                                      <p:cBhvr additive="base">
                                        <p:cTn id="11" dur="500" fill="hold"/>
                                        <p:tgtEl>
                                          <p:spTgt spid="149"/>
                                        </p:tgtEl>
                                        <p:attrNameLst>
                                          <p:attrName>ppt_x</p:attrName>
                                        </p:attrNameLst>
                                      </p:cBhvr>
                                      <p:tavLst>
                                        <p:tav tm="0">
                                          <p:val>
                                            <p:strVal val="1+#ppt_w/2"/>
                                          </p:val>
                                        </p:tav>
                                        <p:tav tm="100000">
                                          <p:val>
                                            <p:strVal val="#ppt_x"/>
                                          </p:val>
                                        </p:tav>
                                      </p:tavLst>
                                    </p:anim>
                                    <p:anim calcmode="lin" valueType="num">
                                      <p:cBhvr additive="base">
                                        <p:cTn id="12" dur="500" fill="hold"/>
                                        <p:tgtEl>
                                          <p:spTgt spid="14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3" fill="hold" nodeType="afterEffect">
                                  <p:stCondLst>
                                    <p:cond delay="0"/>
                                  </p:stCondLst>
                                  <p:childTnLst>
                                    <p:set>
                                      <p:cBhvr>
                                        <p:cTn id="15" dur="1" fill="hold">
                                          <p:stCondLst>
                                            <p:cond delay="0"/>
                                          </p:stCondLst>
                                        </p:cTn>
                                        <p:tgtEl>
                                          <p:spTgt spid="146"/>
                                        </p:tgtEl>
                                        <p:attrNameLst>
                                          <p:attrName>style.visibility</p:attrName>
                                        </p:attrNameLst>
                                      </p:cBhvr>
                                      <p:to>
                                        <p:strVal val="visible"/>
                                      </p:to>
                                    </p:set>
                                    <p:anim calcmode="lin" valueType="num">
                                      <p:cBhvr additive="base">
                                        <p:cTn id="16" dur="500" fill="hold"/>
                                        <p:tgtEl>
                                          <p:spTgt spid="146"/>
                                        </p:tgtEl>
                                        <p:attrNameLst>
                                          <p:attrName>ppt_x</p:attrName>
                                        </p:attrNameLst>
                                      </p:cBhvr>
                                      <p:tavLst>
                                        <p:tav tm="0">
                                          <p:val>
                                            <p:strVal val="1+#ppt_w/2"/>
                                          </p:val>
                                        </p:tav>
                                        <p:tav tm="100000">
                                          <p:val>
                                            <p:strVal val="#ppt_x"/>
                                          </p:val>
                                        </p:tav>
                                      </p:tavLst>
                                    </p:anim>
                                    <p:anim calcmode="lin" valueType="num">
                                      <p:cBhvr additive="base">
                                        <p:cTn id="17" dur="500" fill="hold"/>
                                        <p:tgtEl>
                                          <p:spTgt spid="146"/>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3" fill="hold" nodeType="afterEffect">
                                  <p:stCondLst>
                                    <p:cond delay="0"/>
                                  </p:stCondLst>
                                  <p:childTnLst>
                                    <p:set>
                                      <p:cBhvr>
                                        <p:cTn id="20" dur="1" fill="hold">
                                          <p:stCondLst>
                                            <p:cond delay="0"/>
                                          </p:stCondLst>
                                        </p:cTn>
                                        <p:tgtEl>
                                          <p:spTgt spid="159"/>
                                        </p:tgtEl>
                                        <p:attrNameLst>
                                          <p:attrName>style.visibility</p:attrName>
                                        </p:attrNameLst>
                                      </p:cBhvr>
                                      <p:to>
                                        <p:strVal val="visible"/>
                                      </p:to>
                                    </p:set>
                                    <p:anim calcmode="lin" valueType="num">
                                      <p:cBhvr additive="base">
                                        <p:cTn id="21" dur="500" fill="hold"/>
                                        <p:tgtEl>
                                          <p:spTgt spid="159"/>
                                        </p:tgtEl>
                                        <p:attrNameLst>
                                          <p:attrName>ppt_x</p:attrName>
                                        </p:attrNameLst>
                                      </p:cBhvr>
                                      <p:tavLst>
                                        <p:tav tm="0">
                                          <p:val>
                                            <p:strVal val="1+#ppt_w/2"/>
                                          </p:val>
                                        </p:tav>
                                        <p:tav tm="100000">
                                          <p:val>
                                            <p:strVal val="#ppt_x"/>
                                          </p:val>
                                        </p:tav>
                                      </p:tavLst>
                                    </p:anim>
                                    <p:anim calcmode="lin" valueType="num">
                                      <p:cBhvr additive="base">
                                        <p:cTn id="22" dur="500" fill="hold"/>
                                        <p:tgtEl>
                                          <p:spTgt spid="159"/>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3" fill="hold" nodeType="afterEffect">
                                  <p:stCondLst>
                                    <p:cond delay="0"/>
                                  </p:stCondLst>
                                  <p:childTnLst>
                                    <p:set>
                                      <p:cBhvr>
                                        <p:cTn id="25" dur="1" fill="hold">
                                          <p:stCondLst>
                                            <p:cond delay="0"/>
                                          </p:stCondLst>
                                        </p:cTn>
                                        <p:tgtEl>
                                          <p:spTgt spid="154"/>
                                        </p:tgtEl>
                                        <p:attrNameLst>
                                          <p:attrName>style.visibility</p:attrName>
                                        </p:attrNameLst>
                                      </p:cBhvr>
                                      <p:to>
                                        <p:strVal val="visible"/>
                                      </p:to>
                                    </p:set>
                                    <p:anim calcmode="lin" valueType="num">
                                      <p:cBhvr additive="base">
                                        <p:cTn id="26" dur="500" fill="hold"/>
                                        <p:tgtEl>
                                          <p:spTgt spid="154"/>
                                        </p:tgtEl>
                                        <p:attrNameLst>
                                          <p:attrName>ppt_x</p:attrName>
                                        </p:attrNameLst>
                                      </p:cBhvr>
                                      <p:tavLst>
                                        <p:tav tm="0">
                                          <p:val>
                                            <p:strVal val="1+#ppt_w/2"/>
                                          </p:val>
                                        </p:tav>
                                        <p:tav tm="100000">
                                          <p:val>
                                            <p:strVal val="#ppt_x"/>
                                          </p:val>
                                        </p:tav>
                                      </p:tavLst>
                                    </p:anim>
                                    <p:anim calcmode="lin" valueType="num">
                                      <p:cBhvr additive="base">
                                        <p:cTn id="27" dur="500" fill="hold"/>
                                        <p:tgtEl>
                                          <p:spTgt spid="154"/>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0-#ppt_w/2"/>
                                          </p:val>
                                        </p:tav>
                                        <p:tav tm="100000">
                                          <p:val>
                                            <p:strVal val="#ppt_x"/>
                                          </p:val>
                                        </p:tav>
                                      </p:tavLst>
                                    </p:anim>
                                    <p:anim calcmode="lin" valueType="num">
                                      <p:cBhvr additive="base">
                                        <p:cTn id="32" dur="500" fill="hold"/>
                                        <p:tgtEl>
                                          <p:spTgt spid="13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fade">
                                      <p:cBhvr>
                                        <p:cTn id="36" dur="500"/>
                                        <p:tgtEl>
                                          <p:spTgt spid="139"/>
                                        </p:tgtEl>
                                      </p:cBhvr>
                                    </p:animEffect>
                                  </p:childTnLst>
                                </p:cTn>
                              </p:par>
                            </p:childTnLst>
                          </p:cTn>
                        </p:par>
                        <p:par>
                          <p:cTn id="37" fill="hold">
                            <p:stCondLst>
                              <p:cond delay="3500"/>
                            </p:stCondLst>
                            <p:childTnLst>
                              <p:par>
                                <p:cTn id="38" presetID="2" presetClass="entr" presetSubtype="8" fill="hold" grpId="0" nodeType="afterEffect">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cBhvr additive="base">
                                        <p:cTn id="40" dur="500" fill="hold"/>
                                        <p:tgtEl>
                                          <p:spTgt spid="140"/>
                                        </p:tgtEl>
                                        <p:attrNameLst>
                                          <p:attrName>ppt_x</p:attrName>
                                        </p:attrNameLst>
                                      </p:cBhvr>
                                      <p:tavLst>
                                        <p:tav tm="0">
                                          <p:val>
                                            <p:strVal val="0-#ppt_w/2"/>
                                          </p:val>
                                        </p:tav>
                                        <p:tav tm="100000">
                                          <p:val>
                                            <p:strVal val="#ppt_x"/>
                                          </p:val>
                                        </p:tav>
                                      </p:tavLst>
                                    </p:anim>
                                    <p:anim calcmode="lin" valueType="num">
                                      <p:cBhvr additive="base">
                                        <p:cTn id="41" dur="500" fill="hold"/>
                                        <p:tgtEl>
                                          <p:spTgt spid="140"/>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41"/>
                                        </p:tgtEl>
                                        <p:attrNameLst>
                                          <p:attrName>style.visibility</p:attrName>
                                        </p:attrNameLst>
                                      </p:cBhvr>
                                      <p:to>
                                        <p:strVal val="visible"/>
                                      </p:to>
                                    </p:set>
                                    <p:animEffect transition="in" filter="fade">
                                      <p:cBhvr>
                                        <p:cTn id="45" dur="500"/>
                                        <p:tgtEl>
                                          <p:spTgt spid="141"/>
                                        </p:tgtEl>
                                      </p:cBhvr>
                                    </p:animEffect>
                                  </p:childTnLst>
                                </p:cTn>
                              </p:par>
                            </p:childTnLst>
                          </p:cTn>
                        </p:par>
                        <p:par>
                          <p:cTn id="46" fill="hold">
                            <p:stCondLst>
                              <p:cond delay="4500"/>
                            </p:stCondLst>
                            <p:childTnLst>
                              <p:par>
                                <p:cTn id="47" presetID="2" presetClass="entr" presetSubtype="8" fill="hold" grpId="0" nodeType="afterEffect">
                                  <p:stCondLst>
                                    <p:cond delay="0"/>
                                  </p:stCondLst>
                                  <p:childTnLst>
                                    <p:set>
                                      <p:cBhvr>
                                        <p:cTn id="48" dur="1" fill="hold">
                                          <p:stCondLst>
                                            <p:cond delay="0"/>
                                          </p:stCondLst>
                                        </p:cTn>
                                        <p:tgtEl>
                                          <p:spTgt spid="142"/>
                                        </p:tgtEl>
                                        <p:attrNameLst>
                                          <p:attrName>style.visibility</p:attrName>
                                        </p:attrNameLst>
                                      </p:cBhvr>
                                      <p:to>
                                        <p:strVal val="visible"/>
                                      </p:to>
                                    </p:set>
                                    <p:anim calcmode="lin" valueType="num">
                                      <p:cBhvr additive="base">
                                        <p:cTn id="49" dur="500" fill="hold"/>
                                        <p:tgtEl>
                                          <p:spTgt spid="142"/>
                                        </p:tgtEl>
                                        <p:attrNameLst>
                                          <p:attrName>ppt_x</p:attrName>
                                        </p:attrNameLst>
                                      </p:cBhvr>
                                      <p:tavLst>
                                        <p:tav tm="0">
                                          <p:val>
                                            <p:strVal val="0-#ppt_w/2"/>
                                          </p:val>
                                        </p:tav>
                                        <p:tav tm="100000">
                                          <p:val>
                                            <p:strVal val="#ppt_x"/>
                                          </p:val>
                                        </p:tav>
                                      </p:tavLst>
                                    </p:anim>
                                    <p:anim calcmode="lin" valueType="num">
                                      <p:cBhvr additive="base">
                                        <p:cTn id="50" dur="500" fill="hold"/>
                                        <p:tgtEl>
                                          <p:spTgt spid="142"/>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143"/>
                                        </p:tgtEl>
                                        <p:attrNameLst>
                                          <p:attrName>style.visibility</p:attrName>
                                        </p:attrNameLst>
                                      </p:cBhvr>
                                      <p:to>
                                        <p:strVal val="visible"/>
                                      </p:to>
                                    </p:set>
                                    <p:animEffect transition="in" filter="fade">
                                      <p:cBhvr>
                                        <p:cTn id="54" dur="500"/>
                                        <p:tgtEl>
                                          <p:spTgt spid="143"/>
                                        </p:tgtEl>
                                      </p:cBhvr>
                                    </p:animEffect>
                                  </p:childTnLst>
                                </p:cTn>
                              </p:par>
                            </p:childTnLst>
                          </p:cTn>
                        </p:par>
                        <p:par>
                          <p:cTn id="55" fill="hold">
                            <p:stCondLst>
                              <p:cond delay="5500"/>
                            </p:stCondLst>
                            <p:childTnLst>
                              <p:par>
                                <p:cTn id="56" presetID="2" presetClass="entr" presetSubtype="8" fill="hold" grpId="0" nodeType="afterEffect">
                                  <p:stCondLst>
                                    <p:cond delay="0"/>
                                  </p:stCondLst>
                                  <p:childTnLst>
                                    <p:set>
                                      <p:cBhvr>
                                        <p:cTn id="57" dur="1" fill="hold">
                                          <p:stCondLst>
                                            <p:cond delay="0"/>
                                          </p:stCondLst>
                                        </p:cTn>
                                        <p:tgtEl>
                                          <p:spTgt spid="144"/>
                                        </p:tgtEl>
                                        <p:attrNameLst>
                                          <p:attrName>style.visibility</p:attrName>
                                        </p:attrNameLst>
                                      </p:cBhvr>
                                      <p:to>
                                        <p:strVal val="visible"/>
                                      </p:to>
                                    </p:set>
                                    <p:anim calcmode="lin" valueType="num">
                                      <p:cBhvr additive="base">
                                        <p:cTn id="58" dur="500" fill="hold"/>
                                        <p:tgtEl>
                                          <p:spTgt spid="144"/>
                                        </p:tgtEl>
                                        <p:attrNameLst>
                                          <p:attrName>ppt_x</p:attrName>
                                        </p:attrNameLst>
                                      </p:cBhvr>
                                      <p:tavLst>
                                        <p:tav tm="0">
                                          <p:val>
                                            <p:strVal val="0-#ppt_w/2"/>
                                          </p:val>
                                        </p:tav>
                                        <p:tav tm="100000">
                                          <p:val>
                                            <p:strVal val="#ppt_x"/>
                                          </p:val>
                                        </p:tav>
                                      </p:tavLst>
                                    </p:anim>
                                    <p:anim calcmode="lin" valueType="num">
                                      <p:cBhvr additive="base">
                                        <p:cTn id="59" dur="500" fill="hold"/>
                                        <p:tgtEl>
                                          <p:spTgt spid="144"/>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145"/>
                                        </p:tgtEl>
                                        <p:attrNameLst>
                                          <p:attrName>style.visibility</p:attrName>
                                        </p:attrNameLst>
                                      </p:cBhvr>
                                      <p:to>
                                        <p:strVal val="visible"/>
                                      </p:to>
                                    </p:set>
                                    <p:animEffect transition="in" filter="fade">
                                      <p:cBhvr>
                                        <p:cTn id="6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p:bldP spid="139" grpId="0"/>
      <p:bldP spid="140" grpId="0" animBg="1"/>
      <p:bldP spid="141" grpId="0"/>
      <p:bldP spid="142" grpId="0" animBg="1"/>
      <p:bldP spid="143" grpId="0"/>
      <p:bldP spid="144" grpId="0" animBg="1"/>
      <p:bldP spid="1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67188" y="2021434"/>
            <a:ext cx="2873914" cy="2190498"/>
            <a:chOff x="6566394" y="2021434"/>
            <a:chExt cx="2873914" cy="2190498"/>
          </a:xfrm>
          <a:gradFill flip="none" rotWithShape="1">
            <a:gsLst>
              <a:gs pos="0">
                <a:srgbClr val="0170C1">
                  <a:shade val="30000"/>
                  <a:satMod val="115000"/>
                </a:srgbClr>
              </a:gs>
              <a:gs pos="50000">
                <a:srgbClr val="0170C1">
                  <a:shade val="67500"/>
                  <a:satMod val="115000"/>
                </a:srgbClr>
              </a:gs>
              <a:gs pos="100000">
                <a:srgbClr val="0170C1">
                  <a:shade val="100000"/>
                  <a:satMod val="115000"/>
                </a:srgbClr>
              </a:gs>
            </a:gsLst>
            <a:lin ang="16200000" scaled="1"/>
            <a:tileRect/>
          </a:gradFill>
        </p:grpSpPr>
        <p:sp>
          <p:nvSpPr>
            <p:cNvPr id="74" name="任意多边形 73"/>
            <p:cNvSpPr/>
            <p:nvPr/>
          </p:nvSpPr>
          <p:spPr>
            <a:xfrm flipH="1">
              <a:off x="6566394" y="2073819"/>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 fmla="*/ 367678 w 370875"/>
                <a:gd name="connsiteY0" fmla="*/ 232793 h 232793"/>
                <a:gd name="connsiteX1" fmla="*/ 370875 w 370875"/>
                <a:gd name="connsiteY1" fmla="*/ 92116 h 232793"/>
                <a:gd name="connsiteX2" fmla="*/ 0 w 370875"/>
                <a:gd name="connsiteY2" fmla="*/ 226398 h 232793"/>
                <a:gd name="connsiteX3" fmla="*/ 367678 w 370875"/>
                <a:gd name="connsiteY3" fmla="*/ 232793 h 232793"/>
                <a:gd name="connsiteX0" fmla="*/ 367678 w 370875"/>
                <a:gd name="connsiteY0" fmla="*/ 233290 h 233290"/>
                <a:gd name="connsiteX1" fmla="*/ 370875 w 370875"/>
                <a:gd name="connsiteY1" fmla="*/ 92613 h 233290"/>
                <a:gd name="connsiteX2" fmla="*/ 0 w 370875"/>
                <a:gd name="connsiteY2" fmla="*/ 226895 h 233290"/>
                <a:gd name="connsiteX3" fmla="*/ 367678 w 370875"/>
                <a:gd name="connsiteY3" fmla="*/ 233290 h 233290"/>
                <a:gd name="connsiteX0" fmla="*/ 367678 w 370875"/>
                <a:gd name="connsiteY0" fmla="*/ 229170 h 229170"/>
                <a:gd name="connsiteX1" fmla="*/ 370875 w 370875"/>
                <a:gd name="connsiteY1" fmla="*/ 88493 h 229170"/>
                <a:gd name="connsiteX2" fmla="*/ 0 w 370875"/>
                <a:gd name="connsiteY2" fmla="*/ 222775 h 229170"/>
                <a:gd name="connsiteX3" fmla="*/ 367678 w 370875"/>
                <a:gd name="connsiteY3" fmla="*/ 229170 h 229170"/>
                <a:gd name="connsiteX0" fmla="*/ 386861 w 390058"/>
                <a:gd name="connsiteY0" fmla="*/ 227542 h 230739"/>
                <a:gd name="connsiteX1" fmla="*/ 390058 w 390058"/>
                <a:gd name="connsiteY1" fmla="*/ 86865 h 230739"/>
                <a:gd name="connsiteX2" fmla="*/ 0 w 390058"/>
                <a:gd name="connsiteY2" fmla="*/ 230739 h 230739"/>
                <a:gd name="connsiteX3" fmla="*/ 386861 w 390058"/>
                <a:gd name="connsiteY3" fmla="*/ 227542 h 230739"/>
                <a:gd name="connsiteX0" fmla="*/ 386861 w 390058"/>
                <a:gd name="connsiteY0" fmla="*/ 231640 h 234837"/>
                <a:gd name="connsiteX1" fmla="*/ 390058 w 390058"/>
                <a:gd name="connsiteY1" fmla="*/ 90963 h 234837"/>
                <a:gd name="connsiteX2" fmla="*/ 0 w 390058"/>
                <a:gd name="connsiteY2" fmla="*/ 234837 h 234837"/>
                <a:gd name="connsiteX3" fmla="*/ 386861 w 390058"/>
                <a:gd name="connsiteY3" fmla="*/ 231640 h 234837"/>
                <a:gd name="connsiteX0" fmla="*/ 386861 w 397219"/>
                <a:gd name="connsiteY0" fmla="*/ 231640 h 234837"/>
                <a:gd name="connsiteX1" fmla="*/ 390058 w 397219"/>
                <a:gd name="connsiteY1" fmla="*/ 90963 h 234837"/>
                <a:gd name="connsiteX2" fmla="*/ 0 w 397219"/>
                <a:gd name="connsiteY2" fmla="*/ 234837 h 234837"/>
                <a:gd name="connsiteX3" fmla="*/ 386861 w 397219"/>
                <a:gd name="connsiteY3" fmla="*/ 231640 h 234837"/>
                <a:gd name="connsiteX0" fmla="*/ 386861 w 401264"/>
                <a:gd name="connsiteY0" fmla="*/ 231640 h 234837"/>
                <a:gd name="connsiteX1" fmla="*/ 390058 w 401264"/>
                <a:gd name="connsiteY1" fmla="*/ 90963 h 234837"/>
                <a:gd name="connsiteX2" fmla="*/ 0 w 401264"/>
                <a:gd name="connsiteY2" fmla="*/ 234837 h 234837"/>
                <a:gd name="connsiteX3" fmla="*/ 386861 w 401264"/>
                <a:gd name="connsiteY3" fmla="*/ 231640 h 234837"/>
                <a:gd name="connsiteX0" fmla="*/ 386861 w 406990"/>
                <a:gd name="connsiteY0" fmla="*/ 231640 h 234837"/>
                <a:gd name="connsiteX1" fmla="*/ 390058 w 406990"/>
                <a:gd name="connsiteY1" fmla="*/ 90963 h 234837"/>
                <a:gd name="connsiteX2" fmla="*/ 0 w 406990"/>
                <a:gd name="connsiteY2" fmla="*/ 234837 h 234837"/>
                <a:gd name="connsiteX3" fmla="*/ 386861 w 406990"/>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28587 h 231784"/>
                <a:gd name="connsiteX1" fmla="*/ 390058 w 400092"/>
                <a:gd name="connsiteY1" fmla="*/ 87910 h 231784"/>
                <a:gd name="connsiteX2" fmla="*/ 0 w 400092"/>
                <a:gd name="connsiteY2" fmla="*/ 231784 h 231784"/>
                <a:gd name="connsiteX3" fmla="*/ 386861 w 400092"/>
                <a:gd name="connsiteY3" fmla="*/ 228587 h 231784"/>
              </a:gdLst>
              <a:ahLst/>
              <a:cxnLst>
                <a:cxn ang="0">
                  <a:pos x="connsiteX0" y="connsiteY0"/>
                </a:cxn>
                <a:cxn ang="0">
                  <a:pos x="connsiteX1" y="connsiteY1"/>
                </a:cxn>
                <a:cxn ang="0">
                  <a:pos x="connsiteX2" y="connsiteY2"/>
                </a:cxn>
                <a:cxn ang="0">
                  <a:pos x="connsiteX3" y="connsiteY3"/>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51" name="任意多边形 50"/>
            <p:cNvSpPr/>
            <p:nvPr/>
          </p:nvSpPr>
          <p:spPr>
            <a:xfrm flipH="1">
              <a:off x="6595750" y="2021434"/>
              <a:ext cx="2844558" cy="2190498"/>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112234"/>
                <a:gd name="connsiteY0" fmla="*/ 1602749 h 1602749"/>
                <a:gd name="connsiteX1" fmla="*/ 947203 w 2112234"/>
                <a:gd name="connsiteY1" fmla="*/ 28177 h 1602749"/>
                <a:gd name="connsiteX2" fmla="*/ 1931311 w 2112234"/>
                <a:gd name="connsiteY2" fmla="*/ 52780 h 1602749"/>
                <a:gd name="connsiteX3" fmla="*/ 2029722 w 2112234"/>
                <a:gd name="connsiteY3" fmla="*/ 134789 h 1602749"/>
                <a:gd name="connsiteX4" fmla="*/ 1029212 w 2112234"/>
                <a:gd name="connsiteY4" fmla="*/ 1594548 h 1602749"/>
                <a:gd name="connsiteX5" fmla="*/ 0 w 2112234"/>
                <a:gd name="connsiteY5" fmla="*/ 1602749 h 1602749"/>
                <a:gd name="connsiteX0" fmla="*/ 0 w 2094991"/>
                <a:gd name="connsiteY0" fmla="*/ 1602749 h 1602749"/>
                <a:gd name="connsiteX1" fmla="*/ 947203 w 2094991"/>
                <a:gd name="connsiteY1" fmla="*/ 28177 h 1602749"/>
                <a:gd name="connsiteX2" fmla="*/ 1931311 w 2094991"/>
                <a:gd name="connsiteY2" fmla="*/ 52780 h 1602749"/>
                <a:gd name="connsiteX3" fmla="*/ 2029722 w 2094991"/>
                <a:gd name="connsiteY3" fmla="*/ 134789 h 1602749"/>
                <a:gd name="connsiteX4" fmla="*/ 1029212 w 2094991"/>
                <a:gd name="connsiteY4" fmla="*/ 1594548 h 1602749"/>
                <a:gd name="connsiteX5" fmla="*/ 0 w 2094991"/>
                <a:gd name="connsiteY5" fmla="*/ 1602749 h 1602749"/>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6763"/>
                <a:gd name="connsiteY0" fmla="*/ 1574572 h 1574572"/>
                <a:gd name="connsiteX1" fmla="*/ 947203 w 2026763"/>
                <a:gd name="connsiteY1" fmla="*/ 0 h 1574572"/>
                <a:gd name="connsiteX2" fmla="*/ 1931311 w 2026763"/>
                <a:gd name="connsiteY2" fmla="*/ 24603 h 1574572"/>
                <a:gd name="connsiteX3" fmla="*/ 2026763 w 2026763"/>
                <a:gd name="connsiteY3" fmla="*/ 118448 h 1574572"/>
                <a:gd name="connsiteX4" fmla="*/ 1029212 w 2026763"/>
                <a:gd name="connsiteY4" fmla="*/ 1566371 h 1574572"/>
                <a:gd name="connsiteX5" fmla="*/ 0 w 2026763"/>
                <a:gd name="connsiteY5" fmla="*/ 1574572 h 1574572"/>
                <a:gd name="connsiteX0" fmla="*/ 0 w 2026763"/>
                <a:gd name="connsiteY0" fmla="*/ 1574572 h 1589231"/>
                <a:gd name="connsiteX1" fmla="*/ 947203 w 2026763"/>
                <a:gd name="connsiteY1" fmla="*/ 0 h 1589231"/>
                <a:gd name="connsiteX2" fmla="*/ 1931311 w 2026763"/>
                <a:gd name="connsiteY2" fmla="*/ 24603 h 1589231"/>
                <a:gd name="connsiteX3" fmla="*/ 2026763 w 2026763"/>
                <a:gd name="connsiteY3" fmla="*/ 118448 h 1589231"/>
                <a:gd name="connsiteX4" fmla="*/ 1029212 w 2026763"/>
                <a:gd name="connsiteY4" fmla="*/ 1589231 h 1589231"/>
                <a:gd name="connsiteX5" fmla="*/ 0 w 2026763"/>
                <a:gd name="connsiteY5" fmla="*/ 1574572 h 1589231"/>
                <a:gd name="connsiteX0" fmla="*/ 0 w 2026763"/>
                <a:gd name="connsiteY0" fmla="*/ 1574572 h 1601616"/>
                <a:gd name="connsiteX1" fmla="*/ 947203 w 2026763"/>
                <a:gd name="connsiteY1" fmla="*/ 0 h 1601616"/>
                <a:gd name="connsiteX2" fmla="*/ 1931311 w 2026763"/>
                <a:gd name="connsiteY2" fmla="*/ 24603 h 1601616"/>
                <a:gd name="connsiteX3" fmla="*/ 2026763 w 2026763"/>
                <a:gd name="connsiteY3" fmla="*/ 118448 h 1601616"/>
                <a:gd name="connsiteX4" fmla="*/ 1029212 w 2026763"/>
                <a:gd name="connsiteY4" fmla="*/ 1589231 h 1601616"/>
                <a:gd name="connsiteX5" fmla="*/ 0 w 2026763"/>
                <a:gd name="connsiteY5" fmla="*/ 1574572 h 1601616"/>
                <a:gd name="connsiteX0" fmla="*/ 0 w 2026763"/>
                <a:gd name="connsiteY0" fmla="*/ 1574572 h 1593194"/>
                <a:gd name="connsiteX1" fmla="*/ 947203 w 2026763"/>
                <a:gd name="connsiteY1" fmla="*/ 0 h 1593194"/>
                <a:gd name="connsiteX2" fmla="*/ 1931311 w 2026763"/>
                <a:gd name="connsiteY2" fmla="*/ 24603 h 1593194"/>
                <a:gd name="connsiteX3" fmla="*/ 2026763 w 2026763"/>
                <a:gd name="connsiteY3" fmla="*/ 118448 h 1593194"/>
                <a:gd name="connsiteX4" fmla="*/ 1029212 w 2026763"/>
                <a:gd name="connsiteY4" fmla="*/ 1589231 h 1593194"/>
                <a:gd name="connsiteX5" fmla="*/ 0 w 2026763"/>
                <a:gd name="connsiteY5" fmla="*/ 1574572 h 1593194"/>
                <a:gd name="connsiteX0" fmla="*/ 0 w 2023046"/>
                <a:gd name="connsiteY0" fmla="*/ 1563421 h 1589231"/>
                <a:gd name="connsiteX1" fmla="*/ 943486 w 2023046"/>
                <a:gd name="connsiteY1" fmla="*/ 0 h 1589231"/>
                <a:gd name="connsiteX2" fmla="*/ 1927594 w 2023046"/>
                <a:gd name="connsiteY2" fmla="*/ 24603 h 1589231"/>
                <a:gd name="connsiteX3" fmla="*/ 2023046 w 2023046"/>
                <a:gd name="connsiteY3" fmla="*/ 118448 h 1589231"/>
                <a:gd name="connsiteX4" fmla="*/ 1025495 w 2023046"/>
                <a:gd name="connsiteY4" fmla="*/ 1589231 h 1589231"/>
                <a:gd name="connsiteX5" fmla="*/ 0 w 2023046"/>
                <a:gd name="connsiteY5" fmla="*/ 1563421 h 1589231"/>
                <a:gd name="connsiteX0" fmla="*/ 0 w 2023046"/>
                <a:gd name="connsiteY0" fmla="*/ 1563421 h 1574847"/>
                <a:gd name="connsiteX1" fmla="*/ 943486 w 2023046"/>
                <a:gd name="connsiteY1" fmla="*/ 0 h 1574847"/>
                <a:gd name="connsiteX2" fmla="*/ 1927594 w 2023046"/>
                <a:gd name="connsiteY2" fmla="*/ 24603 h 1574847"/>
                <a:gd name="connsiteX3" fmla="*/ 2023046 w 2023046"/>
                <a:gd name="connsiteY3" fmla="*/ 118448 h 1574847"/>
                <a:gd name="connsiteX4" fmla="*/ 1029212 w 2023046"/>
                <a:gd name="connsiteY4" fmla="*/ 1548343 h 1574847"/>
                <a:gd name="connsiteX5" fmla="*/ 0 w 2023046"/>
                <a:gd name="connsiteY5" fmla="*/ 1563421 h 1574847"/>
                <a:gd name="connsiteX0" fmla="*/ 0 w 2023046"/>
                <a:gd name="connsiteY0" fmla="*/ 1563421 h 1563421"/>
                <a:gd name="connsiteX1" fmla="*/ 943486 w 2023046"/>
                <a:gd name="connsiteY1" fmla="*/ 0 h 1563421"/>
                <a:gd name="connsiteX2" fmla="*/ 1927594 w 2023046"/>
                <a:gd name="connsiteY2" fmla="*/ 24603 h 1563421"/>
                <a:gd name="connsiteX3" fmla="*/ 2023046 w 2023046"/>
                <a:gd name="connsiteY3" fmla="*/ 118448 h 1563421"/>
                <a:gd name="connsiteX4" fmla="*/ 1029212 w 2023046"/>
                <a:gd name="connsiteY4" fmla="*/ 1548343 h 1563421"/>
                <a:gd name="connsiteX5" fmla="*/ 0 w 2023046"/>
                <a:gd name="connsiteY5" fmla="*/ 1563421 h 1563421"/>
                <a:gd name="connsiteX0" fmla="*/ 0 w 2023046"/>
                <a:gd name="connsiteY0" fmla="*/ 1563421 h 1568845"/>
                <a:gd name="connsiteX1" fmla="*/ 943486 w 2023046"/>
                <a:gd name="connsiteY1" fmla="*/ 0 h 1568845"/>
                <a:gd name="connsiteX2" fmla="*/ 1927594 w 2023046"/>
                <a:gd name="connsiteY2" fmla="*/ 24603 h 1568845"/>
                <a:gd name="connsiteX3" fmla="*/ 2023046 w 2023046"/>
                <a:gd name="connsiteY3" fmla="*/ 118448 h 1568845"/>
                <a:gd name="connsiteX4" fmla="*/ 1012811 w 2023046"/>
                <a:gd name="connsiteY4" fmla="*/ 1568845 h 1568845"/>
                <a:gd name="connsiteX5" fmla="*/ 0 w 2023046"/>
                <a:gd name="connsiteY5" fmla="*/ 1563421 h 1568845"/>
                <a:gd name="connsiteX0" fmla="*/ 0 w 2023046"/>
                <a:gd name="connsiteY0" fmla="*/ 1575722 h 1575722"/>
                <a:gd name="connsiteX1" fmla="*/ 943486 w 2023046"/>
                <a:gd name="connsiteY1" fmla="*/ 0 h 1575722"/>
                <a:gd name="connsiteX2" fmla="*/ 1927594 w 2023046"/>
                <a:gd name="connsiteY2" fmla="*/ 24603 h 1575722"/>
                <a:gd name="connsiteX3" fmla="*/ 2023046 w 2023046"/>
                <a:gd name="connsiteY3" fmla="*/ 118448 h 1575722"/>
                <a:gd name="connsiteX4" fmla="*/ 1012811 w 2023046"/>
                <a:gd name="connsiteY4" fmla="*/ 1568845 h 1575722"/>
                <a:gd name="connsiteX5" fmla="*/ 0 w 2023046"/>
                <a:gd name="connsiteY5" fmla="*/ 1575722 h 1575722"/>
                <a:gd name="connsiteX0" fmla="*/ 0 w 2023046"/>
                <a:gd name="connsiteY0" fmla="*/ 1557880 h 1557880"/>
                <a:gd name="connsiteX1" fmla="*/ 947947 w 2023046"/>
                <a:gd name="connsiteY1" fmla="*/ 0 h 1557880"/>
                <a:gd name="connsiteX2" fmla="*/ 1927594 w 2023046"/>
                <a:gd name="connsiteY2" fmla="*/ 6761 h 1557880"/>
                <a:gd name="connsiteX3" fmla="*/ 2023046 w 2023046"/>
                <a:gd name="connsiteY3" fmla="*/ 100606 h 1557880"/>
                <a:gd name="connsiteX4" fmla="*/ 1012811 w 2023046"/>
                <a:gd name="connsiteY4" fmla="*/ 1551003 h 1557880"/>
                <a:gd name="connsiteX5" fmla="*/ 0 w 2023046"/>
                <a:gd name="connsiteY5" fmla="*/ 1557880 h 155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046" h="1557880">
                  <a:moveTo>
                    <a:pt x="0" y="1557880"/>
                  </a:moveTo>
                  <a:cubicBezTo>
                    <a:pt x="656072" y="163728"/>
                    <a:pt x="648615" y="123013"/>
                    <a:pt x="947947" y="0"/>
                  </a:cubicBezTo>
                  <a:lnTo>
                    <a:pt x="1927594" y="6761"/>
                  </a:lnTo>
                  <a:cubicBezTo>
                    <a:pt x="1981807" y="34055"/>
                    <a:pt x="1994802" y="50814"/>
                    <a:pt x="2023046" y="100606"/>
                  </a:cubicBezTo>
                  <a:cubicBezTo>
                    <a:pt x="1744216" y="-198728"/>
                    <a:pt x="1262938" y="1099954"/>
                    <a:pt x="1012811" y="1551003"/>
                  </a:cubicBezTo>
                  <a:lnTo>
                    <a:pt x="0" y="155788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nvGrpSpPr>
          <p:cNvPr id="2" name="组合 1"/>
          <p:cNvGrpSpPr/>
          <p:nvPr/>
        </p:nvGrpSpPr>
        <p:grpSpPr>
          <a:xfrm>
            <a:off x="3237275" y="2021434"/>
            <a:ext cx="2864179" cy="2179697"/>
            <a:chOff x="3236480" y="2021433"/>
            <a:chExt cx="2864179" cy="2179697"/>
          </a:xfrm>
          <a:gradFill flip="none" rotWithShape="1">
            <a:gsLst>
              <a:gs pos="0">
                <a:srgbClr val="0170C1">
                  <a:shade val="30000"/>
                  <a:satMod val="115000"/>
                </a:srgbClr>
              </a:gs>
              <a:gs pos="50000">
                <a:srgbClr val="0170C1">
                  <a:shade val="67500"/>
                  <a:satMod val="115000"/>
                </a:srgbClr>
              </a:gs>
              <a:gs pos="100000">
                <a:srgbClr val="0170C1">
                  <a:shade val="100000"/>
                  <a:satMod val="115000"/>
                </a:srgbClr>
              </a:gs>
            </a:gsLst>
            <a:lin ang="18900000" scaled="1"/>
            <a:tileRect/>
          </a:gradFill>
        </p:grpSpPr>
        <p:sp>
          <p:nvSpPr>
            <p:cNvPr id="52" name="任意多边形 51"/>
            <p:cNvSpPr/>
            <p:nvPr/>
          </p:nvSpPr>
          <p:spPr>
            <a:xfrm>
              <a:off x="5538099" y="2073819"/>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 fmla="*/ 367678 w 370875"/>
                <a:gd name="connsiteY0" fmla="*/ 232793 h 232793"/>
                <a:gd name="connsiteX1" fmla="*/ 370875 w 370875"/>
                <a:gd name="connsiteY1" fmla="*/ 92116 h 232793"/>
                <a:gd name="connsiteX2" fmla="*/ 0 w 370875"/>
                <a:gd name="connsiteY2" fmla="*/ 226398 h 232793"/>
                <a:gd name="connsiteX3" fmla="*/ 367678 w 370875"/>
                <a:gd name="connsiteY3" fmla="*/ 232793 h 232793"/>
                <a:gd name="connsiteX0" fmla="*/ 367678 w 370875"/>
                <a:gd name="connsiteY0" fmla="*/ 233290 h 233290"/>
                <a:gd name="connsiteX1" fmla="*/ 370875 w 370875"/>
                <a:gd name="connsiteY1" fmla="*/ 92613 h 233290"/>
                <a:gd name="connsiteX2" fmla="*/ 0 w 370875"/>
                <a:gd name="connsiteY2" fmla="*/ 226895 h 233290"/>
                <a:gd name="connsiteX3" fmla="*/ 367678 w 370875"/>
                <a:gd name="connsiteY3" fmla="*/ 233290 h 233290"/>
                <a:gd name="connsiteX0" fmla="*/ 367678 w 370875"/>
                <a:gd name="connsiteY0" fmla="*/ 229170 h 229170"/>
                <a:gd name="connsiteX1" fmla="*/ 370875 w 370875"/>
                <a:gd name="connsiteY1" fmla="*/ 88493 h 229170"/>
                <a:gd name="connsiteX2" fmla="*/ 0 w 370875"/>
                <a:gd name="connsiteY2" fmla="*/ 222775 h 229170"/>
                <a:gd name="connsiteX3" fmla="*/ 367678 w 370875"/>
                <a:gd name="connsiteY3" fmla="*/ 229170 h 229170"/>
                <a:gd name="connsiteX0" fmla="*/ 386861 w 390058"/>
                <a:gd name="connsiteY0" fmla="*/ 227542 h 230739"/>
                <a:gd name="connsiteX1" fmla="*/ 390058 w 390058"/>
                <a:gd name="connsiteY1" fmla="*/ 86865 h 230739"/>
                <a:gd name="connsiteX2" fmla="*/ 0 w 390058"/>
                <a:gd name="connsiteY2" fmla="*/ 230739 h 230739"/>
                <a:gd name="connsiteX3" fmla="*/ 386861 w 390058"/>
                <a:gd name="connsiteY3" fmla="*/ 227542 h 230739"/>
                <a:gd name="connsiteX0" fmla="*/ 386861 w 390058"/>
                <a:gd name="connsiteY0" fmla="*/ 231640 h 234837"/>
                <a:gd name="connsiteX1" fmla="*/ 390058 w 390058"/>
                <a:gd name="connsiteY1" fmla="*/ 90963 h 234837"/>
                <a:gd name="connsiteX2" fmla="*/ 0 w 390058"/>
                <a:gd name="connsiteY2" fmla="*/ 234837 h 234837"/>
                <a:gd name="connsiteX3" fmla="*/ 386861 w 390058"/>
                <a:gd name="connsiteY3" fmla="*/ 231640 h 234837"/>
                <a:gd name="connsiteX0" fmla="*/ 386861 w 397219"/>
                <a:gd name="connsiteY0" fmla="*/ 231640 h 234837"/>
                <a:gd name="connsiteX1" fmla="*/ 390058 w 397219"/>
                <a:gd name="connsiteY1" fmla="*/ 90963 h 234837"/>
                <a:gd name="connsiteX2" fmla="*/ 0 w 397219"/>
                <a:gd name="connsiteY2" fmla="*/ 234837 h 234837"/>
                <a:gd name="connsiteX3" fmla="*/ 386861 w 397219"/>
                <a:gd name="connsiteY3" fmla="*/ 231640 h 234837"/>
                <a:gd name="connsiteX0" fmla="*/ 386861 w 401264"/>
                <a:gd name="connsiteY0" fmla="*/ 231640 h 234837"/>
                <a:gd name="connsiteX1" fmla="*/ 390058 w 401264"/>
                <a:gd name="connsiteY1" fmla="*/ 90963 h 234837"/>
                <a:gd name="connsiteX2" fmla="*/ 0 w 401264"/>
                <a:gd name="connsiteY2" fmla="*/ 234837 h 234837"/>
                <a:gd name="connsiteX3" fmla="*/ 386861 w 401264"/>
                <a:gd name="connsiteY3" fmla="*/ 231640 h 234837"/>
                <a:gd name="connsiteX0" fmla="*/ 386861 w 406990"/>
                <a:gd name="connsiteY0" fmla="*/ 231640 h 234837"/>
                <a:gd name="connsiteX1" fmla="*/ 390058 w 406990"/>
                <a:gd name="connsiteY1" fmla="*/ 90963 h 234837"/>
                <a:gd name="connsiteX2" fmla="*/ 0 w 406990"/>
                <a:gd name="connsiteY2" fmla="*/ 234837 h 234837"/>
                <a:gd name="connsiteX3" fmla="*/ 386861 w 406990"/>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28587 h 231784"/>
                <a:gd name="connsiteX1" fmla="*/ 390058 w 400092"/>
                <a:gd name="connsiteY1" fmla="*/ 87910 h 231784"/>
                <a:gd name="connsiteX2" fmla="*/ 0 w 400092"/>
                <a:gd name="connsiteY2" fmla="*/ 231784 h 231784"/>
                <a:gd name="connsiteX3" fmla="*/ 386861 w 400092"/>
                <a:gd name="connsiteY3" fmla="*/ 228587 h 231784"/>
              </a:gdLst>
              <a:ahLst/>
              <a:cxnLst>
                <a:cxn ang="0">
                  <a:pos x="connsiteX0" y="connsiteY0"/>
                </a:cxn>
                <a:cxn ang="0">
                  <a:pos x="connsiteX1" y="connsiteY1"/>
                </a:cxn>
                <a:cxn ang="0">
                  <a:pos x="connsiteX2" y="connsiteY2"/>
                </a:cxn>
                <a:cxn ang="0">
                  <a:pos x="connsiteX3" y="connsiteY3"/>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53" name="任意多边形 52"/>
            <p:cNvSpPr/>
            <p:nvPr/>
          </p:nvSpPr>
          <p:spPr>
            <a:xfrm>
              <a:off x="3236480" y="2021433"/>
              <a:ext cx="2836007" cy="2179697"/>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112234"/>
                <a:gd name="connsiteY0" fmla="*/ 1602749 h 1602749"/>
                <a:gd name="connsiteX1" fmla="*/ 947203 w 2112234"/>
                <a:gd name="connsiteY1" fmla="*/ 28177 h 1602749"/>
                <a:gd name="connsiteX2" fmla="*/ 1931311 w 2112234"/>
                <a:gd name="connsiteY2" fmla="*/ 52780 h 1602749"/>
                <a:gd name="connsiteX3" fmla="*/ 2029722 w 2112234"/>
                <a:gd name="connsiteY3" fmla="*/ 134789 h 1602749"/>
                <a:gd name="connsiteX4" fmla="*/ 1029212 w 2112234"/>
                <a:gd name="connsiteY4" fmla="*/ 1594548 h 1602749"/>
                <a:gd name="connsiteX5" fmla="*/ 0 w 2112234"/>
                <a:gd name="connsiteY5" fmla="*/ 1602749 h 1602749"/>
                <a:gd name="connsiteX0" fmla="*/ 0 w 2094991"/>
                <a:gd name="connsiteY0" fmla="*/ 1602749 h 1602749"/>
                <a:gd name="connsiteX1" fmla="*/ 947203 w 2094991"/>
                <a:gd name="connsiteY1" fmla="*/ 28177 h 1602749"/>
                <a:gd name="connsiteX2" fmla="*/ 1931311 w 2094991"/>
                <a:gd name="connsiteY2" fmla="*/ 52780 h 1602749"/>
                <a:gd name="connsiteX3" fmla="*/ 2029722 w 2094991"/>
                <a:gd name="connsiteY3" fmla="*/ 134789 h 1602749"/>
                <a:gd name="connsiteX4" fmla="*/ 1029212 w 2094991"/>
                <a:gd name="connsiteY4" fmla="*/ 1594548 h 1602749"/>
                <a:gd name="connsiteX5" fmla="*/ 0 w 2094991"/>
                <a:gd name="connsiteY5" fmla="*/ 1602749 h 1602749"/>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6763"/>
                <a:gd name="connsiteY0" fmla="*/ 1574572 h 1574572"/>
                <a:gd name="connsiteX1" fmla="*/ 947203 w 2026763"/>
                <a:gd name="connsiteY1" fmla="*/ 0 h 1574572"/>
                <a:gd name="connsiteX2" fmla="*/ 1931311 w 2026763"/>
                <a:gd name="connsiteY2" fmla="*/ 24603 h 1574572"/>
                <a:gd name="connsiteX3" fmla="*/ 2026763 w 2026763"/>
                <a:gd name="connsiteY3" fmla="*/ 118448 h 1574572"/>
                <a:gd name="connsiteX4" fmla="*/ 1029212 w 2026763"/>
                <a:gd name="connsiteY4" fmla="*/ 1566371 h 1574572"/>
                <a:gd name="connsiteX5" fmla="*/ 0 w 2026763"/>
                <a:gd name="connsiteY5" fmla="*/ 1574572 h 1574572"/>
                <a:gd name="connsiteX0" fmla="*/ 0 w 2016965"/>
                <a:gd name="connsiteY0" fmla="*/ 1568040 h 1568040"/>
                <a:gd name="connsiteX1" fmla="*/ 937405 w 2016965"/>
                <a:gd name="connsiteY1" fmla="*/ 0 h 1568040"/>
                <a:gd name="connsiteX2" fmla="*/ 1921513 w 2016965"/>
                <a:gd name="connsiteY2" fmla="*/ 24603 h 1568040"/>
                <a:gd name="connsiteX3" fmla="*/ 2016965 w 2016965"/>
                <a:gd name="connsiteY3" fmla="*/ 118448 h 1568040"/>
                <a:gd name="connsiteX4" fmla="*/ 1019414 w 2016965"/>
                <a:gd name="connsiteY4" fmla="*/ 1566371 h 1568040"/>
                <a:gd name="connsiteX5" fmla="*/ 0 w 2016965"/>
                <a:gd name="connsiteY5" fmla="*/ 1568040 h 1568040"/>
                <a:gd name="connsiteX0" fmla="*/ 0 w 2016965"/>
                <a:gd name="connsiteY0" fmla="*/ 1550198 h 1550198"/>
                <a:gd name="connsiteX1" fmla="*/ 932945 w 2016965"/>
                <a:gd name="connsiteY1" fmla="*/ 0 h 1550198"/>
                <a:gd name="connsiteX2" fmla="*/ 1921513 w 2016965"/>
                <a:gd name="connsiteY2" fmla="*/ 6761 h 1550198"/>
                <a:gd name="connsiteX3" fmla="*/ 2016965 w 2016965"/>
                <a:gd name="connsiteY3" fmla="*/ 100606 h 1550198"/>
                <a:gd name="connsiteX4" fmla="*/ 1019414 w 2016965"/>
                <a:gd name="connsiteY4" fmla="*/ 1548529 h 1550198"/>
                <a:gd name="connsiteX5" fmla="*/ 0 w 2016965"/>
                <a:gd name="connsiteY5" fmla="*/ 1550198 h 155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6965" h="1550198">
                  <a:moveTo>
                    <a:pt x="0" y="1550198"/>
                  </a:moveTo>
                  <a:cubicBezTo>
                    <a:pt x="656072" y="156046"/>
                    <a:pt x="633613" y="123013"/>
                    <a:pt x="932945" y="0"/>
                  </a:cubicBezTo>
                  <a:lnTo>
                    <a:pt x="1921513" y="6761"/>
                  </a:lnTo>
                  <a:cubicBezTo>
                    <a:pt x="1975726" y="34055"/>
                    <a:pt x="1988721" y="50814"/>
                    <a:pt x="2016965" y="100606"/>
                  </a:cubicBezTo>
                  <a:cubicBezTo>
                    <a:pt x="1738135" y="-198728"/>
                    <a:pt x="1269541" y="1097480"/>
                    <a:pt x="1019414" y="1548529"/>
                  </a:cubicBezTo>
                  <a:lnTo>
                    <a:pt x="0" y="15501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nvGrpSpPr>
          <p:cNvPr id="5" name="组合 4"/>
          <p:cNvGrpSpPr/>
          <p:nvPr/>
        </p:nvGrpSpPr>
        <p:grpSpPr>
          <a:xfrm>
            <a:off x="6567188" y="4161164"/>
            <a:ext cx="2874548" cy="2149585"/>
            <a:chOff x="6566394" y="4204652"/>
            <a:chExt cx="2874548" cy="2149585"/>
          </a:xfrm>
          <a:gradFill flip="none" rotWithShape="1">
            <a:gsLst>
              <a:gs pos="0">
                <a:srgbClr val="0170C1">
                  <a:shade val="30000"/>
                  <a:satMod val="115000"/>
                </a:srgbClr>
              </a:gs>
              <a:gs pos="50000">
                <a:srgbClr val="0170C1">
                  <a:shade val="67500"/>
                  <a:satMod val="115000"/>
                </a:srgbClr>
              </a:gs>
              <a:gs pos="100000">
                <a:srgbClr val="0170C1">
                  <a:shade val="100000"/>
                  <a:satMod val="115000"/>
                </a:srgbClr>
              </a:gs>
            </a:gsLst>
            <a:lin ang="5400000" scaled="1"/>
            <a:tileRect/>
          </a:gradFill>
        </p:grpSpPr>
        <p:sp>
          <p:nvSpPr>
            <p:cNvPr id="78" name="任意多边形 77"/>
            <p:cNvSpPr/>
            <p:nvPr/>
          </p:nvSpPr>
          <p:spPr>
            <a:xfrm flipH="1" flipV="1">
              <a:off x="6566394" y="5984842"/>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 fmla="*/ 367678 w 370875"/>
                <a:gd name="connsiteY0" fmla="*/ 232793 h 232793"/>
                <a:gd name="connsiteX1" fmla="*/ 370875 w 370875"/>
                <a:gd name="connsiteY1" fmla="*/ 92116 h 232793"/>
                <a:gd name="connsiteX2" fmla="*/ 0 w 370875"/>
                <a:gd name="connsiteY2" fmla="*/ 226398 h 232793"/>
                <a:gd name="connsiteX3" fmla="*/ 367678 w 370875"/>
                <a:gd name="connsiteY3" fmla="*/ 232793 h 232793"/>
                <a:gd name="connsiteX0" fmla="*/ 367678 w 370875"/>
                <a:gd name="connsiteY0" fmla="*/ 233290 h 233290"/>
                <a:gd name="connsiteX1" fmla="*/ 370875 w 370875"/>
                <a:gd name="connsiteY1" fmla="*/ 92613 h 233290"/>
                <a:gd name="connsiteX2" fmla="*/ 0 w 370875"/>
                <a:gd name="connsiteY2" fmla="*/ 226895 h 233290"/>
                <a:gd name="connsiteX3" fmla="*/ 367678 w 370875"/>
                <a:gd name="connsiteY3" fmla="*/ 233290 h 233290"/>
                <a:gd name="connsiteX0" fmla="*/ 367678 w 370875"/>
                <a:gd name="connsiteY0" fmla="*/ 229170 h 229170"/>
                <a:gd name="connsiteX1" fmla="*/ 370875 w 370875"/>
                <a:gd name="connsiteY1" fmla="*/ 88493 h 229170"/>
                <a:gd name="connsiteX2" fmla="*/ 0 w 370875"/>
                <a:gd name="connsiteY2" fmla="*/ 222775 h 229170"/>
                <a:gd name="connsiteX3" fmla="*/ 367678 w 370875"/>
                <a:gd name="connsiteY3" fmla="*/ 229170 h 229170"/>
                <a:gd name="connsiteX0" fmla="*/ 386861 w 390058"/>
                <a:gd name="connsiteY0" fmla="*/ 227542 h 230739"/>
                <a:gd name="connsiteX1" fmla="*/ 390058 w 390058"/>
                <a:gd name="connsiteY1" fmla="*/ 86865 h 230739"/>
                <a:gd name="connsiteX2" fmla="*/ 0 w 390058"/>
                <a:gd name="connsiteY2" fmla="*/ 230739 h 230739"/>
                <a:gd name="connsiteX3" fmla="*/ 386861 w 390058"/>
                <a:gd name="connsiteY3" fmla="*/ 227542 h 230739"/>
                <a:gd name="connsiteX0" fmla="*/ 386861 w 390058"/>
                <a:gd name="connsiteY0" fmla="*/ 231640 h 234837"/>
                <a:gd name="connsiteX1" fmla="*/ 390058 w 390058"/>
                <a:gd name="connsiteY1" fmla="*/ 90963 h 234837"/>
                <a:gd name="connsiteX2" fmla="*/ 0 w 390058"/>
                <a:gd name="connsiteY2" fmla="*/ 234837 h 234837"/>
                <a:gd name="connsiteX3" fmla="*/ 386861 w 390058"/>
                <a:gd name="connsiteY3" fmla="*/ 231640 h 234837"/>
                <a:gd name="connsiteX0" fmla="*/ 386861 w 397219"/>
                <a:gd name="connsiteY0" fmla="*/ 231640 h 234837"/>
                <a:gd name="connsiteX1" fmla="*/ 390058 w 397219"/>
                <a:gd name="connsiteY1" fmla="*/ 90963 h 234837"/>
                <a:gd name="connsiteX2" fmla="*/ 0 w 397219"/>
                <a:gd name="connsiteY2" fmla="*/ 234837 h 234837"/>
                <a:gd name="connsiteX3" fmla="*/ 386861 w 397219"/>
                <a:gd name="connsiteY3" fmla="*/ 231640 h 234837"/>
                <a:gd name="connsiteX0" fmla="*/ 386861 w 401264"/>
                <a:gd name="connsiteY0" fmla="*/ 231640 h 234837"/>
                <a:gd name="connsiteX1" fmla="*/ 390058 w 401264"/>
                <a:gd name="connsiteY1" fmla="*/ 90963 h 234837"/>
                <a:gd name="connsiteX2" fmla="*/ 0 w 401264"/>
                <a:gd name="connsiteY2" fmla="*/ 234837 h 234837"/>
                <a:gd name="connsiteX3" fmla="*/ 386861 w 401264"/>
                <a:gd name="connsiteY3" fmla="*/ 231640 h 234837"/>
                <a:gd name="connsiteX0" fmla="*/ 386861 w 406990"/>
                <a:gd name="connsiteY0" fmla="*/ 231640 h 234837"/>
                <a:gd name="connsiteX1" fmla="*/ 390058 w 406990"/>
                <a:gd name="connsiteY1" fmla="*/ 90963 h 234837"/>
                <a:gd name="connsiteX2" fmla="*/ 0 w 406990"/>
                <a:gd name="connsiteY2" fmla="*/ 234837 h 234837"/>
                <a:gd name="connsiteX3" fmla="*/ 386861 w 406990"/>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28587 h 231784"/>
                <a:gd name="connsiteX1" fmla="*/ 390058 w 400092"/>
                <a:gd name="connsiteY1" fmla="*/ 87910 h 231784"/>
                <a:gd name="connsiteX2" fmla="*/ 0 w 400092"/>
                <a:gd name="connsiteY2" fmla="*/ 231784 h 231784"/>
                <a:gd name="connsiteX3" fmla="*/ 386861 w 400092"/>
                <a:gd name="connsiteY3" fmla="*/ 228587 h 231784"/>
              </a:gdLst>
              <a:ahLst/>
              <a:cxnLst>
                <a:cxn ang="0">
                  <a:pos x="connsiteX0" y="connsiteY0"/>
                </a:cxn>
                <a:cxn ang="0">
                  <a:pos x="connsiteX1" y="connsiteY1"/>
                </a:cxn>
                <a:cxn ang="0">
                  <a:pos x="connsiteX2" y="connsiteY2"/>
                </a:cxn>
                <a:cxn ang="0">
                  <a:pos x="connsiteX3" y="connsiteY3"/>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45" name="任意多边形 44"/>
            <p:cNvSpPr/>
            <p:nvPr/>
          </p:nvSpPr>
          <p:spPr>
            <a:xfrm flipH="1" flipV="1">
              <a:off x="6595751" y="4204652"/>
              <a:ext cx="2845191" cy="2149585"/>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112234"/>
                <a:gd name="connsiteY0" fmla="*/ 1602749 h 1602749"/>
                <a:gd name="connsiteX1" fmla="*/ 947203 w 2112234"/>
                <a:gd name="connsiteY1" fmla="*/ 28177 h 1602749"/>
                <a:gd name="connsiteX2" fmla="*/ 1931311 w 2112234"/>
                <a:gd name="connsiteY2" fmla="*/ 52780 h 1602749"/>
                <a:gd name="connsiteX3" fmla="*/ 2029722 w 2112234"/>
                <a:gd name="connsiteY3" fmla="*/ 134789 h 1602749"/>
                <a:gd name="connsiteX4" fmla="*/ 1029212 w 2112234"/>
                <a:gd name="connsiteY4" fmla="*/ 1594548 h 1602749"/>
                <a:gd name="connsiteX5" fmla="*/ 0 w 2112234"/>
                <a:gd name="connsiteY5" fmla="*/ 1602749 h 1602749"/>
                <a:gd name="connsiteX0" fmla="*/ 0 w 2094991"/>
                <a:gd name="connsiteY0" fmla="*/ 1602749 h 1602749"/>
                <a:gd name="connsiteX1" fmla="*/ 947203 w 2094991"/>
                <a:gd name="connsiteY1" fmla="*/ 28177 h 1602749"/>
                <a:gd name="connsiteX2" fmla="*/ 1931311 w 2094991"/>
                <a:gd name="connsiteY2" fmla="*/ 52780 h 1602749"/>
                <a:gd name="connsiteX3" fmla="*/ 2029722 w 2094991"/>
                <a:gd name="connsiteY3" fmla="*/ 134789 h 1602749"/>
                <a:gd name="connsiteX4" fmla="*/ 1029212 w 2094991"/>
                <a:gd name="connsiteY4" fmla="*/ 1594548 h 1602749"/>
                <a:gd name="connsiteX5" fmla="*/ 0 w 2094991"/>
                <a:gd name="connsiteY5" fmla="*/ 1602749 h 1602749"/>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6763"/>
                <a:gd name="connsiteY0" fmla="*/ 1574572 h 1574572"/>
                <a:gd name="connsiteX1" fmla="*/ 947203 w 2026763"/>
                <a:gd name="connsiteY1" fmla="*/ 0 h 1574572"/>
                <a:gd name="connsiteX2" fmla="*/ 1931311 w 2026763"/>
                <a:gd name="connsiteY2" fmla="*/ 24603 h 1574572"/>
                <a:gd name="connsiteX3" fmla="*/ 2026763 w 2026763"/>
                <a:gd name="connsiteY3" fmla="*/ 118448 h 1574572"/>
                <a:gd name="connsiteX4" fmla="*/ 1029212 w 2026763"/>
                <a:gd name="connsiteY4" fmla="*/ 1566371 h 1574572"/>
                <a:gd name="connsiteX5" fmla="*/ 0 w 2026763"/>
                <a:gd name="connsiteY5" fmla="*/ 1574572 h 1574572"/>
                <a:gd name="connsiteX0" fmla="*/ 0 w 1994106"/>
                <a:gd name="connsiteY0" fmla="*/ 1564775 h 1566371"/>
                <a:gd name="connsiteX1" fmla="*/ 914546 w 1994106"/>
                <a:gd name="connsiteY1" fmla="*/ 0 h 1566371"/>
                <a:gd name="connsiteX2" fmla="*/ 1898654 w 1994106"/>
                <a:gd name="connsiteY2" fmla="*/ 24603 h 1566371"/>
                <a:gd name="connsiteX3" fmla="*/ 1994106 w 1994106"/>
                <a:gd name="connsiteY3" fmla="*/ 118448 h 1566371"/>
                <a:gd name="connsiteX4" fmla="*/ 996555 w 1994106"/>
                <a:gd name="connsiteY4" fmla="*/ 1566371 h 1566371"/>
                <a:gd name="connsiteX5" fmla="*/ 0 w 1994106"/>
                <a:gd name="connsiteY5" fmla="*/ 1564775 h 1566371"/>
                <a:gd name="connsiteX0" fmla="*/ 0 w 2010434"/>
                <a:gd name="connsiteY0" fmla="*/ 1564775 h 1566371"/>
                <a:gd name="connsiteX1" fmla="*/ 930874 w 2010434"/>
                <a:gd name="connsiteY1" fmla="*/ 0 h 1566371"/>
                <a:gd name="connsiteX2" fmla="*/ 1914982 w 2010434"/>
                <a:gd name="connsiteY2" fmla="*/ 24603 h 1566371"/>
                <a:gd name="connsiteX3" fmla="*/ 2010434 w 2010434"/>
                <a:gd name="connsiteY3" fmla="*/ 118448 h 1566371"/>
                <a:gd name="connsiteX4" fmla="*/ 1012883 w 2010434"/>
                <a:gd name="connsiteY4" fmla="*/ 1566371 h 1566371"/>
                <a:gd name="connsiteX5" fmla="*/ 0 w 2010434"/>
                <a:gd name="connsiteY5" fmla="*/ 1564775 h 1566371"/>
                <a:gd name="connsiteX0" fmla="*/ 0 w 2023497"/>
                <a:gd name="connsiteY0" fmla="*/ 1519055 h 1566371"/>
                <a:gd name="connsiteX1" fmla="*/ 943937 w 2023497"/>
                <a:gd name="connsiteY1" fmla="*/ 0 h 1566371"/>
                <a:gd name="connsiteX2" fmla="*/ 1928045 w 2023497"/>
                <a:gd name="connsiteY2" fmla="*/ 24603 h 1566371"/>
                <a:gd name="connsiteX3" fmla="*/ 2023497 w 2023497"/>
                <a:gd name="connsiteY3" fmla="*/ 118448 h 1566371"/>
                <a:gd name="connsiteX4" fmla="*/ 1025946 w 2023497"/>
                <a:gd name="connsiteY4" fmla="*/ 1566371 h 1566371"/>
                <a:gd name="connsiteX5" fmla="*/ 0 w 2023497"/>
                <a:gd name="connsiteY5" fmla="*/ 1519055 h 1566371"/>
                <a:gd name="connsiteX0" fmla="*/ 0 w 2023497"/>
                <a:gd name="connsiteY0" fmla="*/ 1519055 h 1519055"/>
                <a:gd name="connsiteX1" fmla="*/ 943937 w 2023497"/>
                <a:gd name="connsiteY1" fmla="*/ 0 h 1519055"/>
                <a:gd name="connsiteX2" fmla="*/ 1928045 w 2023497"/>
                <a:gd name="connsiteY2" fmla="*/ 24603 h 1519055"/>
                <a:gd name="connsiteX3" fmla="*/ 2023497 w 2023497"/>
                <a:gd name="connsiteY3" fmla="*/ 118448 h 1519055"/>
                <a:gd name="connsiteX4" fmla="*/ 1019415 w 2023497"/>
                <a:gd name="connsiteY4" fmla="*/ 1491259 h 1519055"/>
                <a:gd name="connsiteX5" fmla="*/ 0 w 2023497"/>
                <a:gd name="connsiteY5" fmla="*/ 1519055 h 1519055"/>
                <a:gd name="connsiteX0" fmla="*/ 0 w 2023497"/>
                <a:gd name="connsiteY0" fmla="*/ 1519055 h 1519055"/>
                <a:gd name="connsiteX1" fmla="*/ 943937 w 2023497"/>
                <a:gd name="connsiteY1" fmla="*/ 0 h 1519055"/>
                <a:gd name="connsiteX2" fmla="*/ 1928045 w 2023497"/>
                <a:gd name="connsiteY2" fmla="*/ 24603 h 1519055"/>
                <a:gd name="connsiteX3" fmla="*/ 2023497 w 2023497"/>
                <a:gd name="connsiteY3" fmla="*/ 118448 h 1519055"/>
                <a:gd name="connsiteX4" fmla="*/ 1019415 w 2023497"/>
                <a:gd name="connsiteY4" fmla="*/ 1504322 h 1519055"/>
                <a:gd name="connsiteX5" fmla="*/ 0 w 2023497"/>
                <a:gd name="connsiteY5" fmla="*/ 1519055 h 1519055"/>
                <a:gd name="connsiteX0" fmla="*/ 0 w 2023497"/>
                <a:gd name="connsiteY0" fmla="*/ 1519055 h 1519055"/>
                <a:gd name="connsiteX1" fmla="*/ 943937 w 2023497"/>
                <a:gd name="connsiteY1" fmla="*/ 0 h 1519055"/>
                <a:gd name="connsiteX2" fmla="*/ 1928045 w 2023497"/>
                <a:gd name="connsiteY2" fmla="*/ 24603 h 1519055"/>
                <a:gd name="connsiteX3" fmla="*/ 2023497 w 2023497"/>
                <a:gd name="connsiteY3" fmla="*/ 118448 h 1519055"/>
                <a:gd name="connsiteX4" fmla="*/ 1029212 w 2023497"/>
                <a:gd name="connsiteY4" fmla="*/ 1507588 h 1519055"/>
                <a:gd name="connsiteX5" fmla="*/ 0 w 2023497"/>
                <a:gd name="connsiteY5" fmla="*/ 1519055 h 1519055"/>
                <a:gd name="connsiteX0" fmla="*/ 0 w 2023497"/>
                <a:gd name="connsiteY0" fmla="*/ 1519055 h 1548476"/>
                <a:gd name="connsiteX1" fmla="*/ 943937 w 2023497"/>
                <a:gd name="connsiteY1" fmla="*/ 0 h 1548476"/>
                <a:gd name="connsiteX2" fmla="*/ 1928045 w 2023497"/>
                <a:gd name="connsiteY2" fmla="*/ 24603 h 1548476"/>
                <a:gd name="connsiteX3" fmla="*/ 2023497 w 2023497"/>
                <a:gd name="connsiteY3" fmla="*/ 118448 h 1548476"/>
                <a:gd name="connsiteX4" fmla="*/ 1025495 w 2023497"/>
                <a:gd name="connsiteY4" fmla="*/ 1548476 h 1548476"/>
                <a:gd name="connsiteX5" fmla="*/ 0 w 2023497"/>
                <a:gd name="connsiteY5" fmla="*/ 1519055 h 1548476"/>
                <a:gd name="connsiteX0" fmla="*/ 0 w 2023497"/>
                <a:gd name="connsiteY0" fmla="*/ 1537640 h 1548476"/>
                <a:gd name="connsiteX1" fmla="*/ 943937 w 2023497"/>
                <a:gd name="connsiteY1" fmla="*/ 0 h 1548476"/>
                <a:gd name="connsiteX2" fmla="*/ 1928045 w 2023497"/>
                <a:gd name="connsiteY2" fmla="*/ 24603 h 1548476"/>
                <a:gd name="connsiteX3" fmla="*/ 2023497 w 2023497"/>
                <a:gd name="connsiteY3" fmla="*/ 118448 h 1548476"/>
                <a:gd name="connsiteX4" fmla="*/ 1025495 w 2023497"/>
                <a:gd name="connsiteY4" fmla="*/ 1548476 h 1548476"/>
                <a:gd name="connsiteX5" fmla="*/ 0 w 2023497"/>
                <a:gd name="connsiteY5" fmla="*/ 1537640 h 1548476"/>
                <a:gd name="connsiteX0" fmla="*/ 0 w 2023497"/>
                <a:gd name="connsiteY0" fmla="*/ 1545841 h 1548476"/>
                <a:gd name="connsiteX1" fmla="*/ 943937 w 2023497"/>
                <a:gd name="connsiteY1" fmla="*/ 0 h 1548476"/>
                <a:gd name="connsiteX2" fmla="*/ 1928045 w 2023497"/>
                <a:gd name="connsiteY2" fmla="*/ 24603 h 1548476"/>
                <a:gd name="connsiteX3" fmla="*/ 2023497 w 2023497"/>
                <a:gd name="connsiteY3" fmla="*/ 118448 h 1548476"/>
                <a:gd name="connsiteX4" fmla="*/ 1025495 w 2023497"/>
                <a:gd name="connsiteY4" fmla="*/ 1548476 h 1548476"/>
                <a:gd name="connsiteX5" fmla="*/ 0 w 2023497"/>
                <a:gd name="connsiteY5" fmla="*/ 1545841 h 1548476"/>
                <a:gd name="connsiteX0" fmla="*/ 0 w 2023497"/>
                <a:gd name="connsiteY0" fmla="*/ 1545841 h 1560778"/>
                <a:gd name="connsiteX1" fmla="*/ 943937 w 2023497"/>
                <a:gd name="connsiteY1" fmla="*/ 0 h 1560778"/>
                <a:gd name="connsiteX2" fmla="*/ 1928045 w 2023497"/>
                <a:gd name="connsiteY2" fmla="*/ 24603 h 1560778"/>
                <a:gd name="connsiteX3" fmla="*/ 2023497 w 2023497"/>
                <a:gd name="connsiteY3" fmla="*/ 118448 h 1560778"/>
                <a:gd name="connsiteX4" fmla="*/ 1013194 w 2023497"/>
                <a:gd name="connsiteY4" fmla="*/ 1560778 h 1560778"/>
                <a:gd name="connsiteX5" fmla="*/ 0 w 2023497"/>
                <a:gd name="connsiteY5" fmla="*/ 1545841 h 1560778"/>
                <a:gd name="connsiteX0" fmla="*/ 0 w 2023497"/>
                <a:gd name="connsiteY0" fmla="*/ 1545841 h 1545841"/>
                <a:gd name="connsiteX1" fmla="*/ 943937 w 2023497"/>
                <a:gd name="connsiteY1" fmla="*/ 0 h 1545841"/>
                <a:gd name="connsiteX2" fmla="*/ 1928045 w 2023497"/>
                <a:gd name="connsiteY2" fmla="*/ 24603 h 1545841"/>
                <a:gd name="connsiteX3" fmla="*/ 2023497 w 2023497"/>
                <a:gd name="connsiteY3" fmla="*/ 118448 h 1545841"/>
                <a:gd name="connsiteX4" fmla="*/ 1013194 w 2023497"/>
                <a:gd name="connsiteY4" fmla="*/ 1544377 h 1545841"/>
                <a:gd name="connsiteX5" fmla="*/ 0 w 2023497"/>
                <a:gd name="connsiteY5" fmla="*/ 1545841 h 1545841"/>
                <a:gd name="connsiteX0" fmla="*/ 0 w 2023497"/>
                <a:gd name="connsiteY0" fmla="*/ 1545841 h 1552578"/>
                <a:gd name="connsiteX1" fmla="*/ 943937 w 2023497"/>
                <a:gd name="connsiteY1" fmla="*/ 0 h 1552578"/>
                <a:gd name="connsiteX2" fmla="*/ 1928045 w 2023497"/>
                <a:gd name="connsiteY2" fmla="*/ 24603 h 1552578"/>
                <a:gd name="connsiteX3" fmla="*/ 2023497 w 2023497"/>
                <a:gd name="connsiteY3" fmla="*/ 118448 h 1552578"/>
                <a:gd name="connsiteX4" fmla="*/ 1009093 w 2023497"/>
                <a:gd name="connsiteY4" fmla="*/ 1552578 h 1552578"/>
                <a:gd name="connsiteX5" fmla="*/ 0 w 2023497"/>
                <a:gd name="connsiteY5" fmla="*/ 1545841 h 1552578"/>
                <a:gd name="connsiteX0" fmla="*/ 0 w 2023497"/>
                <a:gd name="connsiteY0" fmla="*/ 1522046 h 1528783"/>
                <a:gd name="connsiteX1" fmla="*/ 930340 w 2023497"/>
                <a:gd name="connsiteY1" fmla="*/ 0 h 1528783"/>
                <a:gd name="connsiteX2" fmla="*/ 1928045 w 2023497"/>
                <a:gd name="connsiteY2" fmla="*/ 808 h 1528783"/>
                <a:gd name="connsiteX3" fmla="*/ 2023497 w 2023497"/>
                <a:gd name="connsiteY3" fmla="*/ 94653 h 1528783"/>
                <a:gd name="connsiteX4" fmla="*/ 1009093 w 2023497"/>
                <a:gd name="connsiteY4" fmla="*/ 1528783 h 1528783"/>
                <a:gd name="connsiteX5" fmla="*/ 0 w 2023497"/>
                <a:gd name="connsiteY5" fmla="*/ 1522046 h 152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497" h="1528783">
                  <a:moveTo>
                    <a:pt x="0" y="1522046"/>
                  </a:moveTo>
                  <a:cubicBezTo>
                    <a:pt x="656072" y="127894"/>
                    <a:pt x="631008" y="123013"/>
                    <a:pt x="930340" y="0"/>
                  </a:cubicBezTo>
                  <a:lnTo>
                    <a:pt x="1928045" y="808"/>
                  </a:lnTo>
                  <a:cubicBezTo>
                    <a:pt x="1982258" y="28102"/>
                    <a:pt x="1995253" y="44861"/>
                    <a:pt x="2023497" y="94653"/>
                  </a:cubicBezTo>
                  <a:cubicBezTo>
                    <a:pt x="1744667" y="-204681"/>
                    <a:pt x="1259220" y="1077734"/>
                    <a:pt x="1009093" y="1528783"/>
                  </a:cubicBezTo>
                  <a:lnTo>
                    <a:pt x="0" y="15220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nvGrpSpPr>
          <p:cNvPr id="4" name="组合 3"/>
          <p:cNvGrpSpPr/>
          <p:nvPr/>
        </p:nvGrpSpPr>
        <p:grpSpPr>
          <a:xfrm>
            <a:off x="3232681" y="4185258"/>
            <a:ext cx="2868772" cy="2188952"/>
            <a:chOff x="3231887" y="4185258"/>
            <a:chExt cx="2868772" cy="2188952"/>
          </a:xfrm>
          <a:gradFill flip="none" rotWithShape="1">
            <a:gsLst>
              <a:gs pos="0">
                <a:srgbClr val="0170C1">
                  <a:shade val="30000"/>
                  <a:satMod val="115000"/>
                </a:srgbClr>
              </a:gs>
              <a:gs pos="50000">
                <a:srgbClr val="0170C1">
                  <a:shade val="67500"/>
                  <a:satMod val="115000"/>
                </a:srgbClr>
              </a:gs>
              <a:gs pos="100000">
                <a:srgbClr val="0170C1">
                  <a:shade val="100000"/>
                  <a:satMod val="115000"/>
                </a:srgbClr>
              </a:gs>
            </a:gsLst>
            <a:lin ang="5400000" scaled="1"/>
            <a:tileRect/>
          </a:gradFill>
        </p:grpSpPr>
        <p:sp>
          <p:nvSpPr>
            <p:cNvPr id="77" name="任意多边形 76"/>
            <p:cNvSpPr/>
            <p:nvPr/>
          </p:nvSpPr>
          <p:spPr>
            <a:xfrm flipV="1">
              <a:off x="5538099" y="5984842"/>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 fmla="*/ 367678 w 370875"/>
                <a:gd name="connsiteY0" fmla="*/ 232793 h 232793"/>
                <a:gd name="connsiteX1" fmla="*/ 370875 w 370875"/>
                <a:gd name="connsiteY1" fmla="*/ 92116 h 232793"/>
                <a:gd name="connsiteX2" fmla="*/ 0 w 370875"/>
                <a:gd name="connsiteY2" fmla="*/ 226398 h 232793"/>
                <a:gd name="connsiteX3" fmla="*/ 367678 w 370875"/>
                <a:gd name="connsiteY3" fmla="*/ 232793 h 232793"/>
                <a:gd name="connsiteX0" fmla="*/ 367678 w 370875"/>
                <a:gd name="connsiteY0" fmla="*/ 233290 h 233290"/>
                <a:gd name="connsiteX1" fmla="*/ 370875 w 370875"/>
                <a:gd name="connsiteY1" fmla="*/ 92613 h 233290"/>
                <a:gd name="connsiteX2" fmla="*/ 0 w 370875"/>
                <a:gd name="connsiteY2" fmla="*/ 226895 h 233290"/>
                <a:gd name="connsiteX3" fmla="*/ 367678 w 370875"/>
                <a:gd name="connsiteY3" fmla="*/ 233290 h 233290"/>
                <a:gd name="connsiteX0" fmla="*/ 367678 w 370875"/>
                <a:gd name="connsiteY0" fmla="*/ 229170 h 229170"/>
                <a:gd name="connsiteX1" fmla="*/ 370875 w 370875"/>
                <a:gd name="connsiteY1" fmla="*/ 88493 h 229170"/>
                <a:gd name="connsiteX2" fmla="*/ 0 w 370875"/>
                <a:gd name="connsiteY2" fmla="*/ 222775 h 229170"/>
                <a:gd name="connsiteX3" fmla="*/ 367678 w 370875"/>
                <a:gd name="connsiteY3" fmla="*/ 229170 h 229170"/>
                <a:gd name="connsiteX0" fmla="*/ 386861 w 390058"/>
                <a:gd name="connsiteY0" fmla="*/ 227542 h 230739"/>
                <a:gd name="connsiteX1" fmla="*/ 390058 w 390058"/>
                <a:gd name="connsiteY1" fmla="*/ 86865 h 230739"/>
                <a:gd name="connsiteX2" fmla="*/ 0 w 390058"/>
                <a:gd name="connsiteY2" fmla="*/ 230739 h 230739"/>
                <a:gd name="connsiteX3" fmla="*/ 386861 w 390058"/>
                <a:gd name="connsiteY3" fmla="*/ 227542 h 230739"/>
                <a:gd name="connsiteX0" fmla="*/ 386861 w 390058"/>
                <a:gd name="connsiteY0" fmla="*/ 231640 h 234837"/>
                <a:gd name="connsiteX1" fmla="*/ 390058 w 390058"/>
                <a:gd name="connsiteY1" fmla="*/ 90963 h 234837"/>
                <a:gd name="connsiteX2" fmla="*/ 0 w 390058"/>
                <a:gd name="connsiteY2" fmla="*/ 234837 h 234837"/>
                <a:gd name="connsiteX3" fmla="*/ 386861 w 390058"/>
                <a:gd name="connsiteY3" fmla="*/ 231640 h 234837"/>
                <a:gd name="connsiteX0" fmla="*/ 386861 w 397219"/>
                <a:gd name="connsiteY0" fmla="*/ 231640 h 234837"/>
                <a:gd name="connsiteX1" fmla="*/ 390058 w 397219"/>
                <a:gd name="connsiteY1" fmla="*/ 90963 h 234837"/>
                <a:gd name="connsiteX2" fmla="*/ 0 w 397219"/>
                <a:gd name="connsiteY2" fmla="*/ 234837 h 234837"/>
                <a:gd name="connsiteX3" fmla="*/ 386861 w 397219"/>
                <a:gd name="connsiteY3" fmla="*/ 231640 h 234837"/>
                <a:gd name="connsiteX0" fmla="*/ 386861 w 401264"/>
                <a:gd name="connsiteY0" fmla="*/ 231640 h 234837"/>
                <a:gd name="connsiteX1" fmla="*/ 390058 w 401264"/>
                <a:gd name="connsiteY1" fmla="*/ 90963 h 234837"/>
                <a:gd name="connsiteX2" fmla="*/ 0 w 401264"/>
                <a:gd name="connsiteY2" fmla="*/ 234837 h 234837"/>
                <a:gd name="connsiteX3" fmla="*/ 386861 w 401264"/>
                <a:gd name="connsiteY3" fmla="*/ 231640 h 234837"/>
                <a:gd name="connsiteX0" fmla="*/ 386861 w 406990"/>
                <a:gd name="connsiteY0" fmla="*/ 231640 h 234837"/>
                <a:gd name="connsiteX1" fmla="*/ 390058 w 406990"/>
                <a:gd name="connsiteY1" fmla="*/ 90963 h 234837"/>
                <a:gd name="connsiteX2" fmla="*/ 0 w 406990"/>
                <a:gd name="connsiteY2" fmla="*/ 234837 h 234837"/>
                <a:gd name="connsiteX3" fmla="*/ 386861 w 406990"/>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28587 h 231784"/>
                <a:gd name="connsiteX1" fmla="*/ 390058 w 400092"/>
                <a:gd name="connsiteY1" fmla="*/ 87910 h 231784"/>
                <a:gd name="connsiteX2" fmla="*/ 0 w 400092"/>
                <a:gd name="connsiteY2" fmla="*/ 231784 h 231784"/>
                <a:gd name="connsiteX3" fmla="*/ 386861 w 400092"/>
                <a:gd name="connsiteY3" fmla="*/ 228587 h 231784"/>
              </a:gdLst>
              <a:ahLst/>
              <a:cxnLst>
                <a:cxn ang="0">
                  <a:pos x="connsiteX0" y="connsiteY0"/>
                </a:cxn>
                <a:cxn ang="0">
                  <a:pos x="connsiteX1" y="connsiteY1"/>
                </a:cxn>
                <a:cxn ang="0">
                  <a:pos x="connsiteX2" y="connsiteY2"/>
                </a:cxn>
                <a:cxn ang="0">
                  <a:pos x="connsiteX3" y="connsiteY3"/>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49" name="任意多边形 48"/>
            <p:cNvSpPr/>
            <p:nvPr/>
          </p:nvSpPr>
          <p:spPr>
            <a:xfrm flipV="1">
              <a:off x="3231887" y="4185258"/>
              <a:ext cx="2840599" cy="2188952"/>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112234"/>
                <a:gd name="connsiteY0" fmla="*/ 1602749 h 1602749"/>
                <a:gd name="connsiteX1" fmla="*/ 947203 w 2112234"/>
                <a:gd name="connsiteY1" fmla="*/ 28177 h 1602749"/>
                <a:gd name="connsiteX2" fmla="*/ 1931311 w 2112234"/>
                <a:gd name="connsiteY2" fmla="*/ 52780 h 1602749"/>
                <a:gd name="connsiteX3" fmla="*/ 2029722 w 2112234"/>
                <a:gd name="connsiteY3" fmla="*/ 134789 h 1602749"/>
                <a:gd name="connsiteX4" fmla="*/ 1029212 w 2112234"/>
                <a:gd name="connsiteY4" fmla="*/ 1594548 h 1602749"/>
                <a:gd name="connsiteX5" fmla="*/ 0 w 2112234"/>
                <a:gd name="connsiteY5" fmla="*/ 1602749 h 1602749"/>
                <a:gd name="connsiteX0" fmla="*/ 0 w 2094991"/>
                <a:gd name="connsiteY0" fmla="*/ 1602749 h 1602749"/>
                <a:gd name="connsiteX1" fmla="*/ 947203 w 2094991"/>
                <a:gd name="connsiteY1" fmla="*/ 28177 h 1602749"/>
                <a:gd name="connsiteX2" fmla="*/ 1931311 w 2094991"/>
                <a:gd name="connsiteY2" fmla="*/ 52780 h 1602749"/>
                <a:gd name="connsiteX3" fmla="*/ 2029722 w 2094991"/>
                <a:gd name="connsiteY3" fmla="*/ 134789 h 1602749"/>
                <a:gd name="connsiteX4" fmla="*/ 1029212 w 2094991"/>
                <a:gd name="connsiteY4" fmla="*/ 1594548 h 1602749"/>
                <a:gd name="connsiteX5" fmla="*/ 0 w 2094991"/>
                <a:gd name="connsiteY5" fmla="*/ 1602749 h 1602749"/>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6763"/>
                <a:gd name="connsiteY0" fmla="*/ 1574572 h 1574572"/>
                <a:gd name="connsiteX1" fmla="*/ 947203 w 2026763"/>
                <a:gd name="connsiteY1" fmla="*/ 0 h 1574572"/>
                <a:gd name="connsiteX2" fmla="*/ 1931311 w 2026763"/>
                <a:gd name="connsiteY2" fmla="*/ 24603 h 1574572"/>
                <a:gd name="connsiteX3" fmla="*/ 2026763 w 2026763"/>
                <a:gd name="connsiteY3" fmla="*/ 118448 h 1574572"/>
                <a:gd name="connsiteX4" fmla="*/ 1029212 w 2026763"/>
                <a:gd name="connsiteY4" fmla="*/ 1566371 h 1574572"/>
                <a:gd name="connsiteX5" fmla="*/ 0 w 2026763"/>
                <a:gd name="connsiteY5" fmla="*/ 1574572 h 1574572"/>
                <a:gd name="connsiteX0" fmla="*/ 0 w 2020231"/>
                <a:gd name="connsiteY0" fmla="*/ 1554978 h 1566371"/>
                <a:gd name="connsiteX1" fmla="*/ 940671 w 2020231"/>
                <a:gd name="connsiteY1" fmla="*/ 0 h 1566371"/>
                <a:gd name="connsiteX2" fmla="*/ 1924779 w 2020231"/>
                <a:gd name="connsiteY2" fmla="*/ 24603 h 1566371"/>
                <a:gd name="connsiteX3" fmla="*/ 2020231 w 2020231"/>
                <a:gd name="connsiteY3" fmla="*/ 118448 h 1566371"/>
                <a:gd name="connsiteX4" fmla="*/ 1022680 w 2020231"/>
                <a:gd name="connsiteY4" fmla="*/ 1566371 h 1566371"/>
                <a:gd name="connsiteX5" fmla="*/ 0 w 2020231"/>
                <a:gd name="connsiteY5" fmla="*/ 1554978 h 1566371"/>
                <a:gd name="connsiteX0" fmla="*/ 0 w 2020231"/>
                <a:gd name="connsiteY0" fmla="*/ 1545387 h 1556780"/>
                <a:gd name="connsiteX1" fmla="*/ 931079 w 2020231"/>
                <a:gd name="connsiteY1" fmla="*/ 0 h 1556780"/>
                <a:gd name="connsiteX2" fmla="*/ 1924779 w 2020231"/>
                <a:gd name="connsiteY2" fmla="*/ 15012 h 1556780"/>
                <a:gd name="connsiteX3" fmla="*/ 2020231 w 2020231"/>
                <a:gd name="connsiteY3" fmla="*/ 108857 h 1556780"/>
                <a:gd name="connsiteX4" fmla="*/ 1022680 w 2020231"/>
                <a:gd name="connsiteY4" fmla="*/ 1556780 h 1556780"/>
                <a:gd name="connsiteX5" fmla="*/ 0 w 2020231"/>
                <a:gd name="connsiteY5" fmla="*/ 1545387 h 155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0231" h="1556780">
                  <a:moveTo>
                    <a:pt x="0" y="1545387"/>
                  </a:moveTo>
                  <a:cubicBezTo>
                    <a:pt x="656072" y="151235"/>
                    <a:pt x="631747" y="123013"/>
                    <a:pt x="931079" y="0"/>
                  </a:cubicBezTo>
                  <a:lnTo>
                    <a:pt x="1924779" y="15012"/>
                  </a:lnTo>
                  <a:cubicBezTo>
                    <a:pt x="1978992" y="42306"/>
                    <a:pt x="1991987" y="59065"/>
                    <a:pt x="2020231" y="108857"/>
                  </a:cubicBezTo>
                  <a:cubicBezTo>
                    <a:pt x="1741401" y="-190477"/>
                    <a:pt x="1272807" y="1105731"/>
                    <a:pt x="1022680" y="1556780"/>
                  </a:cubicBezTo>
                  <a:lnTo>
                    <a:pt x="0" y="154538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nvGrpSpPr>
          <p:cNvPr id="8" name="组合 7"/>
          <p:cNvGrpSpPr/>
          <p:nvPr/>
        </p:nvGrpSpPr>
        <p:grpSpPr>
          <a:xfrm>
            <a:off x="2333018" y="2356940"/>
            <a:ext cx="8247556" cy="3643436"/>
            <a:chOff x="2332224" y="2356940"/>
            <a:chExt cx="8247556" cy="3643436"/>
          </a:xfrm>
        </p:grpSpPr>
        <p:grpSp>
          <p:nvGrpSpPr>
            <p:cNvPr id="6" name="组合 5"/>
            <p:cNvGrpSpPr/>
            <p:nvPr/>
          </p:nvGrpSpPr>
          <p:grpSpPr>
            <a:xfrm>
              <a:off x="2433471" y="2356940"/>
              <a:ext cx="8081289" cy="3643436"/>
              <a:chOff x="2433471" y="2356940"/>
              <a:chExt cx="8081289" cy="3643436"/>
            </a:xfrm>
          </p:grpSpPr>
          <p:grpSp>
            <p:nvGrpSpPr>
              <p:cNvPr id="40" name="组合 39"/>
              <p:cNvGrpSpPr/>
              <p:nvPr/>
            </p:nvGrpSpPr>
            <p:grpSpPr>
              <a:xfrm>
                <a:off x="2433471" y="2356940"/>
                <a:ext cx="8081289" cy="64285"/>
                <a:chOff x="1172471" y="1676076"/>
                <a:chExt cx="5747404" cy="45719"/>
              </a:xfrm>
            </p:grpSpPr>
            <p:sp>
              <p:nvSpPr>
                <p:cNvPr id="54" name="椭圆 53"/>
                <p:cNvSpPr/>
                <p:nvPr/>
              </p:nvSpPr>
              <p:spPr>
                <a:xfrm>
                  <a:off x="4024402" y="1676076"/>
                  <a:ext cx="2895473" cy="45719"/>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55" name="椭圆 54"/>
                <p:cNvSpPr/>
                <p:nvPr/>
              </p:nvSpPr>
              <p:spPr>
                <a:xfrm>
                  <a:off x="1172471" y="1676076"/>
                  <a:ext cx="2895473" cy="45719"/>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nvGrpSpPr>
              <p:cNvPr id="39" name="组合 38"/>
              <p:cNvGrpSpPr/>
              <p:nvPr/>
            </p:nvGrpSpPr>
            <p:grpSpPr>
              <a:xfrm>
                <a:off x="2433471" y="5936091"/>
                <a:ext cx="8081289" cy="64285"/>
                <a:chOff x="1172471" y="1676076"/>
                <a:chExt cx="5747404" cy="45719"/>
              </a:xfrm>
            </p:grpSpPr>
            <p:sp>
              <p:nvSpPr>
                <p:cNvPr id="56" name="椭圆 55"/>
                <p:cNvSpPr/>
                <p:nvPr/>
              </p:nvSpPr>
              <p:spPr>
                <a:xfrm>
                  <a:off x="4024402" y="1676076"/>
                  <a:ext cx="2895473" cy="45719"/>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57" name="椭圆 56"/>
                <p:cNvSpPr/>
                <p:nvPr/>
              </p:nvSpPr>
              <p:spPr>
                <a:xfrm>
                  <a:off x="1172471" y="1676076"/>
                  <a:ext cx="2895473" cy="45719"/>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sp>
          <p:nvSpPr>
            <p:cNvPr id="41" name="椭圆 40"/>
            <p:cNvSpPr/>
            <p:nvPr/>
          </p:nvSpPr>
          <p:spPr>
            <a:xfrm>
              <a:off x="2332224" y="4162247"/>
              <a:ext cx="2936213" cy="64285"/>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47" name="椭圆 46"/>
            <p:cNvSpPr/>
            <p:nvPr/>
          </p:nvSpPr>
          <p:spPr>
            <a:xfrm>
              <a:off x="7643567" y="4162247"/>
              <a:ext cx="2936213" cy="64285"/>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nvGrpSpPr>
          <p:cNvPr id="7" name="组合 6"/>
          <p:cNvGrpSpPr/>
          <p:nvPr/>
        </p:nvGrpSpPr>
        <p:grpSpPr>
          <a:xfrm>
            <a:off x="4170069" y="2741823"/>
            <a:ext cx="4505149" cy="2811703"/>
            <a:chOff x="4169274" y="2741822"/>
            <a:chExt cx="4505149" cy="2811703"/>
          </a:xfrm>
        </p:grpSpPr>
        <p:sp>
          <p:nvSpPr>
            <p:cNvPr id="68" name="Freeform 8"/>
            <p:cNvSpPr>
              <a:spLocks noEditPoints="1"/>
            </p:cNvSpPr>
            <p:nvPr/>
          </p:nvSpPr>
          <p:spPr bwMode="auto">
            <a:xfrm>
              <a:off x="4265623" y="4987662"/>
              <a:ext cx="520311" cy="442192"/>
            </a:xfrm>
            <a:custGeom>
              <a:avLst/>
              <a:gdLst>
                <a:gd name="T0" fmla="*/ 167 w 299"/>
                <a:gd name="T1" fmla="*/ 132 h 254"/>
                <a:gd name="T2" fmla="*/ 178 w 299"/>
                <a:gd name="T3" fmla="*/ 129 h 254"/>
                <a:gd name="T4" fmla="*/ 177 w 299"/>
                <a:gd name="T5" fmla="*/ 69 h 254"/>
                <a:gd name="T6" fmla="*/ 168 w 299"/>
                <a:gd name="T7" fmla="*/ 60 h 254"/>
                <a:gd name="T8" fmla="*/ 168 w 299"/>
                <a:gd name="T9" fmla="*/ 37 h 254"/>
                <a:gd name="T10" fmla="*/ 244 w 299"/>
                <a:gd name="T11" fmla="*/ 37 h 254"/>
                <a:gd name="T12" fmla="*/ 253 w 299"/>
                <a:gd name="T13" fmla="*/ 46 h 254"/>
                <a:gd name="T14" fmla="*/ 253 w 299"/>
                <a:gd name="T15" fmla="*/ 69 h 254"/>
                <a:gd name="T16" fmla="*/ 244 w 299"/>
                <a:gd name="T17" fmla="*/ 127 h 254"/>
                <a:gd name="T18" fmla="*/ 264 w 299"/>
                <a:gd name="T19" fmla="*/ 162 h 254"/>
                <a:gd name="T20" fmla="*/ 295 w 299"/>
                <a:gd name="T21" fmla="*/ 215 h 254"/>
                <a:gd name="T22" fmla="*/ 295 w 299"/>
                <a:gd name="T23" fmla="*/ 243 h 254"/>
                <a:gd name="T24" fmla="*/ 274 w 299"/>
                <a:gd name="T25" fmla="*/ 253 h 254"/>
                <a:gd name="T26" fmla="*/ 211 w 299"/>
                <a:gd name="T27" fmla="*/ 253 h 254"/>
                <a:gd name="T28" fmla="*/ 150 w 299"/>
                <a:gd name="T29" fmla="*/ 253 h 254"/>
                <a:gd name="T30" fmla="*/ 149 w 299"/>
                <a:gd name="T31" fmla="*/ 253 h 254"/>
                <a:gd name="T32" fmla="*/ 37 w 299"/>
                <a:gd name="T33" fmla="*/ 253 h 254"/>
                <a:gd name="T34" fmla="*/ 31 w 299"/>
                <a:gd name="T35" fmla="*/ 251 h 254"/>
                <a:gd name="T36" fmla="*/ 0 w 299"/>
                <a:gd name="T37" fmla="*/ 182 h 254"/>
                <a:gd name="T38" fmla="*/ 50 w 299"/>
                <a:gd name="T39" fmla="*/ 101 h 254"/>
                <a:gd name="T40" fmla="*/ 42 w 299"/>
                <a:gd name="T41" fmla="*/ 50 h 254"/>
                <a:gd name="T42" fmla="*/ 33 w 299"/>
                <a:gd name="T43" fmla="*/ 41 h 254"/>
                <a:gd name="T44" fmla="*/ 33 w 299"/>
                <a:gd name="T45" fmla="*/ 0 h 254"/>
                <a:gd name="T46" fmla="*/ 139 w 299"/>
                <a:gd name="T47" fmla="*/ 0 h 254"/>
                <a:gd name="T48" fmla="*/ 149 w 299"/>
                <a:gd name="T49" fmla="*/ 10 h 254"/>
                <a:gd name="T50" fmla="*/ 149 w 299"/>
                <a:gd name="T51" fmla="*/ 50 h 254"/>
                <a:gd name="T52" fmla="*/ 132 w 299"/>
                <a:gd name="T53" fmla="*/ 50 h 254"/>
                <a:gd name="T54" fmla="*/ 230 w 299"/>
                <a:gd name="T55" fmla="*/ 164 h 254"/>
                <a:gd name="T56" fmla="*/ 265 w 299"/>
                <a:gd name="T57" fmla="*/ 224 h 254"/>
                <a:gd name="T58" fmla="*/ 173 w 299"/>
                <a:gd name="T59" fmla="*/ 224 h 254"/>
                <a:gd name="T60" fmla="*/ 211 w 299"/>
                <a:gd name="T61" fmla="*/ 235 h 254"/>
                <a:gd name="T62" fmla="*/ 275 w 299"/>
                <a:gd name="T63" fmla="*/ 235 h 254"/>
                <a:gd name="T64" fmla="*/ 280 w 299"/>
                <a:gd name="T65" fmla="*/ 233 h 254"/>
                <a:gd name="T66" fmla="*/ 279 w 299"/>
                <a:gd name="T67" fmla="*/ 223 h 254"/>
                <a:gd name="T68" fmla="*/ 248 w 299"/>
                <a:gd name="T69" fmla="*/ 171 h 254"/>
                <a:gd name="T70" fmla="*/ 226 w 299"/>
                <a:gd name="T71" fmla="*/ 132 h 254"/>
                <a:gd name="T72" fmla="*/ 226 w 299"/>
                <a:gd name="T73" fmla="*/ 60 h 254"/>
                <a:gd name="T74" fmla="*/ 196 w 299"/>
                <a:gd name="T75" fmla="*/ 55 h 254"/>
                <a:gd name="T76" fmla="*/ 196 w 299"/>
                <a:gd name="T77" fmla="*/ 131 h 254"/>
                <a:gd name="T78" fmla="*/ 195 w 299"/>
                <a:gd name="T79" fmla="*/ 135 h 254"/>
                <a:gd name="T80" fmla="*/ 183 w 299"/>
                <a:gd name="T81" fmla="*/ 182 h 254"/>
                <a:gd name="T82" fmla="*/ 193 w 299"/>
                <a:gd name="T83" fmla="*/ 164 h 254"/>
                <a:gd name="T84" fmla="*/ 126 w 299"/>
                <a:gd name="T85" fmla="*/ 218 h 254"/>
                <a:gd name="T86" fmla="*/ 146 w 299"/>
                <a:gd name="T87" fmla="*/ 183 h 254"/>
                <a:gd name="T88" fmla="*/ 142 w 299"/>
                <a:gd name="T89" fmla="*/ 164 h 254"/>
                <a:gd name="T90" fmla="*/ 43 w 299"/>
                <a:gd name="T91" fmla="*/ 170 h 254"/>
                <a:gd name="T92" fmla="*/ 45 w 299"/>
                <a:gd name="T93" fmla="*/ 204 h 254"/>
                <a:gd name="T94" fmla="*/ 126 w 299"/>
                <a:gd name="T95" fmla="*/ 218 h 254"/>
                <a:gd name="T96" fmla="*/ 38 w 299"/>
                <a:gd name="T97" fmla="*/ 139 h 254"/>
                <a:gd name="T98" fmla="*/ 151 w 299"/>
                <a:gd name="T99" fmla="*/ 139 h 254"/>
                <a:gd name="T100" fmla="*/ 113 w 299"/>
                <a:gd name="T101" fmla="*/ 112 h 254"/>
                <a:gd name="T102" fmla="*/ 113 w 299"/>
                <a:gd name="T103" fmla="*/ 41 h 254"/>
                <a:gd name="T104" fmla="*/ 123 w 299"/>
                <a:gd name="T105" fmla="*/ 32 h 254"/>
                <a:gd name="T106" fmla="*/ 130 w 299"/>
                <a:gd name="T107" fmla="*/ 19 h 254"/>
                <a:gd name="T108" fmla="*/ 51 w 299"/>
                <a:gd name="T109" fmla="*/ 32 h 254"/>
                <a:gd name="T110" fmla="*/ 68 w 299"/>
                <a:gd name="T111" fmla="*/ 32 h 254"/>
                <a:gd name="T112" fmla="*/ 68 w 299"/>
                <a:gd name="T113" fmla="*/ 107 h 254"/>
                <a:gd name="T114" fmla="*/ 63 w 299"/>
                <a:gd name="T115" fmla="*/ 11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9" h="254">
                  <a:moveTo>
                    <a:pt x="132" y="100"/>
                  </a:moveTo>
                  <a:cubicBezTo>
                    <a:pt x="146" y="107"/>
                    <a:pt x="158" y="118"/>
                    <a:pt x="167" y="132"/>
                  </a:cubicBezTo>
                  <a:cubicBezTo>
                    <a:pt x="169" y="134"/>
                    <a:pt x="170" y="136"/>
                    <a:pt x="172" y="139"/>
                  </a:cubicBezTo>
                  <a:cubicBezTo>
                    <a:pt x="178" y="129"/>
                    <a:pt x="178" y="129"/>
                    <a:pt x="178" y="129"/>
                  </a:cubicBezTo>
                  <a:cubicBezTo>
                    <a:pt x="178" y="69"/>
                    <a:pt x="178" y="69"/>
                    <a:pt x="178" y="69"/>
                  </a:cubicBezTo>
                  <a:cubicBezTo>
                    <a:pt x="177" y="69"/>
                    <a:pt x="177" y="69"/>
                    <a:pt x="177" y="69"/>
                  </a:cubicBezTo>
                  <a:cubicBezTo>
                    <a:pt x="168" y="69"/>
                    <a:pt x="168" y="69"/>
                    <a:pt x="168" y="69"/>
                  </a:cubicBezTo>
                  <a:cubicBezTo>
                    <a:pt x="168" y="60"/>
                    <a:pt x="168" y="60"/>
                    <a:pt x="168" y="60"/>
                  </a:cubicBezTo>
                  <a:cubicBezTo>
                    <a:pt x="168" y="46"/>
                    <a:pt x="168" y="46"/>
                    <a:pt x="168" y="46"/>
                  </a:cubicBezTo>
                  <a:cubicBezTo>
                    <a:pt x="168" y="37"/>
                    <a:pt x="168" y="37"/>
                    <a:pt x="168" y="37"/>
                  </a:cubicBezTo>
                  <a:cubicBezTo>
                    <a:pt x="177" y="37"/>
                    <a:pt x="177" y="37"/>
                    <a:pt x="177" y="37"/>
                  </a:cubicBezTo>
                  <a:cubicBezTo>
                    <a:pt x="244" y="37"/>
                    <a:pt x="244" y="37"/>
                    <a:pt x="244" y="37"/>
                  </a:cubicBezTo>
                  <a:cubicBezTo>
                    <a:pt x="253" y="37"/>
                    <a:pt x="253" y="37"/>
                    <a:pt x="253" y="37"/>
                  </a:cubicBezTo>
                  <a:cubicBezTo>
                    <a:pt x="253" y="46"/>
                    <a:pt x="253" y="46"/>
                    <a:pt x="253" y="46"/>
                  </a:cubicBezTo>
                  <a:cubicBezTo>
                    <a:pt x="253" y="60"/>
                    <a:pt x="253" y="60"/>
                    <a:pt x="253" y="60"/>
                  </a:cubicBezTo>
                  <a:cubicBezTo>
                    <a:pt x="253" y="69"/>
                    <a:pt x="253" y="69"/>
                    <a:pt x="253" y="69"/>
                  </a:cubicBezTo>
                  <a:cubicBezTo>
                    <a:pt x="244" y="69"/>
                    <a:pt x="244" y="69"/>
                    <a:pt x="244" y="69"/>
                  </a:cubicBezTo>
                  <a:cubicBezTo>
                    <a:pt x="244" y="127"/>
                    <a:pt x="244" y="127"/>
                    <a:pt x="244" y="127"/>
                  </a:cubicBezTo>
                  <a:cubicBezTo>
                    <a:pt x="264" y="162"/>
                    <a:pt x="264" y="162"/>
                    <a:pt x="264" y="162"/>
                  </a:cubicBezTo>
                  <a:cubicBezTo>
                    <a:pt x="264" y="162"/>
                    <a:pt x="264" y="162"/>
                    <a:pt x="264" y="162"/>
                  </a:cubicBezTo>
                  <a:cubicBezTo>
                    <a:pt x="295" y="214"/>
                    <a:pt x="295" y="214"/>
                    <a:pt x="295" y="214"/>
                  </a:cubicBezTo>
                  <a:cubicBezTo>
                    <a:pt x="295" y="215"/>
                    <a:pt x="295" y="215"/>
                    <a:pt x="295" y="215"/>
                  </a:cubicBezTo>
                  <a:cubicBezTo>
                    <a:pt x="298" y="220"/>
                    <a:pt x="299" y="226"/>
                    <a:pt x="299" y="231"/>
                  </a:cubicBezTo>
                  <a:cubicBezTo>
                    <a:pt x="299" y="235"/>
                    <a:pt x="297" y="239"/>
                    <a:pt x="295" y="243"/>
                  </a:cubicBezTo>
                  <a:cubicBezTo>
                    <a:pt x="293" y="246"/>
                    <a:pt x="290" y="249"/>
                    <a:pt x="287" y="251"/>
                  </a:cubicBezTo>
                  <a:cubicBezTo>
                    <a:pt x="283" y="252"/>
                    <a:pt x="279" y="254"/>
                    <a:pt x="274" y="253"/>
                  </a:cubicBezTo>
                  <a:cubicBezTo>
                    <a:pt x="274" y="253"/>
                    <a:pt x="274" y="253"/>
                    <a:pt x="274" y="253"/>
                  </a:cubicBezTo>
                  <a:cubicBezTo>
                    <a:pt x="211" y="253"/>
                    <a:pt x="211" y="253"/>
                    <a:pt x="211" y="253"/>
                  </a:cubicBezTo>
                  <a:cubicBezTo>
                    <a:pt x="150" y="253"/>
                    <a:pt x="150" y="253"/>
                    <a:pt x="150" y="253"/>
                  </a:cubicBezTo>
                  <a:cubicBezTo>
                    <a:pt x="150" y="253"/>
                    <a:pt x="150" y="253"/>
                    <a:pt x="150" y="253"/>
                  </a:cubicBezTo>
                  <a:cubicBezTo>
                    <a:pt x="150" y="253"/>
                    <a:pt x="150" y="253"/>
                    <a:pt x="149" y="253"/>
                  </a:cubicBezTo>
                  <a:cubicBezTo>
                    <a:pt x="149" y="253"/>
                    <a:pt x="149" y="253"/>
                    <a:pt x="149" y="253"/>
                  </a:cubicBezTo>
                  <a:cubicBezTo>
                    <a:pt x="146" y="253"/>
                    <a:pt x="146" y="253"/>
                    <a:pt x="146" y="253"/>
                  </a:cubicBezTo>
                  <a:cubicBezTo>
                    <a:pt x="37" y="253"/>
                    <a:pt x="37" y="253"/>
                    <a:pt x="37" y="253"/>
                  </a:cubicBezTo>
                  <a:cubicBezTo>
                    <a:pt x="34" y="253"/>
                    <a:pt x="34" y="253"/>
                    <a:pt x="34" y="253"/>
                  </a:cubicBezTo>
                  <a:cubicBezTo>
                    <a:pt x="31" y="251"/>
                    <a:pt x="31" y="251"/>
                    <a:pt x="31" y="251"/>
                  </a:cubicBezTo>
                  <a:cubicBezTo>
                    <a:pt x="22" y="243"/>
                    <a:pt x="14" y="232"/>
                    <a:pt x="8" y="220"/>
                  </a:cubicBezTo>
                  <a:cubicBezTo>
                    <a:pt x="3" y="209"/>
                    <a:pt x="0" y="196"/>
                    <a:pt x="0" y="182"/>
                  </a:cubicBezTo>
                  <a:cubicBezTo>
                    <a:pt x="0" y="164"/>
                    <a:pt x="6" y="147"/>
                    <a:pt x="15" y="132"/>
                  </a:cubicBezTo>
                  <a:cubicBezTo>
                    <a:pt x="24" y="119"/>
                    <a:pt x="36" y="108"/>
                    <a:pt x="50" y="101"/>
                  </a:cubicBezTo>
                  <a:cubicBezTo>
                    <a:pt x="50" y="50"/>
                    <a:pt x="50" y="50"/>
                    <a:pt x="50" y="50"/>
                  </a:cubicBezTo>
                  <a:cubicBezTo>
                    <a:pt x="42" y="50"/>
                    <a:pt x="42" y="50"/>
                    <a:pt x="42" y="50"/>
                  </a:cubicBezTo>
                  <a:cubicBezTo>
                    <a:pt x="33" y="50"/>
                    <a:pt x="33" y="50"/>
                    <a:pt x="33" y="50"/>
                  </a:cubicBezTo>
                  <a:cubicBezTo>
                    <a:pt x="33" y="41"/>
                    <a:pt x="33" y="41"/>
                    <a:pt x="33" y="41"/>
                  </a:cubicBezTo>
                  <a:cubicBezTo>
                    <a:pt x="33" y="10"/>
                    <a:pt x="33" y="10"/>
                    <a:pt x="33" y="10"/>
                  </a:cubicBezTo>
                  <a:cubicBezTo>
                    <a:pt x="33" y="0"/>
                    <a:pt x="33" y="0"/>
                    <a:pt x="33" y="0"/>
                  </a:cubicBezTo>
                  <a:cubicBezTo>
                    <a:pt x="42" y="0"/>
                    <a:pt x="42" y="0"/>
                    <a:pt x="42" y="0"/>
                  </a:cubicBezTo>
                  <a:cubicBezTo>
                    <a:pt x="139" y="0"/>
                    <a:pt x="139" y="0"/>
                    <a:pt x="139" y="0"/>
                  </a:cubicBezTo>
                  <a:cubicBezTo>
                    <a:pt x="149" y="0"/>
                    <a:pt x="149" y="0"/>
                    <a:pt x="149" y="0"/>
                  </a:cubicBezTo>
                  <a:cubicBezTo>
                    <a:pt x="149" y="10"/>
                    <a:pt x="149" y="10"/>
                    <a:pt x="149" y="10"/>
                  </a:cubicBezTo>
                  <a:cubicBezTo>
                    <a:pt x="149" y="41"/>
                    <a:pt x="149" y="41"/>
                    <a:pt x="149" y="41"/>
                  </a:cubicBezTo>
                  <a:cubicBezTo>
                    <a:pt x="149" y="50"/>
                    <a:pt x="149" y="50"/>
                    <a:pt x="149" y="50"/>
                  </a:cubicBezTo>
                  <a:cubicBezTo>
                    <a:pt x="139" y="50"/>
                    <a:pt x="139" y="50"/>
                    <a:pt x="139" y="50"/>
                  </a:cubicBezTo>
                  <a:cubicBezTo>
                    <a:pt x="132" y="50"/>
                    <a:pt x="132" y="50"/>
                    <a:pt x="132" y="50"/>
                  </a:cubicBezTo>
                  <a:cubicBezTo>
                    <a:pt x="132" y="100"/>
                    <a:pt x="132" y="100"/>
                    <a:pt x="132" y="100"/>
                  </a:cubicBezTo>
                  <a:close/>
                  <a:moveTo>
                    <a:pt x="230" y="164"/>
                  </a:moveTo>
                  <a:cubicBezTo>
                    <a:pt x="238" y="178"/>
                    <a:pt x="238" y="178"/>
                    <a:pt x="238" y="178"/>
                  </a:cubicBezTo>
                  <a:cubicBezTo>
                    <a:pt x="265" y="224"/>
                    <a:pt x="265" y="224"/>
                    <a:pt x="265" y="224"/>
                  </a:cubicBezTo>
                  <a:cubicBezTo>
                    <a:pt x="212" y="224"/>
                    <a:pt x="212" y="224"/>
                    <a:pt x="212" y="224"/>
                  </a:cubicBezTo>
                  <a:cubicBezTo>
                    <a:pt x="173" y="224"/>
                    <a:pt x="173" y="224"/>
                    <a:pt x="173" y="224"/>
                  </a:cubicBezTo>
                  <a:cubicBezTo>
                    <a:pt x="171" y="228"/>
                    <a:pt x="169" y="232"/>
                    <a:pt x="166" y="235"/>
                  </a:cubicBezTo>
                  <a:cubicBezTo>
                    <a:pt x="211" y="235"/>
                    <a:pt x="211" y="235"/>
                    <a:pt x="211" y="235"/>
                  </a:cubicBezTo>
                  <a:cubicBezTo>
                    <a:pt x="274" y="235"/>
                    <a:pt x="274" y="235"/>
                    <a:pt x="274" y="235"/>
                  </a:cubicBezTo>
                  <a:cubicBezTo>
                    <a:pt x="275" y="235"/>
                    <a:pt x="275" y="235"/>
                    <a:pt x="275" y="235"/>
                  </a:cubicBezTo>
                  <a:cubicBezTo>
                    <a:pt x="276" y="235"/>
                    <a:pt x="277" y="235"/>
                    <a:pt x="278" y="234"/>
                  </a:cubicBezTo>
                  <a:cubicBezTo>
                    <a:pt x="279" y="234"/>
                    <a:pt x="279" y="233"/>
                    <a:pt x="280" y="233"/>
                  </a:cubicBezTo>
                  <a:cubicBezTo>
                    <a:pt x="280" y="232"/>
                    <a:pt x="281" y="231"/>
                    <a:pt x="281" y="230"/>
                  </a:cubicBezTo>
                  <a:cubicBezTo>
                    <a:pt x="281" y="228"/>
                    <a:pt x="280" y="226"/>
                    <a:pt x="279" y="223"/>
                  </a:cubicBezTo>
                  <a:cubicBezTo>
                    <a:pt x="248" y="171"/>
                    <a:pt x="248" y="171"/>
                    <a:pt x="248" y="171"/>
                  </a:cubicBezTo>
                  <a:cubicBezTo>
                    <a:pt x="248" y="171"/>
                    <a:pt x="248" y="171"/>
                    <a:pt x="248" y="171"/>
                  </a:cubicBezTo>
                  <a:cubicBezTo>
                    <a:pt x="227" y="134"/>
                    <a:pt x="227" y="134"/>
                    <a:pt x="227" y="134"/>
                  </a:cubicBezTo>
                  <a:cubicBezTo>
                    <a:pt x="226" y="132"/>
                    <a:pt x="226" y="132"/>
                    <a:pt x="226" y="132"/>
                  </a:cubicBezTo>
                  <a:cubicBezTo>
                    <a:pt x="226" y="130"/>
                    <a:pt x="226" y="130"/>
                    <a:pt x="226" y="130"/>
                  </a:cubicBezTo>
                  <a:cubicBezTo>
                    <a:pt x="226" y="60"/>
                    <a:pt x="226" y="60"/>
                    <a:pt x="226" y="60"/>
                  </a:cubicBezTo>
                  <a:cubicBezTo>
                    <a:pt x="226" y="55"/>
                    <a:pt x="226" y="55"/>
                    <a:pt x="226" y="55"/>
                  </a:cubicBezTo>
                  <a:cubicBezTo>
                    <a:pt x="196" y="55"/>
                    <a:pt x="196" y="55"/>
                    <a:pt x="196" y="55"/>
                  </a:cubicBezTo>
                  <a:cubicBezTo>
                    <a:pt x="196" y="60"/>
                    <a:pt x="196" y="60"/>
                    <a:pt x="196" y="60"/>
                  </a:cubicBezTo>
                  <a:cubicBezTo>
                    <a:pt x="196" y="131"/>
                    <a:pt x="196" y="131"/>
                    <a:pt x="196" y="131"/>
                  </a:cubicBezTo>
                  <a:cubicBezTo>
                    <a:pt x="196" y="133"/>
                    <a:pt x="196" y="133"/>
                    <a:pt x="196" y="133"/>
                  </a:cubicBezTo>
                  <a:cubicBezTo>
                    <a:pt x="195" y="135"/>
                    <a:pt x="195" y="135"/>
                    <a:pt x="195" y="135"/>
                  </a:cubicBezTo>
                  <a:cubicBezTo>
                    <a:pt x="180" y="160"/>
                    <a:pt x="180" y="160"/>
                    <a:pt x="180" y="160"/>
                  </a:cubicBezTo>
                  <a:cubicBezTo>
                    <a:pt x="182" y="167"/>
                    <a:pt x="183" y="174"/>
                    <a:pt x="183" y="182"/>
                  </a:cubicBezTo>
                  <a:cubicBezTo>
                    <a:pt x="185" y="178"/>
                    <a:pt x="185" y="178"/>
                    <a:pt x="185" y="178"/>
                  </a:cubicBezTo>
                  <a:cubicBezTo>
                    <a:pt x="193" y="164"/>
                    <a:pt x="193" y="164"/>
                    <a:pt x="193" y="164"/>
                  </a:cubicBezTo>
                  <a:cubicBezTo>
                    <a:pt x="230" y="164"/>
                    <a:pt x="230" y="164"/>
                    <a:pt x="230" y="164"/>
                  </a:cubicBezTo>
                  <a:close/>
                  <a:moveTo>
                    <a:pt x="126" y="218"/>
                  </a:moveTo>
                  <a:cubicBezTo>
                    <a:pt x="126" y="217"/>
                    <a:pt x="127" y="217"/>
                    <a:pt x="127" y="216"/>
                  </a:cubicBezTo>
                  <a:cubicBezTo>
                    <a:pt x="146" y="183"/>
                    <a:pt x="146" y="183"/>
                    <a:pt x="146" y="183"/>
                  </a:cubicBezTo>
                  <a:cubicBezTo>
                    <a:pt x="146" y="179"/>
                    <a:pt x="145" y="174"/>
                    <a:pt x="144" y="170"/>
                  </a:cubicBezTo>
                  <a:cubicBezTo>
                    <a:pt x="143" y="168"/>
                    <a:pt x="143" y="166"/>
                    <a:pt x="142" y="164"/>
                  </a:cubicBezTo>
                  <a:cubicBezTo>
                    <a:pt x="46" y="164"/>
                    <a:pt x="46" y="164"/>
                    <a:pt x="46" y="164"/>
                  </a:cubicBezTo>
                  <a:cubicBezTo>
                    <a:pt x="45" y="166"/>
                    <a:pt x="44" y="168"/>
                    <a:pt x="43" y="170"/>
                  </a:cubicBezTo>
                  <a:cubicBezTo>
                    <a:pt x="42" y="175"/>
                    <a:pt x="41" y="179"/>
                    <a:pt x="41" y="184"/>
                  </a:cubicBezTo>
                  <a:cubicBezTo>
                    <a:pt x="41" y="191"/>
                    <a:pt x="43" y="198"/>
                    <a:pt x="45" y="204"/>
                  </a:cubicBezTo>
                  <a:cubicBezTo>
                    <a:pt x="48" y="209"/>
                    <a:pt x="50" y="214"/>
                    <a:pt x="54" y="218"/>
                  </a:cubicBezTo>
                  <a:cubicBezTo>
                    <a:pt x="126" y="218"/>
                    <a:pt x="126" y="218"/>
                    <a:pt x="126" y="218"/>
                  </a:cubicBezTo>
                  <a:close/>
                  <a:moveTo>
                    <a:pt x="32" y="139"/>
                  </a:moveTo>
                  <a:cubicBezTo>
                    <a:pt x="38" y="139"/>
                    <a:pt x="38" y="139"/>
                    <a:pt x="38" y="139"/>
                  </a:cubicBezTo>
                  <a:cubicBezTo>
                    <a:pt x="149" y="139"/>
                    <a:pt x="149" y="139"/>
                    <a:pt x="149" y="139"/>
                  </a:cubicBezTo>
                  <a:cubicBezTo>
                    <a:pt x="151" y="139"/>
                    <a:pt x="151" y="139"/>
                    <a:pt x="151" y="139"/>
                  </a:cubicBezTo>
                  <a:cubicBezTo>
                    <a:pt x="143" y="128"/>
                    <a:pt x="132" y="120"/>
                    <a:pt x="119" y="115"/>
                  </a:cubicBezTo>
                  <a:cubicBezTo>
                    <a:pt x="113" y="112"/>
                    <a:pt x="113" y="112"/>
                    <a:pt x="113" y="112"/>
                  </a:cubicBezTo>
                  <a:cubicBezTo>
                    <a:pt x="113" y="106"/>
                    <a:pt x="113" y="106"/>
                    <a:pt x="113" y="106"/>
                  </a:cubicBezTo>
                  <a:cubicBezTo>
                    <a:pt x="113" y="41"/>
                    <a:pt x="113" y="41"/>
                    <a:pt x="113" y="41"/>
                  </a:cubicBezTo>
                  <a:cubicBezTo>
                    <a:pt x="113" y="32"/>
                    <a:pt x="113" y="32"/>
                    <a:pt x="113" y="32"/>
                  </a:cubicBezTo>
                  <a:cubicBezTo>
                    <a:pt x="123" y="32"/>
                    <a:pt x="123" y="32"/>
                    <a:pt x="123" y="32"/>
                  </a:cubicBezTo>
                  <a:cubicBezTo>
                    <a:pt x="130" y="32"/>
                    <a:pt x="130" y="32"/>
                    <a:pt x="130" y="32"/>
                  </a:cubicBezTo>
                  <a:cubicBezTo>
                    <a:pt x="130" y="19"/>
                    <a:pt x="130" y="19"/>
                    <a:pt x="130" y="19"/>
                  </a:cubicBezTo>
                  <a:cubicBezTo>
                    <a:pt x="51" y="19"/>
                    <a:pt x="51" y="19"/>
                    <a:pt x="51" y="19"/>
                  </a:cubicBezTo>
                  <a:cubicBezTo>
                    <a:pt x="51" y="32"/>
                    <a:pt x="51" y="32"/>
                    <a:pt x="51" y="32"/>
                  </a:cubicBezTo>
                  <a:cubicBezTo>
                    <a:pt x="59" y="32"/>
                    <a:pt x="59" y="32"/>
                    <a:pt x="59" y="32"/>
                  </a:cubicBezTo>
                  <a:cubicBezTo>
                    <a:pt x="68" y="32"/>
                    <a:pt x="68" y="32"/>
                    <a:pt x="68" y="32"/>
                  </a:cubicBezTo>
                  <a:cubicBezTo>
                    <a:pt x="68" y="41"/>
                    <a:pt x="68" y="41"/>
                    <a:pt x="68" y="41"/>
                  </a:cubicBezTo>
                  <a:cubicBezTo>
                    <a:pt x="68" y="107"/>
                    <a:pt x="68" y="107"/>
                    <a:pt x="68" y="107"/>
                  </a:cubicBezTo>
                  <a:cubicBezTo>
                    <a:pt x="68" y="113"/>
                    <a:pt x="68" y="113"/>
                    <a:pt x="68" y="113"/>
                  </a:cubicBezTo>
                  <a:cubicBezTo>
                    <a:pt x="63" y="115"/>
                    <a:pt x="63" y="115"/>
                    <a:pt x="63" y="115"/>
                  </a:cubicBezTo>
                  <a:cubicBezTo>
                    <a:pt x="51" y="120"/>
                    <a:pt x="40" y="129"/>
                    <a:pt x="32" y="139"/>
                  </a:cubicBezTo>
                  <a:close/>
                </a:path>
              </a:pathLst>
            </a:custGeom>
            <a:solidFill>
              <a:schemeClr val="bg1"/>
            </a:solidFill>
            <a:ln>
              <a:noFill/>
            </a:ln>
            <a:effectLst>
              <a:innerShdw blurRad="25400">
                <a:prstClr val="black">
                  <a:alpha val="36000"/>
                </a:prstClr>
              </a:innerShdw>
            </a:effectLst>
          </p:spPr>
          <p:txBody>
            <a:bodyPr vert="horz" wrap="square" lIns="128572" tIns="64286" rIns="128572" bIns="64286" numCol="1" anchor="t" anchorCtr="0" compatLnSpc="1">
              <a:prstTxWarp prst="textNoShape">
                <a:avLst/>
              </a:prstTxWarp>
            </a:bodyPr>
            <a:lstStyle/>
            <a:p>
              <a:pPr fontAlgn="base">
                <a:spcBef>
                  <a:spcPct val="0"/>
                </a:spcBef>
                <a:spcAft>
                  <a:spcPct val="0"/>
                </a:spcAft>
              </a:pPr>
              <a:endParaRPr lang="zh-CN" altLang="en-US" sz="2531">
                <a:solidFill>
                  <a:prstClr val="black"/>
                </a:solidFill>
              </a:endParaRPr>
            </a:p>
          </p:txBody>
        </p:sp>
        <p:sp>
          <p:nvSpPr>
            <p:cNvPr id="69" name="Freeform 7"/>
            <p:cNvSpPr>
              <a:spLocks noEditPoints="1"/>
            </p:cNvSpPr>
            <p:nvPr/>
          </p:nvSpPr>
          <p:spPr bwMode="auto">
            <a:xfrm>
              <a:off x="8172826" y="4969295"/>
              <a:ext cx="501597" cy="584230"/>
            </a:xfrm>
            <a:custGeom>
              <a:avLst/>
              <a:gdLst>
                <a:gd name="T0" fmla="*/ 153 w 293"/>
                <a:gd name="T1" fmla="*/ 41 h 341"/>
                <a:gd name="T2" fmla="*/ 183 w 293"/>
                <a:gd name="T3" fmla="*/ 224 h 341"/>
                <a:gd name="T4" fmla="*/ 29 w 293"/>
                <a:gd name="T5" fmla="*/ 254 h 341"/>
                <a:gd name="T6" fmla="*/ 0 w 293"/>
                <a:gd name="T7" fmla="*/ 70 h 341"/>
                <a:gd name="T8" fmla="*/ 99 w 293"/>
                <a:gd name="T9" fmla="*/ 279 h 341"/>
                <a:gd name="T10" fmla="*/ 110 w 293"/>
                <a:gd name="T11" fmla="*/ 260 h 341"/>
                <a:gd name="T12" fmla="*/ 70 w 293"/>
                <a:gd name="T13" fmla="*/ 279 h 341"/>
                <a:gd name="T14" fmla="*/ 93 w 293"/>
                <a:gd name="T15" fmla="*/ 317 h 341"/>
                <a:gd name="T16" fmla="*/ 148 w 293"/>
                <a:gd name="T17" fmla="*/ 338 h 341"/>
                <a:gd name="T18" fmla="*/ 207 w 293"/>
                <a:gd name="T19" fmla="*/ 288 h 341"/>
                <a:gd name="T20" fmla="*/ 278 w 293"/>
                <a:gd name="T21" fmla="*/ 284 h 341"/>
                <a:gd name="T22" fmla="*/ 239 w 293"/>
                <a:gd name="T23" fmla="*/ 233 h 341"/>
                <a:gd name="T24" fmla="*/ 184 w 293"/>
                <a:gd name="T25" fmla="*/ 291 h 341"/>
                <a:gd name="T26" fmla="*/ 122 w 293"/>
                <a:gd name="T27" fmla="*/ 321 h 341"/>
                <a:gd name="T28" fmla="*/ 99 w 293"/>
                <a:gd name="T29" fmla="*/ 279 h 341"/>
                <a:gd name="T30" fmla="*/ 39 w 293"/>
                <a:gd name="T31" fmla="*/ 11 h 341"/>
                <a:gd name="T32" fmla="*/ 139 w 293"/>
                <a:gd name="T33" fmla="*/ 0 h 341"/>
                <a:gd name="T34" fmla="*/ 140 w 293"/>
                <a:gd name="T35" fmla="*/ 37 h 341"/>
                <a:gd name="T36" fmla="*/ 123 w 293"/>
                <a:gd name="T37" fmla="*/ 17 h 341"/>
                <a:gd name="T38" fmla="*/ 61 w 293"/>
                <a:gd name="T39" fmla="*/ 37 h 341"/>
                <a:gd name="T40" fmla="*/ 21 w 293"/>
                <a:gd name="T41" fmla="*/ 210 h 341"/>
                <a:gd name="T42" fmla="*/ 55 w 293"/>
                <a:gd name="T43" fmla="*/ 217 h 341"/>
                <a:gd name="T44" fmla="*/ 21 w 293"/>
                <a:gd name="T45" fmla="*/ 210 h 341"/>
                <a:gd name="T46" fmla="*/ 21 w 293"/>
                <a:gd name="T47" fmla="*/ 93 h 341"/>
                <a:gd name="T48" fmla="*/ 38 w 293"/>
                <a:gd name="T49" fmla="*/ 90 h 341"/>
                <a:gd name="T50" fmla="*/ 21 w 293"/>
                <a:gd name="T51" fmla="*/ 136 h 341"/>
                <a:gd name="T52" fmla="*/ 38 w 293"/>
                <a:gd name="T53" fmla="*/ 140 h 341"/>
                <a:gd name="T54" fmla="*/ 21 w 293"/>
                <a:gd name="T55" fmla="*/ 136 h 341"/>
                <a:gd name="T56" fmla="*/ 21 w 293"/>
                <a:gd name="T57" fmla="*/ 130 h 341"/>
                <a:gd name="T58" fmla="*/ 38 w 293"/>
                <a:gd name="T59" fmla="*/ 127 h 341"/>
                <a:gd name="T60" fmla="*/ 21 w 293"/>
                <a:gd name="T61" fmla="*/ 118 h 341"/>
                <a:gd name="T62" fmla="*/ 38 w 293"/>
                <a:gd name="T63" fmla="*/ 121 h 341"/>
                <a:gd name="T64" fmla="*/ 21 w 293"/>
                <a:gd name="T65" fmla="*/ 118 h 341"/>
                <a:gd name="T66" fmla="*/ 21 w 293"/>
                <a:gd name="T67" fmla="*/ 112 h 341"/>
                <a:gd name="T68" fmla="*/ 38 w 293"/>
                <a:gd name="T69" fmla="*/ 108 h 341"/>
                <a:gd name="T70" fmla="*/ 21 w 293"/>
                <a:gd name="T71" fmla="*/ 99 h 341"/>
                <a:gd name="T72" fmla="*/ 38 w 293"/>
                <a:gd name="T73" fmla="*/ 103 h 341"/>
                <a:gd name="T74" fmla="*/ 21 w 293"/>
                <a:gd name="T75" fmla="*/ 99 h 341"/>
                <a:gd name="T76" fmla="*/ 21 w 293"/>
                <a:gd name="T77" fmla="*/ 158 h 341"/>
                <a:gd name="T78" fmla="*/ 38 w 293"/>
                <a:gd name="T79" fmla="*/ 155 h 341"/>
                <a:gd name="T80" fmla="*/ 21 w 293"/>
                <a:gd name="T81" fmla="*/ 201 h 341"/>
                <a:gd name="T82" fmla="*/ 38 w 293"/>
                <a:gd name="T83" fmla="*/ 205 h 341"/>
                <a:gd name="T84" fmla="*/ 21 w 293"/>
                <a:gd name="T85" fmla="*/ 201 h 341"/>
                <a:gd name="T86" fmla="*/ 21 w 293"/>
                <a:gd name="T87" fmla="*/ 195 h 341"/>
                <a:gd name="T88" fmla="*/ 38 w 293"/>
                <a:gd name="T89" fmla="*/ 192 h 341"/>
                <a:gd name="T90" fmla="*/ 21 w 293"/>
                <a:gd name="T91" fmla="*/ 183 h 341"/>
                <a:gd name="T92" fmla="*/ 38 w 293"/>
                <a:gd name="T93" fmla="*/ 186 h 341"/>
                <a:gd name="T94" fmla="*/ 21 w 293"/>
                <a:gd name="T95" fmla="*/ 183 h 341"/>
                <a:gd name="T96" fmla="*/ 21 w 293"/>
                <a:gd name="T97" fmla="*/ 177 h 341"/>
                <a:gd name="T98" fmla="*/ 38 w 293"/>
                <a:gd name="T99" fmla="*/ 173 h 341"/>
                <a:gd name="T100" fmla="*/ 21 w 293"/>
                <a:gd name="T101" fmla="*/ 164 h 341"/>
                <a:gd name="T102" fmla="*/ 38 w 293"/>
                <a:gd name="T103" fmla="*/ 168 h 341"/>
                <a:gd name="T104" fmla="*/ 21 w 293"/>
                <a:gd name="T105" fmla="*/ 164 h 341"/>
                <a:gd name="T106" fmla="*/ 21 w 293"/>
                <a:gd name="T107" fmla="*/ 86 h 341"/>
                <a:gd name="T108" fmla="*/ 55 w 293"/>
                <a:gd name="T109" fmla="*/ 80 h 341"/>
                <a:gd name="T110" fmla="*/ 21 w 293"/>
                <a:gd name="T111" fmla="*/ 144 h 341"/>
                <a:gd name="T112" fmla="*/ 55 w 293"/>
                <a:gd name="T113" fmla="*/ 151 h 341"/>
                <a:gd name="T114" fmla="*/ 21 w 293"/>
                <a:gd name="T115" fmla="*/ 144 h 341"/>
                <a:gd name="T116" fmla="*/ 153 w 293"/>
                <a:gd name="T117" fmla="*/ 178 h 341"/>
                <a:gd name="T118" fmla="*/ 67 w 293"/>
                <a:gd name="T119" fmla="*/ 178 h 341"/>
                <a:gd name="T120" fmla="*/ 134 w 293"/>
                <a:gd name="T121" fmla="*/ 15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3" h="341">
                  <a:moveTo>
                    <a:pt x="29" y="41"/>
                  </a:moveTo>
                  <a:cubicBezTo>
                    <a:pt x="128" y="41"/>
                    <a:pt x="85" y="41"/>
                    <a:pt x="153" y="41"/>
                  </a:cubicBezTo>
                  <a:cubicBezTo>
                    <a:pt x="169" y="41"/>
                    <a:pt x="183" y="54"/>
                    <a:pt x="183" y="70"/>
                  </a:cubicBezTo>
                  <a:cubicBezTo>
                    <a:pt x="183" y="224"/>
                    <a:pt x="183" y="224"/>
                    <a:pt x="183" y="224"/>
                  </a:cubicBezTo>
                  <a:cubicBezTo>
                    <a:pt x="183" y="240"/>
                    <a:pt x="169" y="254"/>
                    <a:pt x="153" y="254"/>
                  </a:cubicBezTo>
                  <a:cubicBezTo>
                    <a:pt x="29" y="254"/>
                    <a:pt x="29" y="254"/>
                    <a:pt x="29" y="254"/>
                  </a:cubicBezTo>
                  <a:cubicBezTo>
                    <a:pt x="13" y="254"/>
                    <a:pt x="0" y="240"/>
                    <a:pt x="0" y="224"/>
                  </a:cubicBezTo>
                  <a:cubicBezTo>
                    <a:pt x="0" y="70"/>
                    <a:pt x="0" y="70"/>
                    <a:pt x="0" y="70"/>
                  </a:cubicBezTo>
                  <a:cubicBezTo>
                    <a:pt x="0" y="54"/>
                    <a:pt x="13" y="41"/>
                    <a:pt x="29" y="41"/>
                  </a:cubicBezTo>
                  <a:close/>
                  <a:moveTo>
                    <a:pt x="99" y="279"/>
                  </a:moveTo>
                  <a:cubicBezTo>
                    <a:pt x="110" y="279"/>
                    <a:pt x="110" y="279"/>
                    <a:pt x="110" y="279"/>
                  </a:cubicBezTo>
                  <a:cubicBezTo>
                    <a:pt x="110" y="260"/>
                    <a:pt x="110" y="260"/>
                    <a:pt x="110" y="260"/>
                  </a:cubicBezTo>
                  <a:cubicBezTo>
                    <a:pt x="70" y="260"/>
                    <a:pt x="70" y="260"/>
                    <a:pt x="70" y="260"/>
                  </a:cubicBezTo>
                  <a:cubicBezTo>
                    <a:pt x="70" y="279"/>
                    <a:pt x="70" y="279"/>
                    <a:pt x="70" y="279"/>
                  </a:cubicBezTo>
                  <a:cubicBezTo>
                    <a:pt x="82" y="279"/>
                    <a:pt x="82" y="279"/>
                    <a:pt x="82" y="279"/>
                  </a:cubicBezTo>
                  <a:cubicBezTo>
                    <a:pt x="83" y="294"/>
                    <a:pt x="87" y="307"/>
                    <a:pt x="93" y="317"/>
                  </a:cubicBezTo>
                  <a:cubicBezTo>
                    <a:pt x="99" y="326"/>
                    <a:pt x="107" y="333"/>
                    <a:pt x="116" y="337"/>
                  </a:cubicBezTo>
                  <a:cubicBezTo>
                    <a:pt x="125" y="340"/>
                    <a:pt x="136" y="341"/>
                    <a:pt x="148" y="338"/>
                  </a:cubicBezTo>
                  <a:cubicBezTo>
                    <a:pt x="163" y="333"/>
                    <a:pt x="180" y="322"/>
                    <a:pt x="196" y="302"/>
                  </a:cubicBezTo>
                  <a:cubicBezTo>
                    <a:pt x="200" y="297"/>
                    <a:pt x="204" y="292"/>
                    <a:pt x="207" y="288"/>
                  </a:cubicBezTo>
                  <a:cubicBezTo>
                    <a:pt x="221" y="270"/>
                    <a:pt x="234" y="253"/>
                    <a:pt x="245" y="248"/>
                  </a:cubicBezTo>
                  <a:cubicBezTo>
                    <a:pt x="255" y="245"/>
                    <a:pt x="266" y="253"/>
                    <a:pt x="278" y="284"/>
                  </a:cubicBezTo>
                  <a:cubicBezTo>
                    <a:pt x="293" y="278"/>
                    <a:pt x="293" y="278"/>
                    <a:pt x="293" y="278"/>
                  </a:cubicBezTo>
                  <a:cubicBezTo>
                    <a:pt x="276" y="235"/>
                    <a:pt x="258" y="226"/>
                    <a:pt x="239" y="233"/>
                  </a:cubicBezTo>
                  <a:cubicBezTo>
                    <a:pt x="224" y="239"/>
                    <a:pt x="209" y="258"/>
                    <a:pt x="194" y="278"/>
                  </a:cubicBezTo>
                  <a:cubicBezTo>
                    <a:pt x="191" y="282"/>
                    <a:pt x="187" y="287"/>
                    <a:pt x="184" y="291"/>
                  </a:cubicBezTo>
                  <a:cubicBezTo>
                    <a:pt x="170" y="309"/>
                    <a:pt x="156" y="318"/>
                    <a:pt x="143" y="322"/>
                  </a:cubicBezTo>
                  <a:cubicBezTo>
                    <a:pt x="135" y="324"/>
                    <a:pt x="128" y="324"/>
                    <a:pt x="122" y="321"/>
                  </a:cubicBezTo>
                  <a:cubicBezTo>
                    <a:pt x="116" y="319"/>
                    <a:pt x="111" y="314"/>
                    <a:pt x="107" y="308"/>
                  </a:cubicBezTo>
                  <a:cubicBezTo>
                    <a:pt x="102" y="301"/>
                    <a:pt x="99" y="291"/>
                    <a:pt x="99" y="279"/>
                  </a:cubicBezTo>
                  <a:close/>
                  <a:moveTo>
                    <a:pt x="45" y="37"/>
                  </a:moveTo>
                  <a:cubicBezTo>
                    <a:pt x="39" y="11"/>
                    <a:pt x="39" y="11"/>
                    <a:pt x="39" y="11"/>
                  </a:cubicBezTo>
                  <a:cubicBezTo>
                    <a:pt x="46" y="0"/>
                    <a:pt x="46" y="0"/>
                    <a:pt x="46" y="0"/>
                  </a:cubicBezTo>
                  <a:cubicBezTo>
                    <a:pt x="139" y="0"/>
                    <a:pt x="139" y="0"/>
                    <a:pt x="139" y="0"/>
                  </a:cubicBezTo>
                  <a:cubicBezTo>
                    <a:pt x="146" y="11"/>
                    <a:pt x="146" y="11"/>
                    <a:pt x="146" y="11"/>
                  </a:cubicBezTo>
                  <a:cubicBezTo>
                    <a:pt x="140" y="37"/>
                    <a:pt x="140" y="37"/>
                    <a:pt x="140" y="37"/>
                  </a:cubicBezTo>
                  <a:cubicBezTo>
                    <a:pt x="125" y="37"/>
                    <a:pt x="125" y="37"/>
                    <a:pt x="125" y="37"/>
                  </a:cubicBezTo>
                  <a:cubicBezTo>
                    <a:pt x="123" y="17"/>
                    <a:pt x="123" y="17"/>
                    <a:pt x="123" y="17"/>
                  </a:cubicBezTo>
                  <a:cubicBezTo>
                    <a:pt x="63" y="17"/>
                    <a:pt x="63" y="17"/>
                    <a:pt x="63" y="17"/>
                  </a:cubicBezTo>
                  <a:cubicBezTo>
                    <a:pt x="61" y="37"/>
                    <a:pt x="61" y="37"/>
                    <a:pt x="61" y="37"/>
                  </a:cubicBezTo>
                  <a:cubicBezTo>
                    <a:pt x="45" y="37"/>
                    <a:pt x="45" y="37"/>
                    <a:pt x="45" y="37"/>
                  </a:cubicBezTo>
                  <a:close/>
                  <a:moveTo>
                    <a:pt x="21" y="210"/>
                  </a:moveTo>
                  <a:cubicBezTo>
                    <a:pt x="21" y="217"/>
                    <a:pt x="21" y="217"/>
                    <a:pt x="21" y="217"/>
                  </a:cubicBezTo>
                  <a:cubicBezTo>
                    <a:pt x="55" y="217"/>
                    <a:pt x="55" y="217"/>
                    <a:pt x="55" y="217"/>
                  </a:cubicBezTo>
                  <a:cubicBezTo>
                    <a:pt x="55" y="210"/>
                    <a:pt x="55" y="210"/>
                    <a:pt x="55" y="210"/>
                  </a:cubicBezTo>
                  <a:cubicBezTo>
                    <a:pt x="21" y="210"/>
                    <a:pt x="21" y="210"/>
                    <a:pt x="21" y="210"/>
                  </a:cubicBezTo>
                  <a:close/>
                  <a:moveTo>
                    <a:pt x="21" y="90"/>
                  </a:moveTo>
                  <a:cubicBezTo>
                    <a:pt x="21" y="93"/>
                    <a:pt x="21" y="93"/>
                    <a:pt x="21" y="93"/>
                  </a:cubicBezTo>
                  <a:cubicBezTo>
                    <a:pt x="38" y="93"/>
                    <a:pt x="38" y="93"/>
                    <a:pt x="38" y="93"/>
                  </a:cubicBezTo>
                  <a:cubicBezTo>
                    <a:pt x="38" y="90"/>
                    <a:pt x="38" y="90"/>
                    <a:pt x="38" y="90"/>
                  </a:cubicBezTo>
                  <a:cubicBezTo>
                    <a:pt x="21" y="90"/>
                    <a:pt x="21" y="90"/>
                    <a:pt x="21" y="90"/>
                  </a:cubicBezTo>
                  <a:close/>
                  <a:moveTo>
                    <a:pt x="21" y="136"/>
                  </a:moveTo>
                  <a:cubicBezTo>
                    <a:pt x="21" y="140"/>
                    <a:pt x="21" y="140"/>
                    <a:pt x="21" y="140"/>
                  </a:cubicBezTo>
                  <a:cubicBezTo>
                    <a:pt x="38" y="140"/>
                    <a:pt x="38" y="140"/>
                    <a:pt x="38" y="140"/>
                  </a:cubicBezTo>
                  <a:cubicBezTo>
                    <a:pt x="38" y="136"/>
                    <a:pt x="38" y="136"/>
                    <a:pt x="38" y="136"/>
                  </a:cubicBezTo>
                  <a:cubicBezTo>
                    <a:pt x="21" y="136"/>
                    <a:pt x="21" y="136"/>
                    <a:pt x="21" y="136"/>
                  </a:cubicBezTo>
                  <a:close/>
                  <a:moveTo>
                    <a:pt x="21" y="127"/>
                  </a:moveTo>
                  <a:cubicBezTo>
                    <a:pt x="21" y="128"/>
                    <a:pt x="21" y="129"/>
                    <a:pt x="21" y="130"/>
                  </a:cubicBezTo>
                  <a:cubicBezTo>
                    <a:pt x="26" y="130"/>
                    <a:pt x="32" y="130"/>
                    <a:pt x="38" y="130"/>
                  </a:cubicBezTo>
                  <a:cubicBezTo>
                    <a:pt x="38" y="129"/>
                    <a:pt x="38" y="128"/>
                    <a:pt x="38" y="127"/>
                  </a:cubicBezTo>
                  <a:cubicBezTo>
                    <a:pt x="32" y="127"/>
                    <a:pt x="26" y="127"/>
                    <a:pt x="21" y="127"/>
                  </a:cubicBezTo>
                  <a:close/>
                  <a:moveTo>
                    <a:pt x="21" y="118"/>
                  </a:moveTo>
                  <a:cubicBezTo>
                    <a:pt x="21" y="119"/>
                    <a:pt x="21" y="120"/>
                    <a:pt x="21" y="121"/>
                  </a:cubicBezTo>
                  <a:cubicBezTo>
                    <a:pt x="26" y="121"/>
                    <a:pt x="32" y="121"/>
                    <a:pt x="38" y="121"/>
                  </a:cubicBezTo>
                  <a:cubicBezTo>
                    <a:pt x="38" y="120"/>
                    <a:pt x="38" y="119"/>
                    <a:pt x="38" y="118"/>
                  </a:cubicBezTo>
                  <a:cubicBezTo>
                    <a:pt x="32" y="118"/>
                    <a:pt x="26" y="118"/>
                    <a:pt x="21" y="118"/>
                  </a:cubicBezTo>
                  <a:close/>
                  <a:moveTo>
                    <a:pt x="21" y="108"/>
                  </a:moveTo>
                  <a:cubicBezTo>
                    <a:pt x="21" y="110"/>
                    <a:pt x="21" y="111"/>
                    <a:pt x="21" y="112"/>
                  </a:cubicBezTo>
                  <a:cubicBezTo>
                    <a:pt x="26" y="112"/>
                    <a:pt x="32" y="112"/>
                    <a:pt x="38" y="112"/>
                  </a:cubicBezTo>
                  <a:cubicBezTo>
                    <a:pt x="38" y="111"/>
                    <a:pt x="38" y="110"/>
                    <a:pt x="38" y="108"/>
                  </a:cubicBezTo>
                  <a:cubicBezTo>
                    <a:pt x="32" y="108"/>
                    <a:pt x="26" y="108"/>
                    <a:pt x="21" y="108"/>
                  </a:cubicBezTo>
                  <a:close/>
                  <a:moveTo>
                    <a:pt x="21" y="99"/>
                  </a:moveTo>
                  <a:cubicBezTo>
                    <a:pt x="21" y="100"/>
                    <a:pt x="21" y="102"/>
                    <a:pt x="21" y="103"/>
                  </a:cubicBezTo>
                  <a:cubicBezTo>
                    <a:pt x="26" y="103"/>
                    <a:pt x="32" y="103"/>
                    <a:pt x="38" y="103"/>
                  </a:cubicBezTo>
                  <a:cubicBezTo>
                    <a:pt x="38" y="102"/>
                    <a:pt x="38" y="100"/>
                    <a:pt x="38" y="99"/>
                  </a:cubicBezTo>
                  <a:cubicBezTo>
                    <a:pt x="32" y="99"/>
                    <a:pt x="26" y="99"/>
                    <a:pt x="21" y="99"/>
                  </a:cubicBezTo>
                  <a:close/>
                  <a:moveTo>
                    <a:pt x="21" y="155"/>
                  </a:moveTo>
                  <a:cubicBezTo>
                    <a:pt x="21" y="158"/>
                    <a:pt x="21" y="158"/>
                    <a:pt x="21" y="158"/>
                  </a:cubicBezTo>
                  <a:cubicBezTo>
                    <a:pt x="38" y="158"/>
                    <a:pt x="38" y="158"/>
                    <a:pt x="38" y="158"/>
                  </a:cubicBezTo>
                  <a:cubicBezTo>
                    <a:pt x="38" y="155"/>
                    <a:pt x="38" y="155"/>
                    <a:pt x="38" y="155"/>
                  </a:cubicBezTo>
                  <a:cubicBezTo>
                    <a:pt x="21" y="155"/>
                    <a:pt x="21" y="155"/>
                    <a:pt x="21" y="155"/>
                  </a:cubicBezTo>
                  <a:close/>
                  <a:moveTo>
                    <a:pt x="21" y="201"/>
                  </a:moveTo>
                  <a:cubicBezTo>
                    <a:pt x="21" y="205"/>
                    <a:pt x="21" y="205"/>
                    <a:pt x="21" y="205"/>
                  </a:cubicBezTo>
                  <a:cubicBezTo>
                    <a:pt x="38" y="205"/>
                    <a:pt x="38" y="205"/>
                    <a:pt x="38" y="205"/>
                  </a:cubicBezTo>
                  <a:cubicBezTo>
                    <a:pt x="38" y="201"/>
                    <a:pt x="38" y="201"/>
                    <a:pt x="38" y="201"/>
                  </a:cubicBezTo>
                  <a:cubicBezTo>
                    <a:pt x="21" y="201"/>
                    <a:pt x="21" y="201"/>
                    <a:pt x="21" y="201"/>
                  </a:cubicBezTo>
                  <a:close/>
                  <a:moveTo>
                    <a:pt x="21" y="192"/>
                  </a:moveTo>
                  <a:cubicBezTo>
                    <a:pt x="21" y="193"/>
                    <a:pt x="21" y="194"/>
                    <a:pt x="21" y="195"/>
                  </a:cubicBezTo>
                  <a:cubicBezTo>
                    <a:pt x="26" y="195"/>
                    <a:pt x="32" y="195"/>
                    <a:pt x="38" y="195"/>
                  </a:cubicBezTo>
                  <a:cubicBezTo>
                    <a:pt x="38" y="194"/>
                    <a:pt x="38" y="193"/>
                    <a:pt x="38" y="192"/>
                  </a:cubicBezTo>
                  <a:cubicBezTo>
                    <a:pt x="32" y="192"/>
                    <a:pt x="26" y="192"/>
                    <a:pt x="21" y="192"/>
                  </a:cubicBezTo>
                  <a:close/>
                  <a:moveTo>
                    <a:pt x="21" y="183"/>
                  </a:moveTo>
                  <a:cubicBezTo>
                    <a:pt x="21" y="184"/>
                    <a:pt x="21" y="185"/>
                    <a:pt x="21" y="186"/>
                  </a:cubicBezTo>
                  <a:cubicBezTo>
                    <a:pt x="26" y="186"/>
                    <a:pt x="32" y="186"/>
                    <a:pt x="38" y="186"/>
                  </a:cubicBezTo>
                  <a:cubicBezTo>
                    <a:pt x="38" y="185"/>
                    <a:pt x="38" y="184"/>
                    <a:pt x="38" y="183"/>
                  </a:cubicBezTo>
                  <a:cubicBezTo>
                    <a:pt x="32" y="183"/>
                    <a:pt x="26" y="183"/>
                    <a:pt x="21" y="183"/>
                  </a:cubicBezTo>
                  <a:close/>
                  <a:moveTo>
                    <a:pt x="21" y="173"/>
                  </a:moveTo>
                  <a:cubicBezTo>
                    <a:pt x="21" y="175"/>
                    <a:pt x="21" y="176"/>
                    <a:pt x="21" y="177"/>
                  </a:cubicBezTo>
                  <a:cubicBezTo>
                    <a:pt x="26" y="177"/>
                    <a:pt x="32" y="177"/>
                    <a:pt x="38" y="177"/>
                  </a:cubicBezTo>
                  <a:cubicBezTo>
                    <a:pt x="38" y="176"/>
                    <a:pt x="38" y="175"/>
                    <a:pt x="38" y="173"/>
                  </a:cubicBezTo>
                  <a:cubicBezTo>
                    <a:pt x="32" y="173"/>
                    <a:pt x="26" y="173"/>
                    <a:pt x="21" y="173"/>
                  </a:cubicBezTo>
                  <a:close/>
                  <a:moveTo>
                    <a:pt x="21" y="164"/>
                  </a:moveTo>
                  <a:cubicBezTo>
                    <a:pt x="21" y="165"/>
                    <a:pt x="21" y="166"/>
                    <a:pt x="21" y="168"/>
                  </a:cubicBezTo>
                  <a:cubicBezTo>
                    <a:pt x="26" y="168"/>
                    <a:pt x="32" y="168"/>
                    <a:pt x="38" y="168"/>
                  </a:cubicBezTo>
                  <a:cubicBezTo>
                    <a:pt x="38" y="166"/>
                    <a:pt x="38" y="165"/>
                    <a:pt x="38" y="164"/>
                  </a:cubicBezTo>
                  <a:cubicBezTo>
                    <a:pt x="32" y="164"/>
                    <a:pt x="26" y="164"/>
                    <a:pt x="21" y="164"/>
                  </a:cubicBezTo>
                  <a:close/>
                  <a:moveTo>
                    <a:pt x="21" y="80"/>
                  </a:moveTo>
                  <a:cubicBezTo>
                    <a:pt x="21" y="86"/>
                    <a:pt x="21" y="86"/>
                    <a:pt x="21" y="86"/>
                  </a:cubicBezTo>
                  <a:cubicBezTo>
                    <a:pt x="55" y="86"/>
                    <a:pt x="55" y="86"/>
                    <a:pt x="55" y="86"/>
                  </a:cubicBezTo>
                  <a:cubicBezTo>
                    <a:pt x="55" y="80"/>
                    <a:pt x="55" y="80"/>
                    <a:pt x="55" y="80"/>
                  </a:cubicBezTo>
                  <a:cubicBezTo>
                    <a:pt x="21" y="80"/>
                    <a:pt x="21" y="80"/>
                    <a:pt x="21" y="80"/>
                  </a:cubicBezTo>
                  <a:close/>
                  <a:moveTo>
                    <a:pt x="21" y="144"/>
                  </a:moveTo>
                  <a:cubicBezTo>
                    <a:pt x="21" y="151"/>
                    <a:pt x="21" y="151"/>
                    <a:pt x="21" y="151"/>
                  </a:cubicBezTo>
                  <a:cubicBezTo>
                    <a:pt x="55" y="151"/>
                    <a:pt x="55" y="151"/>
                    <a:pt x="55" y="151"/>
                  </a:cubicBezTo>
                  <a:cubicBezTo>
                    <a:pt x="55" y="144"/>
                    <a:pt x="55" y="144"/>
                    <a:pt x="55" y="144"/>
                  </a:cubicBezTo>
                  <a:cubicBezTo>
                    <a:pt x="21" y="144"/>
                    <a:pt x="21" y="144"/>
                    <a:pt x="21" y="144"/>
                  </a:cubicBezTo>
                  <a:close/>
                  <a:moveTo>
                    <a:pt x="67" y="178"/>
                  </a:moveTo>
                  <a:cubicBezTo>
                    <a:pt x="74" y="220"/>
                    <a:pt x="145" y="228"/>
                    <a:pt x="153" y="178"/>
                  </a:cubicBezTo>
                  <a:cubicBezTo>
                    <a:pt x="158" y="143"/>
                    <a:pt x="110" y="84"/>
                    <a:pt x="110" y="84"/>
                  </a:cubicBezTo>
                  <a:cubicBezTo>
                    <a:pt x="110" y="84"/>
                    <a:pt x="60" y="135"/>
                    <a:pt x="67" y="178"/>
                  </a:cubicBezTo>
                  <a:close/>
                  <a:moveTo>
                    <a:pt x="106" y="201"/>
                  </a:moveTo>
                  <a:cubicBezTo>
                    <a:pt x="130" y="203"/>
                    <a:pt x="147" y="187"/>
                    <a:pt x="134" y="150"/>
                  </a:cubicBezTo>
                  <a:lnTo>
                    <a:pt x="106" y="201"/>
                  </a:lnTo>
                  <a:close/>
                </a:path>
              </a:pathLst>
            </a:custGeom>
            <a:solidFill>
              <a:schemeClr val="bg1"/>
            </a:solidFill>
            <a:ln>
              <a:noFill/>
            </a:ln>
            <a:effectLst>
              <a:innerShdw blurRad="25400">
                <a:prstClr val="black">
                  <a:alpha val="36000"/>
                </a:prstClr>
              </a:innerShdw>
            </a:effectLst>
          </p:spPr>
          <p:txBody>
            <a:bodyPr vert="horz" wrap="square" lIns="128572" tIns="64286" rIns="128572" bIns="64286" numCol="1" anchor="t" anchorCtr="0" compatLnSpc="1">
              <a:prstTxWarp prst="textNoShape">
                <a:avLst/>
              </a:prstTxWarp>
            </a:bodyPr>
            <a:lstStyle/>
            <a:p>
              <a:pPr fontAlgn="base">
                <a:spcBef>
                  <a:spcPct val="0"/>
                </a:spcBef>
                <a:spcAft>
                  <a:spcPct val="0"/>
                </a:spcAft>
              </a:pPr>
              <a:endParaRPr lang="zh-CN" altLang="en-US" sz="2531">
                <a:solidFill>
                  <a:prstClr val="black"/>
                </a:solidFill>
              </a:endParaRPr>
            </a:p>
          </p:txBody>
        </p:sp>
        <p:grpSp>
          <p:nvGrpSpPr>
            <p:cNvPr id="70" name="Group 14"/>
            <p:cNvGrpSpPr/>
            <p:nvPr/>
          </p:nvGrpSpPr>
          <p:grpSpPr>
            <a:xfrm>
              <a:off x="4169274" y="2796059"/>
              <a:ext cx="571258" cy="484420"/>
              <a:chOff x="4130294" y="1070076"/>
              <a:chExt cx="635754" cy="539115"/>
            </a:xfrm>
            <a:solidFill>
              <a:schemeClr val="bg1"/>
            </a:solidFill>
          </p:grpSpPr>
          <p:sp>
            <p:nvSpPr>
              <p:cNvPr id="71" name="Freeform 15"/>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fontAlgn="base">
                  <a:spcBef>
                    <a:spcPct val="0"/>
                  </a:spcBef>
                  <a:spcAft>
                    <a:spcPct val="0"/>
                  </a:spcAft>
                </a:pPr>
                <a:endParaRPr lang="en-US" sz="2531" dirty="0">
                  <a:solidFill>
                    <a:schemeClr val="bg1"/>
                  </a:solidFill>
                </a:endParaRPr>
              </a:p>
            </p:txBody>
          </p:sp>
          <p:sp>
            <p:nvSpPr>
              <p:cNvPr id="72"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fontAlgn="base">
                  <a:spcBef>
                    <a:spcPct val="0"/>
                  </a:spcBef>
                  <a:spcAft>
                    <a:spcPct val="0"/>
                  </a:spcAft>
                </a:pPr>
                <a:endParaRPr lang="en-US" sz="2531">
                  <a:solidFill>
                    <a:schemeClr val="bg1"/>
                  </a:solidFill>
                </a:endParaRPr>
              </a:p>
            </p:txBody>
          </p:sp>
        </p:grpSp>
        <p:sp>
          <p:nvSpPr>
            <p:cNvPr id="67" name="Freeform 21"/>
            <p:cNvSpPr>
              <a:spLocks noEditPoints="1"/>
            </p:cNvSpPr>
            <p:nvPr/>
          </p:nvSpPr>
          <p:spPr bwMode="auto">
            <a:xfrm>
              <a:off x="8018320" y="2741822"/>
              <a:ext cx="425826" cy="574866"/>
            </a:xfrm>
            <a:custGeom>
              <a:avLst/>
              <a:gdLst>
                <a:gd name="T0" fmla="*/ 94 w 237"/>
                <a:gd name="T1" fmla="*/ 124 h 320"/>
                <a:gd name="T2" fmla="*/ 26 w 237"/>
                <a:gd name="T3" fmla="*/ 197 h 320"/>
                <a:gd name="T4" fmla="*/ 118 w 237"/>
                <a:gd name="T5" fmla="*/ 291 h 320"/>
                <a:gd name="T6" fmla="*/ 26 w 237"/>
                <a:gd name="T7" fmla="*/ 281 h 320"/>
                <a:gd name="T8" fmla="*/ 118 w 237"/>
                <a:gd name="T9" fmla="*/ 291 h 320"/>
                <a:gd name="T10" fmla="*/ 110 w 237"/>
                <a:gd name="T11" fmla="*/ 220 h 320"/>
                <a:gd name="T12" fmla="*/ 26 w 237"/>
                <a:gd name="T13" fmla="*/ 230 h 320"/>
                <a:gd name="T14" fmla="*/ 126 w 237"/>
                <a:gd name="T15" fmla="*/ 250 h 320"/>
                <a:gd name="T16" fmla="*/ 26 w 237"/>
                <a:gd name="T17" fmla="*/ 240 h 320"/>
                <a:gd name="T18" fmla="*/ 126 w 237"/>
                <a:gd name="T19" fmla="*/ 250 h 320"/>
                <a:gd name="T20" fmla="*/ 78 w 237"/>
                <a:gd name="T21" fmla="*/ 261 h 320"/>
                <a:gd name="T22" fmla="*/ 26 w 237"/>
                <a:gd name="T23" fmla="*/ 271 h 320"/>
                <a:gd name="T24" fmla="*/ 125 w 237"/>
                <a:gd name="T25" fmla="*/ 165 h 320"/>
                <a:gd name="T26" fmla="*/ 141 w 237"/>
                <a:gd name="T27" fmla="*/ 152 h 320"/>
                <a:gd name="T28" fmla="*/ 153 w 237"/>
                <a:gd name="T29" fmla="*/ 137 h 320"/>
                <a:gd name="T30" fmla="*/ 141 w 237"/>
                <a:gd name="T31" fmla="*/ 124 h 320"/>
                <a:gd name="T32" fmla="*/ 125 w 237"/>
                <a:gd name="T33" fmla="*/ 137 h 320"/>
                <a:gd name="T34" fmla="*/ 113 w 237"/>
                <a:gd name="T35" fmla="*/ 152 h 320"/>
                <a:gd name="T36" fmla="*/ 125 w 237"/>
                <a:gd name="T37" fmla="*/ 165 h 320"/>
                <a:gd name="T38" fmla="*/ 119 w 237"/>
                <a:gd name="T39" fmla="*/ 95 h 320"/>
                <a:gd name="T40" fmla="*/ 122 w 237"/>
                <a:gd name="T41" fmla="*/ 72 h 320"/>
                <a:gd name="T42" fmla="*/ 119 w 237"/>
                <a:gd name="T43" fmla="*/ 87 h 320"/>
                <a:gd name="T44" fmla="*/ 115 w 237"/>
                <a:gd name="T45" fmla="*/ 84 h 320"/>
                <a:gd name="T46" fmla="*/ 107 w 237"/>
                <a:gd name="T47" fmla="*/ 83 h 320"/>
                <a:gd name="T48" fmla="*/ 29 w 237"/>
                <a:gd name="T49" fmla="*/ 58 h 320"/>
                <a:gd name="T50" fmla="*/ 115 w 237"/>
                <a:gd name="T51" fmla="*/ 3 h 320"/>
                <a:gd name="T52" fmla="*/ 119 w 237"/>
                <a:gd name="T53" fmla="*/ 0 h 320"/>
                <a:gd name="T54" fmla="*/ 122 w 237"/>
                <a:gd name="T55" fmla="*/ 58 h 320"/>
                <a:gd name="T56" fmla="*/ 171 w 237"/>
                <a:gd name="T57" fmla="*/ 320 h 320"/>
                <a:gd name="T58" fmla="*/ 0 w 237"/>
                <a:gd name="T59" fmla="*/ 292 h 320"/>
                <a:gd name="T60" fmla="*/ 60 w 237"/>
                <a:gd name="T61" fmla="*/ 162 h 320"/>
                <a:gd name="T62" fmla="*/ 60 w 237"/>
                <a:gd name="T63" fmla="*/ 138 h 320"/>
                <a:gd name="T64" fmla="*/ 60 w 237"/>
                <a:gd name="T65" fmla="*/ 162 h 320"/>
                <a:gd name="T66" fmla="*/ 88 w 237"/>
                <a:gd name="T67" fmla="*/ 180 h 320"/>
                <a:gd name="T68" fmla="*/ 78 w 237"/>
                <a:gd name="T69" fmla="*/ 191 h 320"/>
                <a:gd name="T70" fmla="*/ 75 w 237"/>
                <a:gd name="T71" fmla="*/ 184 h 320"/>
                <a:gd name="T72" fmla="*/ 45 w 237"/>
                <a:gd name="T73" fmla="*/ 191 h 320"/>
                <a:gd name="T74" fmla="*/ 42 w 237"/>
                <a:gd name="T75" fmla="*/ 184 h 320"/>
                <a:gd name="T76" fmla="*/ 32 w 237"/>
                <a:gd name="T77" fmla="*/ 191 h 320"/>
                <a:gd name="T78" fmla="*/ 47 w 237"/>
                <a:gd name="T79" fmla="*/ 165 h 320"/>
                <a:gd name="T80" fmla="*/ 197 w 237"/>
                <a:gd name="T81" fmla="*/ 58 h 320"/>
                <a:gd name="T82" fmla="*/ 237 w 237"/>
                <a:gd name="T83" fmla="*/ 87 h 320"/>
                <a:gd name="T84" fmla="*/ 209 w 237"/>
                <a:gd name="T85" fmla="*/ 320 h 320"/>
                <a:gd name="T86" fmla="*/ 197 w 237"/>
                <a:gd name="T87" fmla="*/ 5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7" h="320">
                  <a:moveTo>
                    <a:pt x="94" y="197"/>
                  </a:moveTo>
                  <a:cubicBezTo>
                    <a:pt x="94" y="124"/>
                    <a:pt x="94" y="124"/>
                    <a:pt x="94" y="124"/>
                  </a:cubicBezTo>
                  <a:cubicBezTo>
                    <a:pt x="26" y="124"/>
                    <a:pt x="26" y="124"/>
                    <a:pt x="26" y="124"/>
                  </a:cubicBezTo>
                  <a:cubicBezTo>
                    <a:pt x="26" y="197"/>
                    <a:pt x="26" y="197"/>
                    <a:pt x="26" y="197"/>
                  </a:cubicBezTo>
                  <a:cubicBezTo>
                    <a:pt x="94" y="197"/>
                    <a:pt x="94" y="197"/>
                    <a:pt x="94" y="197"/>
                  </a:cubicBezTo>
                  <a:close/>
                  <a:moveTo>
                    <a:pt x="118" y="291"/>
                  </a:moveTo>
                  <a:cubicBezTo>
                    <a:pt x="118" y="281"/>
                    <a:pt x="118" y="281"/>
                    <a:pt x="118" y="281"/>
                  </a:cubicBezTo>
                  <a:cubicBezTo>
                    <a:pt x="26" y="281"/>
                    <a:pt x="26" y="281"/>
                    <a:pt x="26" y="281"/>
                  </a:cubicBezTo>
                  <a:cubicBezTo>
                    <a:pt x="26" y="291"/>
                    <a:pt x="26" y="291"/>
                    <a:pt x="26" y="291"/>
                  </a:cubicBezTo>
                  <a:cubicBezTo>
                    <a:pt x="118" y="291"/>
                    <a:pt x="118" y="291"/>
                    <a:pt x="118" y="291"/>
                  </a:cubicBezTo>
                  <a:close/>
                  <a:moveTo>
                    <a:pt x="110" y="230"/>
                  </a:moveTo>
                  <a:cubicBezTo>
                    <a:pt x="110" y="220"/>
                    <a:pt x="110" y="220"/>
                    <a:pt x="110" y="220"/>
                  </a:cubicBezTo>
                  <a:cubicBezTo>
                    <a:pt x="26" y="220"/>
                    <a:pt x="26" y="220"/>
                    <a:pt x="26" y="220"/>
                  </a:cubicBezTo>
                  <a:cubicBezTo>
                    <a:pt x="26" y="230"/>
                    <a:pt x="26" y="230"/>
                    <a:pt x="26" y="230"/>
                  </a:cubicBezTo>
                  <a:cubicBezTo>
                    <a:pt x="110" y="230"/>
                    <a:pt x="110" y="230"/>
                    <a:pt x="110" y="230"/>
                  </a:cubicBezTo>
                  <a:close/>
                  <a:moveTo>
                    <a:pt x="126" y="250"/>
                  </a:moveTo>
                  <a:cubicBezTo>
                    <a:pt x="126" y="240"/>
                    <a:pt x="126" y="240"/>
                    <a:pt x="126" y="240"/>
                  </a:cubicBezTo>
                  <a:cubicBezTo>
                    <a:pt x="26" y="240"/>
                    <a:pt x="26" y="240"/>
                    <a:pt x="26" y="240"/>
                  </a:cubicBezTo>
                  <a:cubicBezTo>
                    <a:pt x="26" y="250"/>
                    <a:pt x="26" y="250"/>
                    <a:pt x="26" y="250"/>
                  </a:cubicBezTo>
                  <a:cubicBezTo>
                    <a:pt x="126" y="250"/>
                    <a:pt x="126" y="250"/>
                    <a:pt x="126" y="250"/>
                  </a:cubicBezTo>
                  <a:close/>
                  <a:moveTo>
                    <a:pt x="78" y="271"/>
                  </a:moveTo>
                  <a:cubicBezTo>
                    <a:pt x="78" y="261"/>
                    <a:pt x="78" y="261"/>
                    <a:pt x="78" y="261"/>
                  </a:cubicBezTo>
                  <a:cubicBezTo>
                    <a:pt x="26" y="261"/>
                    <a:pt x="26" y="261"/>
                    <a:pt x="26" y="261"/>
                  </a:cubicBezTo>
                  <a:cubicBezTo>
                    <a:pt x="26" y="271"/>
                    <a:pt x="26" y="271"/>
                    <a:pt x="26" y="271"/>
                  </a:cubicBezTo>
                  <a:cubicBezTo>
                    <a:pt x="78" y="271"/>
                    <a:pt x="78" y="271"/>
                    <a:pt x="78" y="271"/>
                  </a:cubicBezTo>
                  <a:close/>
                  <a:moveTo>
                    <a:pt x="125" y="165"/>
                  </a:moveTo>
                  <a:cubicBezTo>
                    <a:pt x="141" y="165"/>
                    <a:pt x="141" y="165"/>
                    <a:pt x="141" y="165"/>
                  </a:cubicBezTo>
                  <a:cubicBezTo>
                    <a:pt x="141" y="152"/>
                    <a:pt x="141" y="152"/>
                    <a:pt x="141" y="152"/>
                  </a:cubicBezTo>
                  <a:cubicBezTo>
                    <a:pt x="153" y="152"/>
                    <a:pt x="153" y="152"/>
                    <a:pt x="153" y="152"/>
                  </a:cubicBezTo>
                  <a:cubicBezTo>
                    <a:pt x="153" y="137"/>
                    <a:pt x="153" y="137"/>
                    <a:pt x="153" y="137"/>
                  </a:cubicBezTo>
                  <a:cubicBezTo>
                    <a:pt x="141" y="137"/>
                    <a:pt x="141" y="137"/>
                    <a:pt x="141" y="137"/>
                  </a:cubicBezTo>
                  <a:cubicBezTo>
                    <a:pt x="141" y="124"/>
                    <a:pt x="141" y="124"/>
                    <a:pt x="141" y="124"/>
                  </a:cubicBezTo>
                  <a:cubicBezTo>
                    <a:pt x="125" y="124"/>
                    <a:pt x="125" y="124"/>
                    <a:pt x="125" y="124"/>
                  </a:cubicBezTo>
                  <a:cubicBezTo>
                    <a:pt x="125" y="137"/>
                    <a:pt x="125" y="137"/>
                    <a:pt x="125" y="137"/>
                  </a:cubicBezTo>
                  <a:cubicBezTo>
                    <a:pt x="113" y="137"/>
                    <a:pt x="113" y="137"/>
                    <a:pt x="113" y="137"/>
                  </a:cubicBezTo>
                  <a:cubicBezTo>
                    <a:pt x="113" y="152"/>
                    <a:pt x="113" y="152"/>
                    <a:pt x="113" y="152"/>
                  </a:cubicBezTo>
                  <a:cubicBezTo>
                    <a:pt x="125" y="152"/>
                    <a:pt x="125" y="152"/>
                    <a:pt x="125" y="152"/>
                  </a:cubicBezTo>
                  <a:cubicBezTo>
                    <a:pt x="125" y="165"/>
                    <a:pt x="125" y="165"/>
                    <a:pt x="125" y="165"/>
                  </a:cubicBezTo>
                  <a:close/>
                  <a:moveTo>
                    <a:pt x="107" y="83"/>
                  </a:moveTo>
                  <a:cubicBezTo>
                    <a:pt x="107" y="90"/>
                    <a:pt x="112" y="95"/>
                    <a:pt x="119" y="95"/>
                  </a:cubicBezTo>
                  <a:cubicBezTo>
                    <a:pt x="125" y="95"/>
                    <a:pt x="131" y="90"/>
                    <a:pt x="131" y="83"/>
                  </a:cubicBezTo>
                  <a:cubicBezTo>
                    <a:pt x="131" y="78"/>
                    <a:pt x="127" y="73"/>
                    <a:pt x="122" y="72"/>
                  </a:cubicBezTo>
                  <a:cubicBezTo>
                    <a:pt x="122" y="84"/>
                    <a:pt x="122" y="84"/>
                    <a:pt x="122" y="84"/>
                  </a:cubicBezTo>
                  <a:cubicBezTo>
                    <a:pt x="122" y="86"/>
                    <a:pt x="121" y="87"/>
                    <a:pt x="119" y="87"/>
                  </a:cubicBezTo>
                  <a:cubicBezTo>
                    <a:pt x="118" y="87"/>
                    <a:pt x="118" y="87"/>
                    <a:pt x="118" y="87"/>
                  </a:cubicBezTo>
                  <a:cubicBezTo>
                    <a:pt x="117" y="87"/>
                    <a:pt x="115" y="86"/>
                    <a:pt x="115" y="84"/>
                  </a:cubicBezTo>
                  <a:cubicBezTo>
                    <a:pt x="115" y="72"/>
                    <a:pt x="115" y="72"/>
                    <a:pt x="115" y="72"/>
                  </a:cubicBezTo>
                  <a:cubicBezTo>
                    <a:pt x="111" y="73"/>
                    <a:pt x="107" y="78"/>
                    <a:pt x="107" y="83"/>
                  </a:cubicBezTo>
                  <a:close/>
                  <a:moveTo>
                    <a:pt x="0" y="87"/>
                  </a:moveTo>
                  <a:cubicBezTo>
                    <a:pt x="0" y="71"/>
                    <a:pt x="13" y="58"/>
                    <a:pt x="29" y="58"/>
                  </a:cubicBezTo>
                  <a:cubicBezTo>
                    <a:pt x="115" y="58"/>
                    <a:pt x="115" y="58"/>
                    <a:pt x="115" y="58"/>
                  </a:cubicBezTo>
                  <a:cubicBezTo>
                    <a:pt x="115" y="3"/>
                    <a:pt x="115" y="3"/>
                    <a:pt x="115" y="3"/>
                  </a:cubicBezTo>
                  <a:cubicBezTo>
                    <a:pt x="115" y="1"/>
                    <a:pt x="117" y="0"/>
                    <a:pt x="118" y="0"/>
                  </a:cubicBezTo>
                  <a:cubicBezTo>
                    <a:pt x="119" y="0"/>
                    <a:pt x="119" y="0"/>
                    <a:pt x="119" y="0"/>
                  </a:cubicBezTo>
                  <a:cubicBezTo>
                    <a:pt x="121" y="0"/>
                    <a:pt x="122" y="1"/>
                    <a:pt x="122" y="3"/>
                  </a:cubicBezTo>
                  <a:cubicBezTo>
                    <a:pt x="122" y="58"/>
                    <a:pt x="122" y="58"/>
                    <a:pt x="122" y="58"/>
                  </a:cubicBezTo>
                  <a:cubicBezTo>
                    <a:pt x="171" y="58"/>
                    <a:pt x="171" y="58"/>
                    <a:pt x="171" y="58"/>
                  </a:cubicBezTo>
                  <a:cubicBezTo>
                    <a:pt x="171" y="320"/>
                    <a:pt x="171" y="320"/>
                    <a:pt x="171" y="320"/>
                  </a:cubicBezTo>
                  <a:cubicBezTo>
                    <a:pt x="29" y="320"/>
                    <a:pt x="29" y="320"/>
                    <a:pt x="29" y="320"/>
                  </a:cubicBezTo>
                  <a:cubicBezTo>
                    <a:pt x="13" y="320"/>
                    <a:pt x="0" y="308"/>
                    <a:pt x="0" y="292"/>
                  </a:cubicBezTo>
                  <a:cubicBezTo>
                    <a:pt x="0" y="87"/>
                    <a:pt x="0" y="87"/>
                    <a:pt x="0" y="87"/>
                  </a:cubicBezTo>
                  <a:close/>
                  <a:moveTo>
                    <a:pt x="60" y="162"/>
                  </a:moveTo>
                  <a:cubicBezTo>
                    <a:pt x="53" y="162"/>
                    <a:pt x="48" y="157"/>
                    <a:pt x="48" y="150"/>
                  </a:cubicBezTo>
                  <a:cubicBezTo>
                    <a:pt x="48" y="144"/>
                    <a:pt x="53" y="138"/>
                    <a:pt x="60" y="138"/>
                  </a:cubicBezTo>
                  <a:cubicBezTo>
                    <a:pt x="66" y="138"/>
                    <a:pt x="72" y="144"/>
                    <a:pt x="72" y="150"/>
                  </a:cubicBezTo>
                  <a:cubicBezTo>
                    <a:pt x="72" y="157"/>
                    <a:pt x="66" y="162"/>
                    <a:pt x="60" y="162"/>
                  </a:cubicBezTo>
                  <a:close/>
                  <a:moveTo>
                    <a:pt x="73" y="165"/>
                  </a:moveTo>
                  <a:cubicBezTo>
                    <a:pt x="81" y="165"/>
                    <a:pt x="88" y="172"/>
                    <a:pt x="88" y="180"/>
                  </a:cubicBezTo>
                  <a:cubicBezTo>
                    <a:pt x="88" y="191"/>
                    <a:pt x="88" y="191"/>
                    <a:pt x="88" y="191"/>
                  </a:cubicBezTo>
                  <a:cubicBezTo>
                    <a:pt x="78" y="191"/>
                    <a:pt x="78" y="191"/>
                    <a:pt x="78" y="191"/>
                  </a:cubicBezTo>
                  <a:cubicBezTo>
                    <a:pt x="78" y="184"/>
                    <a:pt x="78" y="184"/>
                    <a:pt x="78" y="184"/>
                  </a:cubicBezTo>
                  <a:cubicBezTo>
                    <a:pt x="75" y="184"/>
                    <a:pt x="75" y="184"/>
                    <a:pt x="75" y="184"/>
                  </a:cubicBezTo>
                  <a:cubicBezTo>
                    <a:pt x="75" y="191"/>
                    <a:pt x="75" y="191"/>
                    <a:pt x="75" y="191"/>
                  </a:cubicBezTo>
                  <a:cubicBezTo>
                    <a:pt x="45" y="191"/>
                    <a:pt x="45" y="191"/>
                    <a:pt x="45" y="191"/>
                  </a:cubicBezTo>
                  <a:cubicBezTo>
                    <a:pt x="45" y="184"/>
                    <a:pt x="45" y="184"/>
                    <a:pt x="45" y="184"/>
                  </a:cubicBezTo>
                  <a:cubicBezTo>
                    <a:pt x="42" y="184"/>
                    <a:pt x="42" y="184"/>
                    <a:pt x="42" y="184"/>
                  </a:cubicBezTo>
                  <a:cubicBezTo>
                    <a:pt x="42" y="191"/>
                    <a:pt x="42" y="191"/>
                    <a:pt x="42" y="191"/>
                  </a:cubicBezTo>
                  <a:cubicBezTo>
                    <a:pt x="32" y="191"/>
                    <a:pt x="32" y="191"/>
                    <a:pt x="32" y="191"/>
                  </a:cubicBezTo>
                  <a:cubicBezTo>
                    <a:pt x="32" y="180"/>
                    <a:pt x="32" y="180"/>
                    <a:pt x="32" y="180"/>
                  </a:cubicBezTo>
                  <a:cubicBezTo>
                    <a:pt x="32" y="172"/>
                    <a:pt x="39" y="165"/>
                    <a:pt x="47" y="165"/>
                  </a:cubicBezTo>
                  <a:cubicBezTo>
                    <a:pt x="73" y="165"/>
                    <a:pt x="73" y="165"/>
                    <a:pt x="73" y="165"/>
                  </a:cubicBezTo>
                  <a:close/>
                  <a:moveTo>
                    <a:pt x="197" y="58"/>
                  </a:moveTo>
                  <a:cubicBezTo>
                    <a:pt x="209" y="58"/>
                    <a:pt x="209" y="58"/>
                    <a:pt x="209" y="58"/>
                  </a:cubicBezTo>
                  <a:cubicBezTo>
                    <a:pt x="225" y="58"/>
                    <a:pt x="237" y="71"/>
                    <a:pt x="237" y="87"/>
                  </a:cubicBezTo>
                  <a:cubicBezTo>
                    <a:pt x="237" y="292"/>
                    <a:pt x="237" y="292"/>
                    <a:pt x="237" y="292"/>
                  </a:cubicBezTo>
                  <a:cubicBezTo>
                    <a:pt x="237" y="308"/>
                    <a:pt x="225" y="320"/>
                    <a:pt x="209" y="320"/>
                  </a:cubicBezTo>
                  <a:cubicBezTo>
                    <a:pt x="197" y="320"/>
                    <a:pt x="197" y="320"/>
                    <a:pt x="197" y="320"/>
                  </a:cubicBezTo>
                  <a:cubicBezTo>
                    <a:pt x="197" y="58"/>
                    <a:pt x="197" y="58"/>
                    <a:pt x="197" y="58"/>
                  </a:cubicBezTo>
                  <a:close/>
                </a:path>
              </a:pathLst>
            </a:custGeom>
            <a:solidFill>
              <a:schemeClr val="bg1"/>
            </a:solidFill>
            <a:ln>
              <a:noFill/>
            </a:ln>
            <a:effectLst>
              <a:innerShdw blurRad="25400">
                <a:prstClr val="black">
                  <a:alpha val="36000"/>
                </a:prstClr>
              </a:innerShdw>
            </a:effectLst>
          </p:spPr>
          <p:txBody>
            <a:bodyPr vert="horz" wrap="square" lIns="128572" tIns="64286" rIns="128572" bIns="64286" numCol="1" anchor="t" anchorCtr="0" compatLnSpc="1">
              <a:prstTxWarp prst="textNoShape">
                <a:avLst/>
              </a:prstTxWarp>
            </a:bodyPr>
            <a:lstStyle/>
            <a:p>
              <a:pPr fontAlgn="base">
                <a:spcBef>
                  <a:spcPct val="0"/>
                </a:spcBef>
                <a:spcAft>
                  <a:spcPct val="0"/>
                </a:spcAft>
              </a:pPr>
              <a:endParaRPr lang="zh-CN" altLang="en-US" sz="2531">
                <a:solidFill>
                  <a:prstClr val="black"/>
                </a:solidFill>
              </a:endParaRPr>
            </a:p>
          </p:txBody>
        </p:sp>
      </p:grpSp>
      <p:sp>
        <p:nvSpPr>
          <p:cNvPr id="34" name="TextBox 41"/>
          <p:cNvSpPr txBox="1"/>
          <p:nvPr/>
        </p:nvSpPr>
        <p:spPr>
          <a:xfrm>
            <a:off x="836926" y="3028724"/>
            <a:ext cx="2651792" cy="80343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5" name="TextBox 170"/>
          <p:cNvSpPr txBox="1"/>
          <p:nvPr/>
        </p:nvSpPr>
        <p:spPr>
          <a:xfrm>
            <a:off x="836926" y="2763216"/>
            <a:ext cx="2836007" cy="332116"/>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36" name="TextBox 41"/>
          <p:cNvSpPr txBox="1"/>
          <p:nvPr/>
        </p:nvSpPr>
        <p:spPr>
          <a:xfrm>
            <a:off x="836926" y="4886099"/>
            <a:ext cx="2651792" cy="80343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7" name="TextBox 170"/>
          <p:cNvSpPr txBox="1"/>
          <p:nvPr/>
        </p:nvSpPr>
        <p:spPr>
          <a:xfrm>
            <a:off x="836926" y="4620591"/>
            <a:ext cx="2651792" cy="332116"/>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38" name="TextBox 41"/>
          <p:cNvSpPr txBox="1"/>
          <p:nvPr/>
        </p:nvSpPr>
        <p:spPr>
          <a:xfrm>
            <a:off x="9366563" y="3028724"/>
            <a:ext cx="2651792" cy="80343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2" name="TextBox 170"/>
          <p:cNvSpPr txBox="1"/>
          <p:nvPr/>
        </p:nvSpPr>
        <p:spPr>
          <a:xfrm>
            <a:off x="9366563" y="2763216"/>
            <a:ext cx="2651792" cy="332116"/>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43" name="TextBox 41"/>
          <p:cNvSpPr txBox="1"/>
          <p:nvPr/>
        </p:nvSpPr>
        <p:spPr>
          <a:xfrm>
            <a:off x="9366563" y="4886099"/>
            <a:ext cx="2651792" cy="80343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Click to add Related title text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4" name="TextBox 170"/>
          <p:cNvSpPr txBox="1"/>
          <p:nvPr/>
        </p:nvSpPr>
        <p:spPr>
          <a:xfrm>
            <a:off x="9366563" y="4620591"/>
            <a:ext cx="2845191" cy="332116"/>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the text content</a:t>
            </a:r>
          </a:p>
        </p:txBody>
      </p:sp>
      <p:sp>
        <p:nvSpPr>
          <p:cNvPr id="48" name="文本框 47"/>
          <p:cNvSpPr txBox="1"/>
          <p:nvPr/>
        </p:nvSpPr>
        <p:spPr>
          <a:xfrm>
            <a:off x="372973" y="266550"/>
            <a:ext cx="4444954" cy="466708"/>
          </a:xfrm>
          <a:prstGeom prst="rect">
            <a:avLst/>
          </a:prstGeom>
          <a:noFill/>
        </p:spPr>
        <p:txBody>
          <a:bodyPr wrap="none" lIns="96434" tIns="48217" rIns="96434" bIns="48217" rtlCol="0">
            <a:spAutoFit/>
          </a:bodyPr>
          <a:lstStyle/>
          <a:p>
            <a:pPr defTabSz="964278"/>
            <a:r>
              <a:rPr lang="en-US" altLang="zh-CN"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Click to add Related title text</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0" name="文本框 49"/>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768004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47"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anim calcmode="lin" valueType="num">
                                      <p:cBhvr>
                                        <p:cTn id="31" dur="500" fill="hold"/>
                                        <p:tgtEl>
                                          <p:spTgt spid="35"/>
                                        </p:tgtEl>
                                        <p:attrNameLst>
                                          <p:attrName>ppt_x</p:attrName>
                                        </p:attrNameLst>
                                      </p:cBhvr>
                                      <p:tavLst>
                                        <p:tav tm="0">
                                          <p:val>
                                            <p:strVal val="#ppt_x"/>
                                          </p:val>
                                        </p:tav>
                                        <p:tav tm="100000">
                                          <p:val>
                                            <p:strVal val="#ppt_x"/>
                                          </p:val>
                                        </p:tav>
                                      </p:tavLst>
                                    </p:anim>
                                    <p:anim calcmode="lin" valueType="num">
                                      <p:cBhvr>
                                        <p:cTn id="32" dur="500" fill="hold"/>
                                        <p:tgtEl>
                                          <p:spTgt spid="3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anim calcmode="lin" valueType="num">
                                      <p:cBhvr>
                                        <p:cTn id="36" dur="500" fill="hold"/>
                                        <p:tgtEl>
                                          <p:spTgt spid="34"/>
                                        </p:tgtEl>
                                        <p:attrNameLst>
                                          <p:attrName>ppt_x</p:attrName>
                                        </p:attrNameLst>
                                      </p:cBhvr>
                                      <p:tavLst>
                                        <p:tav tm="0">
                                          <p:val>
                                            <p:strVal val="#ppt_x"/>
                                          </p:val>
                                        </p:tav>
                                        <p:tav tm="100000">
                                          <p:val>
                                            <p:strVal val="#ppt_x"/>
                                          </p:val>
                                        </p:tav>
                                      </p:tavLst>
                                    </p:anim>
                                    <p:anim calcmode="lin" valueType="num">
                                      <p:cBhvr>
                                        <p:cTn id="37" dur="500" fill="hold"/>
                                        <p:tgtEl>
                                          <p:spTgt spid="34"/>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anim calcmode="lin" valueType="num">
                                      <p:cBhvr>
                                        <p:cTn id="41" dur="500" fill="hold"/>
                                        <p:tgtEl>
                                          <p:spTgt spid="37"/>
                                        </p:tgtEl>
                                        <p:attrNameLst>
                                          <p:attrName>ppt_x</p:attrName>
                                        </p:attrNameLst>
                                      </p:cBhvr>
                                      <p:tavLst>
                                        <p:tav tm="0">
                                          <p:val>
                                            <p:strVal val="#ppt_x"/>
                                          </p:val>
                                        </p:tav>
                                        <p:tav tm="100000">
                                          <p:val>
                                            <p:strVal val="#ppt_x"/>
                                          </p:val>
                                        </p:tav>
                                      </p:tavLst>
                                    </p:anim>
                                    <p:anim calcmode="lin" valueType="num">
                                      <p:cBhvr>
                                        <p:cTn id="42" dur="500" fill="hold"/>
                                        <p:tgtEl>
                                          <p:spTgt spid="3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anim calcmode="lin" valueType="num">
                                      <p:cBhvr>
                                        <p:cTn id="46" dur="500" fill="hold"/>
                                        <p:tgtEl>
                                          <p:spTgt spid="36"/>
                                        </p:tgtEl>
                                        <p:attrNameLst>
                                          <p:attrName>ppt_x</p:attrName>
                                        </p:attrNameLst>
                                      </p:cBhvr>
                                      <p:tavLst>
                                        <p:tav tm="0">
                                          <p:val>
                                            <p:strVal val="#ppt_x"/>
                                          </p:val>
                                        </p:tav>
                                        <p:tav tm="100000">
                                          <p:val>
                                            <p:strVal val="#ppt_x"/>
                                          </p:val>
                                        </p:tav>
                                      </p:tavLst>
                                    </p:anim>
                                    <p:anim calcmode="lin" valueType="num">
                                      <p:cBhvr>
                                        <p:cTn id="47" dur="500" fill="hold"/>
                                        <p:tgtEl>
                                          <p:spTgt spid="36"/>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anim calcmode="lin" valueType="num">
                                      <p:cBhvr>
                                        <p:cTn id="51" dur="500" fill="hold"/>
                                        <p:tgtEl>
                                          <p:spTgt spid="42"/>
                                        </p:tgtEl>
                                        <p:attrNameLst>
                                          <p:attrName>ppt_x</p:attrName>
                                        </p:attrNameLst>
                                      </p:cBhvr>
                                      <p:tavLst>
                                        <p:tav tm="0">
                                          <p:val>
                                            <p:strVal val="#ppt_x"/>
                                          </p:val>
                                        </p:tav>
                                        <p:tav tm="100000">
                                          <p:val>
                                            <p:strVal val="#ppt_x"/>
                                          </p:val>
                                        </p:tav>
                                      </p:tavLst>
                                    </p:anim>
                                    <p:anim calcmode="lin" valueType="num">
                                      <p:cBhvr>
                                        <p:cTn id="52" dur="500" fill="hold"/>
                                        <p:tgtEl>
                                          <p:spTgt spid="42"/>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anim calcmode="lin" valueType="num">
                                      <p:cBhvr>
                                        <p:cTn id="56" dur="500" fill="hold"/>
                                        <p:tgtEl>
                                          <p:spTgt spid="38"/>
                                        </p:tgtEl>
                                        <p:attrNameLst>
                                          <p:attrName>ppt_x</p:attrName>
                                        </p:attrNameLst>
                                      </p:cBhvr>
                                      <p:tavLst>
                                        <p:tav tm="0">
                                          <p:val>
                                            <p:strVal val="#ppt_x"/>
                                          </p:val>
                                        </p:tav>
                                        <p:tav tm="100000">
                                          <p:val>
                                            <p:strVal val="#ppt_x"/>
                                          </p:val>
                                        </p:tav>
                                      </p:tavLst>
                                    </p:anim>
                                    <p:anim calcmode="lin" valueType="num">
                                      <p:cBhvr>
                                        <p:cTn id="57" dur="500" fill="hold"/>
                                        <p:tgtEl>
                                          <p:spTgt spid="38"/>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anim calcmode="lin" valueType="num">
                                      <p:cBhvr>
                                        <p:cTn id="61" dur="500" fill="hold"/>
                                        <p:tgtEl>
                                          <p:spTgt spid="44"/>
                                        </p:tgtEl>
                                        <p:attrNameLst>
                                          <p:attrName>ppt_x</p:attrName>
                                        </p:attrNameLst>
                                      </p:cBhvr>
                                      <p:tavLst>
                                        <p:tav tm="0">
                                          <p:val>
                                            <p:strVal val="#ppt_x"/>
                                          </p:val>
                                        </p:tav>
                                        <p:tav tm="100000">
                                          <p:val>
                                            <p:strVal val="#ppt_x"/>
                                          </p:val>
                                        </p:tav>
                                      </p:tavLst>
                                    </p:anim>
                                    <p:anim calcmode="lin" valueType="num">
                                      <p:cBhvr>
                                        <p:cTn id="62" dur="500" fill="hold"/>
                                        <p:tgtEl>
                                          <p:spTgt spid="44"/>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anim calcmode="lin" valueType="num">
                                      <p:cBhvr>
                                        <p:cTn id="66" dur="500" fill="hold"/>
                                        <p:tgtEl>
                                          <p:spTgt spid="43"/>
                                        </p:tgtEl>
                                        <p:attrNameLst>
                                          <p:attrName>ppt_x</p:attrName>
                                        </p:attrNameLst>
                                      </p:cBhvr>
                                      <p:tavLst>
                                        <p:tav tm="0">
                                          <p:val>
                                            <p:strVal val="#ppt_x"/>
                                          </p:val>
                                        </p:tav>
                                        <p:tav tm="100000">
                                          <p:val>
                                            <p:strVal val="#ppt_x"/>
                                          </p:val>
                                        </p:tav>
                                      </p:tavLst>
                                    </p:anim>
                                    <p:anim calcmode="lin" valueType="num">
                                      <p:cBhvr>
                                        <p:cTn id="67"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42" grpId="0"/>
      <p:bldP spid="43" grpId="0"/>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a:off x="1588" y="3616325"/>
            <a:ext cx="12855576" cy="3615185"/>
          </a:xfrm>
          <a:custGeom>
            <a:avLst/>
            <a:gdLst>
              <a:gd name="connsiteX0" fmla="*/ 0 w 6907593"/>
              <a:gd name="connsiteY0" fmla="*/ 0 h 1776503"/>
              <a:gd name="connsiteX1" fmla="*/ 6907593 w 6907593"/>
              <a:gd name="connsiteY1" fmla="*/ 1776503 h 1776503"/>
              <a:gd name="connsiteX2" fmla="*/ 0 w 6907593"/>
              <a:gd name="connsiteY2" fmla="*/ 1776503 h 1776503"/>
            </a:gdLst>
            <a:ahLst/>
            <a:cxnLst>
              <a:cxn ang="0">
                <a:pos x="connsiteX0" y="connsiteY0"/>
              </a:cxn>
              <a:cxn ang="0">
                <a:pos x="connsiteX1" y="connsiteY1"/>
              </a:cxn>
              <a:cxn ang="0">
                <a:pos x="connsiteX2" y="connsiteY2"/>
              </a:cxn>
            </a:cxnLst>
            <a:rect l="l" t="t" r="r" b="b"/>
            <a:pathLst>
              <a:path w="6907593" h="1776503">
                <a:moveTo>
                  <a:pt x="0" y="0"/>
                </a:moveTo>
                <a:lnTo>
                  <a:pt x="6907593" y="1776503"/>
                </a:lnTo>
                <a:lnTo>
                  <a:pt x="0" y="1776503"/>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flipH="1">
            <a:off x="4917581" y="5841531"/>
            <a:ext cx="7939583" cy="1390226"/>
          </a:xfrm>
          <a:custGeom>
            <a:avLst/>
            <a:gdLst>
              <a:gd name="connsiteX0" fmla="*/ 0 w 6907593"/>
              <a:gd name="connsiteY0" fmla="*/ 0 h 1776503"/>
              <a:gd name="connsiteX1" fmla="*/ 6907593 w 6907593"/>
              <a:gd name="connsiteY1" fmla="*/ 1776503 h 1776503"/>
              <a:gd name="connsiteX2" fmla="*/ 0 w 6907593"/>
              <a:gd name="connsiteY2" fmla="*/ 1776503 h 1776503"/>
            </a:gdLst>
            <a:ahLst/>
            <a:cxnLst>
              <a:cxn ang="0">
                <a:pos x="connsiteX0" y="connsiteY0"/>
              </a:cxn>
              <a:cxn ang="0">
                <a:pos x="connsiteX1" y="connsiteY1"/>
              </a:cxn>
              <a:cxn ang="0">
                <a:pos x="connsiteX2" y="connsiteY2"/>
              </a:cxn>
            </a:cxnLst>
            <a:rect l="l" t="t" r="r" b="b"/>
            <a:pathLst>
              <a:path w="6907593" h="1776503">
                <a:moveTo>
                  <a:pt x="0" y="0"/>
                </a:moveTo>
                <a:lnTo>
                  <a:pt x="6907593" y="1776503"/>
                </a:lnTo>
                <a:lnTo>
                  <a:pt x="0" y="1776503"/>
                </a:lnTo>
                <a:close/>
              </a:path>
            </a:pathLst>
          </a:cu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11"/>
          <p:cNvSpPr txBox="1"/>
          <p:nvPr/>
        </p:nvSpPr>
        <p:spPr>
          <a:xfrm>
            <a:off x="6212611" y="2680453"/>
            <a:ext cx="4092402" cy="1174039"/>
          </a:xfrm>
          <a:prstGeom prst="rect">
            <a:avLst/>
          </a:prstGeom>
          <a:noFill/>
        </p:spPr>
        <p:txBody>
          <a:bodyPr wrap="none" rtlCol="0">
            <a:spAutoFit/>
          </a:bodyPr>
          <a:lstStyle/>
          <a:p>
            <a:pPr marL="0" lvl="1"/>
            <a:r>
              <a:rPr lang="en-US" altLang="zh-CN" sz="1969" b="1" dirty="0">
                <a:solidFill>
                  <a:schemeClr val="accent2"/>
                </a:solidFill>
                <a:latin typeface="微软雅黑" panose="020B0503020204020204" pitchFamily="34" charset="-122"/>
                <a:ea typeface="微软雅黑" panose="020B0503020204020204" pitchFamily="34" charset="-122"/>
              </a:rPr>
              <a:t>first part</a:t>
            </a:r>
          </a:p>
          <a:p>
            <a:pPr marL="0" lvl="1"/>
            <a:r>
              <a:rPr lang="zh-CN" altLang="en-US" sz="5060" dirty="0">
                <a:solidFill>
                  <a:srgbClr val="F0D04E"/>
                </a:solidFill>
                <a:latin typeface="微软雅黑" panose="020B0503020204020204" pitchFamily="34" charset="-122"/>
                <a:ea typeface="微软雅黑" panose="020B0503020204020204" pitchFamily="34" charset="-122"/>
              </a:rPr>
              <a:t>   </a:t>
            </a:r>
            <a:r>
              <a:rPr lang="en-US" altLang="zh-CN" sz="3200" dirty="0">
                <a:solidFill>
                  <a:srgbClr val="535353"/>
                </a:solidFill>
                <a:latin typeface="微软雅黑" panose="020B0503020204020204" pitchFamily="34" charset="-122"/>
                <a:ea typeface="微软雅黑" panose="020B0503020204020204" pitchFamily="34" charset="-122"/>
              </a:rPr>
              <a:t>Title text content</a:t>
            </a:r>
            <a:endParaRPr lang="en-US" altLang="zh-CN" sz="5060" dirty="0">
              <a:solidFill>
                <a:srgbClr val="535353"/>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flipV="1">
            <a:off x="6023153" y="2542488"/>
            <a:ext cx="0" cy="199735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5" name="TextBox 13"/>
          <p:cNvSpPr txBox="1"/>
          <p:nvPr/>
        </p:nvSpPr>
        <p:spPr>
          <a:xfrm>
            <a:off x="4260019" y="4193680"/>
            <a:ext cx="1269244" cy="346163"/>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26" name="组合 25"/>
          <p:cNvGrpSpPr/>
          <p:nvPr/>
        </p:nvGrpSpPr>
        <p:grpSpPr>
          <a:xfrm>
            <a:off x="4052619" y="2505703"/>
            <a:ext cx="1476644" cy="1476644"/>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28" name="椭圆 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9" name="TextBox 24"/>
          <p:cNvSpPr txBox="1"/>
          <p:nvPr/>
        </p:nvSpPr>
        <p:spPr>
          <a:xfrm>
            <a:off x="6462749" y="4065700"/>
            <a:ext cx="1496828" cy="362841"/>
          </a:xfrm>
          <a:prstGeom prst="rect">
            <a:avLst/>
          </a:prstGeom>
          <a:noFill/>
        </p:spPr>
        <p:txBody>
          <a:bodyPr wrap="square" lIns="85010" tIns="42506" rIns="85010" bIns="42506"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01 Click to add Related title text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TextBox 25"/>
          <p:cNvSpPr txBox="1"/>
          <p:nvPr/>
        </p:nvSpPr>
        <p:spPr>
          <a:xfrm>
            <a:off x="7942622" y="4065700"/>
            <a:ext cx="1563668" cy="362841"/>
          </a:xfrm>
          <a:prstGeom prst="rect">
            <a:avLst/>
          </a:prstGeom>
          <a:noFill/>
        </p:spPr>
        <p:txBody>
          <a:bodyPr wrap="square" lIns="85010" tIns="42506" rIns="85010" bIns="42506"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02 Click to add Related title text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13"/>
          <p:cNvSpPr txBox="1"/>
          <p:nvPr/>
        </p:nvSpPr>
        <p:spPr>
          <a:xfrm>
            <a:off x="4234380" y="2737595"/>
            <a:ext cx="1269244" cy="1081695"/>
          </a:xfrm>
          <a:prstGeom prst="rect">
            <a:avLst/>
          </a:prstGeom>
          <a:noFill/>
        </p:spPr>
        <p:txBody>
          <a:bodyPr wrap="square" lIns="0" tIns="0" rIns="0" bIns="0" rtlCol="0">
            <a:spAutoFit/>
          </a:bodyPr>
          <a:lstStyle/>
          <a:p>
            <a:r>
              <a:rPr lang="en-US" altLang="zh-CN" sz="7029" b="1" dirty="0">
                <a:solidFill>
                  <a:schemeClr val="accent1"/>
                </a:solidFill>
                <a:latin typeface="Arial" panose="020B0604020202020204" pitchFamily="34" charset="0"/>
                <a:ea typeface="+mj-ea"/>
                <a:cs typeface="Arial" panose="020B0604020202020204" pitchFamily="34" charset="0"/>
              </a:rPr>
              <a:t>02</a:t>
            </a:r>
            <a:endParaRPr lang="zh-CN" altLang="en-US" sz="7029" b="1" dirty="0">
              <a:solidFill>
                <a:schemeClr val="accent1"/>
              </a:solidFill>
              <a:latin typeface="Arial" panose="020B0604020202020204" pitchFamily="34" charset="0"/>
              <a:ea typeface="+mj-ea"/>
              <a:cs typeface="Arial" panose="020B0604020202020204" pitchFamily="34" charset="0"/>
            </a:endParaRPr>
          </a:p>
        </p:txBody>
      </p:sp>
      <p:sp>
        <p:nvSpPr>
          <p:cNvPr id="32" name="TextBox 24"/>
          <p:cNvSpPr txBox="1"/>
          <p:nvPr/>
        </p:nvSpPr>
        <p:spPr>
          <a:xfrm>
            <a:off x="6462749" y="4355339"/>
            <a:ext cx="1496828" cy="362841"/>
          </a:xfrm>
          <a:prstGeom prst="rect">
            <a:avLst/>
          </a:prstGeom>
          <a:noFill/>
        </p:spPr>
        <p:txBody>
          <a:bodyPr wrap="square" lIns="85010" tIns="42506" rIns="85010" bIns="42506"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03 Click to add Related title text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25"/>
          <p:cNvSpPr txBox="1"/>
          <p:nvPr/>
        </p:nvSpPr>
        <p:spPr>
          <a:xfrm>
            <a:off x="7942622" y="4355339"/>
            <a:ext cx="1563668" cy="362841"/>
          </a:xfrm>
          <a:prstGeom prst="rect">
            <a:avLst/>
          </a:prstGeom>
          <a:noFill/>
        </p:spPr>
        <p:txBody>
          <a:bodyPr wrap="square" lIns="85010" tIns="42506" rIns="85010" bIns="42506"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04 Click to add Related title text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1809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anim calcmode="lin" valueType="num">
                                      <p:cBhvr>
                                        <p:cTn id="27" dur="500" fill="hold"/>
                                        <p:tgtEl>
                                          <p:spTgt spid="31"/>
                                        </p:tgtEl>
                                        <p:attrNameLst>
                                          <p:attrName>ppt_x</p:attrName>
                                        </p:attrNameLst>
                                      </p:cBhvr>
                                      <p:tavLst>
                                        <p:tav tm="0">
                                          <p:val>
                                            <p:strVal val="#ppt_x"/>
                                          </p:val>
                                        </p:tav>
                                        <p:tav tm="100000">
                                          <p:val>
                                            <p:strVal val="#ppt_x"/>
                                          </p:val>
                                        </p:tav>
                                      </p:tavLst>
                                    </p:anim>
                                    <p:anim calcmode="lin" valueType="num">
                                      <p:cBhvr>
                                        <p:cTn id="28" dur="500" fill="hold"/>
                                        <p:tgtEl>
                                          <p:spTgt spid="31"/>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1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ppt_x</p:attrName>
                                        </p:attrNameLst>
                                      </p:cBhvr>
                                      <p:tavLst>
                                        <p:tav tm="0">
                                          <p:val>
                                            <p:strVal val="#ppt_x-#ppt_w*1.125000"/>
                                          </p:val>
                                        </p:tav>
                                        <p:tav tm="100000">
                                          <p:val>
                                            <p:strVal val="#ppt_x"/>
                                          </p:val>
                                        </p:tav>
                                      </p:tavLst>
                                    </p:anim>
                                    <p:animEffect transition="in" filter="wipe(right)">
                                      <p:cBhvr>
                                        <p:cTn id="33" dur="500"/>
                                        <p:tgtEl>
                                          <p:spTgt spid="23"/>
                                        </p:tgtEl>
                                      </p:cBhvr>
                                    </p:animEffect>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anim calcmode="lin" valueType="num">
                                      <p:cBhvr>
                                        <p:cTn id="38" dur="500" fill="hold"/>
                                        <p:tgtEl>
                                          <p:spTgt spid="25"/>
                                        </p:tgtEl>
                                        <p:attrNameLst>
                                          <p:attrName>ppt_x</p:attrName>
                                        </p:attrNameLst>
                                      </p:cBhvr>
                                      <p:tavLst>
                                        <p:tav tm="0">
                                          <p:val>
                                            <p:strVal val="#ppt_x"/>
                                          </p:val>
                                        </p:tav>
                                        <p:tav tm="100000">
                                          <p:val>
                                            <p:strVal val="#ppt_x"/>
                                          </p:val>
                                        </p:tav>
                                      </p:tavLst>
                                    </p:anim>
                                    <p:anim calcmode="lin" valueType="num">
                                      <p:cBhvr>
                                        <p:cTn id="39" dur="500" fill="hold"/>
                                        <p:tgtEl>
                                          <p:spTgt spid="25"/>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2" presetClass="entr" presetSubtype="4"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20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childTnLst>
                          </p:cTn>
                        </p:par>
                        <p:par>
                          <p:cTn id="49" fill="hold">
                            <p:stCondLst>
                              <p:cond delay="3700"/>
                            </p:stCondLst>
                            <p:childTnLst>
                              <p:par>
                                <p:cTn id="50" presetID="2" presetClass="entr" presetSubtype="4"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ppt_x"/>
                                          </p:val>
                                        </p:tav>
                                        <p:tav tm="100000">
                                          <p:val>
                                            <p:strVal val="#ppt_x"/>
                                          </p:val>
                                        </p:tav>
                                      </p:tavLst>
                                    </p:anim>
                                    <p:anim calcmode="lin" valueType="num">
                                      <p:cBhvr additive="base">
                                        <p:cTn id="53" dur="500" fill="hold"/>
                                        <p:tgtEl>
                                          <p:spTgt spid="3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20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500" fill="hold"/>
                                        <p:tgtEl>
                                          <p:spTgt spid="33"/>
                                        </p:tgtEl>
                                        <p:attrNameLst>
                                          <p:attrName>ppt_x</p:attrName>
                                        </p:attrNameLst>
                                      </p:cBhvr>
                                      <p:tavLst>
                                        <p:tav tm="0">
                                          <p:val>
                                            <p:strVal val="#ppt_x"/>
                                          </p:val>
                                        </p:tav>
                                        <p:tav tm="100000">
                                          <p:val>
                                            <p:strVal val="#ppt_x"/>
                                          </p:val>
                                        </p:tav>
                                      </p:tavLst>
                                    </p:anim>
                                    <p:anim calcmode="lin" valueType="num">
                                      <p:cBhvr additive="base">
                                        <p:cTn id="5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P spid="29" grpId="0"/>
      <p:bldP spid="30" grpId="0"/>
      <p:bldP spid="31"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5" y="880021"/>
            <a:ext cx="12857163" cy="54726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605185" y="1672109"/>
            <a:ext cx="3816424" cy="3816424"/>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605839" y="4948070"/>
            <a:ext cx="1631540" cy="163154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2"/>
          <p:cNvSpPr txBox="1"/>
          <p:nvPr/>
        </p:nvSpPr>
        <p:spPr>
          <a:xfrm>
            <a:off x="524719" y="1641329"/>
            <a:ext cx="6912768" cy="1938992"/>
          </a:xfrm>
          <a:prstGeom prst="rect">
            <a:avLst/>
          </a:prstGeom>
          <a:noFill/>
        </p:spPr>
        <p:txBody>
          <a:bodyPr wrap="square" rtlCol="0">
            <a:spAutoFit/>
          </a:bodyPr>
          <a:lstStyle/>
          <a:p>
            <a:pPr algn="just"/>
            <a:r>
              <a:rPr lang="en-US" altLang="zh-CN" sz="60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ON ADD</a:t>
            </a:r>
          </a:p>
          <a:p>
            <a:pPr algn="just"/>
            <a:r>
              <a:rPr lang="en-US" altLang="zh-CN" sz="6000" dirty="0">
                <a:solidFill>
                  <a:schemeClr val="bg1"/>
                </a:solidFill>
                <a:latin typeface="Impact" panose="020B0806030902050204" pitchFamily="34" charset="0"/>
                <a:ea typeface="微软雅黑" panose="020B0503020204020204" pitchFamily="34" charset="-122"/>
                <a:sym typeface="Arial" panose="020B0604020202020204" pitchFamily="34" charset="0"/>
              </a:rPr>
              <a:t>RELATED TITLE WORDS</a:t>
            </a:r>
            <a:endParaRPr lang="en-US" sz="60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6" name="TextBox 32"/>
          <p:cNvSpPr txBox="1"/>
          <p:nvPr/>
        </p:nvSpPr>
        <p:spPr>
          <a:xfrm>
            <a:off x="524719" y="3687764"/>
            <a:ext cx="6624736" cy="2092881"/>
          </a:xfrm>
          <a:prstGeom prst="rect">
            <a:avLst/>
          </a:prstGeom>
          <a:noFill/>
        </p:spPr>
        <p:txBody>
          <a:bodyPr wrap="square" rtlCol="0">
            <a:spAutoFit/>
          </a:bodyPr>
          <a:lstStyle/>
          <a:p>
            <a:pPr algn="just">
              <a:lnSpc>
                <a:spcPct val="130000"/>
              </a:lnSpc>
            </a:pPr>
            <a:r>
              <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Modify the text content, you can also copy your content directly to this</a:t>
            </a:r>
            <a:r>
              <a:rPr lang="zh-CN" altLang="en-US"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endPar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30000"/>
              </a:lnSpc>
            </a:pPr>
            <a:endParaRPr 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30000"/>
              </a:lnSpc>
            </a:pP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en-US" altLang="zh-CN"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to add Related title text</a:t>
            </a: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endParaRPr 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372973" y="266550"/>
            <a:ext cx="4444954" cy="466708"/>
          </a:xfrm>
          <a:prstGeom prst="rect">
            <a:avLst/>
          </a:prstGeom>
          <a:noFill/>
        </p:spPr>
        <p:txBody>
          <a:bodyPr wrap="none" lIns="96434" tIns="48217" rIns="96434" bIns="48217" rtlCol="0">
            <a:spAutoFit/>
          </a:bodyPr>
          <a:lstStyle/>
          <a:p>
            <a:pPr defTabSz="964278"/>
            <a:r>
              <a:rPr lang="en-US" altLang="zh-CN"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Click to add Related title text</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9" name="文本框 8"/>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3720117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1" presetClass="entr" presetSubtype="0" fill="hold" grpId="0" nodeType="clickEffect">
                                  <p:stCondLst>
                                    <p:cond delay="0"/>
                                  </p:stCondLst>
                                  <p:iterate type="lt">
                                    <p:tmPct val="10000"/>
                                  </p:iterate>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5"/>
                                        </p:tgtEl>
                                        <p:attrNameLst>
                                          <p:attrName>ppt_y</p:attrName>
                                        </p:attrNameLst>
                                      </p:cBhvr>
                                      <p:tavLst>
                                        <p:tav tm="0">
                                          <p:val>
                                            <p:strVal val="#ppt_y"/>
                                          </p:val>
                                        </p:tav>
                                        <p:tav tm="100000">
                                          <p:val>
                                            <p:strVal val="#ppt_y"/>
                                          </p:val>
                                        </p:tav>
                                      </p:tavLst>
                                    </p:anim>
                                    <p:anim calcmode="lin" valueType="num">
                                      <p:cBhvr>
                                        <p:cTn id="2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6" presetClass="entr" presetSubtype="0" fill="hold" grpId="0" nodeType="clickEffect">
                                  <p:stCondLst>
                                    <p:cond delay="0"/>
                                  </p:stCondLst>
                                  <p:iterate type="lt">
                                    <p:tmPct val="10000"/>
                                  </p:iterate>
                                  <p:childTnLst>
                                    <p:set>
                                      <p:cBhvr>
                                        <p:cTn id="28" dur="1" fill="hold">
                                          <p:stCondLst>
                                            <p:cond delay="0"/>
                                          </p:stCondLst>
                                        </p:cTn>
                                        <p:tgtEl>
                                          <p:spTgt spid="6"/>
                                        </p:tgtEl>
                                        <p:attrNameLst>
                                          <p:attrName>style.visibility</p:attrName>
                                        </p:attrNameLst>
                                      </p:cBhvr>
                                      <p:to>
                                        <p:strVal val="visible"/>
                                      </p:to>
                                    </p:set>
                                    <p:anim by="(-#ppt_w*2)" calcmode="lin" valueType="num">
                                      <p:cBhvr rctx="PPT">
                                        <p:cTn id="29" dur="250" autoRev="1" fill="hold">
                                          <p:stCondLst>
                                            <p:cond delay="0"/>
                                          </p:stCondLst>
                                        </p:cTn>
                                        <p:tgtEl>
                                          <p:spTgt spid="6"/>
                                        </p:tgtEl>
                                        <p:attrNameLst>
                                          <p:attrName>ppt_w</p:attrName>
                                        </p:attrNameLst>
                                      </p:cBhvr>
                                    </p:anim>
                                    <p:anim by="(#ppt_w*0.50)" calcmode="lin" valueType="num">
                                      <p:cBhvr>
                                        <p:cTn id="30" dur="250" decel="50000" autoRev="1" fill="hold">
                                          <p:stCondLst>
                                            <p:cond delay="0"/>
                                          </p:stCondLst>
                                        </p:cTn>
                                        <p:tgtEl>
                                          <p:spTgt spid="6"/>
                                        </p:tgtEl>
                                        <p:attrNameLst>
                                          <p:attrName>ppt_x</p:attrName>
                                        </p:attrNameLst>
                                      </p:cBhvr>
                                    </p:anim>
                                    <p:anim from="(-#ppt_h/2)" to="(#ppt_y)" calcmode="lin" valueType="num">
                                      <p:cBhvr>
                                        <p:cTn id="31" dur="500" fill="hold">
                                          <p:stCondLst>
                                            <p:cond delay="0"/>
                                          </p:stCondLst>
                                        </p:cTn>
                                        <p:tgtEl>
                                          <p:spTgt spid="6"/>
                                        </p:tgtEl>
                                        <p:attrNameLst>
                                          <p:attrName>ppt_y</p:attrName>
                                        </p:attrNameLst>
                                      </p:cBhvr>
                                    </p:anim>
                                    <p:animRot by="21600000">
                                      <p:cBhvr>
                                        <p:cTn id="32" dur="5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40.pptx"/>
</p:tagLst>
</file>

<file path=ppt/theme/theme1.xml><?xml version="1.0" encoding="utf-8"?>
<a:theme xmlns:a="http://schemas.openxmlformats.org/drawingml/2006/main" name="1_自定义设计方案">
  <a:themeElements>
    <a:clrScheme name="自定义 285">
      <a:dk1>
        <a:sysClr val="windowText" lastClr="000000"/>
      </a:dk1>
      <a:lt1>
        <a:sysClr val="window" lastClr="FFFFFF"/>
      </a:lt1>
      <a:dk2>
        <a:srgbClr val="44546A"/>
      </a:dk2>
      <a:lt2>
        <a:srgbClr val="E7E6E6"/>
      </a:lt2>
      <a:accent1>
        <a:srgbClr val="0FC7D3"/>
      </a:accent1>
      <a:accent2>
        <a:srgbClr val="7EC565"/>
      </a:accent2>
      <a:accent3>
        <a:srgbClr val="0FC7D3"/>
      </a:accent3>
      <a:accent4>
        <a:srgbClr val="7EC565"/>
      </a:accent4>
      <a:accent5>
        <a:srgbClr val="0FC7D3"/>
      </a:accent5>
      <a:accent6>
        <a:srgbClr val="7EC565"/>
      </a:accent6>
      <a:hlink>
        <a:srgbClr val="0FC7D3"/>
      </a:hlink>
      <a:folHlink>
        <a:srgbClr val="7EC56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3204</Words>
  <Application>Microsoft Office PowerPoint</Application>
  <PresentationFormat>自定义</PresentationFormat>
  <Paragraphs>221</Paragraphs>
  <Slides>22</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HelveticaNeueLT Pro 35 Th</vt:lpstr>
      <vt:lpstr>方正正准黑简体</vt:lpstr>
      <vt:lpstr>方正稚艺简体</vt:lpstr>
      <vt:lpstr>宋体</vt:lpstr>
      <vt:lpstr>微软雅黑</vt:lpstr>
      <vt:lpstr>Arial</vt:lpstr>
      <vt:lpstr>Calibri</vt:lpstr>
      <vt:lpstr>Calibri Light</vt:lpstr>
      <vt:lpstr>Franklin Gothic Book</vt:lpstr>
      <vt:lpstr>Franklin Gothic Medium</vt:lpstr>
      <vt:lpstr>Impact</vt:lpstr>
      <vt:lpstr>Wingdings</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2016-10-17T14:00:15Z</dcterms:created>
  <dcterms:modified xsi:type="dcterms:W3CDTF">2018-12-05T05:38:53Z</dcterms:modified>
</cp:coreProperties>
</file>