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9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FF2C8C-011D-AB43-B8AC-87B9DA6EA003}">
          <p14:sldIdLst>
            <p14:sldId id="7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stam Khaliull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EC7F0A"/>
    <a:srgbClr val="0000FF"/>
    <a:srgbClr val="020000"/>
    <a:srgbClr val="B11E19"/>
    <a:srgbClr val="FFFFFF"/>
    <a:srgbClr val="646464"/>
    <a:srgbClr val="9B9B9B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7" autoAdjust="0"/>
    <p:restoredTop sz="71685" autoAdjust="0"/>
  </p:normalViewPr>
  <p:slideViewPr>
    <p:cSldViewPr snapToGrid="0" showGuides="1">
      <p:cViewPr>
        <p:scale>
          <a:sx n="102" d="100"/>
          <a:sy n="102" d="100"/>
        </p:scale>
        <p:origin x="1120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806" y="-90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36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charset="0"/>
              </a:defRPr>
            </a:lvl1pPr>
          </a:lstStyle>
          <a:p>
            <a:fld id="{BC01DBB0-6DC4-46D1-8E31-51F8666F41FC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36" y="8829989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Arial" charset="0"/>
              </a:defRPr>
            </a:lvl1pPr>
          </a:lstStyle>
          <a:p>
            <a:fld id="{3BF500FF-5DC6-433E-9B79-F3CEE06795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0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029" y="0"/>
            <a:ext cx="303837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59A5AA97-B231-4D5F-B418-FD879D29C574}" type="datetime1">
              <a:rPr lang="en-US"/>
              <a:pPr/>
              <a:t>3/14/18</a:t>
            </a:fld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252" y="4415790"/>
            <a:ext cx="513989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029" y="8831580"/>
            <a:ext cx="303837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BD907DEA-D02C-498D-A1F5-E22FDB93B3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344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32k</a:t>
            </a:r>
            <a:r>
              <a:rPr lang="en-US" baseline="0" dirty="0"/>
              <a:t> to 40k</a:t>
            </a:r>
          </a:p>
          <a:p>
            <a:r>
              <a:rPr lang="en-US" baseline="0" dirty="0"/>
              <a:t>ZZZ: PNAS THG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9A5AA97-B231-4D5F-B418-FD879D29C574}" type="datetime1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07DEA-D02C-498D-A1F5-E22FDB93B3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799" y="6356350"/>
            <a:ext cx="1000125" cy="365125"/>
          </a:xfrm>
          <a:prstGeom prst="rect">
            <a:avLst/>
          </a:prstGeom>
        </p:spPr>
        <p:txBody>
          <a:bodyPr/>
          <a:lstStyle/>
          <a:p>
            <a:fld id="{2DD27F32-F281-4149-8B78-3DFC5D324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0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6C027-54B9-40D6-8644-F0649E27BEE5}" type="datetime3">
              <a:rPr lang="en-US" smtClean="0"/>
              <a:pPr/>
              <a:t>14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</a:t>
            </a:r>
            <a:r>
              <a:rPr lang="en-US" dirty="0"/>
              <a:t>meeting presentation: questions are welcome (easy questions I mean)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799" y="6356350"/>
            <a:ext cx="1000125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0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99F37-CA9F-4AF4-9312-699B48FDDDEA}" type="datetime3">
              <a:rPr lang="en-US" smtClean="0"/>
              <a:pPr/>
              <a:t>14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 presentation: questions are welcome (easy questions I mean)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799" y="6356350"/>
            <a:ext cx="1000125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18488"/>
            <a:ext cx="4276725" cy="470916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1" y="1618488"/>
            <a:ext cx="4279773" cy="470916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2190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7FDC1-2212-4426-BBAC-A50511A7AA99}" type="datetime3">
              <a:rPr lang="en-US" smtClean="0"/>
              <a:pPr/>
              <a:t>14 March 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924799" y="6356350"/>
            <a:ext cx="1000125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90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DBA605-A968-4017-AEAF-5876781A0080}" type="datetime3">
              <a:rPr lang="en-US" smtClean="0"/>
              <a:pPr/>
              <a:t>14 March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meeting presentation: questions are welcome (easy questions I mean)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799" y="6356350"/>
            <a:ext cx="1000125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0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0D1C53-6B93-4AF1-991E-AC59592DF2EF}" type="datetime3">
              <a:rPr lang="en-US" smtClean="0"/>
              <a:pPr/>
              <a:t>14 March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 presentation: questions are welcome (easy questions I mean)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799" y="6356350"/>
            <a:ext cx="1000125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0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ABEE3C-CDA0-42A2-8EEF-BE5C0E14E1D6}" type="datetime3">
              <a:rPr lang="en-US" smtClean="0"/>
              <a:pPr/>
              <a:t>14 March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 presentation: questions are welcome (easy questions I mean)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19075" y="570223"/>
            <a:ext cx="8705850" cy="80912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19456" y="1619250"/>
            <a:ext cx="8705088" cy="4705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59302" y="6356350"/>
            <a:ext cx="8365242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eaLnBrk="1" latinLnBrk="0" hangingPunct="1">
        <a:spcBef>
          <a:spcPct val="0"/>
        </a:spcBef>
        <a:buNone/>
        <a:defRPr kumimoji="0" sz="4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18" y="1556596"/>
            <a:ext cx="4790079" cy="47177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95499" y="1482535"/>
            <a:ext cx="2367379" cy="6155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 AIMD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2266535" y="2135350"/>
            <a:ext cx="519830" cy="2523995"/>
          </a:xfrm>
          <a:prstGeom prst="line">
            <a:avLst/>
          </a:prstGeom>
          <a:ln w="63500">
            <a:solidFill>
              <a:schemeClr val="accent1"/>
            </a:solidFill>
            <a:prstDash val="solid"/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DF80C4-B34F-9549-8853-00BE4E77A54A}"/>
              </a:ext>
            </a:extLst>
          </p:cNvPr>
          <p:cNvCxnSpPr/>
          <p:nvPr/>
        </p:nvCxnSpPr>
        <p:spPr>
          <a:xfrm flipV="1">
            <a:off x="4164099" y="5613722"/>
            <a:ext cx="2233914" cy="509286"/>
          </a:xfrm>
          <a:prstGeom prst="line">
            <a:avLst/>
          </a:prstGeom>
          <a:ln w="63500" cap="rnd" cmpd="sng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BA5995-2D12-0449-90B9-B1C604EF0B42}"/>
              </a:ext>
            </a:extLst>
          </p:cNvPr>
          <p:cNvCxnSpPr>
            <a:cxnSpLocks/>
          </p:cNvCxnSpPr>
          <p:nvPr/>
        </p:nvCxnSpPr>
        <p:spPr>
          <a:xfrm flipV="1">
            <a:off x="6398013" y="3110753"/>
            <a:ext cx="511782" cy="2494004"/>
          </a:xfrm>
          <a:prstGeom prst="line">
            <a:avLst/>
          </a:prstGeom>
          <a:ln w="63500" cap="rnd" cmpd="sng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959DBB-8AA1-7D48-B686-939DDB946826}"/>
              </a:ext>
            </a:extLst>
          </p:cNvPr>
          <p:cNvCxnSpPr/>
          <p:nvPr/>
        </p:nvCxnSpPr>
        <p:spPr>
          <a:xfrm flipV="1">
            <a:off x="4675881" y="3110753"/>
            <a:ext cx="2233914" cy="509286"/>
          </a:xfrm>
          <a:prstGeom prst="line">
            <a:avLst/>
          </a:prstGeom>
          <a:ln w="63500" cap="rnd" cmpd="sng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CB9150-9E32-4C4E-95D1-DC0AB59E09F2}"/>
              </a:ext>
            </a:extLst>
          </p:cNvPr>
          <p:cNvCxnSpPr>
            <a:cxnSpLocks/>
          </p:cNvCxnSpPr>
          <p:nvPr/>
        </p:nvCxnSpPr>
        <p:spPr>
          <a:xfrm flipV="1">
            <a:off x="4147598" y="3620039"/>
            <a:ext cx="511782" cy="2494004"/>
          </a:xfrm>
          <a:prstGeom prst="line">
            <a:avLst/>
          </a:prstGeom>
          <a:ln w="63500" cap="rnd" cmpd="sng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BA5F43-E983-3744-BA62-E9B9B59ED19F}"/>
              </a:ext>
            </a:extLst>
          </p:cNvPr>
          <p:cNvCxnSpPr>
            <a:cxnSpLocks/>
          </p:cNvCxnSpPr>
          <p:nvPr/>
        </p:nvCxnSpPr>
        <p:spPr>
          <a:xfrm flipV="1">
            <a:off x="2392500" y="2235908"/>
            <a:ext cx="511782" cy="2494004"/>
          </a:xfrm>
          <a:prstGeom prst="line">
            <a:avLst/>
          </a:prstGeom>
          <a:ln w="63500" cap="rnd" cmpd="sng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3BE31-CB4B-B540-9F77-F5046AED3ECE}"/>
              </a:ext>
            </a:extLst>
          </p:cNvPr>
          <p:cNvCxnSpPr>
            <a:cxnSpLocks/>
          </p:cNvCxnSpPr>
          <p:nvPr/>
        </p:nvCxnSpPr>
        <p:spPr>
          <a:xfrm>
            <a:off x="2392500" y="4725430"/>
            <a:ext cx="1752478" cy="1397578"/>
          </a:xfrm>
          <a:prstGeom prst="line">
            <a:avLst/>
          </a:prstGeom>
          <a:ln w="63500" cap="rnd" cmpd="sng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F95BC2-17BA-AC4B-822F-3353F68C2AC8}"/>
              </a:ext>
            </a:extLst>
          </p:cNvPr>
          <p:cNvCxnSpPr>
            <a:cxnSpLocks/>
          </p:cNvCxnSpPr>
          <p:nvPr/>
        </p:nvCxnSpPr>
        <p:spPr>
          <a:xfrm>
            <a:off x="2940908" y="2248930"/>
            <a:ext cx="1714997" cy="1384556"/>
          </a:xfrm>
          <a:prstGeom prst="line">
            <a:avLst/>
          </a:prstGeom>
          <a:ln w="63500" cap="rnd" cmpd="sng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E603E0-F2FA-4E4D-9F33-82D06E8E6D70}"/>
              </a:ext>
            </a:extLst>
          </p:cNvPr>
          <p:cNvCxnSpPr>
            <a:cxnSpLocks/>
          </p:cNvCxnSpPr>
          <p:nvPr/>
        </p:nvCxnSpPr>
        <p:spPr>
          <a:xfrm>
            <a:off x="5159398" y="1704210"/>
            <a:ext cx="1752478" cy="1397578"/>
          </a:xfrm>
          <a:prstGeom prst="line">
            <a:avLst/>
          </a:prstGeom>
          <a:ln w="63500" cap="rnd" cmpd="sng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EDB1D-B485-A148-95E6-C70417CDBE21}"/>
              </a:ext>
            </a:extLst>
          </p:cNvPr>
          <p:cNvCxnSpPr/>
          <p:nvPr/>
        </p:nvCxnSpPr>
        <p:spPr>
          <a:xfrm flipV="1">
            <a:off x="2912392" y="1713175"/>
            <a:ext cx="2233914" cy="509286"/>
          </a:xfrm>
          <a:prstGeom prst="line">
            <a:avLst/>
          </a:prstGeom>
          <a:ln w="63500" cap="rnd" cmpd="sng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368E90-B524-2041-88CB-033756B06640}"/>
              </a:ext>
            </a:extLst>
          </p:cNvPr>
          <p:cNvCxnSpPr>
            <a:cxnSpLocks/>
          </p:cNvCxnSpPr>
          <p:nvPr/>
        </p:nvCxnSpPr>
        <p:spPr>
          <a:xfrm>
            <a:off x="2644789" y="3493582"/>
            <a:ext cx="897998" cy="705277"/>
          </a:xfrm>
          <a:prstGeom prst="line">
            <a:avLst/>
          </a:prstGeom>
          <a:ln w="63500" cap="rnd" cmpd="sng">
            <a:solidFill>
              <a:schemeClr val="accent4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7E9374-ADF2-E841-AFA9-475BDE4ABD8A}"/>
              </a:ext>
            </a:extLst>
          </p:cNvPr>
          <p:cNvCxnSpPr>
            <a:cxnSpLocks/>
          </p:cNvCxnSpPr>
          <p:nvPr/>
        </p:nvCxnSpPr>
        <p:spPr>
          <a:xfrm flipH="1">
            <a:off x="3280359" y="4192172"/>
            <a:ext cx="260011" cy="1232721"/>
          </a:xfrm>
          <a:prstGeom prst="line">
            <a:avLst/>
          </a:prstGeom>
          <a:ln w="63500" cap="rnd" cmpd="sng">
            <a:solidFill>
              <a:schemeClr val="accent4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C3A4F-B010-6B4F-B138-F9959061B0E0}"/>
              </a:ext>
            </a:extLst>
          </p:cNvPr>
          <p:cNvCxnSpPr>
            <a:cxnSpLocks/>
          </p:cNvCxnSpPr>
          <p:nvPr/>
        </p:nvCxnSpPr>
        <p:spPr>
          <a:xfrm flipH="1">
            <a:off x="2397893" y="3497683"/>
            <a:ext cx="242796" cy="1198043"/>
          </a:xfrm>
          <a:prstGeom prst="line">
            <a:avLst/>
          </a:prstGeom>
          <a:ln w="63500" cap="rnd" cmpd="sng">
            <a:solidFill>
              <a:schemeClr val="accent4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453D7F-DDF5-CA4A-83C4-7F19FDFDFA16}"/>
              </a:ext>
            </a:extLst>
          </p:cNvPr>
          <p:cNvCxnSpPr>
            <a:cxnSpLocks/>
          </p:cNvCxnSpPr>
          <p:nvPr/>
        </p:nvCxnSpPr>
        <p:spPr>
          <a:xfrm>
            <a:off x="2390561" y="4723717"/>
            <a:ext cx="877496" cy="701176"/>
          </a:xfrm>
          <a:prstGeom prst="line">
            <a:avLst/>
          </a:prstGeom>
          <a:ln w="63500" cap="rnd" cmpd="sng">
            <a:solidFill>
              <a:schemeClr val="accent4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2715348-08E9-6D4D-B145-BBA0733D1601}"/>
              </a:ext>
            </a:extLst>
          </p:cNvPr>
          <p:cNvSpPr/>
          <p:nvPr/>
        </p:nvSpPr>
        <p:spPr>
          <a:xfrm>
            <a:off x="1556357" y="4911467"/>
            <a:ext cx="1181734" cy="6155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713048-B5E9-BA4E-B798-5127A1176631}"/>
              </a:ext>
            </a:extLst>
          </p:cNvPr>
          <p:cNvSpPr/>
          <p:nvPr/>
        </p:nvSpPr>
        <p:spPr>
          <a:xfrm>
            <a:off x="1531298" y="3039420"/>
            <a:ext cx="982961" cy="6155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100Å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602B4F-16EF-9743-BB8B-395449A8BC2E}"/>
              </a:ext>
            </a:extLst>
          </p:cNvPr>
          <p:cNvSpPr/>
          <p:nvPr/>
        </p:nvSpPr>
        <p:spPr>
          <a:xfrm>
            <a:off x="1481194" y="1390389"/>
            <a:ext cx="5576203" cy="4883983"/>
          </a:xfrm>
          <a:prstGeom prst="rect">
            <a:avLst/>
          </a:prstGeom>
          <a:ln w="22225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2225">
          <a:solidFill>
            <a:schemeClr val="tx1"/>
          </a:solidFill>
          <a:prstDash val="soli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82550" cmpd="sng">
          <a:solidFill>
            <a:srgbClr val="008000"/>
          </a:solidFill>
          <a:prstDash val="soli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83294</TotalTime>
  <Words>13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Gill Sans MT</vt:lpstr>
      <vt:lpstr>Tahoma</vt:lpstr>
      <vt:lpstr>Times New Roman</vt:lpstr>
      <vt:lpstr>Wingdings 2</vt:lpstr>
      <vt:lpstr>Flow</vt:lpstr>
      <vt:lpstr>PowerPoint Presentation</vt:lpstr>
    </vt:vector>
  </TitlesOfParts>
  <Company>U.C. Berkeley - Chemistry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TBA</dc:title>
  <dc:creator>Head-Gordon</dc:creator>
  <cp:lastModifiedBy>Rustam Khaliullin, Dr</cp:lastModifiedBy>
  <cp:revision>2598</cp:revision>
  <cp:lastPrinted>2018-03-14T05:06:18Z</cp:lastPrinted>
  <dcterms:created xsi:type="dcterms:W3CDTF">2012-05-14T11:30:32Z</dcterms:created>
  <dcterms:modified xsi:type="dcterms:W3CDTF">2018-03-14T05:18:17Z</dcterms:modified>
</cp:coreProperties>
</file>