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EDC5-D465-4F2B-AC21-3BC33E26C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450E3-522D-4D42-8F54-9EC8DB94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A379-E02A-49D8-9608-7C96DCBD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8ABA-F5B9-41EA-8EF1-39B79BC9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35FD-B710-4AAB-B878-CF27C9DE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2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535C-EFB6-4852-BDCA-822C24E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0FA1A-CC12-40EE-B647-F9C14F34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1E84-D37A-402D-A77C-9AD7A458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74AA-E84C-4C4E-BA88-59B5EDCD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6F9F-F161-494E-8EDF-998ADDD7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65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CF05B-85AB-4B71-A3D7-33B837486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AA99-E649-452D-84DE-F7D9DE52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835B-15B5-48F6-A027-EB47AC3E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AD97-7919-478F-A3E1-74AF2FC5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FC71-A64F-47C2-A772-7F860BFB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20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7CA3-A34D-42D2-BF39-2AF21C0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AF41-1335-4ADB-83E6-12EA9695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4A5F-15B6-4874-8B41-A259C44E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64A7-362C-4A30-BC56-87CCF976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EE42-4829-47D9-B41A-2A5F52AC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8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BB20-AC86-4A61-A917-206C586A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996A-4DA5-48EB-9CD2-6DD2DAF3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6533-BC9F-4C39-883B-33545157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1DA2-D6E8-4273-B422-F63BD741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096C-34BB-43A8-B15F-A994CB36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3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067D-4C04-465B-8B5B-3AF9379C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52AE-02CD-4E8A-B57B-BC9F65DA6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5C4D-3DDD-4856-BC09-56841CB2E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1BDCC-B0BE-4E04-B7C5-BA48CC15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48225-F4B5-428E-8116-543729E7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29B-F2F9-46C2-AC6B-C0A68E65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41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CB9D-860B-4E3E-A60A-62D97511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82A7-94D2-4B34-A127-A7EB69E0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342C-79A3-4F0D-8510-1DC6F592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7FE5E-B605-4F6C-A0DE-58C6D22A7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2F80B-DDA2-43C5-A5F3-D7635513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28FE-E962-40CD-AA4A-3E052D81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DEDF-C68C-45A9-85A2-E4C5E5E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EEE72-C434-4679-9B70-CDF4A163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26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B9A-5817-44E9-A19F-6B4084DA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EDF69-B988-4546-82DC-5C1279ED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4C594-C730-4E63-8662-F8BE5284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42CD2-7C5F-4E10-8F17-E8BB9CEE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55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69F0-4994-417C-9761-8607B7BB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09F2-C94A-4065-98AA-FE13D0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78CB-D432-484B-8EC2-E8926A13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54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D4E8-2400-4AFB-AE5F-35D13AF6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A2B9-FA97-47D8-9D2D-A24C9918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F8F2D-A2DF-4D32-A8DD-AC66D07AC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E9457-C95B-4C19-8B3F-2E81B9C0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C8DB-0686-4932-AC91-6A2EF464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767-95FE-4CFE-BC66-039B73DA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9A09-1091-4709-9B23-EA507D05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9033-A0BD-4AA7-A6F4-966829EB0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45D1-9E48-44E4-B4AC-F4D66978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FA888-B9F5-4927-A5A5-C3518F7C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39421-4BE0-4EF9-BA4D-9DFA1A34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BB73-A4EB-4BC9-84A6-A8C666A1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D6615-6787-42E2-BC1D-E0F5675B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81B16-9EA0-442E-91F8-8F8E952A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0ECB-EE9C-46FC-B509-EC8F521EC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9FF9-A2E0-4D7C-A19D-DD399ECBAF1E}" type="datetimeFigureOut">
              <a:rPr lang="en-CA" smtClean="0"/>
              <a:t>2019-03-27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7A8-5D80-416B-90D9-C207CCF5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CB3D-4129-4BA0-9645-FF332569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8012-67D5-4D91-829C-BC756B9CC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AC4BB578-82D7-40A1-B2D6-6AB7194AE821}"/>
              </a:ext>
            </a:extLst>
          </p:cNvPr>
          <p:cNvSpPr/>
          <p:nvPr/>
        </p:nvSpPr>
        <p:spPr>
          <a:xfrm>
            <a:off x="591397" y="339227"/>
            <a:ext cx="10228576" cy="3370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D3BDA-DA58-4C26-8915-4599B359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1580770" y="1174037"/>
            <a:ext cx="289976" cy="28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239A5-36C5-49A1-A9C9-CB75659F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47781" y="1227069"/>
            <a:ext cx="441335" cy="425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CE055-FBD3-41F9-AA67-CE40D5E7A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2215824" y="1229833"/>
            <a:ext cx="289976" cy="289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8CBC7-32BA-4CE5-818F-0095A567F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07439" y="3253765"/>
            <a:ext cx="441335" cy="425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FB5E2-AC31-4E98-9D1C-C89B21424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2418456" y="3084046"/>
            <a:ext cx="289976" cy="289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FBD43-B985-41BB-8C88-396CCE3F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2420" y="1987490"/>
            <a:ext cx="441335" cy="425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30768-10EC-4912-9B79-F3E47F4E9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2552713" y="339228"/>
            <a:ext cx="289976" cy="289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01E2E-D5FB-4B75-BAE7-30431B6E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1584" y="782846"/>
            <a:ext cx="441335" cy="425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B17CD4-CA3B-45FF-83CA-17C628989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2552713" y="2152141"/>
            <a:ext cx="289976" cy="2898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E3A809-0807-4919-8A36-89AB27C4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84690" y="2595759"/>
            <a:ext cx="441335" cy="425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DBD57E-8EC6-4EAC-949F-EF4110A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1490241" y="1670270"/>
            <a:ext cx="289976" cy="289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4EEFA-6083-494E-BF8E-EDAC2240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9233" y="1517080"/>
            <a:ext cx="441335" cy="4252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7CCDB-F028-465E-BC03-334399B92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999988" y="3130244"/>
            <a:ext cx="289976" cy="2898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11945C-A2F8-4BDE-B326-1E76C0A1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4261" y="2664527"/>
            <a:ext cx="441335" cy="425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D13E5B-4E15-4CC6-A3BC-88AB20D7E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2448100" y="3420086"/>
            <a:ext cx="289976" cy="289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73F12B-1267-4EDD-98F5-BDAD7830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73538" y="3275165"/>
            <a:ext cx="441335" cy="4252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0EE90C-E814-4CA7-B9D3-71C6A15D9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9" t="4016" r="18887" b="7241"/>
          <a:stretch/>
        </p:blipFill>
        <p:spPr>
          <a:xfrm>
            <a:off x="5365542" y="797730"/>
            <a:ext cx="2430060" cy="18667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25F816-0DC5-418F-B629-A6453BD76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503" y="601062"/>
            <a:ext cx="2219703" cy="20896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256CE76-462B-4C30-84B6-7C19BB810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3434662" y="1688935"/>
            <a:ext cx="289976" cy="2898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DB4B43-7986-4243-BA31-8C93BE6F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28331" y="1996444"/>
            <a:ext cx="441335" cy="4252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0C6C12-CDBD-4606-BFAB-D120B66C8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1372027" y="445638"/>
            <a:ext cx="289976" cy="2898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05A06B-7591-4310-87A8-644C03B0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29995" y="482781"/>
            <a:ext cx="441335" cy="4252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0F47271-D658-4F19-A9FC-9FBB9CF4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3434122" y="2356754"/>
            <a:ext cx="289976" cy="28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3680BED-ABB1-4C83-BD8B-BF358698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14562" y="2517941"/>
            <a:ext cx="441335" cy="4252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4703AB-0FA4-43B1-8BDF-25A40A68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3074184" y="861336"/>
            <a:ext cx="289976" cy="289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D3CA75E-4C0F-4CB9-B667-20931571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62148" y="1551175"/>
            <a:ext cx="441335" cy="4252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F3A3B2-F2E1-40DD-A917-5216CBBD2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2953775" y="1846645"/>
            <a:ext cx="289976" cy="2898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4E24AE-4736-45DD-AABF-7BF913E3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80366" y="1341496"/>
            <a:ext cx="441335" cy="4252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62CA38-2D48-4456-8D53-0D64AED96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799233" y="2210480"/>
            <a:ext cx="289976" cy="2898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C143BF-966C-48A7-9F29-B54C5A26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69892" y="2744951"/>
            <a:ext cx="441335" cy="4252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1BE1C56-0819-40E0-992D-4A7626117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591397" y="1240497"/>
            <a:ext cx="289976" cy="2898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A6B1C8-49B8-4C28-B311-F56F313B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1123" y="2828478"/>
            <a:ext cx="441335" cy="4252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6BABB9B-95EE-407B-B6B1-78121C255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1664"/>
          <a:stretch/>
        </p:blipFill>
        <p:spPr>
          <a:xfrm flipH="1">
            <a:off x="3347781" y="3139158"/>
            <a:ext cx="289976" cy="28984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C266F62-11EE-4BC6-82D8-55E9B107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5439" y="820300"/>
            <a:ext cx="441335" cy="42528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5BA1D7-AD79-43C8-9BDB-DA75B11F5230}"/>
              </a:ext>
            </a:extLst>
          </p:cNvPr>
          <p:cNvCxnSpPr>
            <a:cxnSpLocks/>
          </p:cNvCxnSpPr>
          <p:nvPr/>
        </p:nvCxnSpPr>
        <p:spPr>
          <a:xfrm flipH="1" flipV="1">
            <a:off x="2471525" y="2428328"/>
            <a:ext cx="659018" cy="7270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802064-6F99-4DBB-A8BC-09B99228D9F6}"/>
              </a:ext>
            </a:extLst>
          </p:cNvPr>
          <p:cNvCxnSpPr>
            <a:cxnSpLocks/>
            <a:stCxn id="34" idx="3"/>
            <a:endCxn id="14" idx="3"/>
          </p:cNvCxnSpPr>
          <p:nvPr/>
        </p:nvCxnSpPr>
        <p:spPr>
          <a:xfrm flipH="1">
            <a:off x="2552713" y="2209088"/>
            <a:ext cx="1075618" cy="8797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6D748E-5780-4DF8-BB32-C6A778AD8A7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503613" y="1439713"/>
            <a:ext cx="844168" cy="71718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093D9D-83E7-44CC-958F-DBCB4DEC5196}"/>
              </a:ext>
            </a:extLst>
          </p:cNvPr>
          <p:cNvCxnSpPr>
            <a:cxnSpLocks/>
          </p:cNvCxnSpPr>
          <p:nvPr/>
        </p:nvCxnSpPr>
        <p:spPr>
          <a:xfrm flipH="1">
            <a:off x="2422728" y="1058964"/>
            <a:ext cx="485016" cy="102775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C752B8-34B6-43DA-9832-072385A94F56}"/>
              </a:ext>
            </a:extLst>
          </p:cNvPr>
          <p:cNvCxnSpPr>
            <a:cxnSpLocks/>
          </p:cNvCxnSpPr>
          <p:nvPr/>
        </p:nvCxnSpPr>
        <p:spPr>
          <a:xfrm>
            <a:off x="2171283" y="985238"/>
            <a:ext cx="125749" cy="110148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C6ECA4-B59F-41DC-8162-B630C57C5FF6}"/>
              </a:ext>
            </a:extLst>
          </p:cNvPr>
          <p:cNvCxnSpPr>
            <a:cxnSpLocks/>
          </p:cNvCxnSpPr>
          <p:nvPr/>
        </p:nvCxnSpPr>
        <p:spPr>
          <a:xfrm flipV="1">
            <a:off x="2303836" y="2429831"/>
            <a:ext cx="8374" cy="10555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FBFD0F-EF4B-4428-92C8-335282FC09C8}"/>
              </a:ext>
            </a:extLst>
          </p:cNvPr>
          <p:cNvCxnSpPr>
            <a:cxnSpLocks/>
          </p:cNvCxnSpPr>
          <p:nvPr/>
        </p:nvCxnSpPr>
        <p:spPr>
          <a:xfrm>
            <a:off x="1421152" y="1420777"/>
            <a:ext cx="776363" cy="6953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2A0872-B885-4BC8-BA00-777FC08DA83C}"/>
              </a:ext>
            </a:extLst>
          </p:cNvPr>
          <p:cNvCxnSpPr>
            <a:cxnSpLocks/>
          </p:cNvCxnSpPr>
          <p:nvPr/>
        </p:nvCxnSpPr>
        <p:spPr>
          <a:xfrm>
            <a:off x="1026021" y="2193881"/>
            <a:ext cx="1095034" cy="3579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E29B7C9-AF77-4C8F-9297-51C9E1C78D35}"/>
              </a:ext>
            </a:extLst>
          </p:cNvPr>
          <p:cNvCxnSpPr>
            <a:cxnSpLocks/>
          </p:cNvCxnSpPr>
          <p:nvPr/>
        </p:nvCxnSpPr>
        <p:spPr>
          <a:xfrm flipV="1">
            <a:off x="1414562" y="2400242"/>
            <a:ext cx="753384" cy="6559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AA6C4EF9-5594-4F4C-97F3-BC157FFF39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73016" y="2744951"/>
            <a:ext cx="2850382" cy="508814"/>
          </a:xfrm>
          <a:prstGeom prst="bentConnector3">
            <a:avLst>
              <a:gd name="adj1" fmla="val -33"/>
            </a:avLst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D63D8A1-F2F9-40BA-A483-534FEE4602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23403" y="2808402"/>
            <a:ext cx="2997073" cy="445362"/>
          </a:xfrm>
          <a:prstGeom prst="bentConnector3">
            <a:avLst>
              <a:gd name="adj1" fmla="val -103"/>
            </a:avLst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61BDBB-5016-4FE1-9BE4-9721CEA88AEB}"/>
              </a:ext>
            </a:extLst>
          </p:cNvPr>
          <p:cNvGrpSpPr/>
          <p:nvPr/>
        </p:nvGrpSpPr>
        <p:grpSpPr>
          <a:xfrm>
            <a:off x="71030" y="3522285"/>
            <a:ext cx="11673557" cy="1489282"/>
            <a:chOff x="71030" y="3522285"/>
            <a:chExt cx="11673557" cy="1489282"/>
          </a:xfrm>
        </p:grpSpPr>
        <p:pic>
          <p:nvPicPr>
            <p:cNvPr id="7" name="Picture 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CFA8F52-8245-40CB-A21C-F69EA5EDC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86"/>
            <a:stretch/>
          </p:blipFill>
          <p:spPr>
            <a:xfrm>
              <a:off x="71030" y="3577020"/>
              <a:ext cx="10255141" cy="1405392"/>
            </a:xfrm>
            <a:prstGeom prst="rect">
              <a:avLst/>
            </a:prstGeom>
          </p:spPr>
        </p:pic>
        <p:pic>
          <p:nvPicPr>
            <p:cNvPr id="5" name="Picture 4" descr="A picture containing seat, furniture&#10;&#10;Description generated with very high confidence">
              <a:extLst>
                <a:ext uri="{FF2B5EF4-FFF2-40B4-BE49-F238E27FC236}">
                  <a16:creationId xmlns:a16="http://schemas.microsoft.com/office/drawing/2014/main" id="{B842651A-F785-4041-81C1-0E1E61832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5305" y="3522285"/>
              <a:ext cx="1489282" cy="1489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34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35DDB302-B7B7-4F3B-BDA1-E6551146A289}"/>
              </a:ext>
            </a:extLst>
          </p:cNvPr>
          <p:cNvSpPr/>
          <p:nvPr/>
        </p:nvSpPr>
        <p:spPr>
          <a:xfrm>
            <a:off x="155906" y="320629"/>
            <a:ext cx="9325552" cy="3339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C6422B-D496-4396-A800-1637659E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7922" y="1272682"/>
            <a:ext cx="1950381" cy="18125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517033-C7B3-41CD-911E-F9F9C220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82945" y="1968892"/>
            <a:ext cx="363264" cy="3500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60971E-ECF7-4936-87B6-A696E6A30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2093238" y="2133543"/>
            <a:ext cx="238680" cy="2385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B88F1E-28D9-49B3-BC9F-E8DEC597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9758" y="1498482"/>
            <a:ext cx="363264" cy="3500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B37366-565B-4168-883F-796CB0171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2614709" y="842738"/>
            <a:ext cx="238680" cy="2385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232D4C8-E65C-4D1E-96BD-1E069DB0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502673" y="1532577"/>
            <a:ext cx="363264" cy="3500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54A21A-F29E-40A4-9A64-97DAA4073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2888306" y="3120560"/>
            <a:ext cx="238680" cy="238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EE950-9B61-414F-9EC4-1CBC7C0C3B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69305">
            <a:off x="515257" y="974376"/>
            <a:ext cx="430004" cy="451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AB302-6C0C-4467-B1E8-EBB7C082AE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703" y="2214647"/>
            <a:ext cx="430004" cy="451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08FE1D-0748-4FB4-8EDF-8E2D837033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5709" y="2620085"/>
            <a:ext cx="430004" cy="451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D4746-9448-41DB-8AA4-90050A9F0B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4084" y="1721559"/>
            <a:ext cx="430004" cy="451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183BA-7C6F-46A7-9557-80549781B72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8321" y="990338"/>
            <a:ext cx="527118" cy="3997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7A2BDF-A0D9-4A85-B1D8-A7BA33F3C9F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2901" y="973560"/>
            <a:ext cx="527118" cy="399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33B75A-F66D-4189-B4DB-A23D2FB1B6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438031">
            <a:off x="1051738" y="1988157"/>
            <a:ext cx="527118" cy="399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0FA8D-5AD0-42A0-9DB9-EA7850F5B10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60490">
            <a:off x="2035734" y="2417223"/>
            <a:ext cx="492330" cy="399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4CBF5C-A4BD-4CD9-ADAF-244EA0E5C5F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763" y="1349934"/>
            <a:ext cx="492330" cy="3997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BA7E5-849A-4408-BA4B-05DEAC31576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6177" y="1592793"/>
            <a:ext cx="474215" cy="463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D9A6ED-EE00-46CD-A99B-3F509C54E04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366978">
            <a:off x="207078" y="1541321"/>
            <a:ext cx="474215" cy="4631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375F3D-1159-49BD-B6FF-E9B0A423767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852814">
            <a:off x="521824" y="2866795"/>
            <a:ext cx="474215" cy="463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A54BBB-EA7C-4A0C-9227-7CB1CDBE680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0526" y="535061"/>
            <a:ext cx="533059" cy="3997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0674EB-CF4B-4FE7-B212-AE8AB965157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536345">
            <a:off x="2871246" y="2622621"/>
            <a:ext cx="533060" cy="3997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65C06B-AB43-48EE-8EBE-0CCB873482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1045957" y="1281662"/>
            <a:ext cx="238680" cy="2385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57AAD4-A3E9-4FB8-9593-95A68D5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888306" y="1208471"/>
            <a:ext cx="363264" cy="3500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BEE632-98FF-4A5D-AE8F-7698F352B2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1756349" y="1211235"/>
            <a:ext cx="238680" cy="23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6B3121-1711-414E-8C1E-572F1B3A26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347964" y="3235167"/>
            <a:ext cx="363264" cy="3500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30EE04-8E4D-4217-8099-A829B8A969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1958981" y="3065448"/>
            <a:ext cx="238680" cy="23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75590D-7742-430D-9582-0383B6D21F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2093238" y="320630"/>
            <a:ext cx="238680" cy="2385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EA221E-26D0-4B82-AD8C-8AEE2430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932109" y="764248"/>
            <a:ext cx="363264" cy="350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A862A94-A570-4019-BE1E-A53EEC0D73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025215" y="2577161"/>
            <a:ext cx="363264" cy="3500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8DFCCD4-F935-40DE-B620-4B32F3FAF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1030766" y="1651672"/>
            <a:ext cx="238680" cy="2385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826A4AC-69D6-4702-B3D7-D8621761DB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540513" y="3111646"/>
            <a:ext cx="238680" cy="23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1283A0-6CF2-4182-B8B6-E35D3555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04786" y="2645929"/>
            <a:ext cx="363264" cy="3500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E8D88A-BF39-4150-930D-237E9BC1EA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1988625" y="3401488"/>
            <a:ext cx="238680" cy="2385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39333F4-1167-4C06-8127-5C4B3C98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114063" y="3256567"/>
            <a:ext cx="363264" cy="35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A1F11A-8A94-4755-A41F-5EDF45B4B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2975187" y="1670337"/>
            <a:ext cx="238680" cy="2385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34C379-7BA4-4ABD-8ED2-E60D9FD42F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168856" y="1977846"/>
            <a:ext cx="363264" cy="35005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1250659-A42B-4BAC-801D-2F1B70403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912552" y="427040"/>
            <a:ext cx="238680" cy="2385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812AE5-38C2-4BFC-9B72-9B9BCD2AC7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370520" y="464183"/>
            <a:ext cx="363264" cy="3500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ABEAB30-44DB-45C9-AAC2-C6C9B322F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2974647" y="2338156"/>
            <a:ext cx="238680" cy="2385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7042ACB-8DF0-4713-A813-AA57D7CA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55087" y="2499343"/>
            <a:ext cx="363264" cy="35005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E7850A6-E03F-45B2-B495-5FE6445192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1529222" y="2338156"/>
            <a:ext cx="238680" cy="238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C1F8116-F8C7-4965-90A6-13C3D6D346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339274" y="1413996"/>
            <a:ext cx="363264" cy="3500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4642156-5B5B-459E-A607-59E8AFE801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339758" y="2191882"/>
            <a:ext cx="238680" cy="2385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936CEC6-E010-4C11-BE7A-DC382659E6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10417" y="2726353"/>
            <a:ext cx="363264" cy="35005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B2BF0CE-235F-48B0-B841-F1D53D9E85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3751752" y="1651493"/>
            <a:ext cx="238680" cy="2385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EC2DCB-6236-42B3-9F0B-B80227EF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531648" y="2809880"/>
            <a:ext cx="363264" cy="3500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45B5611-7E49-4F3C-A429-F6DCEAED2D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95964" y="801702"/>
            <a:ext cx="363264" cy="35005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DC6004-59B7-4118-B449-D557C700BDBF}"/>
              </a:ext>
            </a:extLst>
          </p:cNvPr>
          <p:cNvCxnSpPr/>
          <p:nvPr/>
        </p:nvCxnSpPr>
        <p:spPr>
          <a:xfrm>
            <a:off x="3990432" y="2272607"/>
            <a:ext cx="126673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6DB3CB76-6578-44E8-BE46-FA0538F9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73971" y="1988671"/>
            <a:ext cx="363264" cy="35005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8BAEB30-5AD4-436B-B9C2-3230C324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30784" y="1518261"/>
            <a:ext cx="363264" cy="35005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7E8DC4A-3DE1-41AD-9015-ACA6A0D64D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8105735" y="862517"/>
            <a:ext cx="238680" cy="23857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DB4B50E0-BBDE-4AF9-92FC-78E1D20F25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8379332" y="3140339"/>
            <a:ext cx="238680" cy="23857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F0CC9AA-1D87-47D0-A4EC-CD8977266D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69305">
            <a:off x="6006283" y="994155"/>
            <a:ext cx="430004" cy="45109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C6225BA-B1B5-4CEF-AE57-87E739B758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4729" y="2234426"/>
            <a:ext cx="430004" cy="45109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1B2174A-CAA3-41AD-9B68-8E68D9F166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6735" y="2639864"/>
            <a:ext cx="430004" cy="45109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DCD0CFF-370D-470E-9C91-6591A7258D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5110" y="1741338"/>
            <a:ext cx="430004" cy="45109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DCE3816E-680A-4AD4-9C84-D415C6FDBB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9347" y="1010117"/>
            <a:ext cx="527118" cy="3997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BDBCB6F1-D93B-48D4-8A68-F3FEA7D793C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3927" y="993339"/>
            <a:ext cx="527118" cy="39979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0BBB89-35B2-4093-8482-BE03ACB69E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438031">
            <a:off x="6542764" y="2007936"/>
            <a:ext cx="527118" cy="39979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3620149-FF22-4F0E-A2A0-FC97A4A04C5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60490">
            <a:off x="7526760" y="2437002"/>
            <a:ext cx="492330" cy="399796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FC3ACA1-C30A-4CF5-BB87-C71560D000C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5789" y="1369713"/>
            <a:ext cx="492330" cy="399796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1809032-260C-45C4-9F0A-B430A1D37E6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7203" y="1612572"/>
            <a:ext cx="474215" cy="46312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52AF090-FB74-4F02-8C8C-88E84CD87FB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366978">
            <a:off x="5698104" y="1561100"/>
            <a:ext cx="474215" cy="46312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87059B0-D555-4FAF-BD8E-32172E6BC0B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852814">
            <a:off x="6012850" y="2886574"/>
            <a:ext cx="474215" cy="46312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01B89B-8231-4B5E-BB7F-B597044E6DA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1552" y="554840"/>
            <a:ext cx="533059" cy="39979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9274F39-8127-4C15-9AC8-210E11BA685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536345">
            <a:off x="8362272" y="2642400"/>
            <a:ext cx="533060" cy="399795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BDF399BD-7549-4CB9-92C1-CCC38B34F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6536983" y="1301441"/>
            <a:ext cx="238680" cy="23857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2580AE1-2CD8-4CB2-A246-AF33E19E53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79332" y="1228250"/>
            <a:ext cx="363264" cy="35005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D1F00891-D434-40D6-B166-F2BB055303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7247375" y="1231014"/>
            <a:ext cx="238680" cy="23857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37EB09C-1A2B-410E-8107-77E0D7FD1D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838990" y="3254946"/>
            <a:ext cx="363264" cy="35005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A93F58E6-1178-4232-B54A-939B94C90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7450007" y="3085227"/>
            <a:ext cx="238680" cy="23857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B54578B-815B-43D6-ADB4-4C27D654E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7584264" y="340409"/>
            <a:ext cx="238680" cy="23857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CE94BA5-5409-4ABF-A03A-FD2C88CF08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23135" y="784027"/>
            <a:ext cx="363264" cy="35005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89364CFF-87F3-4514-96D5-07205DD4B8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6521792" y="1671451"/>
            <a:ext cx="238680" cy="23857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8947212-C75D-4DDD-9938-97C3334AE7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6031539" y="3131425"/>
            <a:ext cx="238680" cy="23857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4A69A734-2654-4BE6-81D3-0823DE90D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7479651" y="3421267"/>
            <a:ext cx="238680" cy="23857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F3A2ADC-BB95-41E3-BE2B-ACE3CEABD0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605089" y="3276346"/>
            <a:ext cx="363264" cy="35005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8E77F72-8C00-41FC-A9D3-53F9058A0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8466213" y="1690116"/>
            <a:ext cx="238680" cy="23857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169C6774-944D-445B-99DE-9F04FCD5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659882" y="1997625"/>
            <a:ext cx="363264" cy="35005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C0C24F23-FD41-4016-9FFF-197B7873AF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6403578" y="446819"/>
            <a:ext cx="238680" cy="23857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29FDE063-420E-4B3E-839F-C528B6F7EA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61546" y="483962"/>
            <a:ext cx="363264" cy="35005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536F51F-E104-45EB-8E50-705B32D07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8465673" y="2357935"/>
            <a:ext cx="238680" cy="23857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920867A-A213-489F-89E3-2CDC89E4C2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46113" y="2519122"/>
            <a:ext cx="363264" cy="35005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BCD82AC4-2DA0-4764-A36A-CE39424F54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5830784" y="2211661"/>
            <a:ext cx="238680" cy="23857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0EAEB815-F40D-45D1-B718-009D4C26BC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801443" y="2746132"/>
            <a:ext cx="363264" cy="35005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9A40127-241C-4C46-A49D-5BBE56DF70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174" t="11664"/>
          <a:stretch/>
        </p:blipFill>
        <p:spPr>
          <a:xfrm flipH="1">
            <a:off x="9242778" y="1671272"/>
            <a:ext cx="238680" cy="23857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835CB73D-59FC-46D2-9E59-60520FFD4B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086990" y="821481"/>
            <a:ext cx="363264" cy="3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5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Scheiber</dc:creator>
  <cp:lastModifiedBy>Hayden Scheiber</cp:lastModifiedBy>
  <cp:revision>11</cp:revision>
  <dcterms:created xsi:type="dcterms:W3CDTF">2019-03-27T19:11:56Z</dcterms:created>
  <dcterms:modified xsi:type="dcterms:W3CDTF">2019-03-29T22:45:56Z</dcterms:modified>
</cp:coreProperties>
</file>