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C6F8-9F8B-4499-80F4-F6E461D89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88333-CEAE-4194-B082-308FFDE43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C3F9F-5884-42E8-AC64-8CD5EF64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7477-BA3D-4776-BA57-D785EC83F876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7D94-838B-4E70-82AE-D0DB87A1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8FF2-6B0E-4DE5-973F-B1CF0AD3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6B81-9D21-4A05-AD3D-34B6A8935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26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C9D4-0DCB-4FF5-B2AA-CC4F903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F3DAE-ED86-4DC6-8C73-039DB1647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1B32D-5966-4FD6-B19E-80BE4796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7477-BA3D-4776-BA57-D785EC83F876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90153-68B0-4386-9C35-9F4DDF8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F38B-5A56-47FB-A8EC-8FB0F137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6B81-9D21-4A05-AD3D-34B6A8935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78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5CE12-CACE-473C-9E7C-E951490A3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0F444-85C0-4BB7-90C3-F362BA2B6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7B0D2-1157-4C33-895C-6D4ADABA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7477-BA3D-4776-BA57-D785EC83F876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8D13B-FA55-495E-87AA-350CA21D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373A9-CF65-4710-936A-B19A6597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6B81-9D21-4A05-AD3D-34B6A8935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00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2E4F-B152-4D53-91DE-D31B9AD9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8F99-CA25-41F6-8988-F89A1137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1CB7-E8AC-4CD9-88A6-A2805B6D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7477-BA3D-4776-BA57-D785EC83F876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9F8E-E5D0-4A55-A668-60AEA404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2A555-263D-4EA5-80D1-EBC0012C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6B81-9D21-4A05-AD3D-34B6A8935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95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B762-55D7-4BE7-9FA5-7EBED680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69E0F-B40A-4279-8089-D2B6A585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8050-2659-46D0-8587-9697B07F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7477-BA3D-4776-BA57-D785EC83F876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61FF8-0F92-48C2-A53F-D16CD6EA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28C0-7D0B-4260-94D3-49B0BB10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6B81-9D21-4A05-AD3D-34B6A8935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3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197E-8344-4FD9-BEFC-C2451092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6A87-316A-4236-B16D-0C8447BD2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27A2B-3A1D-4683-967A-1B1EE25A8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C429-FBB9-4F8A-B389-EA85A522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7477-BA3D-4776-BA57-D785EC83F876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C3BB1-5038-493C-B20A-8450799E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E8089-AE93-4A16-9C9D-1325F8D7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6B81-9D21-4A05-AD3D-34B6A8935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9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C113-E1AA-4AA2-A7EC-056F6E94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F2CAA-CEA7-43F7-AF14-75478D58B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FC425-ED07-4CFE-9E05-E7E5E3F60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57BB0-30BC-4CE9-BB7C-A00698DF9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6D650-A350-4BD4-AF81-B96C3A6F4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2388B-D66A-41A1-9F30-D959F390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7477-BA3D-4776-BA57-D785EC83F876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529A3-EDFE-4E43-A256-F504272C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37940-6E56-40EE-B02A-E5CAC0B6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6B81-9D21-4A05-AD3D-34B6A8935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83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8A3B-5611-411F-A01C-3913EA55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BCEAA-50B1-48AD-865C-D8C03236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7477-BA3D-4776-BA57-D785EC83F876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DA4A9-39A9-487A-8825-17215DCE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51B84-F58F-4BBC-AC94-53205BB7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6B81-9D21-4A05-AD3D-34B6A8935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94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118EC-3734-4772-9BA1-E229363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7477-BA3D-4776-BA57-D785EC83F876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BE531-74C1-4552-B35A-18515C8B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BE144-4227-47D5-903D-5E85E23D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6B81-9D21-4A05-AD3D-34B6A8935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43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C719-3B7A-44AF-BCC4-C618D6E9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DEBC-E099-4E59-8022-62436F60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58DA1-27ED-4AA7-BE14-275B31546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3D973-DB2E-4217-871B-FFD33377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7477-BA3D-4776-BA57-D785EC83F876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FCA6D-041C-4216-8804-D1BA57A2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8C938-0D2B-49A1-B2C8-177B4929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6B81-9D21-4A05-AD3D-34B6A8935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54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0898-D5A8-4217-99AB-609AC606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5F4CD-020A-4DB8-9F50-435F10E69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70F45-CCFF-462E-B036-A7078063A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49603-8529-4DA4-8F3B-C2094533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7477-BA3D-4776-BA57-D785EC83F876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90638-5363-4C06-B11B-A3E5A24A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EA6D5-68F2-4C83-BCCF-B1D12C2D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6B81-9D21-4A05-AD3D-34B6A8935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97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0FCE8-0AE5-427E-B74C-0BD5A928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01BE1-9C76-415D-9D69-2D0091BF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44DB8-FB36-4A0D-8883-A3F722FF1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7477-BA3D-4776-BA57-D785EC83F876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B643E-2729-4B40-B538-C57EB94B7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6D83-F53A-4883-9295-644DA143B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6B81-9D21-4A05-AD3D-34B6A8935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47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4C668A-A210-4B59-BD42-BF81918F5EEC}"/>
              </a:ext>
            </a:extLst>
          </p:cNvPr>
          <p:cNvGrpSpPr/>
          <p:nvPr/>
        </p:nvGrpSpPr>
        <p:grpSpPr>
          <a:xfrm>
            <a:off x="0" y="0"/>
            <a:ext cx="11979479" cy="6703759"/>
            <a:chOff x="499225" y="0"/>
            <a:chExt cx="11692775" cy="68589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F20F330-7A46-4FFB-8277-C4B21D115118}"/>
                </a:ext>
              </a:extLst>
            </p:cNvPr>
            <p:cNvSpPr/>
            <p:nvPr/>
          </p:nvSpPr>
          <p:spPr>
            <a:xfrm>
              <a:off x="1451298" y="0"/>
              <a:ext cx="10740696" cy="6085552"/>
            </a:xfrm>
            <a:custGeom>
              <a:avLst/>
              <a:gdLst>
                <a:gd name="connsiteX0" fmla="*/ 0 w 11258026"/>
                <a:gd name="connsiteY0" fmla="*/ 0 h 5151848"/>
                <a:gd name="connsiteX1" fmla="*/ 2608976 w 11258026"/>
                <a:gd name="connsiteY1" fmla="*/ 5142451 h 5151848"/>
                <a:gd name="connsiteX2" fmla="*/ 5872294 w 11258026"/>
                <a:gd name="connsiteY2" fmla="*/ 1249959 h 5151848"/>
                <a:gd name="connsiteX3" fmla="*/ 11258026 w 11258026"/>
                <a:gd name="connsiteY3" fmla="*/ 436227 h 5151848"/>
                <a:gd name="connsiteX0" fmla="*/ 0 w 9353725"/>
                <a:gd name="connsiteY0" fmla="*/ 0 h 5202912"/>
                <a:gd name="connsiteX1" fmla="*/ 704675 w 9353725"/>
                <a:gd name="connsiteY1" fmla="*/ 5192785 h 5202912"/>
                <a:gd name="connsiteX2" fmla="*/ 3967993 w 9353725"/>
                <a:gd name="connsiteY2" fmla="*/ 1300293 h 5202912"/>
                <a:gd name="connsiteX3" fmla="*/ 9353725 w 9353725"/>
                <a:gd name="connsiteY3" fmla="*/ 486561 h 5202912"/>
                <a:gd name="connsiteX0" fmla="*/ 0 w 9353725"/>
                <a:gd name="connsiteY0" fmla="*/ 0 h 5202912"/>
                <a:gd name="connsiteX1" fmla="*/ 704675 w 9353725"/>
                <a:gd name="connsiteY1" fmla="*/ 5192785 h 5202912"/>
                <a:gd name="connsiteX2" fmla="*/ 3967993 w 9353725"/>
                <a:gd name="connsiteY2" fmla="*/ 1300293 h 5202912"/>
                <a:gd name="connsiteX3" fmla="*/ 9353725 w 9353725"/>
                <a:gd name="connsiteY3" fmla="*/ 486561 h 5202912"/>
                <a:gd name="connsiteX0" fmla="*/ 0 w 9353725"/>
                <a:gd name="connsiteY0" fmla="*/ 0 h 5202912"/>
                <a:gd name="connsiteX1" fmla="*/ 704675 w 9353725"/>
                <a:gd name="connsiteY1" fmla="*/ 5192785 h 5202912"/>
                <a:gd name="connsiteX2" fmla="*/ 3967993 w 9353725"/>
                <a:gd name="connsiteY2" fmla="*/ 1300293 h 5202912"/>
                <a:gd name="connsiteX3" fmla="*/ 9353725 w 9353725"/>
                <a:gd name="connsiteY3" fmla="*/ 486561 h 5202912"/>
                <a:gd name="connsiteX0" fmla="*/ 0 w 9353725"/>
                <a:gd name="connsiteY0" fmla="*/ 0 h 5221504"/>
                <a:gd name="connsiteX1" fmla="*/ 704675 w 9353725"/>
                <a:gd name="connsiteY1" fmla="*/ 5192785 h 5221504"/>
                <a:gd name="connsiteX2" fmla="*/ 3749879 w 9353725"/>
                <a:gd name="connsiteY2" fmla="*/ 2021746 h 5221504"/>
                <a:gd name="connsiteX3" fmla="*/ 9353725 w 9353725"/>
                <a:gd name="connsiteY3" fmla="*/ 486561 h 5221504"/>
                <a:gd name="connsiteX0" fmla="*/ 0 w 9353725"/>
                <a:gd name="connsiteY0" fmla="*/ 0 h 5213548"/>
                <a:gd name="connsiteX1" fmla="*/ 704675 w 9353725"/>
                <a:gd name="connsiteY1" fmla="*/ 5192785 h 5213548"/>
                <a:gd name="connsiteX2" fmla="*/ 3833769 w 9353725"/>
                <a:gd name="connsiteY2" fmla="*/ 1770077 h 5213548"/>
                <a:gd name="connsiteX3" fmla="*/ 9353725 w 9353725"/>
                <a:gd name="connsiteY3" fmla="*/ 486561 h 5213548"/>
                <a:gd name="connsiteX0" fmla="*/ 0 w 10461072"/>
                <a:gd name="connsiteY0" fmla="*/ 0 h 5213767"/>
                <a:gd name="connsiteX1" fmla="*/ 704675 w 10461072"/>
                <a:gd name="connsiteY1" fmla="*/ 5192785 h 5213767"/>
                <a:gd name="connsiteX2" fmla="*/ 3833769 w 10461072"/>
                <a:gd name="connsiteY2" fmla="*/ 1770077 h 5213767"/>
                <a:gd name="connsiteX3" fmla="*/ 10461072 w 10461072"/>
                <a:gd name="connsiteY3" fmla="*/ 285225 h 5213767"/>
                <a:gd name="connsiteX0" fmla="*/ 0 w 10461072"/>
                <a:gd name="connsiteY0" fmla="*/ 0 h 5213767"/>
                <a:gd name="connsiteX1" fmla="*/ 704675 w 10461072"/>
                <a:gd name="connsiteY1" fmla="*/ 5192785 h 5213767"/>
                <a:gd name="connsiteX2" fmla="*/ 3833769 w 10461072"/>
                <a:gd name="connsiteY2" fmla="*/ 1770077 h 5213767"/>
                <a:gd name="connsiteX3" fmla="*/ 10461072 w 10461072"/>
                <a:gd name="connsiteY3" fmla="*/ 285225 h 5213767"/>
                <a:gd name="connsiteX0" fmla="*/ 0 w 10461072"/>
                <a:gd name="connsiteY0" fmla="*/ 0 h 5198148"/>
                <a:gd name="connsiteX1" fmla="*/ 704675 w 10461072"/>
                <a:gd name="connsiteY1" fmla="*/ 5192785 h 5198148"/>
                <a:gd name="connsiteX2" fmla="*/ 3615656 w 10461072"/>
                <a:gd name="connsiteY2" fmla="*/ 973123 h 5198148"/>
                <a:gd name="connsiteX3" fmla="*/ 10461072 w 10461072"/>
                <a:gd name="connsiteY3" fmla="*/ 285225 h 5198148"/>
                <a:gd name="connsiteX0" fmla="*/ 0 w 10461072"/>
                <a:gd name="connsiteY0" fmla="*/ 0 h 5197326"/>
                <a:gd name="connsiteX1" fmla="*/ 704675 w 10461072"/>
                <a:gd name="connsiteY1" fmla="*/ 5192785 h 5197326"/>
                <a:gd name="connsiteX2" fmla="*/ 3615656 w 10461072"/>
                <a:gd name="connsiteY2" fmla="*/ 973123 h 5197326"/>
                <a:gd name="connsiteX3" fmla="*/ 10461072 w 10461072"/>
                <a:gd name="connsiteY3" fmla="*/ 285225 h 5197326"/>
                <a:gd name="connsiteX0" fmla="*/ 0 w 10461072"/>
                <a:gd name="connsiteY0" fmla="*/ 0 h 5197326"/>
                <a:gd name="connsiteX1" fmla="*/ 704675 w 10461072"/>
                <a:gd name="connsiteY1" fmla="*/ 5192785 h 5197326"/>
                <a:gd name="connsiteX2" fmla="*/ 3615656 w 10461072"/>
                <a:gd name="connsiteY2" fmla="*/ 973123 h 5197326"/>
                <a:gd name="connsiteX3" fmla="*/ 10461072 w 10461072"/>
                <a:gd name="connsiteY3" fmla="*/ 285225 h 5197326"/>
                <a:gd name="connsiteX0" fmla="*/ 0 w 9680896"/>
                <a:gd name="connsiteY0" fmla="*/ 0 h 5197966"/>
                <a:gd name="connsiteX1" fmla="*/ 704675 w 9680896"/>
                <a:gd name="connsiteY1" fmla="*/ 5192785 h 5197966"/>
                <a:gd name="connsiteX2" fmla="*/ 3615656 w 9680896"/>
                <a:gd name="connsiteY2" fmla="*/ 973123 h 5197966"/>
                <a:gd name="connsiteX3" fmla="*/ 9680896 w 9680896"/>
                <a:gd name="connsiteY3" fmla="*/ 1065402 h 5197966"/>
                <a:gd name="connsiteX0" fmla="*/ 0 w 9697178"/>
                <a:gd name="connsiteY0" fmla="*/ 0 h 5197966"/>
                <a:gd name="connsiteX1" fmla="*/ 704675 w 9697178"/>
                <a:gd name="connsiteY1" fmla="*/ 5192785 h 5197966"/>
                <a:gd name="connsiteX2" fmla="*/ 3615656 w 9697178"/>
                <a:gd name="connsiteY2" fmla="*/ 973123 h 5197966"/>
                <a:gd name="connsiteX3" fmla="*/ 9680896 w 9697178"/>
                <a:gd name="connsiteY3" fmla="*/ 1065402 h 5197966"/>
                <a:gd name="connsiteX0" fmla="*/ 0 w 9780850"/>
                <a:gd name="connsiteY0" fmla="*/ 0 h 5198047"/>
                <a:gd name="connsiteX1" fmla="*/ 704675 w 9780850"/>
                <a:gd name="connsiteY1" fmla="*/ 5192785 h 5198047"/>
                <a:gd name="connsiteX2" fmla="*/ 3615656 w 9780850"/>
                <a:gd name="connsiteY2" fmla="*/ 973123 h 5198047"/>
                <a:gd name="connsiteX3" fmla="*/ 9764786 w 9780850"/>
                <a:gd name="connsiteY3" fmla="*/ 713064 h 5198047"/>
                <a:gd name="connsiteX0" fmla="*/ 0 w 9764786"/>
                <a:gd name="connsiteY0" fmla="*/ 0 h 5198047"/>
                <a:gd name="connsiteX1" fmla="*/ 704675 w 9764786"/>
                <a:gd name="connsiteY1" fmla="*/ 5192785 h 5198047"/>
                <a:gd name="connsiteX2" fmla="*/ 3615656 w 9764786"/>
                <a:gd name="connsiteY2" fmla="*/ 973123 h 5198047"/>
                <a:gd name="connsiteX3" fmla="*/ 9764786 w 9764786"/>
                <a:gd name="connsiteY3" fmla="*/ 713064 h 5198047"/>
                <a:gd name="connsiteX0" fmla="*/ 0 w 9731230"/>
                <a:gd name="connsiteY0" fmla="*/ 0 h 5198138"/>
                <a:gd name="connsiteX1" fmla="*/ 704675 w 9731230"/>
                <a:gd name="connsiteY1" fmla="*/ 5192785 h 5198138"/>
                <a:gd name="connsiteX2" fmla="*/ 3615656 w 9731230"/>
                <a:gd name="connsiteY2" fmla="*/ 973123 h 5198138"/>
                <a:gd name="connsiteX3" fmla="*/ 9731230 w 9731230"/>
                <a:gd name="connsiteY3" fmla="*/ 327170 h 5198138"/>
                <a:gd name="connsiteX0" fmla="*/ 0 w 9731230"/>
                <a:gd name="connsiteY0" fmla="*/ 0 h 5198138"/>
                <a:gd name="connsiteX1" fmla="*/ 704675 w 9731230"/>
                <a:gd name="connsiteY1" fmla="*/ 5192785 h 5198138"/>
                <a:gd name="connsiteX2" fmla="*/ 3615656 w 9731230"/>
                <a:gd name="connsiteY2" fmla="*/ 973123 h 5198138"/>
                <a:gd name="connsiteX3" fmla="*/ 9731230 w 9731230"/>
                <a:gd name="connsiteY3" fmla="*/ 327170 h 5198138"/>
                <a:gd name="connsiteX0" fmla="*/ 0 w 9831898"/>
                <a:gd name="connsiteY0" fmla="*/ 0 h 6408277"/>
                <a:gd name="connsiteX1" fmla="*/ 805343 w 9831898"/>
                <a:gd name="connsiteY1" fmla="*/ 6384022 h 6408277"/>
                <a:gd name="connsiteX2" fmla="*/ 3716324 w 9831898"/>
                <a:gd name="connsiteY2" fmla="*/ 2164360 h 6408277"/>
                <a:gd name="connsiteX3" fmla="*/ 9831898 w 9831898"/>
                <a:gd name="connsiteY3" fmla="*/ 1518407 h 6408277"/>
                <a:gd name="connsiteX0" fmla="*/ 0 w 9831898"/>
                <a:gd name="connsiteY0" fmla="*/ 0 h 6408310"/>
                <a:gd name="connsiteX1" fmla="*/ 805343 w 9831898"/>
                <a:gd name="connsiteY1" fmla="*/ 6384022 h 6408310"/>
                <a:gd name="connsiteX2" fmla="*/ 3716324 w 9831898"/>
                <a:gd name="connsiteY2" fmla="*/ 2164360 h 6408310"/>
                <a:gd name="connsiteX3" fmla="*/ 9831898 w 9831898"/>
                <a:gd name="connsiteY3" fmla="*/ 1484851 h 6408310"/>
                <a:gd name="connsiteX0" fmla="*/ 0 w 9815120"/>
                <a:gd name="connsiteY0" fmla="*/ 0 h 6408352"/>
                <a:gd name="connsiteX1" fmla="*/ 805343 w 9815120"/>
                <a:gd name="connsiteY1" fmla="*/ 6384022 h 6408352"/>
                <a:gd name="connsiteX2" fmla="*/ 3716324 w 9815120"/>
                <a:gd name="connsiteY2" fmla="*/ 2164360 h 6408352"/>
                <a:gd name="connsiteX3" fmla="*/ 9815120 w 9815120"/>
                <a:gd name="connsiteY3" fmla="*/ 1442906 h 6408352"/>
                <a:gd name="connsiteX0" fmla="*/ 0 w 9823509"/>
                <a:gd name="connsiteY0" fmla="*/ 0 h 6408318"/>
                <a:gd name="connsiteX1" fmla="*/ 805343 w 9823509"/>
                <a:gd name="connsiteY1" fmla="*/ 6384022 h 6408318"/>
                <a:gd name="connsiteX2" fmla="*/ 3716324 w 9823509"/>
                <a:gd name="connsiteY2" fmla="*/ 2164360 h 6408318"/>
                <a:gd name="connsiteX3" fmla="*/ 9823509 w 9823509"/>
                <a:gd name="connsiteY3" fmla="*/ 1476462 h 6408318"/>
                <a:gd name="connsiteX0" fmla="*/ 0 w 10763076"/>
                <a:gd name="connsiteY0" fmla="*/ 0 h 6408343"/>
                <a:gd name="connsiteX1" fmla="*/ 805343 w 10763076"/>
                <a:gd name="connsiteY1" fmla="*/ 6384022 h 6408343"/>
                <a:gd name="connsiteX2" fmla="*/ 3716324 w 10763076"/>
                <a:gd name="connsiteY2" fmla="*/ 2164360 h 6408343"/>
                <a:gd name="connsiteX3" fmla="*/ 10763076 w 10763076"/>
                <a:gd name="connsiteY3" fmla="*/ 1451295 h 6408343"/>
                <a:gd name="connsiteX0" fmla="*/ 0 w 10763076"/>
                <a:gd name="connsiteY0" fmla="*/ 0 h 6408343"/>
                <a:gd name="connsiteX1" fmla="*/ 805343 w 10763076"/>
                <a:gd name="connsiteY1" fmla="*/ 6384022 h 6408343"/>
                <a:gd name="connsiteX2" fmla="*/ 3716324 w 10763076"/>
                <a:gd name="connsiteY2" fmla="*/ 2164360 h 6408343"/>
                <a:gd name="connsiteX3" fmla="*/ 10763076 w 10763076"/>
                <a:gd name="connsiteY3" fmla="*/ 1451295 h 6408343"/>
                <a:gd name="connsiteX0" fmla="*/ 0 w 10763076"/>
                <a:gd name="connsiteY0" fmla="*/ 0 h 6408318"/>
                <a:gd name="connsiteX1" fmla="*/ 805343 w 10763076"/>
                <a:gd name="connsiteY1" fmla="*/ 6384022 h 6408318"/>
                <a:gd name="connsiteX2" fmla="*/ 3716324 w 10763076"/>
                <a:gd name="connsiteY2" fmla="*/ 2164360 h 6408318"/>
                <a:gd name="connsiteX3" fmla="*/ 10763076 w 10763076"/>
                <a:gd name="connsiteY3" fmla="*/ 1476462 h 6408318"/>
                <a:gd name="connsiteX0" fmla="*/ 0 w 10763076"/>
                <a:gd name="connsiteY0" fmla="*/ 0 h 6408318"/>
                <a:gd name="connsiteX1" fmla="*/ 805343 w 10763076"/>
                <a:gd name="connsiteY1" fmla="*/ 6384022 h 6408318"/>
                <a:gd name="connsiteX2" fmla="*/ 3716324 w 10763076"/>
                <a:gd name="connsiteY2" fmla="*/ 2164360 h 6408318"/>
                <a:gd name="connsiteX3" fmla="*/ 10763076 w 10763076"/>
                <a:gd name="connsiteY3" fmla="*/ 1476462 h 640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076" h="6408318">
                  <a:moveTo>
                    <a:pt x="0" y="0"/>
                  </a:moveTo>
                  <a:cubicBezTo>
                    <a:pt x="152400" y="2534174"/>
                    <a:pt x="185956" y="6023295"/>
                    <a:pt x="805343" y="6384022"/>
                  </a:cubicBezTo>
                  <a:cubicBezTo>
                    <a:pt x="1424730" y="6744749"/>
                    <a:pt x="2056702" y="2982287"/>
                    <a:pt x="3716324" y="2164360"/>
                  </a:cubicBezTo>
                  <a:cubicBezTo>
                    <a:pt x="5375946" y="1346433"/>
                    <a:pt x="9570442" y="1470869"/>
                    <a:pt x="10763076" y="1476462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F2E1DD-54BC-45AE-BB5E-B7D93AE5BAB0}"/>
                </a:ext>
              </a:extLst>
            </p:cNvPr>
            <p:cNvCxnSpPr>
              <a:cxnSpLocks/>
            </p:cNvCxnSpPr>
            <p:nvPr/>
          </p:nvCxnSpPr>
          <p:spPr>
            <a:xfrm>
              <a:off x="1008077" y="1342239"/>
              <a:ext cx="1118392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55B4D3-B2DB-4ECE-83BB-4103012CC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8077" y="1"/>
              <a:ext cx="0" cy="6857999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04E8E0-EC41-4028-8E60-CB0CDE583CCB}"/>
                </a:ext>
              </a:extLst>
            </p:cNvPr>
            <p:cNvCxnSpPr>
              <a:cxnSpLocks/>
            </p:cNvCxnSpPr>
            <p:nvPr/>
          </p:nvCxnSpPr>
          <p:spPr>
            <a:xfrm>
              <a:off x="1008077" y="6838576"/>
              <a:ext cx="11183923" cy="1942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068EBF-4FD6-4735-8064-D3DC04E40448}"/>
                </a:ext>
              </a:extLst>
            </p:cNvPr>
            <p:cNvCxnSpPr>
              <a:cxnSpLocks/>
            </p:cNvCxnSpPr>
            <p:nvPr/>
          </p:nvCxnSpPr>
          <p:spPr>
            <a:xfrm>
              <a:off x="1008077" y="6128324"/>
              <a:ext cx="1118392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6D4DA1-F111-412E-892D-A6FB86005B6D}"/>
                </a:ext>
              </a:extLst>
            </p:cNvPr>
            <p:cNvSpPr txBox="1"/>
            <p:nvPr/>
          </p:nvSpPr>
          <p:spPr>
            <a:xfrm>
              <a:off x="11578372" y="6386623"/>
              <a:ext cx="403990" cy="472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V</a:t>
              </a:r>
              <a:endParaRPr lang="en-CA" sz="2400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04368D-BEA3-4559-8BDC-74FCC003FB8B}"/>
                </a:ext>
              </a:extLst>
            </p:cNvPr>
            <p:cNvSpPr txBox="1"/>
            <p:nvPr/>
          </p:nvSpPr>
          <p:spPr>
            <a:xfrm>
              <a:off x="499225" y="7730"/>
              <a:ext cx="383649" cy="472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E</a:t>
              </a:r>
              <a:endParaRPr lang="en-CA" sz="2400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6C49466-9612-41CF-ACC6-DD8634E296F9}"/>
                </a:ext>
              </a:extLst>
            </p:cNvPr>
            <p:cNvCxnSpPr>
              <a:cxnSpLocks/>
            </p:cNvCxnSpPr>
            <p:nvPr/>
          </p:nvCxnSpPr>
          <p:spPr>
            <a:xfrm>
              <a:off x="1008077" y="605406"/>
              <a:ext cx="1118391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DF052F-05DB-4F37-A8FC-403A9E3EBF46}"/>
                </a:ext>
              </a:extLst>
            </p:cNvPr>
            <p:cNvCxnSpPr>
              <a:cxnSpLocks/>
            </p:cNvCxnSpPr>
            <p:nvPr/>
          </p:nvCxnSpPr>
          <p:spPr>
            <a:xfrm>
              <a:off x="2025335" y="5798194"/>
              <a:ext cx="622615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2C2BE5-3303-4BD6-917C-0B515E6902C5}"/>
                </a:ext>
              </a:extLst>
            </p:cNvPr>
            <p:cNvCxnSpPr>
              <a:cxnSpLocks/>
            </p:cNvCxnSpPr>
            <p:nvPr/>
          </p:nvCxnSpPr>
          <p:spPr>
            <a:xfrm>
              <a:off x="1008077" y="5080271"/>
              <a:ext cx="1118391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EBE4B08-F9A2-4DB6-A81C-EFF3A3F253C4}"/>
                </a:ext>
              </a:extLst>
            </p:cNvPr>
            <p:cNvSpPr txBox="1"/>
            <p:nvPr/>
          </p:nvSpPr>
          <p:spPr>
            <a:xfrm>
              <a:off x="2808454" y="5684170"/>
              <a:ext cx="1600047" cy="472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E</a:t>
              </a:r>
              <a:r>
                <a:rPr lang="en-CA" sz="2400" baseline="-250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ZP-</a:t>
              </a:r>
              <a:r>
                <a:rPr lang="en-CA" sz="2400" baseline="-25000" dirty="0" err="1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Vib,Crys</a:t>
              </a:r>
              <a:endParaRPr lang="en-CA" sz="2400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084C042-1F68-488D-B9A8-C21C1CF24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923" y="5791469"/>
              <a:ext cx="0" cy="314395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924FFA6-90F8-41FC-A8EE-FA9C78A7E8E3}"/>
                </a:ext>
              </a:extLst>
            </p:cNvPr>
            <p:cNvSpPr txBox="1"/>
            <p:nvPr/>
          </p:nvSpPr>
          <p:spPr>
            <a:xfrm>
              <a:off x="5143878" y="5206951"/>
              <a:ext cx="3090473" cy="472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 err="1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PV</a:t>
              </a:r>
              <a:r>
                <a:rPr lang="en-CA" sz="2400" baseline="-25000" dirty="0" err="1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Crys</a:t>
              </a:r>
              <a:r>
                <a:rPr lang="en-CA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 + </a:t>
              </a:r>
              <a:r>
                <a:rPr lang="en-CA" sz="2400" dirty="0" err="1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E</a:t>
              </a:r>
              <a:r>
                <a:rPr lang="en-CA" sz="2400" baseline="-25000" dirty="0" err="1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Therm-Vib,Crys</a:t>
              </a:r>
              <a:endParaRPr lang="en-CA" sz="2400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DC3D0DD-EB20-4AF0-99D7-A826088DD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3575" y="5080271"/>
              <a:ext cx="0" cy="71119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E1D25F0-19B0-4A40-B3C5-F7964BBBBB36}"/>
                </a:ext>
              </a:extLst>
            </p:cNvPr>
            <p:cNvSpPr txBox="1"/>
            <p:nvPr/>
          </p:nvSpPr>
          <p:spPr>
            <a:xfrm>
              <a:off x="5251593" y="742990"/>
              <a:ext cx="2344141" cy="472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 err="1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PV</a:t>
              </a:r>
              <a:r>
                <a:rPr lang="en-CA" sz="2400" baseline="-25000" dirty="0" err="1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Atoms</a:t>
              </a:r>
              <a:r>
                <a:rPr lang="en-CA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 + </a:t>
              </a:r>
              <a:r>
                <a:rPr lang="en-CA" sz="2400" dirty="0" err="1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E</a:t>
              </a:r>
              <a:r>
                <a:rPr lang="en-CA" sz="2400" baseline="-25000" dirty="0" err="1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Trans</a:t>
              </a:r>
              <a:endParaRPr lang="en-CA" sz="2400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75FD120-A36C-4A06-A818-061CDB1DC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583" y="605406"/>
              <a:ext cx="0" cy="74039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88016CE-8A96-4273-A727-66A800B1DDE7}"/>
                </a:ext>
              </a:extLst>
            </p:cNvPr>
            <p:cNvSpPr txBox="1"/>
            <p:nvPr/>
          </p:nvSpPr>
          <p:spPr>
            <a:xfrm>
              <a:off x="4748911" y="4618606"/>
              <a:ext cx="7443085" cy="472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Crystal at Standard Pressure and 298.15 K</a:t>
              </a:r>
              <a:endParaRPr lang="en-CA" sz="2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D6B4D7-8376-438D-ACC6-D600A647043C}"/>
                </a:ext>
              </a:extLst>
            </p:cNvPr>
            <p:cNvSpPr txBox="1"/>
            <p:nvPr/>
          </p:nvSpPr>
          <p:spPr>
            <a:xfrm>
              <a:off x="4994566" y="223150"/>
              <a:ext cx="7197431" cy="472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Ions at Standard Pressure and 298.15 K</a:t>
              </a:r>
              <a:endParaRPr lang="en-CA" sz="2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00214DA-B2FF-49C7-BFD6-350EAB2F3BB5}"/>
                </a:ext>
              </a:extLst>
            </p:cNvPr>
            <p:cNvSpPr txBox="1"/>
            <p:nvPr/>
          </p:nvSpPr>
          <p:spPr>
            <a:xfrm>
              <a:off x="8425425" y="915647"/>
              <a:ext cx="3766571" cy="472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Motionless Ions at Infinity</a:t>
              </a:r>
              <a:endParaRPr lang="en-CA" sz="2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DE4A80-9DC0-48E5-A7B3-F3CDED7BD98C}"/>
                </a:ext>
              </a:extLst>
            </p:cNvPr>
            <p:cNvSpPr txBox="1"/>
            <p:nvPr/>
          </p:nvSpPr>
          <p:spPr>
            <a:xfrm>
              <a:off x="8425425" y="5718319"/>
              <a:ext cx="3766569" cy="472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Ions Fixed on Lattice Sites</a:t>
              </a:r>
              <a:endParaRPr lang="en-CA" sz="2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F4F405-092A-418E-854D-E02AD67EA173}"/>
                </a:ext>
              </a:extLst>
            </p:cNvPr>
            <p:cNvSpPr txBox="1"/>
            <p:nvPr/>
          </p:nvSpPr>
          <p:spPr>
            <a:xfrm>
              <a:off x="4436685" y="3198037"/>
              <a:ext cx="624451" cy="472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E</a:t>
              </a:r>
              <a:r>
                <a:rPr lang="en-CA" sz="2400" baseline="-250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L</a:t>
              </a:r>
              <a:endParaRPr lang="en-CA" sz="24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545F0B-AED3-4A33-8D7F-F80ABC0AF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754" y="1388001"/>
              <a:ext cx="0" cy="472855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C9DC730-FD80-430D-AAD2-90E66BFDF944}"/>
                </a:ext>
              </a:extLst>
            </p:cNvPr>
            <p:cNvSpPr txBox="1"/>
            <p:nvPr/>
          </p:nvSpPr>
          <p:spPr>
            <a:xfrm>
              <a:off x="646131" y="1109432"/>
              <a:ext cx="361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</a:t>
              </a:r>
              <a:endParaRPr lang="en-CA" sz="2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F8379C-086B-419C-9812-C10309B245BE}"/>
                </a:ext>
              </a:extLst>
            </p:cNvPr>
            <p:cNvSpPr txBox="1"/>
            <p:nvPr/>
          </p:nvSpPr>
          <p:spPr>
            <a:xfrm>
              <a:off x="2456448" y="2445143"/>
              <a:ext cx="4398755" cy="472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Δ</a:t>
              </a:r>
              <a:r>
                <a:rPr lang="en-CA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H</a:t>
              </a:r>
              <a:r>
                <a:rPr lang="en-CA" sz="2400" spc="-1500" baseline="-250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L</a:t>
              </a:r>
              <a:r>
                <a:rPr lang="en-CA" sz="2400" spc="-15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°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4C4965-8190-439B-BA44-3FAC9618D0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449" y="624290"/>
              <a:ext cx="0" cy="445598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B299A15-EF19-4A87-B049-194D747A149E}"/>
                </a:ext>
              </a:extLst>
            </p:cNvPr>
            <p:cNvCxnSpPr>
              <a:cxnSpLocks/>
            </p:cNvCxnSpPr>
            <p:nvPr/>
          </p:nvCxnSpPr>
          <p:spPr>
            <a:xfrm>
              <a:off x="2689240" y="5791468"/>
              <a:ext cx="950275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4C10B3-284A-42FE-9854-A6D378FC3D17}"/>
                </a:ext>
              </a:extLst>
            </p:cNvPr>
            <p:cNvSpPr txBox="1"/>
            <p:nvPr/>
          </p:nvSpPr>
          <p:spPr>
            <a:xfrm>
              <a:off x="10058400" y="5358176"/>
              <a:ext cx="2133587" cy="472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Crystal at 0 K</a:t>
              </a:r>
              <a:endParaRPr lang="en-CA" sz="2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62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E769E5C-A9D2-4492-836F-AAAB115F487A}"/>
              </a:ext>
            </a:extLst>
          </p:cNvPr>
          <p:cNvGrpSpPr/>
          <p:nvPr/>
        </p:nvGrpSpPr>
        <p:grpSpPr>
          <a:xfrm>
            <a:off x="1606572" y="159391"/>
            <a:ext cx="7701977" cy="6318736"/>
            <a:chOff x="1354902" y="0"/>
            <a:chExt cx="7701977" cy="631873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784443C-FFF6-41EC-89AA-8AF34E784C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3754" y="0"/>
              <a:ext cx="9630" cy="631873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F74B830-3277-4266-A910-FBD8BD7C8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3756" y="4898739"/>
              <a:ext cx="2073753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958E16-0D2D-4A03-B23F-A5D2622AC29E}"/>
                </a:ext>
              </a:extLst>
            </p:cNvPr>
            <p:cNvSpPr txBox="1"/>
            <p:nvPr/>
          </p:nvSpPr>
          <p:spPr>
            <a:xfrm>
              <a:off x="1354902" y="7728"/>
              <a:ext cx="4138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H</a:t>
              </a:r>
              <a:endParaRPr lang="en-CA" sz="2400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B95B49-E4BE-402B-906A-67BBAB18B576}"/>
                </a:ext>
              </a:extLst>
            </p:cNvPr>
            <p:cNvSpPr txBox="1"/>
            <p:nvPr/>
          </p:nvSpPr>
          <p:spPr>
            <a:xfrm>
              <a:off x="1459812" y="4661474"/>
              <a:ext cx="361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</a:t>
              </a:r>
              <a:endParaRPr lang="en-CA" sz="2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1DF280-98E7-46F1-AA7A-23932DF94C49}"/>
                </a:ext>
              </a:extLst>
            </p:cNvPr>
            <p:cNvSpPr txBox="1"/>
            <p:nvPr/>
          </p:nvSpPr>
          <p:spPr>
            <a:xfrm>
              <a:off x="2919802" y="5335637"/>
              <a:ext cx="1760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Δ</a:t>
              </a:r>
              <a:r>
                <a:rPr lang="en-CA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H</a:t>
              </a:r>
              <a:r>
                <a:rPr lang="en-CA" sz="2400" spc="-1500" baseline="-250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f</a:t>
              </a:r>
              <a:r>
                <a:rPr lang="en-CA" sz="2400" spc="-15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°</a:t>
              </a:r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</a:t>
              </a:r>
              <a:r>
                <a:rPr lang="en-CA" sz="24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LiX</a:t>
              </a:r>
              <a:r>
                <a:rPr lang="en-CA" sz="24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(s)</a:t>
              </a:r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B373FE-6C07-48FF-896A-966CBE643D9D}"/>
                </a:ext>
              </a:extLst>
            </p:cNvPr>
            <p:cNvSpPr txBox="1"/>
            <p:nvPr/>
          </p:nvSpPr>
          <p:spPr>
            <a:xfrm>
              <a:off x="1898326" y="4430641"/>
              <a:ext cx="2039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Li</a:t>
              </a:r>
              <a:r>
                <a:rPr lang="en-CA" sz="24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(s) </a:t>
              </a:r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 ½X</a:t>
              </a:r>
              <a:r>
                <a:rPr lang="en-CA" sz="24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2(g)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9D0675-7C9D-4F85-82CC-E548D2741758}"/>
                </a:ext>
              </a:extLst>
            </p:cNvPr>
            <p:cNvCxnSpPr>
              <a:cxnSpLocks/>
            </p:cNvCxnSpPr>
            <p:nvPr/>
          </p:nvCxnSpPr>
          <p:spPr>
            <a:xfrm>
              <a:off x="1863754" y="6318736"/>
              <a:ext cx="718349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998326-5675-473C-93D1-42C666E6733C}"/>
                </a:ext>
              </a:extLst>
            </p:cNvPr>
            <p:cNvSpPr txBox="1"/>
            <p:nvPr/>
          </p:nvSpPr>
          <p:spPr>
            <a:xfrm>
              <a:off x="4805490" y="5839903"/>
              <a:ext cx="1011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LiX</a:t>
              </a:r>
              <a:r>
                <a:rPr lang="en-CA" sz="24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(s)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C3B8DBC-22EC-456A-B840-2F03F4E1642F}"/>
                </a:ext>
              </a:extLst>
            </p:cNvPr>
            <p:cNvCxnSpPr>
              <a:cxnSpLocks/>
            </p:cNvCxnSpPr>
            <p:nvPr/>
          </p:nvCxnSpPr>
          <p:spPr>
            <a:xfrm>
              <a:off x="2918220" y="4892307"/>
              <a:ext cx="1" cy="14199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9A77D4-56B9-47C0-9C00-940FDB40DCF2}"/>
                </a:ext>
              </a:extLst>
            </p:cNvPr>
            <p:cNvCxnSpPr>
              <a:cxnSpLocks/>
            </p:cNvCxnSpPr>
            <p:nvPr/>
          </p:nvCxnSpPr>
          <p:spPr>
            <a:xfrm>
              <a:off x="1898326" y="3781141"/>
              <a:ext cx="2014238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E07AC1-1541-4FC4-A2BF-297CFA895B86}"/>
                </a:ext>
              </a:extLst>
            </p:cNvPr>
            <p:cNvSpPr txBox="1"/>
            <p:nvPr/>
          </p:nvSpPr>
          <p:spPr>
            <a:xfrm>
              <a:off x="1898326" y="3308724"/>
              <a:ext cx="2039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Li</a:t>
              </a:r>
              <a:r>
                <a:rPr lang="en-CA" sz="24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(g) </a:t>
              </a:r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 ½X</a:t>
              </a:r>
              <a:r>
                <a:rPr lang="en-CA" sz="24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2(g)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9624B9-43E8-480D-88E1-7218CBA52729}"/>
                </a:ext>
              </a:extLst>
            </p:cNvPr>
            <p:cNvSpPr txBox="1"/>
            <p:nvPr/>
          </p:nvSpPr>
          <p:spPr>
            <a:xfrm>
              <a:off x="2875688" y="3917645"/>
              <a:ext cx="15520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Δ</a:t>
              </a:r>
              <a:r>
                <a:rPr lang="en-CA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H</a:t>
              </a:r>
              <a:r>
                <a:rPr lang="en-CA" sz="2400" spc="-1500" baseline="-250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f</a:t>
              </a:r>
              <a:r>
                <a:rPr lang="en-CA" sz="2400" spc="-15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°</a:t>
              </a:r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(Li</a:t>
              </a:r>
              <a:r>
                <a:rPr lang="en-CA" sz="24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(g)</a:t>
              </a:r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E4D35CB-856B-4D2D-A59E-8D3F814434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802" y="3782015"/>
              <a:ext cx="0" cy="7541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26C5F13-6AA4-4E93-BB1D-528F91E7C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3756" y="2665544"/>
              <a:ext cx="2073753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71CF21B-9D31-4223-B920-3CE74CEBB295}"/>
                </a:ext>
              </a:extLst>
            </p:cNvPr>
            <p:cNvSpPr txBox="1"/>
            <p:nvPr/>
          </p:nvSpPr>
          <p:spPr>
            <a:xfrm>
              <a:off x="1898326" y="2206589"/>
              <a:ext cx="2039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Li</a:t>
              </a:r>
              <a:r>
                <a:rPr lang="en-CA" sz="24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(g) </a:t>
              </a:r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 X</a:t>
              </a:r>
              <a:r>
                <a:rPr lang="en-CA" sz="24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(g)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D48C62-B9C3-4D28-87F2-90D217D8F88E}"/>
                </a:ext>
              </a:extLst>
            </p:cNvPr>
            <p:cNvSpPr txBox="1"/>
            <p:nvPr/>
          </p:nvSpPr>
          <p:spPr>
            <a:xfrm>
              <a:off x="2869311" y="2794894"/>
              <a:ext cx="1503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Δ</a:t>
              </a:r>
              <a:r>
                <a:rPr lang="en-CA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H</a:t>
              </a:r>
              <a:r>
                <a:rPr lang="en-CA" sz="2400" spc="-1500" baseline="-250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f</a:t>
              </a:r>
              <a:r>
                <a:rPr lang="en-CA" sz="2400" spc="-15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°</a:t>
              </a:r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(X</a:t>
              </a:r>
              <a:r>
                <a:rPr lang="en-CA" sz="24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(g)</a:t>
              </a:r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n-CA" sz="24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359C788-73C0-43DF-ACC5-E3CB3D88EA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9802" y="2676376"/>
              <a:ext cx="6376" cy="7064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F92DB84-ACDC-4F9E-803D-2942B3408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384" y="939916"/>
              <a:ext cx="7183495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9344FD-10E0-409C-8E87-ACE4AA30DC52}"/>
                </a:ext>
              </a:extLst>
            </p:cNvPr>
            <p:cNvSpPr txBox="1"/>
            <p:nvPr/>
          </p:nvSpPr>
          <p:spPr>
            <a:xfrm>
              <a:off x="4204250" y="442204"/>
              <a:ext cx="2023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Li</a:t>
              </a:r>
              <a:r>
                <a:rPr lang="en-CA" sz="2400" baseline="4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</a:t>
              </a:r>
              <a:r>
                <a:rPr lang="en-CA" sz="24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(g) </a:t>
              </a:r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 X</a:t>
              </a:r>
              <a:r>
                <a:rPr lang="en-CA" sz="24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(g)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36ECF98-5683-466E-9A1A-D12212E48B63}"/>
                </a:ext>
              </a:extLst>
            </p:cNvPr>
            <p:cNvSpPr txBox="1"/>
            <p:nvPr/>
          </p:nvSpPr>
          <p:spPr>
            <a:xfrm>
              <a:off x="2944083" y="1423298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E</a:t>
              </a:r>
              <a:r>
                <a:rPr lang="en-CA" sz="2400" baseline="-250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IE</a:t>
              </a:r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(Li</a:t>
              </a:r>
              <a:r>
                <a:rPr lang="en-CA" sz="24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(g)</a:t>
              </a:r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90F7869-751D-43A2-9056-72C70661E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071" y="965583"/>
              <a:ext cx="1149" cy="124426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975C65-9B24-45C0-9BA8-CBB99D15916C}"/>
                </a:ext>
              </a:extLst>
            </p:cNvPr>
            <p:cNvSpPr txBox="1"/>
            <p:nvPr/>
          </p:nvSpPr>
          <p:spPr>
            <a:xfrm>
              <a:off x="5592957" y="1975756"/>
              <a:ext cx="2306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Li</a:t>
              </a:r>
              <a:r>
                <a:rPr lang="en-CA" sz="2400" baseline="4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</a:t>
              </a:r>
              <a:r>
                <a:rPr lang="en-CA" sz="24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(g) </a:t>
              </a:r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 X</a:t>
              </a:r>
              <a:r>
                <a:rPr lang="en-CA" sz="3600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-</a:t>
              </a:r>
              <a:r>
                <a:rPr lang="en-CA" sz="24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(g)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8C428E6-BA4D-4594-BB4E-D937774A7757}"/>
                </a:ext>
              </a:extLst>
            </p:cNvPr>
            <p:cNvSpPr txBox="1"/>
            <p:nvPr/>
          </p:nvSpPr>
          <p:spPr>
            <a:xfrm>
              <a:off x="6496556" y="134242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E</a:t>
              </a:r>
              <a:r>
                <a:rPr lang="en-CA" sz="2400" baseline="-250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EA</a:t>
              </a:r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(X</a:t>
              </a:r>
              <a:r>
                <a:rPr lang="en-CA" sz="24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(g)</a:t>
              </a:r>
              <a:r>
                <a:rPr lang="en-CA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2985803-8961-4BD0-92E9-04268C85494C}"/>
                </a:ext>
              </a:extLst>
            </p:cNvPr>
            <p:cNvCxnSpPr>
              <a:cxnSpLocks/>
            </p:cNvCxnSpPr>
            <p:nvPr/>
          </p:nvCxnSpPr>
          <p:spPr>
            <a:xfrm>
              <a:off x="6492378" y="939916"/>
              <a:ext cx="0" cy="116572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A8FB980-9804-4D32-A126-89DE10C0628C}"/>
                </a:ext>
              </a:extLst>
            </p:cNvPr>
            <p:cNvCxnSpPr>
              <a:cxnSpLocks/>
            </p:cNvCxnSpPr>
            <p:nvPr/>
          </p:nvCxnSpPr>
          <p:spPr>
            <a:xfrm>
              <a:off x="6492378" y="2552698"/>
              <a:ext cx="0" cy="375861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46C389A-E06D-4CE9-A50A-65F81345A31E}"/>
                </a:ext>
              </a:extLst>
            </p:cNvPr>
            <p:cNvSpPr txBox="1"/>
            <p:nvPr/>
          </p:nvSpPr>
          <p:spPr>
            <a:xfrm>
              <a:off x="6492378" y="4272740"/>
              <a:ext cx="670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Δ</a:t>
              </a:r>
              <a:r>
                <a:rPr lang="en-CA" sz="24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H</a:t>
              </a:r>
              <a:r>
                <a:rPr lang="en-CA" sz="2400" spc="-1500" baseline="-250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L</a:t>
              </a:r>
              <a:r>
                <a:rPr lang="en-CA" sz="2400" spc="-1500" dirty="0"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°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C5171E4-FB4C-400D-9A9B-F070588FB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075" y="2534313"/>
              <a:ext cx="2073753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65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137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CMU Classical Serif</vt:lpstr>
      <vt:lpstr>CMU Serif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 Scheiber</dc:creator>
  <cp:lastModifiedBy>Hayden Scheiber</cp:lastModifiedBy>
  <cp:revision>30</cp:revision>
  <cp:lastPrinted>2019-06-25T18:49:47Z</cp:lastPrinted>
  <dcterms:created xsi:type="dcterms:W3CDTF">2019-04-16T21:15:32Z</dcterms:created>
  <dcterms:modified xsi:type="dcterms:W3CDTF">2019-08-19T18:27:08Z</dcterms:modified>
</cp:coreProperties>
</file>