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43" autoAdjust="0"/>
  </p:normalViewPr>
  <p:slideViewPr>
    <p:cSldViewPr snapToGrid="0" snapToObjects="1">
      <p:cViewPr varScale="1">
        <p:scale>
          <a:sx n="66" d="100"/>
          <a:sy n="66" d="100"/>
        </p:scale>
        <p:origin x="-2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DB5B2-627D-1A46-930D-19AB9C0B51B5}" type="datetimeFigureOut">
              <a:rPr kumimoji="1" lang="zh-CN" altLang="en-US" smtClean="0"/>
              <a:t>18/12/11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0F88-7B1C-3344-AFA3-DC04349F2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22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43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39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navigationStart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准备加载页面的起始时间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unloadEventStart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如果前一个文档和当前文档同源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返回前一个文档开始</a:t>
            </a:r>
            <a:r>
              <a:rPr lang="en-US" altLang="zh-TW" dirty="0" smtClean="0">
                <a:effectLst/>
              </a:rPr>
              <a:t>unload</a:t>
            </a:r>
            <a:r>
              <a:rPr lang="zh-TW" altLang="en-US" dirty="0" smtClean="0">
                <a:effectLst/>
              </a:rPr>
              <a:t>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unloadEventEnd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如果前一个文档和当前文档同源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返回前一个文档开始</a:t>
            </a:r>
            <a:r>
              <a:rPr lang="en-US" altLang="zh-TW" dirty="0" smtClean="0">
                <a:effectLst/>
              </a:rPr>
              <a:t>unload</a:t>
            </a:r>
            <a:r>
              <a:rPr lang="zh-TW" altLang="en-US" dirty="0" smtClean="0">
                <a:effectLst/>
              </a:rPr>
              <a:t>结束的时间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redirectStart</a:t>
            </a:r>
            <a:r>
              <a:rPr lang="en-US" altLang="zh-TW" dirty="0" smtClean="0">
                <a:effectLst/>
              </a:rPr>
              <a:t>   </a:t>
            </a:r>
            <a:r>
              <a:rPr lang="zh-TW" altLang="en-US" dirty="0" smtClean="0">
                <a:effectLst/>
              </a:rPr>
              <a:t>如果有重定向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这里是重定向开始的时间</a:t>
            </a:r>
            <a:r>
              <a:rPr lang="en-US" altLang="zh-TW" dirty="0" smtClean="0">
                <a:effectLst/>
              </a:rPr>
              <a:t>.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redirectEnd</a:t>
            </a:r>
            <a:r>
              <a:rPr lang="en-US" altLang="zh-TW" dirty="0" smtClean="0">
                <a:effectLst/>
              </a:rPr>
              <a:t>     </a:t>
            </a:r>
            <a:r>
              <a:rPr lang="zh-TW" altLang="en-US" dirty="0" smtClean="0">
                <a:effectLst/>
              </a:rPr>
              <a:t>如果有重定向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这里是重定向结束的时间</a:t>
            </a:r>
            <a:r>
              <a:rPr lang="en-US" altLang="zh-TW" dirty="0" smtClean="0">
                <a:effectLst/>
              </a:rPr>
              <a:t>.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fetchStart</a:t>
            </a:r>
            <a:r>
              <a:rPr lang="en-US" altLang="zh-TW" dirty="0" smtClean="0">
                <a:effectLst/>
              </a:rPr>
              <a:t>        </a:t>
            </a:r>
            <a:r>
              <a:rPr lang="zh-TW" altLang="en-US" dirty="0" smtClean="0">
                <a:effectLst/>
              </a:rPr>
              <a:t>开始检查缓存或开始获取资源的时间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domainLookupStart</a:t>
            </a:r>
            <a:r>
              <a:rPr lang="en-US" altLang="zh-TW" dirty="0" smtClean="0">
                <a:effectLst/>
              </a:rPr>
              <a:t>   </a:t>
            </a:r>
            <a:r>
              <a:rPr lang="zh-TW" altLang="en-US" dirty="0" smtClean="0">
                <a:effectLst/>
              </a:rPr>
              <a:t>开始进行</a:t>
            </a:r>
            <a:r>
              <a:rPr lang="en-US" altLang="zh-TW" dirty="0" err="1" smtClean="0">
                <a:effectLst/>
              </a:rPr>
              <a:t>dns</a:t>
            </a:r>
            <a:r>
              <a:rPr lang="zh-TW" altLang="en-US" dirty="0" smtClean="0">
                <a:effectLst/>
              </a:rPr>
              <a:t>查询的时间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domainLookupEnd</a:t>
            </a:r>
            <a:r>
              <a:rPr lang="en-US" altLang="zh-TW" dirty="0" smtClean="0">
                <a:effectLst/>
              </a:rPr>
              <a:t>     </a:t>
            </a:r>
            <a:r>
              <a:rPr lang="en-US" altLang="zh-TW" dirty="0" err="1" smtClean="0">
                <a:effectLst/>
              </a:rPr>
              <a:t>dns</a:t>
            </a:r>
            <a:r>
              <a:rPr lang="zh-TW" altLang="en-US" dirty="0" smtClean="0">
                <a:effectLst/>
              </a:rPr>
              <a:t>查询结束的时间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connectStart</a:t>
            </a:r>
            <a:r>
              <a:rPr lang="en-US" altLang="zh-TW" dirty="0" smtClean="0">
                <a:effectLst/>
              </a:rPr>
              <a:t>                  </a:t>
            </a:r>
            <a:r>
              <a:rPr lang="zh-TW" altLang="en-US" dirty="0" smtClean="0">
                <a:effectLst/>
              </a:rPr>
              <a:t>开始建立连接请求资源的时间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connectEnd</a:t>
            </a:r>
            <a:r>
              <a:rPr lang="en-US" altLang="zh-TW" dirty="0" smtClean="0">
                <a:effectLst/>
              </a:rPr>
              <a:t>                     </a:t>
            </a:r>
            <a:r>
              <a:rPr lang="zh-TW" altLang="en-US" dirty="0" smtClean="0">
                <a:effectLst/>
              </a:rPr>
              <a:t>建立连接成功的时间</a:t>
            </a:r>
            <a:r>
              <a:rPr lang="en-US" altLang="zh-TW" dirty="0" smtClean="0">
                <a:effectLst/>
              </a:rPr>
              <a:t>.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secureConnectionStart</a:t>
            </a:r>
            <a:r>
              <a:rPr lang="en-US" altLang="zh-TW" dirty="0" smtClean="0">
                <a:effectLst/>
              </a:rPr>
              <a:t>      </a:t>
            </a:r>
            <a:r>
              <a:rPr lang="zh-TW" altLang="en-US" dirty="0" smtClean="0">
                <a:effectLst/>
              </a:rPr>
              <a:t>如果是</a:t>
            </a:r>
            <a:r>
              <a:rPr lang="en-US" altLang="zh-TW" dirty="0" smtClean="0">
                <a:effectLst/>
              </a:rPr>
              <a:t>https</a:t>
            </a:r>
            <a:r>
              <a:rPr lang="zh-TW" altLang="en-US" dirty="0" smtClean="0">
                <a:effectLst/>
              </a:rPr>
              <a:t>请求</a:t>
            </a:r>
            <a:r>
              <a:rPr lang="en-US" altLang="zh-TW" dirty="0" smtClean="0">
                <a:effectLst/>
              </a:rPr>
              <a:t>.</a:t>
            </a:r>
            <a:r>
              <a:rPr lang="zh-TW" altLang="en-US" dirty="0" smtClean="0">
                <a:effectLst/>
              </a:rPr>
              <a:t>返回</a:t>
            </a:r>
            <a:r>
              <a:rPr lang="en-US" altLang="zh-TW" dirty="0" err="1" smtClean="0">
                <a:effectLst/>
              </a:rPr>
              <a:t>ssl</a:t>
            </a:r>
            <a:r>
              <a:rPr lang="zh-TW" altLang="en-US" dirty="0" smtClean="0">
                <a:effectLst/>
              </a:rPr>
              <a:t>握手的时间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requestStart</a:t>
            </a:r>
            <a:r>
              <a:rPr lang="en-US" altLang="zh-TW" dirty="0" smtClean="0">
                <a:effectLst/>
              </a:rPr>
              <a:t>                     </a:t>
            </a:r>
            <a:r>
              <a:rPr lang="zh-TW" altLang="en-US" dirty="0" smtClean="0">
                <a:effectLst/>
              </a:rPr>
              <a:t>开始请求文档时间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包括从服务器</a:t>
            </a:r>
            <a:r>
              <a:rPr lang="en-US" altLang="zh-TW" dirty="0" smtClean="0">
                <a:effectLst/>
              </a:rPr>
              <a:t>,</a:t>
            </a:r>
            <a:r>
              <a:rPr lang="zh-TW" altLang="en-US" dirty="0" smtClean="0">
                <a:effectLst/>
              </a:rPr>
              <a:t>本地缓存请求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responseStart</a:t>
            </a:r>
            <a:r>
              <a:rPr lang="en-US" altLang="zh-TW" dirty="0" smtClean="0">
                <a:effectLst/>
              </a:rPr>
              <a:t>                   </a:t>
            </a:r>
            <a:r>
              <a:rPr lang="zh-TW" altLang="en-US" dirty="0" smtClean="0">
                <a:effectLst/>
              </a:rPr>
              <a:t>接收到第一个字节的时间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responseEnd</a:t>
            </a:r>
            <a:r>
              <a:rPr lang="en-US" altLang="zh-TW" dirty="0" smtClean="0">
                <a:effectLst/>
              </a:rPr>
              <a:t>                      </a:t>
            </a:r>
            <a:r>
              <a:rPr lang="zh-TW" altLang="en-US" dirty="0" smtClean="0">
                <a:effectLst/>
              </a:rPr>
              <a:t>接收到最后一个字节的时间</a:t>
            </a:r>
            <a:r>
              <a:rPr lang="en-US" altLang="zh-TW" dirty="0" smtClean="0">
                <a:effectLst/>
              </a:rPr>
              <a:t>.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domLoading</a:t>
            </a:r>
            <a:r>
              <a:rPr lang="en-US" altLang="zh-TW" dirty="0" smtClean="0">
                <a:effectLst/>
              </a:rPr>
              <a:t>                       ‘current document readiness’ </a:t>
            </a:r>
            <a:r>
              <a:rPr lang="zh-TW" altLang="en-US" dirty="0" smtClean="0">
                <a:effectLst/>
              </a:rPr>
              <a:t>设置为 </a:t>
            </a:r>
            <a:r>
              <a:rPr lang="en-US" altLang="zh-TW" dirty="0" smtClean="0">
                <a:effectLst/>
              </a:rPr>
              <a:t>loading</a:t>
            </a:r>
            <a:r>
              <a:rPr lang="zh-TW" altLang="en-US" dirty="0" smtClean="0">
                <a:effectLst/>
              </a:rPr>
              <a:t>的时间 </a:t>
            </a:r>
            <a:r>
              <a:rPr lang="en-US" altLang="zh-TW" dirty="0" smtClean="0">
                <a:effectLst/>
              </a:rPr>
              <a:t>(</a:t>
            </a:r>
            <a:r>
              <a:rPr lang="zh-TW" altLang="en-US" dirty="0" smtClean="0">
                <a:effectLst/>
              </a:rPr>
              <a:t>这个时候还木有开始解析文档</a:t>
            </a:r>
            <a:r>
              <a:rPr lang="en-US" altLang="zh-TW" dirty="0" smtClean="0">
                <a:effectLst/>
              </a:rPr>
              <a:t>)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domInteractive</a:t>
            </a:r>
            <a:r>
              <a:rPr lang="en-US" altLang="zh-TW" dirty="0" smtClean="0">
                <a:effectLst/>
              </a:rPr>
              <a:t>               </a:t>
            </a:r>
            <a:r>
              <a:rPr lang="zh-TW" altLang="en-US" dirty="0" smtClean="0">
                <a:effectLst/>
              </a:rPr>
              <a:t>文档解析结束的时间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domContentLoadedEventStart</a:t>
            </a:r>
            <a:r>
              <a:rPr lang="en-US" altLang="zh-TW" dirty="0" smtClean="0">
                <a:effectLst/>
              </a:rPr>
              <a:t>    </a:t>
            </a:r>
            <a:r>
              <a:rPr lang="en-US" altLang="zh-TW" dirty="0" err="1" smtClean="0">
                <a:effectLst/>
              </a:rPr>
              <a:t>DOMContentLoaded</a:t>
            </a:r>
            <a:r>
              <a:rPr lang="zh-TW" altLang="en-US" dirty="0" smtClean="0">
                <a:effectLst/>
              </a:rPr>
              <a:t>事件开始的时间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domContentLoadedEventEnd</a:t>
            </a:r>
            <a:r>
              <a:rPr lang="en-US" altLang="zh-TW" dirty="0" smtClean="0">
                <a:effectLst/>
              </a:rPr>
              <a:t>      </a:t>
            </a:r>
            <a:r>
              <a:rPr lang="en-US" altLang="zh-TW" dirty="0" err="1" smtClean="0">
                <a:effectLst/>
              </a:rPr>
              <a:t>DOMContentLoaded</a:t>
            </a:r>
            <a:r>
              <a:rPr lang="zh-TW" altLang="en-US" dirty="0" smtClean="0">
                <a:effectLst/>
              </a:rPr>
              <a:t>事件结束的时间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domComplete</a:t>
            </a:r>
            <a:r>
              <a:rPr lang="en-US" altLang="zh-TW" dirty="0" smtClean="0">
                <a:effectLst/>
              </a:rPr>
              <a:t>        current document readiness</a:t>
            </a:r>
            <a:r>
              <a:rPr lang="zh-TW" altLang="en-US" dirty="0" smtClean="0">
                <a:effectLst/>
              </a:rPr>
              <a:t>被设置 </a:t>
            </a:r>
            <a:r>
              <a:rPr lang="en-US" altLang="zh-TW" dirty="0" smtClean="0">
                <a:effectLst/>
              </a:rPr>
              <a:t>complete</a:t>
            </a:r>
            <a:r>
              <a:rPr lang="zh-TW" altLang="en-US" dirty="0" smtClean="0">
                <a:effectLst/>
              </a:rPr>
              <a:t>的时间</a:t>
            </a:r>
          </a:p>
          <a:p>
            <a:r>
              <a:rPr lang="en-US" altLang="zh-TW" dirty="0" smtClean="0">
                <a:effectLst/>
              </a:rPr>
              <a:t>.</a:t>
            </a:r>
            <a:r>
              <a:rPr lang="en-US" altLang="zh-TW" dirty="0" err="1" smtClean="0">
                <a:effectLst/>
              </a:rPr>
              <a:t>loadEventStart</a:t>
            </a:r>
            <a:r>
              <a:rPr lang="en-US" altLang="zh-TW" dirty="0" smtClean="0">
                <a:effectLst/>
              </a:rPr>
              <a:t>      </a:t>
            </a:r>
            <a:r>
              <a:rPr lang="zh-TW" altLang="en-US" dirty="0" smtClean="0">
                <a:effectLst/>
              </a:rPr>
              <a:t>触发</a:t>
            </a:r>
            <a:r>
              <a:rPr lang="en-US" altLang="zh-TW" dirty="0" err="1" smtClean="0">
                <a:effectLst/>
              </a:rPr>
              <a:t>onload</a:t>
            </a:r>
            <a:r>
              <a:rPr lang="zh-TW" altLang="en-US" dirty="0" smtClean="0">
                <a:effectLst/>
              </a:rPr>
              <a:t>事件的时间</a:t>
            </a:r>
          </a:p>
          <a:p>
            <a:r>
              <a:rPr lang="en-US" altLang="zh-TW" dirty="0" smtClean="0">
                <a:effectLst/>
              </a:rPr>
              <a:t>.loadEventEnd       </a:t>
            </a:r>
            <a:r>
              <a:rPr lang="en-US" altLang="zh-TW" dirty="0" err="1" smtClean="0">
                <a:effectLst/>
              </a:rPr>
              <a:t>onload</a:t>
            </a:r>
            <a:r>
              <a:rPr lang="zh-TW" altLang="en-US" dirty="0" smtClean="0">
                <a:effectLst/>
              </a:rPr>
              <a:t>事件结束的时间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11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Date.now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performance.timing.navigationStart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的区别是不受系统程序执行阻塞的影响，因此更加精准。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2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7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7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7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0F88-7B1C-3344-AFA3-DC04349F2CD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7200" dirty="0" smtClean="0"/>
              <a:t>Performance</a:t>
            </a:r>
            <a:r>
              <a:rPr kumimoji="1" lang="zh-CN" altLang="en-US" sz="7200" dirty="0" smtClean="0"/>
              <a:t>介绍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94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/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.mark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j-ea"/>
                <a:ea typeface="+mj-ea"/>
              </a:rPr>
              <a:t>该方法主要用于在页面的关键节点进行打点，</a:t>
            </a:r>
            <a:endParaRPr kumimoji="1"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主要特点就是精确。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例：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+mj-ea"/>
                <a:ea typeface="+mj-ea"/>
              </a:rPr>
              <a:t>performance</a:t>
            </a:r>
            <a:r>
              <a:rPr kumimoji="1" lang="zh-CN" altLang="en-US" dirty="0" smtClean="0">
                <a:latin typeface="+mj-ea"/>
                <a:ea typeface="+mj-ea"/>
              </a:rPr>
              <a:t>.</a:t>
            </a:r>
            <a:r>
              <a:rPr kumimoji="1" lang="en-US" altLang="zh-CN" dirty="0" smtClean="0">
                <a:latin typeface="+mj-ea"/>
                <a:ea typeface="+mj-ea"/>
              </a:rPr>
              <a:t>mark(A)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erformacnce.mark</a:t>
            </a:r>
            <a:r>
              <a:rPr kumimoji="1" lang="en-US" altLang="zh-CN" dirty="0" smtClean="0">
                <a:latin typeface="+mj-ea"/>
                <a:ea typeface="+mj-ea"/>
              </a:rPr>
              <a:t>(B)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 smtClean="0">
                <a:latin typeface="+mj-ea"/>
                <a:ea typeface="+mj-ea"/>
              </a:rPr>
              <a:t>performacnce.measure</a:t>
            </a:r>
            <a:r>
              <a:rPr kumimoji="1" lang="en-US" altLang="zh-CN" dirty="0" smtClean="0">
                <a:latin typeface="+mj-ea"/>
                <a:ea typeface="+mj-ea"/>
              </a:rPr>
              <a:t>(name, A, B)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其他方法：</a:t>
            </a:r>
            <a:r>
              <a:rPr kumimoji="1" lang="en-US" altLang="zh-CN" dirty="0" err="1" smtClean="0">
                <a:latin typeface="+mj-ea"/>
                <a:ea typeface="+mj-ea"/>
              </a:rPr>
              <a:t>clearMarks</a:t>
            </a:r>
            <a:r>
              <a:rPr kumimoji="1" lang="zh-CN" altLang="en-US" dirty="0" smtClean="0">
                <a:latin typeface="+mj-ea"/>
                <a:ea typeface="+mj-ea"/>
              </a:rPr>
              <a:t>  </a:t>
            </a:r>
            <a:r>
              <a:rPr kumimoji="1" lang="en-US" altLang="zh-CN" dirty="0" err="1" smtClean="0">
                <a:latin typeface="+mj-ea"/>
                <a:ea typeface="+mj-ea"/>
              </a:rPr>
              <a:t>clearMeasures</a:t>
            </a:r>
            <a:r>
              <a:rPr kumimoji="1" lang="zh-CN" altLang="en-US" dirty="0" smtClean="0">
                <a:latin typeface="+mj-ea"/>
                <a:ea typeface="+mj-ea"/>
              </a:rPr>
              <a:t>等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69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</a:t>
            </a:r>
            <a:r>
              <a:rPr kumimoji="1" lang="en-US" altLang="zh-CN" dirty="0" err="1" smtClean="0"/>
              <a:t>getEntrys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j-ea"/>
                <a:ea typeface="+mj-ea"/>
              </a:rPr>
              <a:t>作用：</a:t>
            </a:r>
            <a:r>
              <a:rPr lang="zh-CN" altLang="en-US" dirty="0">
                <a:latin typeface="+mj-ea"/>
                <a:ea typeface="+mj-ea"/>
              </a:rPr>
              <a:t>浏览器获取网页时，会对网页中每一个对象（脚本文件、样式表、图片文件等等）发出一个</a:t>
            </a:r>
            <a:r>
              <a:rPr lang="en-US" altLang="zh-CN" dirty="0">
                <a:latin typeface="+mj-ea"/>
                <a:ea typeface="+mj-ea"/>
              </a:rPr>
              <a:t>HTTP</a:t>
            </a:r>
            <a:r>
              <a:rPr lang="zh-CN" altLang="en-US" dirty="0">
                <a:latin typeface="+mj-ea"/>
                <a:ea typeface="+mj-ea"/>
              </a:rPr>
              <a:t>请求。</a:t>
            </a:r>
            <a:r>
              <a:rPr lang="en-US" altLang="zh-CN" dirty="0" err="1">
                <a:latin typeface="+mj-ea"/>
                <a:ea typeface="+mj-ea"/>
              </a:rPr>
              <a:t>performance.getEntries</a:t>
            </a:r>
            <a:r>
              <a:rPr lang="zh-CN" altLang="en-US" dirty="0">
                <a:latin typeface="+mj-ea"/>
                <a:ea typeface="+mj-ea"/>
              </a:rPr>
              <a:t>方法以数组形式，返回这些请求的时间统计信息，有多少个请求，返回数组就会有多少个成员。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840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</a:t>
            </a:r>
            <a:r>
              <a:rPr kumimoji="1" lang="en-US" altLang="zh-CN" dirty="0" err="1" smtClean="0"/>
              <a:t>getEntrys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600"/>
            <a:ext cx="9144000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8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</a:t>
            </a:r>
            <a:r>
              <a:rPr kumimoji="1" lang="en-US" altLang="zh-CN" dirty="0" err="1" smtClean="0"/>
              <a:t>getEntrys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39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8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</a:t>
            </a:r>
            <a:r>
              <a:rPr kumimoji="1" lang="en-US" altLang="zh-CN" dirty="0" err="1" smtClean="0"/>
              <a:t>getEntrys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j-ea"/>
                <a:ea typeface="+mj-ea"/>
              </a:rPr>
              <a:t>其他方法：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err="1" smtClean="0">
                <a:latin typeface="+mj-ea"/>
                <a:ea typeface="+mj-ea"/>
              </a:rPr>
              <a:t>getEntriesByName</a:t>
            </a:r>
            <a:r>
              <a:rPr kumimoji="1" lang="en-US" altLang="zh-CN" dirty="0" smtClean="0">
                <a:latin typeface="+mj-ea"/>
                <a:ea typeface="+mj-ea"/>
              </a:rPr>
              <a:t>(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),</a:t>
            </a:r>
            <a:r>
              <a:rPr kumimoji="1" lang="zh-CN" altLang="en-US" dirty="0" smtClean="0">
                <a:latin typeface="+mj-ea"/>
                <a:ea typeface="+mj-ea"/>
              </a:rPr>
              <a:t>   </a:t>
            </a:r>
            <a:r>
              <a:rPr kumimoji="1" lang="en-US" altLang="zh-CN" dirty="0" err="1" smtClean="0">
                <a:latin typeface="+mj-ea"/>
                <a:ea typeface="+mj-ea"/>
              </a:rPr>
              <a:t>getEntriesByType</a:t>
            </a:r>
            <a:r>
              <a:rPr kumimoji="1" lang="en-US" altLang="zh-CN" dirty="0" smtClean="0">
                <a:latin typeface="+mj-ea"/>
                <a:ea typeface="+mj-ea"/>
              </a:rPr>
              <a:t>(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)</a:t>
            </a:r>
            <a:r>
              <a:rPr kumimoji="1" lang="zh-CN" altLang="en-US" dirty="0" smtClean="0">
                <a:latin typeface="+mj-ea"/>
                <a:ea typeface="+mj-ea"/>
              </a:rPr>
              <a:t> 等。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+mj-ea"/>
                <a:ea typeface="+mj-ea"/>
              </a:rPr>
              <a:t>t</a:t>
            </a:r>
            <a:r>
              <a:rPr kumimoji="1" lang="en-US" altLang="zh-CN" dirty="0" smtClean="0">
                <a:latin typeface="+mj-ea"/>
                <a:ea typeface="+mj-ea"/>
              </a:rPr>
              <a:t>ype</a:t>
            </a:r>
            <a:r>
              <a:rPr kumimoji="1" lang="zh-CN" altLang="en-US" dirty="0" smtClean="0">
                <a:latin typeface="+mj-ea"/>
                <a:ea typeface="+mj-ea"/>
              </a:rPr>
              <a:t>:   </a:t>
            </a:r>
            <a:r>
              <a:rPr kumimoji="1" lang="en-US" altLang="zh-CN" dirty="0" smtClean="0">
                <a:latin typeface="+mj-ea"/>
                <a:ea typeface="+mj-ea"/>
              </a:rPr>
              <a:t>resource</a:t>
            </a:r>
            <a:r>
              <a:rPr kumimoji="1" lang="zh-CN" altLang="en-US" dirty="0" smtClean="0">
                <a:latin typeface="+mj-ea"/>
                <a:ea typeface="+mj-ea"/>
              </a:rPr>
              <a:t>, </a:t>
            </a:r>
            <a:r>
              <a:rPr kumimoji="1" lang="en-US" altLang="zh-CN" dirty="0" smtClean="0">
                <a:latin typeface="+mj-ea"/>
                <a:ea typeface="+mj-ea"/>
              </a:rPr>
              <a:t>mark,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measure,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paint,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frame,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navigation</a:t>
            </a:r>
            <a:r>
              <a:rPr kumimoji="1" lang="zh-CN" altLang="en-US" dirty="0" smtClean="0">
                <a:latin typeface="+mj-ea"/>
                <a:ea typeface="+mj-ea"/>
              </a:rPr>
              <a:t>等。</a:t>
            </a:r>
            <a:endParaRPr kumimoji="1"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642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7200" dirty="0" smtClean="0">
                <a:latin typeface="+mj-lt"/>
              </a:rPr>
              <a:t>The End</a:t>
            </a:r>
            <a:endParaRPr kumimoji="1" lang="zh-CN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39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+mj-ea"/>
                <a:ea typeface="+mj-ea"/>
              </a:rPr>
              <a:t>介绍：</a:t>
            </a:r>
            <a:r>
              <a:rPr kumimoji="1" lang="en-US" altLang="zh-CN" sz="2400" dirty="0" smtClean="0">
                <a:latin typeface="+mj-ea"/>
                <a:ea typeface="+mj-ea"/>
              </a:rPr>
              <a:t>Performance</a:t>
            </a:r>
            <a:r>
              <a:rPr kumimoji="1" lang="zh-CN" altLang="en-US" sz="2400" dirty="0" smtClean="0">
                <a:latin typeface="+mj-ea"/>
                <a:ea typeface="+mj-ea"/>
              </a:rPr>
              <a:t>是</a:t>
            </a:r>
            <a:r>
              <a:rPr kumimoji="1" lang="en-US" altLang="zh-CN" sz="2400" dirty="0" err="1" smtClean="0">
                <a:latin typeface="+mj-ea"/>
                <a:ea typeface="+mj-ea"/>
              </a:rPr>
              <a:t>ECMAScript</a:t>
            </a:r>
            <a:r>
              <a:rPr kumimoji="1" lang="zh-CN" altLang="en-US" sz="2400" dirty="0" smtClean="0">
                <a:latin typeface="+mj-ea"/>
                <a:ea typeface="+mj-ea"/>
              </a:rPr>
              <a:t> </a:t>
            </a:r>
            <a:r>
              <a:rPr kumimoji="1" lang="en-US" altLang="zh-CN" sz="2400" dirty="0" smtClean="0">
                <a:latin typeface="+mj-ea"/>
                <a:ea typeface="+mj-ea"/>
              </a:rPr>
              <a:t>5</a:t>
            </a:r>
            <a:r>
              <a:rPr kumimoji="1" lang="zh-CN" altLang="en-US" sz="2400" dirty="0" smtClean="0">
                <a:latin typeface="+mj-ea"/>
                <a:ea typeface="+mj-ea"/>
              </a:rPr>
              <a:t> 引入的新的</a:t>
            </a:r>
            <a:r>
              <a:rPr kumimoji="1" lang="en-US" altLang="zh-CN" sz="2400" dirty="0" smtClean="0">
                <a:latin typeface="+mj-ea"/>
                <a:ea typeface="+mj-ea"/>
              </a:rPr>
              <a:t>API</a:t>
            </a:r>
            <a:r>
              <a:rPr kumimoji="1" lang="en-US" altLang="zh-CN" sz="2400" dirty="0" smtClean="0">
                <a:latin typeface="+mj-ea"/>
                <a:ea typeface="+mj-ea"/>
              </a:rPr>
              <a:t>,</a:t>
            </a:r>
            <a:r>
              <a:rPr kumimoji="1" lang="zh-CN" altLang="en-US" sz="2400" dirty="0" smtClean="0">
                <a:latin typeface="+mj-ea"/>
                <a:ea typeface="+mj-ea"/>
              </a:rPr>
              <a:t> </a:t>
            </a:r>
            <a:r>
              <a:rPr kumimoji="1" lang="zh-CN" altLang="en-US" sz="2400" dirty="0" smtClean="0">
                <a:latin typeface="+mj-ea"/>
                <a:ea typeface="+mj-ea"/>
              </a:rPr>
              <a:t>它可以精确</a:t>
            </a:r>
            <a:r>
              <a:rPr kumimoji="1" lang="zh-CN" altLang="en-US" sz="2400" dirty="0" smtClean="0">
                <a:latin typeface="+mj-ea"/>
                <a:ea typeface="+mj-ea"/>
              </a:rPr>
              <a:t>的告诉我们访问每一个页面时，每个阶段的精确时间。以便前端进行分析。</a:t>
            </a:r>
            <a:endParaRPr kumimoji="1" lang="en-US" altLang="zh-CN" sz="2400" dirty="0" smtClean="0">
              <a:latin typeface="+mj-ea"/>
              <a:ea typeface="+mj-ea"/>
            </a:endParaRPr>
          </a:p>
          <a:p>
            <a:pPr marL="320040" lvl="1" indent="0">
              <a:lnSpc>
                <a:spcPct val="150000"/>
              </a:lnSpc>
              <a:buNone/>
            </a:pPr>
            <a:endParaRPr kumimoji="1" lang="en-US" altLang="zh-CN" sz="2400" dirty="0">
              <a:latin typeface="+mj-ea"/>
              <a:ea typeface="+mj-ea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+mj-ea"/>
                <a:ea typeface="+mj-ea"/>
              </a:rPr>
              <a:t>目前主流浏览器几乎都支持</a:t>
            </a:r>
            <a:r>
              <a:rPr kumimoji="1" lang="en-US" altLang="zh-CN" sz="2400" dirty="0" smtClean="0">
                <a:latin typeface="+mj-ea"/>
                <a:ea typeface="+mj-ea"/>
              </a:rPr>
              <a:t>performance</a:t>
            </a:r>
            <a:r>
              <a:rPr kumimoji="1" lang="zh-CN" altLang="en-US" sz="2400" dirty="0" smtClean="0">
                <a:latin typeface="+mj-ea"/>
                <a:ea typeface="+mj-ea"/>
              </a:rPr>
              <a:t>对象， 包括，</a:t>
            </a:r>
            <a:r>
              <a:rPr kumimoji="1" lang="en-US" altLang="zh-CN" sz="2400" dirty="0" smtClean="0">
                <a:latin typeface="+mj-ea"/>
                <a:ea typeface="+mj-ea"/>
              </a:rPr>
              <a:t>Chrome20+,</a:t>
            </a:r>
            <a:r>
              <a:rPr kumimoji="1" lang="zh-CN" altLang="en-US" sz="2400" dirty="0" smtClean="0">
                <a:latin typeface="+mj-ea"/>
                <a:ea typeface="+mj-ea"/>
              </a:rPr>
              <a:t> </a:t>
            </a:r>
            <a:r>
              <a:rPr kumimoji="1" lang="en-US" altLang="zh-CN" sz="2400" dirty="0" err="1" smtClean="0">
                <a:latin typeface="+mj-ea"/>
                <a:ea typeface="+mj-ea"/>
              </a:rPr>
              <a:t>FireFox</a:t>
            </a:r>
            <a:r>
              <a:rPr kumimoji="1" lang="zh-CN" altLang="en-US" sz="2400" dirty="0" smtClean="0">
                <a:latin typeface="+mj-ea"/>
                <a:ea typeface="+mj-ea"/>
              </a:rPr>
              <a:t>1</a:t>
            </a:r>
            <a:r>
              <a:rPr kumimoji="1" lang="en-US" altLang="zh-CN" sz="2400" dirty="0" smtClean="0">
                <a:latin typeface="+mj-ea"/>
                <a:ea typeface="+mj-ea"/>
              </a:rPr>
              <a:t>5+,</a:t>
            </a:r>
            <a:r>
              <a:rPr kumimoji="1" lang="zh-CN" altLang="en-US" sz="2400" dirty="0" smtClean="0">
                <a:latin typeface="+mj-ea"/>
                <a:ea typeface="+mj-ea"/>
              </a:rPr>
              <a:t> </a:t>
            </a:r>
            <a:r>
              <a:rPr kumimoji="1" lang="en-US" altLang="zh-CN" sz="2400" dirty="0" smtClean="0">
                <a:latin typeface="+mj-ea"/>
                <a:ea typeface="+mj-ea"/>
              </a:rPr>
              <a:t>IE10+</a:t>
            </a:r>
            <a:r>
              <a:rPr kumimoji="1" lang="zh-CN" altLang="en-US" sz="2400" dirty="0" smtClean="0">
                <a:latin typeface="+mj-ea"/>
                <a:ea typeface="+mj-ea"/>
              </a:rPr>
              <a:t> 等。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994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kumimoji="1" lang="en-US" altLang="zh-CN" dirty="0" smtClean="0">
                <a:latin typeface="+mj-ea"/>
                <a:ea typeface="+mj-ea"/>
              </a:rPr>
              <a:t>timing</a:t>
            </a:r>
            <a:r>
              <a:rPr kumimoji="1" lang="zh-CN" altLang="en-US" dirty="0" smtClean="0">
                <a:latin typeface="+mj-ea"/>
                <a:ea typeface="+mj-ea"/>
              </a:rPr>
              <a:t>对象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+mj-ea"/>
                <a:ea typeface="+mj-ea"/>
              </a:rPr>
              <a:t>navagation</a:t>
            </a:r>
            <a:r>
              <a:rPr kumimoji="1" lang="zh-CN" altLang="en-US" dirty="0" smtClean="0">
                <a:latin typeface="+mj-ea"/>
                <a:ea typeface="+mj-ea"/>
              </a:rPr>
              <a:t>对象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0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Performance.timing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它包含了各种与浏览器性能相关的数据，提供浏览器处理网页各个阶段的耗时。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如： 页面加载时间、文档解析时间、</a:t>
            </a:r>
            <a:r>
              <a:rPr kumimoji="1" lang="en-US" altLang="zh-CN" dirty="0" err="1" smtClean="0">
                <a:latin typeface="+mj-ea"/>
                <a:ea typeface="+mj-ea"/>
              </a:rPr>
              <a:t>onload</a:t>
            </a:r>
            <a:r>
              <a:rPr kumimoji="1" lang="zh-CN" altLang="en-US" dirty="0" smtClean="0">
                <a:latin typeface="+mj-ea"/>
                <a:ea typeface="+mj-ea"/>
              </a:rPr>
              <a:t>事件时间等。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744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Performance.timing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286000"/>
            <a:ext cx="7530353" cy="38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/>
          <a:lstStyle/>
          <a:p>
            <a:r>
              <a:rPr kumimoji="1" lang="zh-CN" altLang="en-US" dirty="0" smtClean="0"/>
              <a:t>常用计算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dns</a:t>
            </a:r>
            <a:r>
              <a:rPr lang="zh-CN" altLang="en-US" sz="2000" dirty="0" smtClean="0"/>
              <a:t>查询耗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domainLookupEnd</a:t>
            </a:r>
            <a:r>
              <a:rPr lang="en-US" altLang="zh-CN" sz="2000" dirty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domainLookupStart</a:t>
            </a:r>
            <a:endParaRPr lang="en-US" altLang="zh-CN" sz="2000" dirty="0"/>
          </a:p>
          <a:p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链接耗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connectEnd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connectStart</a:t>
            </a:r>
            <a:endParaRPr lang="en-US" altLang="zh-CN" sz="2000" dirty="0"/>
          </a:p>
          <a:p>
            <a:r>
              <a:rPr lang="en-US" altLang="zh-CN" sz="2000" dirty="0" smtClean="0"/>
              <a:t>request</a:t>
            </a:r>
            <a:r>
              <a:rPr lang="zh-CN" altLang="en-US" sz="2000" dirty="0" smtClean="0"/>
              <a:t>请求耗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responseEnd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responseStart</a:t>
            </a:r>
            <a:endParaRPr lang="en-US" altLang="zh-CN" sz="2000" dirty="0"/>
          </a:p>
          <a:p>
            <a:r>
              <a:rPr lang="en-US" altLang="zh-CN" sz="2000" dirty="0" err="1"/>
              <a:t>dom</a:t>
            </a:r>
            <a:r>
              <a:rPr lang="zh-CN" altLang="en-US" sz="2000" dirty="0"/>
              <a:t>加载 ： </a:t>
            </a:r>
            <a:r>
              <a:rPr lang="en-US" altLang="zh-CN" sz="2000" dirty="0" err="1"/>
              <a:t>domComplete</a:t>
            </a:r>
            <a:r>
              <a:rPr lang="en-US" altLang="zh-CN" sz="2000" dirty="0"/>
              <a:t> - </a:t>
            </a:r>
            <a:r>
              <a:rPr lang="en-US" altLang="zh-CN" sz="2000" dirty="0" err="1"/>
              <a:t>domLoading</a:t>
            </a:r>
            <a:endParaRPr lang="en-US" altLang="zh-CN" sz="2000" dirty="0"/>
          </a:p>
          <a:p>
            <a:r>
              <a:rPr lang="zh-CN" altLang="en-US" sz="2000" dirty="0"/>
              <a:t>解析</a:t>
            </a:r>
            <a:r>
              <a:rPr lang="en-US" altLang="zh-CN" sz="2000" dirty="0" err="1"/>
              <a:t>dom</a:t>
            </a:r>
            <a:r>
              <a:rPr lang="zh-CN" altLang="en-US" sz="2000" dirty="0" smtClean="0"/>
              <a:t>树耗</a:t>
            </a:r>
            <a:r>
              <a:rPr lang="zh-CN" altLang="en-US" sz="2000" dirty="0" smtClean="0"/>
              <a:t>时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domInteractive</a:t>
            </a:r>
            <a:r>
              <a:rPr lang="en-US" altLang="zh-CN" sz="2000" dirty="0"/>
              <a:t> - </a:t>
            </a:r>
            <a:r>
              <a:rPr lang="en-US" altLang="zh-CN" sz="2000" dirty="0" err="1" smtClean="0"/>
              <a:t>domLoading</a:t>
            </a:r>
            <a:endParaRPr lang="en-US" altLang="zh-CN" sz="2000" dirty="0"/>
          </a:p>
          <a:p>
            <a:r>
              <a:rPr lang="zh-CN" altLang="en-US" sz="2000" dirty="0"/>
              <a:t>白屏时间 ：</a:t>
            </a:r>
            <a:r>
              <a:rPr lang="en-US" altLang="zh-CN" sz="2000" dirty="0" err="1"/>
              <a:t>responseStart</a:t>
            </a:r>
            <a:r>
              <a:rPr lang="en-US" altLang="zh-CN" sz="2000" dirty="0"/>
              <a:t> - </a:t>
            </a:r>
            <a:r>
              <a:rPr lang="en-US" altLang="zh-CN" sz="2000" dirty="0" err="1"/>
              <a:t>startTime</a:t>
            </a:r>
            <a:endParaRPr lang="en-US" altLang="zh-CN" sz="2000" dirty="0"/>
          </a:p>
          <a:p>
            <a:r>
              <a:rPr lang="en-US" altLang="zh-CN" sz="2000" dirty="0" err="1"/>
              <a:t>domready</a:t>
            </a:r>
            <a:r>
              <a:rPr lang="zh-CN" altLang="en-US" sz="2000" dirty="0"/>
              <a:t>时间</a:t>
            </a:r>
            <a:r>
              <a:rPr lang="en-US" altLang="zh-CN" sz="2000" dirty="0"/>
              <a:t>(</a:t>
            </a:r>
            <a:r>
              <a:rPr lang="zh-CN" altLang="en-US" sz="2000" dirty="0"/>
              <a:t>用户可操作时间节点</a:t>
            </a:r>
            <a:r>
              <a:rPr lang="en-US" altLang="zh-CN" sz="2000" dirty="0"/>
              <a:t>) 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domContentLoadedEventEnd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navigationStart</a:t>
            </a:r>
            <a:endParaRPr lang="en-US" altLang="zh-CN" sz="2000" dirty="0"/>
          </a:p>
          <a:p>
            <a:r>
              <a:rPr lang="en-US" altLang="zh-CN" sz="2000" dirty="0" err="1"/>
              <a:t>onload</a:t>
            </a:r>
            <a:r>
              <a:rPr lang="zh-CN" altLang="en-US" sz="2000" dirty="0"/>
              <a:t>时间</a:t>
            </a:r>
            <a:r>
              <a:rPr lang="en-US" altLang="zh-CN" sz="2000" dirty="0"/>
              <a:t>(</a:t>
            </a:r>
            <a:r>
              <a:rPr lang="zh-CN" altLang="en-US" sz="2000" dirty="0"/>
              <a:t>总下载时间</a:t>
            </a:r>
            <a:r>
              <a:rPr lang="en-US" altLang="zh-CN" sz="2000" dirty="0"/>
              <a:t>) </a:t>
            </a:r>
            <a:r>
              <a:rPr lang="zh-CN" altLang="en-US" sz="2000" dirty="0"/>
              <a:t>：</a:t>
            </a:r>
            <a:r>
              <a:rPr lang="en-US" altLang="zh-CN" sz="2000" dirty="0"/>
              <a:t>loadEventEnd - </a:t>
            </a:r>
            <a:r>
              <a:rPr lang="en-US" altLang="zh-CN" sz="2000" dirty="0" err="1"/>
              <a:t>navigationStart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257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Performance.navigation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latin typeface="+mj-ea"/>
                <a:ea typeface="+mj-ea"/>
              </a:rPr>
              <a:t>navigation.type</a:t>
            </a:r>
            <a:r>
              <a:rPr kumimoji="1" lang="en-US" altLang="zh-CN" dirty="0" smtClean="0">
                <a:latin typeface="+mj-ea"/>
                <a:ea typeface="+mj-ea"/>
              </a:rPr>
              <a:t>:</a:t>
            </a:r>
            <a:r>
              <a:rPr kumimoji="1" lang="zh-CN" altLang="en-US" dirty="0" smtClean="0">
                <a:latin typeface="+mj-ea"/>
                <a:ea typeface="+mj-ea"/>
              </a:rPr>
              <a:t>表示页面的来源。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   </a:t>
            </a:r>
            <a:r>
              <a:rPr kumimoji="1" lang="en-US" altLang="zh-CN" dirty="0" smtClean="0">
                <a:latin typeface="+mj-ea"/>
                <a:ea typeface="+mj-ea"/>
              </a:rPr>
              <a:t>0:</a:t>
            </a:r>
            <a:r>
              <a:rPr kumimoji="1" lang="zh-CN" altLang="en-US" dirty="0" smtClean="0">
                <a:latin typeface="+mj-ea"/>
                <a:ea typeface="+mj-ea"/>
              </a:rPr>
              <a:t> 通过点击、地址输入、表单提交等进入。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   </a:t>
            </a:r>
            <a:r>
              <a:rPr kumimoji="1" lang="zh-CN" altLang="zh-CN" dirty="0" smtClean="0">
                <a:latin typeface="+mj-ea"/>
                <a:ea typeface="+mj-ea"/>
              </a:rPr>
              <a:t>1</a:t>
            </a:r>
            <a:r>
              <a:rPr kumimoji="1" lang="zh-CN" altLang="en-US" dirty="0" smtClean="0">
                <a:latin typeface="+mj-ea"/>
                <a:ea typeface="+mj-ea"/>
              </a:rPr>
              <a:t>: 通过重新加载按钮或者</a:t>
            </a:r>
            <a:r>
              <a:rPr kumimoji="1" lang="en-US" altLang="zh-CN" dirty="0" err="1" smtClean="0">
                <a:latin typeface="+mj-ea"/>
                <a:ea typeface="+mj-ea"/>
              </a:rPr>
              <a:t>location.reload</a:t>
            </a:r>
            <a:r>
              <a:rPr kumimoji="1" lang="zh-CN" altLang="en-US" dirty="0" smtClean="0">
                <a:latin typeface="+mj-ea"/>
                <a:ea typeface="+mj-ea"/>
              </a:rPr>
              <a:t>加载。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   </a:t>
            </a:r>
            <a:r>
              <a:rPr kumimoji="1" lang="zh-CN" altLang="zh-CN" dirty="0" smtClean="0">
                <a:latin typeface="+mj-ea"/>
                <a:ea typeface="+mj-ea"/>
              </a:rPr>
              <a:t>2</a:t>
            </a:r>
            <a:r>
              <a:rPr kumimoji="1" lang="zh-CN" altLang="en-US" dirty="0" smtClean="0">
                <a:latin typeface="+mj-ea"/>
                <a:ea typeface="+mj-ea"/>
              </a:rPr>
              <a:t>: 通过前进后退按钮加载。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kumimoji="1" lang="zh-CN" altLang="en-US" dirty="0" smtClean="0">
                <a:latin typeface="+mj-ea"/>
                <a:ea typeface="+mj-ea"/>
              </a:rPr>
              <a:t>   </a:t>
            </a:r>
            <a:r>
              <a:rPr kumimoji="1" lang="zh-CN" altLang="zh-CN" dirty="0" smtClean="0">
                <a:latin typeface="+mj-ea"/>
                <a:ea typeface="+mj-ea"/>
              </a:rPr>
              <a:t>2</a:t>
            </a:r>
            <a:r>
              <a:rPr kumimoji="1" lang="en-US" altLang="zh-CN" dirty="0" smtClean="0">
                <a:latin typeface="+mj-ea"/>
                <a:ea typeface="+mj-ea"/>
              </a:rPr>
              <a:t>55</a:t>
            </a:r>
            <a:r>
              <a:rPr kumimoji="1" lang="zh-CN" altLang="en-US" dirty="0" smtClean="0">
                <a:latin typeface="+mj-ea"/>
                <a:ea typeface="+mj-ea"/>
              </a:rPr>
              <a:t>:  其他方式进入。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</a:rPr>
              <a:t>navigation</a:t>
            </a:r>
            <a:r>
              <a:rPr kumimoji="1" lang="zh-CN" altLang="en-US" dirty="0" smtClean="0">
                <a:latin typeface="+mj-ea"/>
                <a:ea typeface="+mj-ea"/>
              </a:rPr>
              <a:t>.</a:t>
            </a:r>
            <a:r>
              <a:rPr kumimoji="1" lang="en-US" altLang="zh-CN" dirty="0" err="1" smtClean="0">
                <a:latin typeface="+mj-ea"/>
                <a:ea typeface="+mj-ea"/>
              </a:rPr>
              <a:t>redirectCount</a:t>
            </a:r>
            <a:r>
              <a:rPr kumimoji="1" lang="en-US" altLang="zh-CN" dirty="0" smtClean="0">
                <a:latin typeface="+mj-ea"/>
                <a:ea typeface="+mj-ea"/>
              </a:rPr>
              <a:t>:</a:t>
            </a:r>
            <a:r>
              <a:rPr kumimoji="1" lang="zh-CN" altLang="en-US" dirty="0" smtClean="0">
                <a:latin typeface="+mj-ea"/>
                <a:ea typeface="+mj-ea"/>
              </a:rPr>
              <a:t> 表示当前页面经过多少次重定向跳转。</a:t>
            </a:r>
            <a:endParaRPr kumimoji="1"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329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/>
          <a:lstStyle/>
          <a:p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+mj-ea"/>
                <a:ea typeface="+mj-ea"/>
              </a:rPr>
              <a:t>now(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)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endParaRPr kumimoji="1"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+mj-ea"/>
                <a:ea typeface="+mj-ea"/>
              </a:rPr>
              <a:t>mark(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 smtClean="0">
                <a:latin typeface="+mj-ea"/>
                <a:ea typeface="+mj-ea"/>
              </a:rPr>
              <a:t>getEntries</a:t>
            </a:r>
            <a:r>
              <a:rPr kumimoji="1" lang="en-US" altLang="zh-CN" dirty="0" smtClean="0">
                <a:latin typeface="+mj-ea"/>
                <a:ea typeface="+mj-ea"/>
              </a:rPr>
              <a:t>(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1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/>
          <a:lstStyle/>
          <a:p>
            <a:r>
              <a:rPr kumimoji="1" lang="en-US" altLang="zh-CN" dirty="0" err="1" smtClean="0"/>
              <a:t>Performance</a:t>
            </a:r>
            <a:r>
              <a:rPr kumimoji="1" lang="en-US" altLang="en-US" dirty="0" err="1" smtClean="0"/>
              <a:t>.now</a:t>
            </a:r>
            <a:r>
              <a:rPr kumimoji="1" lang="en-US" altLang="en-US" dirty="0" smtClean="0"/>
              <a:t>( 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532452"/>
            <a:ext cx="75438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返回当前网页自从</a:t>
            </a:r>
            <a:r>
              <a:rPr lang="en-US" altLang="zh-CN" dirty="0" err="1">
                <a:latin typeface="+mj-ea"/>
                <a:ea typeface="+mj-ea"/>
              </a:rPr>
              <a:t>performance.timing.navigationStart</a:t>
            </a:r>
            <a:r>
              <a:rPr lang="zh-CN" altLang="en-US" dirty="0">
                <a:latin typeface="+mj-ea"/>
                <a:ea typeface="+mj-ea"/>
              </a:rPr>
              <a:t>到当前时间之间的微秒数（毫秒的千分之一）。也就是说，它的精度可以达到</a:t>
            </a:r>
            <a:r>
              <a:rPr lang="en-US" altLang="zh-CN" dirty="0">
                <a:latin typeface="+mj-ea"/>
                <a:ea typeface="+mj-ea"/>
              </a:rPr>
              <a:t>100</a:t>
            </a:r>
            <a:r>
              <a:rPr lang="zh-CN" altLang="en-US" dirty="0">
                <a:latin typeface="+mj-ea"/>
                <a:ea typeface="+mj-ea"/>
              </a:rPr>
              <a:t>万分之一秒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48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新闻纸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新闻纸.thmx</Template>
  <TotalTime>2501</TotalTime>
  <Words>338</Words>
  <Application>Microsoft Macintosh PowerPoint</Application>
  <PresentationFormat>全屏显示(4:3)</PresentationFormat>
  <Paragraphs>88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新闻纸</vt:lpstr>
      <vt:lpstr>Performance介绍</vt:lpstr>
      <vt:lpstr>PowerPoint 演示文稿</vt:lpstr>
      <vt:lpstr>Performance 属性</vt:lpstr>
      <vt:lpstr>Performance.timing</vt:lpstr>
      <vt:lpstr>Performance.timing</vt:lpstr>
      <vt:lpstr>常用计算</vt:lpstr>
      <vt:lpstr>Performance.navigation</vt:lpstr>
      <vt:lpstr>Performance方法</vt:lpstr>
      <vt:lpstr>Performance.now( )</vt:lpstr>
      <vt:lpstr>Performance.mark( )</vt:lpstr>
      <vt:lpstr>Performance.getEntrys( )</vt:lpstr>
      <vt:lpstr>Performance.getEntrys( )</vt:lpstr>
      <vt:lpstr>Performance.getEntrys( )</vt:lpstr>
      <vt:lpstr>Performance.getEntrys( )</vt:lpstr>
      <vt:lpstr>PowerPoint 演示文稿</vt:lpstr>
    </vt:vector>
  </TitlesOfParts>
  <Company>一点资讯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Performance介绍</dc:title>
  <dc:creator>云龙 唐</dc:creator>
  <cp:lastModifiedBy>云龙 唐</cp:lastModifiedBy>
  <cp:revision>18</cp:revision>
  <dcterms:created xsi:type="dcterms:W3CDTF">2018-12-09T12:25:20Z</dcterms:created>
  <dcterms:modified xsi:type="dcterms:W3CDTF">2018-12-13T03:23:15Z</dcterms:modified>
</cp:coreProperties>
</file>