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9" r:id="rId1"/>
  </p:sldMasterIdLst>
  <p:notesMasterIdLst>
    <p:notesMasterId r:id="rId6"/>
  </p:notesMasterIdLst>
  <p:sldIdLst>
    <p:sldId id="342" r:id="rId2"/>
    <p:sldId id="350" r:id="rId3"/>
    <p:sldId id="357" r:id="rId4"/>
    <p:sldId id="308" r:id="rId5"/>
  </p:sldIdLst>
  <p:sldSz cx="12192000" cy="6858000"/>
  <p:notesSz cx="6858000" cy="9144000"/>
  <p:defaultTextStyle>
    <a:defPPr>
      <a:defRPr lang="en-US"/>
    </a:defPPr>
    <a:lvl1pPr marL="0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CBCA"/>
    <a:srgbClr val="FF9900"/>
    <a:srgbClr val="FF6E59"/>
    <a:srgbClr val="FFF4B5"/>
    <a:srgbClr val="BBF0D0"/>
    <a:srgbClr val="F5F5F4"/>
    <a:srgbClr val="E4E5E4"/>
    <a:srgbClr val="D8D9D8"/>
    <a:srgbClr val="BEBEBD"/>
    <a:srgbClr val="E7E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251B765-F91A-4008-8DD1-53D880B8B698}">
  <a:tblStyle styleId="{8251B765-F91A-4008-8DD1-53D880B8B698}" styleName="u-blox">
    <a:tblBg>
      <a:effect>
        <a:effectLst/>
      </a:effect>
    </a:tblBg>
    <a:wholeTbl>
      <a:tcTxStyle b="off" i="off">
        <a:fontRef idx="minor"/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8467" cap="flat" cmpd="sng" algn="ctr">
              <a:solidFill>
                <a:schemeClr val="dk1"/>
              </a:solidFill>
              <a:prstDash val="solid"/>
            </a:ln>
          </a:top>
          <a:bottom>
            <a:ln w="8467" cap="flat" cmpd="sng" algn="ctr">
              <a:solidFill>
                <a:schemeClr val="dk1"/>
              </a:solidFill>
              <a:prstDash val="solid"/>
            </a:ln>
          </a:bottom>
          <a:insideH>
            <a:ln w="8467" cap="flat" cmpd="sng" algn="ctr">
              <a:solidFill>
                <a:schemeClr val="dk1"/>
              </a:solidFill>
              <a:prstDash val="solid"/>
            </a:ln>
          </a:insideH>
          <a:insideV>
            <a:ln>
              <a:noFill/>
            </a:ln>
          </a:insideV>
          <a:tl2br>
            <a:ln>
              <a:noFill/>
            </a:ln>
          </a:tl2br>
          <a:tr2bl>
            <a:ln>
              <a:noFill/>
            </a:ln>
          </a:tr2bl>
        </a:tcBdr>
        <a:fill>
          <a:noFill/>
        </a:fill>
      </a:tcStyle>
    </a:wholeTbl>
    <a:band1H>
      <a:tcTxStyle b="off" i="off">
        <a:fontRef idx="minor"/>
        <a:schemeClr val="tx1"/>
      </a:tcTxStyle>
      <a:tcStyle>
        <a:tcBdr/>
        <a:fill>
          <a:noFill/>
        </a:fill>
      </a:tcStyle>
    </a:band1H>
    <a:band2H>
      <a:tcTxStyle b="off" i="off">
        <a:fontRef idx="minor"/>
        <a:schemeClr val="tx1"/>
      </a:tcTxStyle>
      <a:tcStyle>
        <a:tcBdr/>
        <a:fill>
          <a:noFill/>
        </a:fill>
      </a:tcStyle>
    </a:band2H>
    <a:band1V>
      <a:tcTxStyle b="off" i="off">
        <a:fontRef idx="minor"/>
        <a:schemeClr val="tx1"/>
      </a:tcTxStyle>
      <a:tcStyle>
        <a:tcBdr/>
        <a:fill>
          <a:noFill/>
        </a:fill>
      </a:tcStyle>
    </a:band1V>
    <a:band2V>
      <a:tcTxStyle b="off" i="off">
        <a:fontRef idx="minor"/>
        <a:schemeClr val="tx1"/>
      </a:tcTxStyle>
      <a:tcStyle>
        <a:tcBdr/>
        <a:fill>
          <a:noFill/>
        </a:fill>
      </a:tcStyle>
    </a:band2V>
    <a:lastCol>
      <a:tcTxStyle b="on" i="off">
        <a:fontRef idx="minor"/>
        <a:schemeClr val="dk2"/>
      </a:tcTxStyle>
      <a:tcStyle>
        <a:tcBdr/>
      </a:tcStyle>
    </a:lastCol>
    <a:firstCol>
      <a:tcTxStyle b="on" i="off">
        <a:fontRef idx="minor"/>
        <a:schemeClr val="dk2"/>
      </a:tcTxStyle>
      <a:tcStyle>
        <a:tcBdr/>
      </a:tcStyle>
    </a:firstCol>
    <a:lastRow>
      <a:tcTxStyle b="on" i="off">
        <a:fontRef idx="minor"/>
        <a:schemeClr val="dk2"/>
      </a:tcTxStyle>
      <a:tcStyle>
        <a:tcBdr/>
        <a:fill>
          <a:noFill/>
        </a:fill>
      </a:tcStyle>
    </a:lastRow>
    <a:firstRow>
      <a:tcTxStyle b="on" i="off">
        <a:fontRef idx="minor"/>
        <a:schemeClr val="dk2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8467" cap="flat" cmpd="sng" algn="ctr">
              <a:solidFill>
                <a:schemeClr val="dk2"/>
              </a:solidFill>
              <a:prstDash val="solid"/>
            </a:ln>
          </a:top>
          <a:bottom>
            <a:ln w="8467" cap="flat" cmpd="sng" algn="ctr">
              <a:solidFill>
                <a:schemeClr val="dk2"/>
              </a:solidFill>
              <a:prstDash val="solid"/>
            </a:ln>
          </a:bottom>
          <a:insideH>
            <a:ln>
              <a:noFill/>
            </a:ln>
          </a:insideH>
          <a:insideV>
            <a:ln>
              <a:noFill/>
            </a:ln>
          </a:insideV>
          <a:tl2br>
            <a:ln>
              <a:noFill/>
            </a:ln>
          </a:tl2br>
          <a:tr2bl>
            <a:ln>
              <a:noFill/>
            </a:ln>
          </a:tr2bl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96" autoAdjust="0"/>
    <p:restoredTop sz="91116" autoAdjust="0"/>
  </p:normalViewPr>
  <p:slideViewPr>
    <p:cSldViewPr showGuides="1">
      <p:cViewPr varScale="1">
        <p:scale>
          <a:sx n="106" d="100"/>
          <a:sy n="106" d="100"/>
        </p:scale>
        <p:origin x="1086" y="102"/>
      </p:cViewPr>
      <p:guideLst>
        <p:guide orient="horz" pos="2161"/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6B3836-0E42-45B6-B59E-91465DCFED76}" type="datetimeFigureOut">
              <a:rPr lang="x-none" smtClean="0"/>
              <a:t>25/10/2019</a:t>
            </a:fld>
            <a:endParaRPr 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x-non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B127AF-8A4A-4751-BD74-DCD4610F0C4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85510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FC08CCD1-67D4-49A3-8A2A-E9C5DB2880D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4505"/>
            <a:ext cx="12192000" cy="68625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5733" y="1122363"/>
            <a:ext cx="8015817" cy="2076530"/>
          </a:xfrm>
        </p:spPr>
        <p:txBody>
          <a:bodyPr anchor="b"/>
          <a:lstStyle>
            <a:lvl1pPr algn="l">
              <a:lnSpc>
                <a:spcPts val="6398"/>
              </a:lnSpc>
              <a:defRPr sz="6398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6002" y="4071501"/>
            <a:ext cx="8015503" cy="1156933"/>
          </a:xfrm>
        </p:spPr>
        <p:txBody>
          <a:bodyPr/>
          <a:lstStyle>
            <a:lvl1pPr marL="0" indent="0" algn="l">
              <a:lnSpc>
                <a:spcPts val="2239"/>
              </a:lnSpc>
              <a:buNone/>
              <a:defRPr sz="1800">
                <a:solidFill>
                  <a:schemeClr val="bg1"/>
                </a:solidFill>
              </a:defRPr>
            </a:lvl1pPr>
            <a:lvl2pPr marL="457051" indent="0" algn="ctr">
              <a:buNone/>
              <a:defRPr sz="1999"/>
            </a:lvl2pPr>
            <a:lvl3pPr marL="914103" indent="0" algn="ctr">
              <a:buNone/>
              <a:defRPr sz="1799"/>
            </a:lvl3pPr>
            <a:lvl4pPr marL="1371154" indent="0" algn="ctr">
              <a:buNone/>
              <a:defRPr sz="1599"/>
            </a:lvl4pPr>
            <a:lvl5pPr marL="1828206" indent="0" algn="ctr">
              <a:buNone/>
              <a:defRPr sz="1599"/>
            </a:lvl5pPr>
            <a:lvl6pPr marL="2285257" indent="0" algn="ctr">
              <a:buNone/>
              <a:defRPr sz="1599"/>
            </a:lvl6pPr>
            <a:lvl7pPr marL="2742308" indent="0" algn="ctr">
              <a:buNone/>
              <a:defRPr sz="1599"/>
            </a:lvl7pPr>
            <a:lvl8pPr marL="3199360" indent="0" algn="ctr">
              <a:buNone/>
              <a:defRPr sz="1599"/>
            </a:lvl8pPr>
            <a:lvl9pPr marL="3656411" indent="0" algn="ctr">
              <a:buNone/>
              <a:defRPr sz="1599"/>
            </a:lvl9pPr>
          </a:lstStyle>
          <a:p>
            <a:r>
              <a:rPr lang="en-US" dirty="0"/>
              <a:t>First name, Last name, </a:t>
            </a:r>
            <a:r>
              <a:rPr lang="en-US" dirty="0" smtClean="0"/>
              <a:t>Position</a:t>
            </a:r>
          </a:p>
          <a:p>
            <a:endParaRPr lang="en-US" dirty="0" smtClean="0"/>
          </a:p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F9974DD9-B861-41B5-8121-AFF5D9E5909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75731" y="3512346"/>
            <a:ext cx="8015503" cy="347290"/>
          </a:xfrm>
        </p:spPr>
        <p:txBody>
          <a:bodyPr/>
          <a:lstStyle>
            <a:lvl1pPr>
              <a:lnSpc>
                <a:spcPts val="2239"/>
              </a:lnSpc>
              <a:defRPr sz="1800">
                <a:solidFill>
                  <a:schemeClr val="bg1"/>
                </a:solidFill>
              </a:defRPr>
            </a:lvl1pPr>
            <a:lvl2pPr>
              <a:defRPr>
                <a:solidFill>
                  <a:srgbClr val="FFC000"/>
                </a:solidFill>
              </a:defRPr>
            </a:lvl2pPr>
            <a:lvl3pPr>
              <a:defRPr>
                <a:solidFill>
                  <a:srgbClr val="FFC000"/>
                </a:solidFill>
              </a:defRPr>
            </a:lvl3pPr>
            <a:lvl4pPr>
              <a:defRPr>
                <a:solidFill>
                  <a:srgbClr val="FFC000"/>
                </a:solidFill>
              </a:defRPr>
            </a:lvl4pPr>
            <a:lvl5pPr>
              <a:defRPr>
                <a:solidFill>
                  <a:srgbClr val="FFC000"/>
                </a:solidFill>
              </a:defRPr>
            </a:lvl5pPr>
          </a:lstStyle>
          <a:p>
            <a:pPr lvl="0"/>
            <a:r>
              <a:rPr lang="en-US" dirty="0"/>
              <a:t>Date</a:t>
            </a:r>
            <a:endParaRPr lang="x-none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EBD55E64-6DD3-45A9-852D-6F76092F27C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5031" y="278212"/>
            <a:ext cx="1148400" cy="435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363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5733" y="1557387"/>
            <a:ext cx="5424256" cy="446267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1747" y="1557387"/>
            <a:ext cx="5424256" cy="44626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C59AEFFB-A2C5-48A3-B035-E31319095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u-blox AG, Confidential</a:t>
            </a:r>
            <a:endParaRPr lang="x-none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9EA2BD4F-8BC0-4B6D-B930-6AD196FCA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7FA0-386D-422A-B5CC-591A506A1ED3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xmlns="" id="{33996CBB-C9BA-4404-8562-4690577AF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x-none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xmlns="" id="{A55CCD53-CCDA-477A-9F71-1B04FB83DCDB}"/>
              </a:ext>
            </a:extLst>
          </p:cNvPr>
          <p:cNvSpPr>
            <a:spLocks noGrp="1"/>
          </p:cNvSpPr>
          <p:nvPr>
            <p:ph type="subTitle" idx="15" hasCustomPrompt="1"/>
          </p:nvPr>
        </p:nvSpPr>
        <p:spPr>
          <a:xfrm>
            <a:off x="576002" y="692697"/>
            <a:ext cx="8015503" cy="575942"/>
          </a:xfr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2000" b="1">
                <a:solidFill>
                  <a:schemeClr val="accent4"/>
                </a:solidFill>
              </a:defRPr>
            </a:lvl1pPr>
            <a:lvl2pPr marL="457051" indent="0" algn="ctr">
              <a:buNone/>
              <a:defRPr sz="1999"/>
            </a:lvl2pPr>
            <a:lvl3pPr marL="914103" indent="0" algn="ctr">
              <a:buNone/>
              <a:defRPr sz="1799"/>
            </a:lvl3pPr>
            <a:lvl4pPr marL="1371154" indent="0" algn="ctr">
              <a:buNone/>
              <a:defRPr sz="1599"/>
            </a:lvl4pPr>
            <a:lvl5pPr marL="1828206" indent="0" algn="ctr">
              <a:buNone/>
              <a:defRPr sz="1599"/>
            </a:lvl5pPr>
            <a:lvl6pPr marL="2285257" indent="0" algn="ctr">
              <a:buNone/>
              <a:defRPr sz="1599"/>
            </a:lvl6pPr>
            <a:lvl7pPr marL="2742308" indent="0" algn="ctr">
              <a:buNone/>
              <a:defRPr sz="1599"/>
            </a:lvl7pPr>
            <a:lvl8pPr marL="3199360" indent="0" algn="ctr">
              <a:buNone/>
              <a:defRPr sz="1599"/>
            </a:lvl8pPr>
            <a:lvl9pPr marL="3656411" indent="0" algn="ctr">
              <a:buNone/>
              <a:defRPr sz="1599"/>
            </a:lvl9pPr>
          </a:lstStyle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43318398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780">
          <p15:clr>
            <a:srgbClr val="FBAE40"/>
          </p15:clr>
        </p15:guide>
        <p15:guide id="2" pos="390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73DFD9A-12C9-4092-9D0D-276C8C87EBC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u-blox AG, Confidential</a:t>
            </a:r>
            <a:endParaRPr lang="x-non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5741402-40A5-4CAB-AC46-F896149DDFC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F437FA0-386D-422A-B5CC-591A506A1ED3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xmlns="" id="{A1DE97DB-FBE1-4D30-8D80-4CCC5CC82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734" y="1605304"/>
            <a:ext cx="8015817" cy="575942"/>
          </a:xfrm>
        </p:spPr>
        <p:txBody>
          <a:bodyPr/>
          <a:lstStyle>
            <a:lvl1pPr>
              <a:lnSpc>
                <a:spcPts val="6398"/>
              </a:lnSpc>
              <a:defRPr sz="6398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x-non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EB938A05-3071-442D-BA22-81954C01494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5031" y="278212"/>
            <a:ext cx="1148400" cy="435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361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xmlns="" id="{46EB9940-4D2D-45FC-A344-E0979464014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solidFill>
            <a:schemeClr val="accent6"/>
          </a:solidFill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icon to add picture</a:t>
            </a:r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9697975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C59AEFFB-A2C5-48A3-B035-E31319095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u-blox AG, Confidential</a:t>
            </a:r>
            <a:endParaRPr lang="x-none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9EA2BD4F-8BC0-4B6D-B930-6AD196FCA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7FA0-386D-422A-B5CC-591A506A1ED3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xmlns="" id="{BFF6059A-4BC9-4F27-A781-C32E5887C2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5733" y="1557386"/>
            <a:ext cx="8022320" cy="4462672"/>
          </a:xfrm>
          <a:solidFill>
            <a:schemeClr val="accent6"/>
          </a:solidFill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icon to add picture</a:t>
            </a:r>
            <a:endParaRPr lang="x-none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xmlns="" id="{4E8F6F45-8FC4-4AAE-99E7-28FE8EA90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x-none"/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xmlns="" id="{0D012D96-792A-45E6-B984-1B3A40DADB3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264650" y="1557387"/>
            <a:ext cx="2351615" cy="4462673"/>
          </a:xfrm>
        </p:spPr>
        <p:txBody>
          <a:bodyPr anchor="b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400">
                <a:solidFill>
                  <a:schemeClr val="bg2"/>
                </a:solidFill>
              </a:defRPr>
            </a:lvl2pPr>
            <a:lvl3pPr>
              <a:defRPr sz="14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x-none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xmlns="" id="{826C3D6F-59A2-49D9-8F3E-8729A8F6AC9F}"/>
              </a:ext>
            </a:extLst>
          </p:cNvPr>
          <p:cNvSpPr>
            <a:spLocks noGrp="1"/>
          </p:cNvSpPr>
          <p:nvPr>
            <p:ph type="subTitle" idx="15" hasCustomPrompt="1"/>
          </p:nvPr>
        </p:nvSpPr>
        <p:spPr>
          <a:xfrm>
            <a:off x="576002" y="692697"/>
            <a:ext cx="8015503" cy="575942"/>
          </a:xfr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2000" b="1">
                <a:solidFill>
                  <a:schemeClr val="accent4"/>
                </a:solidFill>
              </a:defRPr>
            </a:lvl1pPr>
            <a:lvl2pPr marL="457051" indent="0" algn="ctr">
              <a:buNone/>
              <a:defRPr sz="1999"/>
            </a:lvl2pPr>
            <a:lvl3pPr marL="914103" indent="0" algn="ctr">
              <a:buNone/>
              <a:defRPr sz="1799"/>
            </a:lvl3pPr>
            <a:lvl4pPr marL="1371154" indent="0" algn="ctr">
              <a:buNone/>
              <a:defRPr sz="1599"/>
            </a:lvl4pPr>
            <a:lvl5pPr marL="1828206" indent="0" algn="ctr">
              <a:buNone/>
              <a:defRPr sz="1599"/>
            </a:lvl5pPr>
            <a:lvl6pPr marL="2285257" indent="0" algn="ctr">
              <a:buNone/>
              <a:defRPr sz="1599"/>
            </a:lvl6pPr>
            <a:lvl7pPr marL="2742308" indent="0" algn="ctr">
              <a:buNone/>
              <a:defRPr sz="1599"/>
            </a:lvl7pPr>
            <a:lvl8pPr marL="3199360" indent="0" algn="ctr">
              <a:buNone/>
              <a:defRPr sz="1599"/>
            </a:lvl8pPr>
            <a:lvl9pPr marL="3656411" indent="0" algn="ctr">
              <a:buNone/>
              <a:defRPr sz="1599"/>
            </a:lvl9pPr>
          </a:lstStyle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61230841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C59AEFFB-A2C5-48A3-B035-E31319095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u-blox AG, Confidential</a:t>
            </a:r>
            <a:endParaRPr lang="x-none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9EA2BD4F-8BC0-4B6D-B930-6AD196FCA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7FA0-386D-422A-B5CC-591A506A1ED3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xmlns="" id="{1A6D88C5-1778-4CAF-BAC6-572F0FBF358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5735" y="1557387"/>
            <a:ext cx="5401204" cy="4462673"/>
          </a:xfrm>
          <a:solidFill>
            <a:schemeClr val="accent6"/>
          </a:solidFill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icon to add picture</a:t>
            </a:r>
            <a:endParaRPr lang="x-none"/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xmlns="" id="{AFD474F8-D449-4C2E-BF1C-65919B79591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14740" y="1557387"/>
            <a:ext cx="5401204" cy="4462673"/>
          </a:xfrm>
          <a:solidFill>
            <a:schemeClr val="accent6"/>
          </a:solidFill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icon to add picture</a:t>
            </a:r>
            <a:endParaRPr lang="x-none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xmlns="" id="{EF209FB0-27AD-4CD8-ACF3-25B38796D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x-none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xmlns="" id="{CE50DFB9-30CB-4393-95F9-43818ED7CA31}"/>
              </a:ext>
            </a:extLst>
          </p:cNvPr>
          <p:cNvSpPr>
            <a:spLocks noGrp="1"/>
          </p:cNvSpPr>
          <p:nvPr>
            <p:ph type="subTitle" idx="15" hasCustomPrompt="1"/>
          </p:nvPr>
        </p:nvSpPr>
        <p:spPr>
          <a:xfrm>
            <a:off x="576002" y="692697"/>
            <a:ext cx="8015503" cy="575942"/>
          </a:xfr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2000" b="1">
                <a:solidFill>
                  <a:schemeClr val="accent4"/>
                </a:solidFill>
              </a:defRPr>
            </a:lvl1pPr>
            <a:lvl2pPr marL="457051" indent="0" algn="ctr">
              <a:buNone/>
              <a:defRPr sz="1999"/>
            </a:lvl2pPr>
            <a:lvl3pPr marL="914103" indent="0" algn="ctr">
              <a:buNone/>
              <a:defRPr sz="1799"/>
            </a:lvl3pPr>
            <a:lvl4pPr marL="1371154" indent="0" algn="ctr">
              <a:buNone/>
              <a:defRPr sz="1599"/>
            </a:lvl4pPr>
            <a:lvl5pPr marL="1828206" indent="0" algn="ctr">
              <a:buNone/>
              <a:defRPr sz="1599"/>
            </a:lvl5pPr>
            <a:lvl6pPr marL="2285257" indent="0" algn="ctr">
              <a:buNone/>
              <a:defRPr sz="1599"/>
            </a:lvl6pPr>
            <a:lvl7pPr marL="2742308" indent="0" algn="ctr">
              <a:buNone/>
              <a:defRPr sz="1599"/>
            </a:lvl7pPr>
            <a:lvl8pPr marL="3199360" indent="0" algn="ctr">
              <a:buNone/>
              <a:defRPr sz="1599"/>
            </a:lvl8pPr>
            <a:lvl9pPr marL="3656411" indent="0" algn="ctr">
              <a:buNone/>
              <a:defRPr sz="1599"/>
            </a:lvl9pPr>
          </a:lstStyle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18210152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765">
          <p15:clr>
            <a:srgbClr val="FBAE40"/>
          </p15:clr>
        </p15:guide>
        <p15:guide id="2" pos="3915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C59AEFFB-A2C5-48A3-B035-E31319095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u-blox AG, Confidential</a:t>
            </a:r>
            <a:endParaRPr lang="x-none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9EA2BD4F-8BC0-4B6D-B930-6AD196FCA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7FA0-386D-422A-B5CC-591A506A1ED3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xmlns="" id="{EF209FB0-27AD-4CD8-ACF3-25B38796D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x-none"/>
          </a:p>
        </p:txBody>
      </p:sp>
      <p:sp>
        <p:nvSpPr>
          <p:cNvPr id="15" name="Picture Placeholder 5">
            <a:extLst>
              <a:ext uri="{FF2B5EF4-FFF2-40B4-BE49-F238E27FC236}">
                <a16:creationId xmlns:a16="http://schemas.microsoft.com/office/drawing/2014/main" xmlns="" id="{01A543C5-0923-4011-88F7-D445ADA3FAE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5734" y="1559610"/>
            <a:ext cx="3522541" cy="4460190"/>
          </a:xfrm>
          <a:solidFill>
            <a:schemeClr val="accent6"/>
          </a:solidFill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icon to add picture</a:t>
            </a:r>
            <a:endParaRPr lang="x-none"/>
          </a:p>
        </p:txBody>
      </p:sp>
      <p:sp>
        <p:nvSpPr>
          <p:cNvPr id="16" name="Picture Placeholder 5">
            <a:extLst>
              <a:ext uri="{FF2B5EF4-FFF2-40B4-BE49-F238E27FC236}">
                <a16:creationId xmlns:a16="http://schemas.microsoft.com/office/drawing/2014/main" xmlns="" id="{86E3EC90-0565-4B26-8939-5107C41701D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331972" y="1559610"/>
            <a:ext cx="3523200" cy="4460190"/>
          </a:xfrm>
          <a:solidFill>
            <a:schemeClr val="accent6"/>
          </a:solidFill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icon to add picture</a:t>
            </a:r>
            <a:endParaRPr lang="x-none"/>
          </a:p>
        </p:txBody>
      </p:sp>
      <p:sp>
        <p:nvSpPr>
          <p:cNvPr id="17" name="Picture Placeholder 5">
            <a:extLst>
              <a:ext uri="{FF2B5EF4-FFF2-40B4-BE49-F238E27FC236}">
                <a16:creationId xmlns:a16="http://schemas.microsoft.com/office/drawing/2014/main" xmlns="" id="{5C77E6BF-8629-45A4-A5C6-64ED25A2372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088871" y="1559610"/>
            <a:ext cx="3523200" cy="4460190"/>
          </a:xfrm>
          <a:solidFill>
            <a:schemeClr val="accent6"/>
          </a:solidFill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icon to add picture</a:t>
            </a:r>
            <a:endParaRPr lang="x-none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xmlns="" id="{73107134-9282-4C6A-8902-8E0E1C3CEEC3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576002" y="692697"/>
            <a:ext cx="8015503" cy="575942"/>
          </a:xfr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2000" b="1">
                <a:solidFill>
                  <a:schemeClr val="accent4"/>
                </a:solidFill>
              </a:defRPr>
            </a:lvl1pPr>
            <a:lvl2pPr marL="457051" indent="0" algn="ctr">
              <a:buNone/>
              <a:defRPr sz="1999"/>
            </a:lvl2pPr>
            <a:lvl3pPr marL="914103" indent="0" algn="ctr">
              <a:buNone/>
              <a:defRPr sz="1799"/>
            </a:lvl3pPr>
            <a:lvl4pPr marL="1371154" indent="0" algn="ctr">
              <a:buNone/>
              <a:defRPr sz="1599"/>
            </a:lvl4pPr>
            <a:lvl5pPr marL="1828206" indent="0" algn="ctr">
              <a:buNone/>
              <a:defRPr sz="1599"/>
            </a:lvl5pPr>
            <a:lvl6pPr marL="2285257" indent="0" algn="ctr">
              <a:buNone/>
              <a:defRPr sz="1599"/>
            </a:lvl6pPr>
            <a:lvl7pPr marL="2742308" indent="0" algn="ctr">
              <a:buNone/>
              <a:defRPr sz="1599"/>
            </a:lvl7pPr>
            <a:lvl8pPr marL="3199360" indent="0" algn="ctr">
              <a:buNone/>
              <a:defRPr sz="1599"/>
            </a:lvl8pPr>
            <a:lvl9pPr marL="3656411" indent="0" algn="ctr">
              <a:buNone/>
              <a:defRPr sz="1599"/>
            </a:lvl9pPr>
          </a:lstStyle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65553832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780">
          <p15:clr>
            <a:srgbClr val="FBAE40"/>
          </p15:clr>
        </p15:guide>
        <p15:guide id="2" pos="390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C59AEFFB-A2C5-48A3-B035-E31319095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u-blox AG, Confidential</a:t>
            </a:r>
            <a:endParaRPr lang="x-none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9EA2BD4F-8BC0-4B6D-B930-6AD196FCA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7FA0-386D-422A-B5CC-591A506A1ED3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xmlns="" id="{1A6D88C5-1778-4CAF-BAC6-572F0FBF358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5734" y="1559610"/>
            <a:ext cx="3522541" cy="2110888"/>
          </a:xfrm>
          <a:solidFill>
            <a:schemeClr val="accent6"/>
          </a:solidFill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icon to add picture</a:t>
            </a:r>
            <a:endParaRPr lang="x-none"/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xmlns="" id="{AFD474F8-D449-4C2E-BF1C-65919B79591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331972" y="1559610"/>
            <a:ext cx="3523200" cy="2110888"/>
          </a:xfrm>
          <a:solidFill>
            <a:schemeClr val="accent6"/>
          </a:solidFill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icon to add picture</a:t>
            </a:r>
            <a:endParaRPr lang="x-none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xmlns="" id="{EF209FB0-27AD-4CD8-ACF3-25B38796D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x-none"/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xmlns="" id="{91AEC30E-7251-42AE-A406-434586F3A41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088871" y="1559610"/>
            <a:ext cx="3523200" cy="2110888"/>
          </a:xfrm>
          <a:solidFill>
            <a:schemeClr val="accent6"/>
          </a:solidFill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icon to add picture</a:t>
            </a:r>
            <a:endParaRPr lang="x-none"/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xmlns="" id="{AC4D81AD-4DC6-4559-9360-8DE8561E70B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79930" y="3906436"/>
            <a:ext cx="3522541" cy="2110888"/>
          </a:xfrm>
          <a:solidFill>
            <a:schemeClr val="accent6"/>
          </a:solidFill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icon to add picture</a:t>
            </a:r>
            <a:endParaRPr lang="x-none"/>
          </a:p>
        </p:txBody>
      </p:sp>
      <p:sp>
        <p:nvSpPr>
          <p:cNvPr id="14" name="Picture Placeholder 5">
            <a:extLst>
              <a:ext uri="{FF2B5EF4-FFF2-40B4-BE49-F238E27FC236}">
                <a16:creationId xmlns:a16="http://schemas.microsoft.com/office/drawing/2014/main" xmlns="" id="{5360A34E-2154-46C4-AE80-0218A3C824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334071" y="3906436"/>
            <a:ext cx="3523200" cy="2110888"/>
          </a:xfrm>
          <a:solidFill>
            <a:schemeClr val="accent6"/>
          </a:solidFill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icon to add picture</a:t>
            </a:r>
            <a:endParaRPr lang="x-none"/>
          </a:p>
        </p:txBody>
      </p:sp>
      <p:sp>
        <p:nvSpPr>
          <p:cNvPr id="15" name="Picture Placeholder 5">
            <a:extLst>
              <a:ext uri="{FF2B5EF4-FFF2-40B4-BE49-F238E27FC236}">
                <a16:creationId xmlns:a16="http://schemas.microsoft.com/office/drawing/2014/main" xmlns="" id="{047A72D6-C5E7-4085-8097-97BF31A4827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088871" y="3906436"/>
            <a:ext cx="3523200" cy="2110888"/>
          </a:xfrm>
          <a:solidFill>
            <a:schemeClr val="accent6"/>
          </a:solidFill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icon to add picture</a:t>
            </a:r>
            <a:endParaRPr lang="x-none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xmlns="" id="{4F0E24D2-C2C2-49AA-AB99-16C50CE6E4A5}"/>
              </a:ext>
            </a:extLst>
          </p:cNvPr>
          <p:cNvSpPr>
            <a:spLocks noGrp="1"/>
          </p:cNvSpPr>
          <p:nvPr>
            <p:ph type="subTitle" idx="19" hasCustomPrompt="1"/>
          </p:nvPr>
        </p:nvSpPr>
        <p:spPr>
          <a:xfrm>
            <a:off x="576002" y="692697"/>
            <a:ext cx="8015503" cy="575942"/>
          </a:xfr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2000" b="1">
                <a:solidFill>
                  <a:schemeClr val="accent4"/>
                </a:solidFill>
              </a:defRPr>
            </a:lvl1pPr>
            <a:lvl2pPr marL="457051" indent="0" algn="ctr">
              <a:buNone/>
              <a:defRPr sz="1999"/>
            </a:lvl2pPr>
            <a:lvl3pPr marL="914103" indent="0" algn="ctr">
              <a:buNone/>
              <a:defRPr sz="1799"/>
            </a:lvl3pPr>
            <a:lvl4pPr marL="1371154" indent="0" algn="ctr">
              <a:buNone/>
              <a:defRPr sz="1599"/>
            </a:lvl4pPr>
            <a:lvl5pPr marL="1828206" indent="0" algn="ctr">
              <a:buNone/>
              <a:defRPr sz="1599"/>
            </a:lvl5pPr>
            <a:lvl6pPr marL="2285257" indent="0" algn="ctr">
              <a:buNone/>
              <a:defRPr sz="1599"/>
            </a:lvl6pPr>
            <a:lvl7pPr marL="2742308" indent="0" algn="ctr">
              <a:buNone/>
              <a:defRPr sz="1599"/>
            </a:lvl7pPr>
            <a:lvl8pPr marL="3199360" indent="0" algn="ctr">
              <a:buNone/>
              <a:defRPr sz="1599"/>
            </a:lvl8pPr>
            <a:lvl9pPr marL="3656411" indent="0" algn="ctr">
              <a:buNone/>
              <a:defRPr sz="1599"/>
            </a:lvl9pPr>
          </a:lstStyle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7012672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780">
          <p15:clr>
            <a:srgbClr val="FBAE40"/>
          </p15:clr>
        </p15:guide>
        <p15:guide id="2" pos="390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ght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C59AEFFB-A2C5-48A3-B035-E31319095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u-blox AG, Confidential</a:t>
            </a:r>
            <a:endParaRPr lang="x-none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9EA2BD4F-8BC0-4B6D-B930-6AD196FCA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7FA0-386D-422A-B5CC-591A506A1ED3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xmlns="" id="{1A6D88C5-1778-4CAF-BAC6-572F0FBF358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5734" y="1563766"/>
            <a:ext cx="2582436" cy="2110888"/>
          </a:xfrm>
          <a:solidFill>
            <a:schemeClr val="accent6"/>
          </a:solidFill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icon to add picture</a:t>
            </a:r>
            <a:endParaRPr lang="x-none"/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xmlns="" id="{AFD474F8-D449-4C2E-BF1C-65919B79591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395135" y="1563766"/>
            <a:ext cx="2582400" cy="2110888"/>
          </a:xfrm>
          <a:solidFill>
            <a:schemeClr val="accent6"/>
          </a:solidFill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icon to add picture</a:t>
            </a:r>
            <a:endParaRPr lang="x-none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xmlns="" id="{EF209FB0-27AD-4CD8-ACF3-25B38796D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x-none"/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xmlns="" id="{91AEC30E-7251-42AE-A406-434586F3A41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214500" y="1563766"/>
            <a:ext cx="2582400" cy="2110888"/>
          </a:xfrm>
          <a:solidFill>
            <a:schemeClr val="accent6"/>
          </a:solidFill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icon to add picture</a:t>
            </a:r>
            <a:endParaRPr lang="x-none"/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xmlns="" id="{AC4D81AD-4DC6-4559-9360-8DE8561E70B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79930" y="3906436"/>
            <a:ext cx="2582436" cy="2110888"/>
          </a:xfrm>
          <a:solidFill>
            <a:schemeClr val="accent6"/>
          </a:solidFill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icon to add picture</a:t>
            </a:r>
            <a:endParaRPr lang="x-none"/>
          </a:p>
        </p:txBody>
      </p:sp>
      <p:sp>
        <p:nvSpPr>
          <p:cNvPr id="14" name="Picture Placeholder 5">
            <a:extLst>
              <a:ext uri="{FF2B5EF4-FFF2-40B4-BE49-F238E27FC236}">
                <a16:creationId xmlns:a16="http://schemas.microsoft.com/office/drawing/2014/main" xmlns="" id="{5360A34E-2154-46C4-AE80-0218A3C824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397932" y="3906436"/>
            <a:ext cx="2582400" cy="2110888"/>
          </a:xfrm>
          <a:solidFill>
            <a:schemeClr val="accent6"/>
          </a:solidFill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icon to add picture</a:t>
            </a:r>
            <a:endParaRPr lang="x-none"/>
          </a:p>
        </p:txBody>
      </p:sp>
      <p:sp>
        <p:nvSpPr>
          <p:cNvPr id="15" name="Picture Placeholder 5">
            <a:extLst>
              <a:ext uri="{FF2B5EF4-FFF2-40B4-BE49-F238E27FC236}">
                <a16:creationId xmlns:a16="http://schemas.microsoft.com/office/drawing/2014/main" xmlns="" id="{047A72D6-C5E7-4085-8097-97BF31A4827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15899" y="3906436"/>
            <a:ext cx="2582400" cy="2110888"/>
          </a:xfrm>
          <a:solidFill>
            <a:schemeClr val="accent6"/>
          </a:solidFill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icon to add picture</a:t>
            </a:r>
            <a:endParaRPr lang="x-none"/>
          </a:p>
        </p:txBody>
      </p:sp>
      <p:sp>
        <p:nvSpPr>
          <p:cNvPr id="16" name="Picture Placeholder 5">
            <a:extLst>
              <a:ext uri="{FF2B5EF4-FFF2-40B4-BE49-F238E27FC236}">
                <a16:creationId xmlns:a16="http://schemas.microsoft.com/office/drawing/2014/main" xmlns="" id="{C27A54A8-ED21-427A-82BD-A408FE3E4E35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033867" y="1563766"/>
            <a:ext cx="2582400" cy="2110888"/>
          </a:xfrm>
          <a:solidFill>
            <a:schemeClr val="accent6"/>
          </a:solidFill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icon to add picture</a:t>
            </a:r>
            <a:endParaRPr lang="x-none"/>
          </a:p>
        </p:txBody>
      </p:sp>
      <p:sp>
        <p:nvSpPr>
          <p:cNvPr id="18" name="Picture Placeholder 5">
            <a:extLst>
              <a:ext uri="{FF2B5EF4-FFF2-40B4-BE49-F238E27FC236}">
                <a16:creationId xmlns:a16="http://schemas.microsoft.com/office/drawing/2014/main" xmlns="" id="{F86DD1CD-8869-4499-B4FF-D645FA1655D6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9033867" y="3906436"/>
            <a:ext cx="2582400" cy="2110888"/>
          </a:xfrm>
          <a:solidFill>
            <a:schemeClr val="accent6"/>
          </a:solidFill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icon to add picture</a:t>
            </a:r>
            <a:endParaRPr lang="x-none"/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xmlns="" id="{C35BC650-6FC1-4D26-9B90-CDC5299AA0ED}"/>
              </a:ext>
            </a:extLst>
          </p:cNvPr>
          <p:cNvSpPr>
            <a:spLocks noGrp="1"/>
          </p:cNvSpPr>
          <p:nvPr>
            <p:ph type="subTitle" idx="22" hasCustomPrompt="1"/>
          </p:nvPr>
        </p:nvSpPr>
        <p:spPr>
          <a:xfrm>
            <a:off x="576002" y="692697"/>
            <a:ext cx="8015503" cy="575942"/>
          </a:xfr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2000" b="1">
                <a:solidFill>
                  <a:schemeClr val="accent4"/>
                </a:solidFill>
              </a:defRPr>
            </a:lvl1pPr>
            <a:lvl2pPr marL="457051" indent="0" algn="ctr">
              <a:buNone/>
              <a:defRPr sz="1999"/>
            </a:lvl2pPr>
            <a:lvl3pPr marL="914103" indent="0" algn="ctr">
              <a:buNone/>
              <a:defRPr sz="1799"/>
            </a:lvl3pPr>
            <a:lvl4pPr marL="1371154" indent="0" algn="ctr">
              <a:buNone/>
              <a:defRPr sz="1599"/>
            </a:lvl4pPr>
            <a:lvl5pPr marL="1828206" indent="0" algn="ctr">
              <a:buNone/>
              <a:defRPr sz="1599"/>
            </a:lvl5pPr>
            <a:lvl6pPr marL="2285257" indent="0" algn="ctr">
              <a:buNone/>
              <a:defRPr sz="1599"/>
            </a:lvl6pPr>
            <a:lvl7pPr marL="2742308" indent="0" algn="ctr">
              <a:buNone/>
              <a:defRPr sz="1599"/>
            </a:lvl7pPr>
            <a:lvl8pPr marL="3199360" indent="0" algn="ctr">
              <a:buNone/>
              <a:defRPr sz="1599"/>
            </a:lvl8pPr>
            <a:lvl9pPr marL="3656411" indent="0" algn="ctr">
              <a:buNone/>
              <a:defRPr sz="1599"/>
            </a:lvl9pPr>
          </a:lstStyle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9106002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766">
          <p15:clr>
            <a:srgbClr val="FBAE40"/>
          </p15:clr>
        </p15:guide>
        <p15:guide id="2" pos="3914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5733" y="1576431"/>
            <a:ext cx="5424256" cy="4443629"/>
          </a:xfrm>
        </p:spPr>
        <p:txBody>
          <a:bodyPr/>
          <a:lstStyle>
            <a:lvl1pPr>
              <a:spcBef>
                <a:spcPts val="933"/>
              </a:spcBef>
              <a:spcAft>
                <a:spcPts val="933"/>
              </a:spcAft>
              <a:defRPr sz="1866"/>
            </a:lvl1pPr>
            <a:lvl2pPr>
              <a:spcBef>
                <a:spcPts val="1200"/>
              </a:spcBef>
              <a:spcAft>
                <a:spcPts val="1200"/>
              </a:spcAft>
              <a:defRPr sz="1866"/>
            </a:lvl2pPr>
            <a:lvl3pPr>
              <a:spcBef>
                <a:spcPts val="1200"/>
              </a:spcBef>
              <a:spcAft>
                <a:spcPts val="1200"/>
              </a:spcAft>
              <a:defRPr sz="1866"/>
            </a:lvl3pPr>
            <a:lvl4pPr>
              <a:spcBef>
                <a:spcPts val="1200"/>
              </a:spcBef>
              <a:spcAft>
                <a:spcPts val="1200"/>
              </a:spcAft>
              <a:defRPr sz="1866"/>
            </a:lvl4pPr>
            <a:lvl5pPr>
              <a:spcBef>
                <a:spcPts val="1200"/>
              </a:spcBef>
              <a:spcAft>
                <a:spcPts val="1200"/>
              </a:spcAft>
              <a:defRPr sz="1866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C59AEFFB-A2C5-48A3-B035-E31319095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u-blox AG, Confidential</a:t>
            </a:r>
            <a:endParaRPr lang="x-none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9EA2BD4F-8BC0-4B6D-B930-6AD196FCA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7FA0-386D-422A-B5CC-591A506A1ED3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xmlns="" id="{33996CBB-C9BA-4404-8562-4690577AF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x-none"/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xmlns="" id="{3488F739-8FBA-4EC4-AD49-514CDD233EA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92011" y="1557338"/>
            <a:ext cx="5424256" cy="4462722"/>
          </a:xfrm>
          <a:solidFill>
            <a:schemeClr val="accent6"/>
          </a:solidFill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icon to add picture</a:t>
            </a:r>
            <a:endParaRPr lang="x-none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xmlns="" id="{9FD54C96-35BA-48EB-A3B0-D86A7D96766F}"/>
              </a:ext>
            </a:extLst>
          </p:cNvPr>
          <p:cNvSpPr>
            <a:spLocks noGrp="1"/>
          </p:cNvSpPr>
          <p:nvPr>
            <p:ph type="subTitle" idx="15" hasCustomPrompt="1"/>
          </p:nvPr>
        </p:nvSpPr>
        <p:spPr>
          <a:xfrm>
            <a:off x="576002" y="692697"/>
            <a:ext cx="8015503" cy="575942"/>
          </a:xfr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2000" b="1">
                <a:solidFill>
                  <a:schemeClr val="accent4"/>
                </a:solidFill>
              </a:defRPr>
            </a:lvl1pPr>
            <a:lvl2pPr marL="457051" indent="0" algn="ctr">
              <a:buNone/>
              <a:defRPr sz="1999"/>
            </a:lvl2pPr>
            <a:lvl3pPr marL="914103" indent="0" algn="ctr">
              <a:buNone/>
              <a:defRPr sz="1799"/>
            </a:lvl3pPr>
            <a:lvl4pPr marL="1371154" indent="0" algn="ctr">
              <a:buNone/>
              <a:defRPr sz="1599"/>
            </a:lvl4pPr>
            <a:lvl5pPr marL="1828206" indent="0" algn="ctr">
              <a:buNone/>
              <a:defRPr sz="1599"/>
            </a:lvl5pPr>
            <a:lvl6pPr marL="2285257" indent="0" algn="ctr">
              <a:buNone/>
              <a:defRPr sz="1599"/>
            </a:lvl6pPr>
            <a:lvl7pPr marL="2742308" indent="0" algn="ctr">
              <a:buNone/>
              <a:defRPr sz="1599"/>
            </a:lvl7pPr>
            <a:lvl8pPr marL="3199360" indent="0" algn="ctr">
              <a:buNone/>
              <a:defRPr sz="1599"/>
            </a:lvl8pPr>
            <a:lvl9pPr marL="3656411" indent="0" algn="ctr">
              <a:buNone/>
              <a:defRPr sz="1599"/>
            </a:lvl9pPr>
          </a:lstStyle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58934359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780">
          <p15:clr>
            <a:srgbClr val="FBAE40"/>
          </p15:clr>
        </p15:guide>
        <p15:guide id="2" pos="390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fou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5733" y="1576431"/>
            <a:ext cx="5424256" cy="4443629"/>
          </a:xfrm>
        </p:spPr>
        <p:txBody>
          <a:bodyPr/>
          <a:lstStyle>
            <a:lvl1pPr>
              <a:spcBef>
                <a:spcPts val="933"/>
              </a:spcBef>
              <a:spcAft>
                <a:spcPts val="933"/>
              </a:spcAft>
              <a:defRPr sz="1866"/>
            </a:lvl1pPr>
            <a:lvl2pPr>
              <a:spcBef>
                <a:spcPts val="1200"/>
              </a:spcBef>
              <a:spcAft>
                <a:spcPts val="1200"/>
              </a:spcAft>
              <a:defRPr sz="1866"/>
            </a:lvl2pPr>
            <a:lvl3pPr>
              <a:spcBef>
                <a:spcPts val="1200"/>
              </a:spcBef>
              <a:spcAft>
                <a:spcPts val="1200"/>
              </a:spcAft>
              <a:defRPr sz="1866"/>
            </a:lvl3pPr>
            <a:lvl4pPr>
              <a:spcBef>
                <a:spcPts val="1200"/>
              </a:spcBef>
              <a:spcAft>
                <a:spcPts val="1200"/>
              </a:spcAft>
              <a:defRPr sz="1866"/>
            </a:lvl4pPr>
            <a:lvl5pPr>
              <a:spcBef>
                <a:spcPts val="1200"/>
              </a:spcBef>
              <a:spcAft>
                <a:spcPts val="1200"/>
              </a:spcAft>
              <a:defRPr sz="1866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C59AEFFB-A2C5-48A3-B035-E31319095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u-blox AG, Confidential</a:t>
            </a:r>
            <a:endParaRPr lang="x-none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9EA2BD4F-8BC0-4B6D-B930-6AD196FCA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7FA0-386D-422A-B5CC-591A506A1ED3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xmlns="" id="{33996CBB-C9BA-4404-8562-4690577AF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x-none"/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xmlns="" id="{3488F739-8FBA-4EC4-AD49-514CDD233EA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99789" y="1556792"/>
            <a:ext cx="2587331" cy="2111348"/>
          </a:xfrm>
          <a:solidFill>
            <a:schemeClr val="accent6"/>
          </a:solidFill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icon to add picture</a:t>
            </a:r>
            <a:endParaRPr lang="x-none" dirty="0"/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xmlns="" id="{0FAFE790-F78F-46F8-A34B-1EA60CC5DB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028936" y="1556792"/>
            <a:ext cx="2587331" cy="2111348"/>
          </a:xfrm>
          <a:solidFill>
            <a:schemeClr val="accent6"/>
          </a:solidFill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icon to add picture</a:t>
            </a:r>
            <a:endParaRPr lang="x-none" dirty="0"/>
          </a:p>
        </p:txBody>
      </p:sp>
      <p:sp>
        <p:nvSpPr>
          <p:cNvPr id="15" name="Picture Placeholder 5">
            <a:extLst>
              <a:ext uri="{FF2B5EF4-FFF2-40B4-BE49-F238E27FC236}">
                <a16:creationId xmlns:a16="http://schemas.microsoft.com/office/drawing/2014/main" xmlns="" id="{76DE9D2D-6EF5-4AFA-BE25-84BBE253996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192010" y="3908002"/>
            <a:ext cx="2587331" cy="2111348"/>
          </a:xfrm>
          <a:solidFill>
            <a:schemeClr val="accent6"/>
          </a:solidFill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icon to add picture</a:t>
            </a:r>
            <a:endParaRPr lang="x-none" dirty="0"/>
          </a:p>
        </p:txBody>
      </p:sp>
      <p:sp>
        <p:nvSpPr>
          <p:cNvPr id="16" name="Picture Placeholder 5">
            <a:extLst>
              <a:ext uri="{FF2B5EF4-FFF2-40B4-BE49-F238E27FC236}">
                <a16:creationId xmlns:a16="http://schemas.microsoft.com/office/drawing/2014/main" xmlns="" id="{0E8E4945-BF14-463E-8E7E-AB496F668B5A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028936" y="3908002"/>
            <a:ext cx="2587331" cy="2111348"/>
          </a:xfrm>
          <a:solidFill>
            <a:schemeClr val="accent6"/>
          </a:solidFill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icon to add picture</a:t>
            </a:r>
            <a:endParaRPr lang="x-none" dirty="0"/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xmlns="" id="{693C1B84-F04D-472D-A6E9-887C5FF308F6}"/>
              </a:ext>
            </a:extLst>
          </p:cNvPr>
          <p:cNvSpPr>
            <a:spLocks noGrp="1"/>
          </p:cNvSpPr>
          <p:nvPr>
            <p:ph type="subTitle" idx="15" hasCustomPrompt="1"/>
          </p:nvPr>
        </p:nvSpPr>
        <p:spPr>
          <a:xfrm>
            <a:off x="576002" y="692697"/>
            <a:ext cx="8015503" cy="575942"/>
          </a:xfr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2000" b="1">
                <a:solidFill>
                  <a:schemeClr val="accent4"/>
                </a:solidFill>
              </a:defRPr>
            </a:lvl1pPr>
            <a:lvl2pPr marL="457051" indent="0" algn="ctr">
              <a:buNone/>
              <a:defRPr sz="1999"/>
            </a:lvl2pPr>
            <a:lvl3pPr marL="914103" indent="0" algn="ctr">
              <a:buNone/>
              <a:defRPr sz="1799"/>
            </a:lvl3pPr>
            <a:lvl4pPr marL="1371154" indent="0" algn="ctr">
              <a:buNone/>
              <a:defRPr sz="1599"/>
            </a:lvl4pPr>
            <a:lvl5pPr marL="1828206" indent="0" algn="ctr">
              <a:buNone/>
              <a:defRPr sz="1599"/>
            </a:lvl5pPr>
            <a:lvl6pPr marL="2285257" indent="0" algn="ctr">
              <a:buNone/>
              <a:defRPr sz="1599"/>
            </a:lvl6pPr>
            <a:lvl7pPr marL="2742308" indent="0" algn="ctr">
              <a:buNone/>
              <a:defRPr sz="1599"/>
            </a:lvl7pPr>
            <a:lvl8pPr marL="3199360" indent="0" algn="ctr">
              <a:buNone/>
              <a:defRPr sz="1599"/>
            </a:lvl8pPr>
            <a:lvl9pPr marL="3656411" indent="0" algn="ctr">
              <a:buNone/>
              <a:defRPr sz="1599"/>
            </a:lvl9pPr>
          </a:lstStyle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21291322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780">
          <p15:clr>
            <a:srgbClr val="FBAE40"/>
          </p15:clr>
        </p15:guide>
        <p15:guide id="2" pos="39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877E8A30-A1BC-4D72-8164-906CE3E85A8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48683" y="-1"/>
            <a:ext cx="12240683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5733" y="1122363"/>
            <a:ext cx="8015817" cy="2076530"/>
          </a:xfrm>
        </p:spPr>
        <p:txBody>
          <a:bodyPr anchor="b"/>
          <a:lstStyle>
            <a:lvl1pPr algn="l">
              <a:lnSpc>
                <a:spcPts val="6398"/>
              </a:lnSpc>
              <a:defRPr sz="6398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6002" y="4071501"/>
            <a:ext cx="8015503" cy="1156933"/>
          </a:xfrm>
        </p:spPr>
        <p:txBody>
          <a:bodyPr/>
          <a:lstStyle>
            <a:lvl1pPr marL="0" indent="0" algn="l">
              <a:lnSpc>
                <a:spcPts val="2239"/>
              </a:lnSpc>
              <a:buNone/>
              <a:defRPr sz="1800">
                <a:solidFill>
                  <a:schemeClr val="tx1"/>
                </a:solidFill>
              </a:defRPr>
            </a:lvl1pPr>
            <a:lvl2pPr marL="457051" indent="0" algn="ctr">
              <a:buNone/>
              <a:defRPr sz="1999"/>
            </a:lvl2pPr>
            <a:lvl3pPr marL="914103" indent="0" algn="ctr">
              <a:buNone/>
              <a:defRPr sz="1799"/>
            </a:lvl3pPr>
            <a:lvl4pPr marL="1371154" indent="0" algn="ctr">
              <a:buNone/>
              <a:defRPr sz="1599"/>
            </a:lvl4pPr>
            <a:lvl5pPr marL="1828206" indent="0" algn="ctr">
              <a:buNone/>
              <a:defRPr sz="1599"/>
            </a:lvl5pPr>
            <a:lvl6pPr marL="2285257" indent="0" algn="ctr">
              <a:buNone/>
              <a:defRPr sz="1599"/>
            </a:lvl6pPr>
            <a:lvl7pPr marL="2742308" indent="0" algn="ctr">
              <a:buNone/>
              <a:defRPr sz="1599"/>
            </a:lvl7pPr>
            <a:lvl8pPr marL="3199360" indent="0" algn="ctr">
              <a:buNone/>
              <a:defRPr sz="1599"/>
            </a:lvl8pPr>
            <a:lvl9pPr marL="3656411" indent="0" algn="ctr">
              <a:buNone/>
              <a:defRPr sz="1599"/>
            </a:lvl9pPr>
          </a:lstStyle>
          <a:p>
            <a:r>
              <a:rPr lang="en-US" dirty="0"/>
              <a:t>First name, Last name, </a:t>
            </a:r>
            <a:r>
              <a:rPr lang="en-US" dirty="0" smtClean="0"/>
              <a:t>Position</a:t>
            </a:r>
          </a:p>
          <a:p>
            <a:endParaRPr lang="en-US" dirty="0" smtClean="0"/>
          </a:p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xmlns="" id="{940D9F47-A72E-457E-8695-B956DB9BB92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75731" y="3512346"/>
            <a:ext cx="8015503" cy="347290"/>
          </a:xfrm>
        </p:spPr>
        <p:txBody>
          <a:bodyPr/>
          <a:lstStyle>
            <a:lvl1pPr>
              <a:lnSpc>
                <a:spcPts val="2239"/>
              </a:lnSpc>
              <a:defRPr sz="1800">
                <a:solidFill>
                  <a:schemeClr val="tx1"/>
                </a:solidFill>
              </a:defRPr>
            </a:lvl1pPr>
            <a:lvl2pPr>
              <a:defRPr>
                <a:solidFill>
                  <a:srgbClr val="FFC000"/>
                </a:solidFill>
              </a:defRPr>
            </a:lvl2pPr>
            <a:lvl3pPr>
              <a:defRPr>
                <a:solidFill>
                  <a:srgbClr val="FFC000"/>
                </a:solidFill>
              </a:defRPr>
            </a:lvl3pPr>
            <a:lvl4pPr>
              <a:defRPr>
                <a:solidFill>
                  <a:srgbClr val="FFC000"/>
                </a:solidFill>
              </a:defRPr>
            </a:lvl4pPr>
            <a:lvl5pPr>
              <a:defRPr>
                <a:solidFill>
                  <a:srgbClr val="FFC000"/>
                </a:solidFill>
              </a:defRPr>
            </a:lvl5pPr>
          </a:lstStyle>
          <a:p>
            <a:pPr lvl="0"/>
            <a:r>
              <a:rPr lang="en-US" dirty="0"/>
              <a:t>Date</a:t>
            </a:r>
            <a:endParaRPr lang="x-non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FA84ADDC-3FC6-46B3-9FBF-87ADF07800C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6849" y="275082"/>
            <a:ext cx="1152128" cy="437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2355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tw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5733" y="1576431"/>
            <a:ext cx="5424256" cy="4443629"/>
          </a:xfrm>
        </p:spPr>
        <p:txBody>
          <a:bodyPr/>
          <a:lstStyle>
            <a:lvl1pPr>
              <a:spcBef>
                <a:spcPts val="933"/>
              </a:spcBef>
              <a:spcAft>
                <a:spcPts val="933"/>
              </a:spcAft>
              <a:defRPr sz="1866"/>
            </a:lvl1pPr>
            <a:lvl2pPr>
              <a:spcBef>
                <a:spcPts val="1200"/>
              </a:spcBef>
              <a:spcAft>
                <a:spcPts val="1200"/>
              </a:spcAft>
              <a:defRPr sz="1866"/>
            </a:lvl2pPr>
            <a:lvl3pPr>
              <a:spcBef>
                <a:spcPts val="1200"/>
              </a:spcBef>
              <a:spcAft>
                <a:spcPts val="1200"/>
              </a:spcAft>
              <a:defRPr sz="1866"/>
            </a:lvl3pPr>
            <a:lvl4pPr>
              <a:spcBef>
                <a:spcPts val="1200"/>
              </a:spcBef>
              <a:spcAft>
                <a:spcPts val="1200"/>
              </a:spcAft>
              <a:defRPr sz="1866"/>
            </a:lvl4pPr>
            <a:lvl5pPr>
              <a:spcBef>
                <a:spcPts val="1200"/>
              </a:spcBef>
              <a:spcAft>
                <a:spcPts val="1200"/>
              </a:spcAft>
              <a:defRPr sz="1866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C59AEFFB-A2C5-48A3-B035-E31319095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u-blox AG, Confidential</a:t>
            </a:r>
            <a:endParaRPr lang="x-none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9EA2BD4F-8BC0-4B6D-B930-6AD196FCA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7FA0-386D-422A-B5CC-591A506A1ED3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xmlns="" id="{33996CBB-C9BA-4404-8562-4690577AF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x-none"/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xmlns="" id="{3488F739-8FBA-4EC4-AD49-514CDD233EA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99789" y="1556792"/>
            <a:ext cx="2587331" cy="2111348"/>
          </a:xfrm>
          <a:solidFill>
            <a:schemeClr val="accent6"/>
          </a:solidFill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icon to add picture</a:t>
            </a:r>
            <a:endParaRPr lang="x-none" dirty="0"/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xmlns="" id="{0FAFE790-F78F-46F8-A34B-1EA60CC5DB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028936" y="1556792"/>
            <a:ext cx="2587331" cy="2111348"/>
          </a:xfrm>
          <a:solidFill>
            <a:schemeClr val="accent6"/>
          </a:solidFill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icon to add picture</a:t>
            </a:r>
            <a:endParaRPr lang="x-none" dirty="0"/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xmlns="" id="{693C1B84-F04D-472D-A6E9-887C5FF308F6}"/>
              </a:ext>
            </a:extLst>
          </p:cNvPr>
          <p:cNvSpPr>
            <a:spLocks noGrp="1"/>
          </p:cNvSpPr>
          <p:nvPr>
            <p:ph type="subTitle" idx="15" hasCustomPrompt="1"/>
          </p:nvPr>
        </p:nvSpPr>
        <p:spPr>
          <a:xfrm>
            <a:off x="576002" y="692697"/>
            <a:ext cx="8015503" cy="575942"/>
          </a:xfr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2000" b="1">
                <a:solidFill>
                  <a:schemeClr val="accent4"/>
                </a:solidFill>
              </a:defRPr>
            </a:lvl1pPr>
            <a:lvl2pPr marL="457051" indent="0" algn="ctr">
              <a:buNone/>
              <a:defRPr sz="1999"/>
            </a:lvl2pPr>
            <a:lvl3pPr marL="914103" indent="0" algn="ctr">
              <a:buNone/>
              <a:defRPr sz="1799"/>
            </a:lvl3pPr>
            <a:lvl4pPr marL="1371154" indent="0" algn="ctr">
              <a:buNone/>
              <a:defRPr sz="1599"/>
            </a:lvl4pPr>
            <a:lvl5pPr marL="1828206" indent="0" algn="ctr">
              <a:buNone/>
              <a:defRPr sz="1599"/>
            </a:lvl5pPr>
            <a:lvl6pPr marL="2285257" indent="0" algn="ctr">
              <a:buNone/>
              <a:defRPr sz="1599"/>
            </a:lvl6pPr>
            <a:lvl7pPr marL="2742308" indent="0" algn="ctr">
              <a:buNone/>
              <a:defRPr sz="1599"/>
            </a:lvl7pPr>
            <a:lvl8pPr marL="3199360" indent="0" algn="ctr">
              <a:buNone/>
              <a:defRPr sz="1599"/>
            </a:lvl8pPr>
            <a:lvl9pPr marL="3656411" indent="0" algn="ctr">
              <a:buNone/>
              <a:defRPr sz="1599"/>
            </a:lvl9pPr>
          </a:lstStyle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426496794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780">
          <p15:clr>
            <a:srgbClr val="FBAE40"/>
          </p15:clr>
        </p15:guide>
        <p15:guide id="2" pos="390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s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C59AEFFB-A2C5-48A3-B035-E31319095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u-blox AG, Confidential</a:t>
            </a:r>
            <a:endParaRPr lang="x-none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9EA2BD4F-8BC0-4B6D-B930-6AD196FCA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7FA0-386D-422A-B5CC-591A506A1ED3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xmlns="" id="{1A6D88C5-1778-4CAF-BAC6-572F0FBF358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5734" y="1563766"/>
            <a:ext cx="3522541" cy="2110888"/>
          </a:xfrm>
          <a:solidFill>
            <a:schemeClr val="accent6"/>
          </a:solidFill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icon to add picture</a:t>
            </a:r>
            <a:endParaRPr lang="x-none"/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xmlns="" id="{AFD474F8-D449-4C2E-BF1C-65919B79591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331972" y="1563766"/>
            <a:ext cx="3523200" cy="2110888"/>
          </a:xfrm>
          <a:solidFill>
            <a:schemeClr val="accent6"/>
          </a:solidFill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icon to add picture</a:t>
            </a:r>
            <a:endParaRPr lang="x-none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xmlns="" id="{EF209FB0-27AD-4CD8-ACF3-25B38796D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x-none"/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xmlns="" id="{91AEC30E-7251-42AE-A406-434586F3A41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088871" y="1563766"/>
            <a:ext cx="3523200" cy="2110888"/>
          </a:xfrm>
          <a:solidFill>
            <a:schemeClr val="accent6"/>
          </a:solidFill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icon to add picture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E50B62F-8008-4C52-9135-2F0AB9EE350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75734" y="3908278"/>
            <a:ext cx="3522133" cy="21117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x-none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xmlns="" id="{DEAF42A7-E028-41C6-8BB9-C4D01BF4ADF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331972" y="3908278"/>
            <a:ext cx="3522133" cy="21117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x-none" dirty="0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xmlns="" id="{563F667E-86D0-45E9-9593-04303CFE6BF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087784" y="3908278"/>
            <a:ext cx="3522133" cy="21117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x-none" dirty="0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xmlns="" id="{515A51B3-3CF2-43F9-A78D-688365920428}"/>
              </a:ext>
            </a:extLst>
          </p:cNvPr>
          <p:cNvSpPr>
            <a:spLocks noGrp="1"/>
          </p:cNvSpPr>
          <p:nvPr>
            <p:ph type="subTitle" idx="23" hasCustomPrompt="1"/>
          </p:nvPr>
        </p:nvSpPr>
        <p:spPr>
          <a:xfrm>
            <a:off x="576002" y="692697"/>
            <a:ext cx="8015503" cy="575942"/>
          </a:xfr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2000" b="1">
                <a:solidFill>
                  <a:schemeClr val="accent4"/>
                </a:solidFill>
              </a:defRPr>
            </a:lvl1pPr>
            <a:lvl2pPr marL="457051" indent="0" algn="ctr">
              <a:buNone/>
              <a:defRPr sz="1999"/>
            </a:lvl2pPr>
            <a:lvl3pPr marL="914103" indent="0" algn="ctr">
              <a:buNone/>
              <a:defRPr sz="1799"/>
            </a:lvl3pPr>
            <a:lvl4pPr marL="1371154" indent="0" algn="ctr">
              <a:buNone/>
              <a:defRPr sz="1599"/>
            </a:lvl4pPr>
            <a:lvl5pPr marL="1828206" indent="0" algn="ctr">
              <a:buNone/>
              <a:defRPr sz="1599"/>
            </a:lvl5pPr>
            <a:lvl6pPr marL="2285257" indent="0" algn="ctr">
              <a:buNone/>
              <a:defRPr sz="1599"/>
            </a:lvl6pPr>
            <a:lvl7pPr marL="2742308" indent="0" algn="ctr">
              <a:buNone/>
              <a:defRPr sz="1599"/>
            </a:lvl7pPr>
            <a:lvl8pPr marL="3199360" indent="0" algn="ctr">
              <a:buNone/>
              <a:defRPr sz="1599"/>
            </a:lvl8pPr>
            <a:lvl9pPr marL="3656411" indent="0" algn="ctr">
              <a:buNone/>
              <a:defRPr sz="1599"/>
            </a:lvl9pPr>
          </a:lstStyle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33775169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584">
          <p15:clr>
            <a:srgbClr val="FBAE40"/>
          </p15:clr>
        </p15:guide>
        <p15:guide id="2" pos="4949">
          <p15:clr>
            <a:srgbClr val="FBAE40"/>
          </p15:clr>
        </p15:guide>
        <p15:guide id="3" orient="horz" pos="2462">
          <p15:clr>
            <a:srgbClr val="FBAE40"/>
          </p15:clr>
        </p15:guide>
        <p15:guide id="4" pos="2731">
          <p15:clr>
            <a:srgbClr val="FBAE40"/>
          </p15:clr>
        </p15:guide>
        <p15:guide id="5" pos="5095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mages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C59AEFFB-A2C5-48A3-B035-E31319095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u-blox AG, Confidential</a:t>
            </a:r>
            <a:endParaRPr lang="x-none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9EA2BD4F-8BC0-4B6D-B930-6AD196FCA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7FA0-386D-422A-B5CC-591A506A1ED3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xmlns="" id="{1A6D88C5-1778-4CAF-BAC6-572F0FBF358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5734" y="1563766"/>
            <a:ext cx="2582436" cy="2110888"/>
          </a:xfrm>
          <a:solidFill>
            <a:schemeClr val="accent6"/>
          </a:solidFill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icon to add picture</a:t>
            </a:r>
            <a:endParaRPr lang="x-none"/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xmlns="" id="{AFD474F8-D449-4C2E-BF1C-65919B79591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393331" y="1563766"/>
            <a:ext cx="2582919" cy="2110888"/>
          </a:xfrm>
          <a:solidFill>
            <a:schemeClr val="accent6"/>
          </a:solidFill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icon to add picture</a:t>
            </a:r>
            <a:endParaRPr lang="x-none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xmlns="" id="{EF209FB0-27AD-4CD8-ACF3-25B38796D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x-none"/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xmlns="" id="{91AEC30E-7251-42AE-A406-434586F3A41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211411" y="1563766"/>
            <a:ext cx="2582919" cy="2110888"/>
          </a:xfrm>
          <a:solidFill>
            <a:schemeClr val="accent6"/>
          </a:solidFill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icon to add picture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E50B62F-8008-4C52-9135-2F0AB9EE350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75734" y="3908278"/>
            <a:ext cx="2582137" cy="2111781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x-none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xmlns="" id="{DEAF42A7-E028-41C6-8BB9-C4D01BF4ADF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393290" y="3908278"/>
            <a:ext cx="2582137" cy="2111781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x-none" dirty="0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xmlns="" id="{563F667E-86D0-45E9-9593-04303CFE6BF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210846" y="3908278"/>
            <a:ext cx="2582137" cy="2111781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x-none" dirty="0"/>
          </a:p>
        </p:txBody>
      </p:sp>
      <p:sp>
        <p:nvSpPr>
          <p:cNvPr id="14" name="Picture Placeholder 5">
            <a:extLst>
              <a:ext uri="{FF2B5EF4-FFF2-40B4-BE49-F238E27FC236}">
                <a16:creationId xmlns:a16="http://schemas.microsoft.com/office/drawing/2014/main" xmlns="" id="{9D51C6FE-DF33-432E-8C26-6B3491F3111F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29490" y="1563766"/>
            <a:ext cx="2582919" cy="2110888"/>
          </a:xfrm>
          <a:solidFill>
            <a:schemeClr val="accent6"/>
          </a:solidFill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icon to add picture</a:t>
            </a:r>
            <a:endParaRPr lang="x-none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xmlns="" id="{8202519B-DEC1-40DF-B6A9-F0CCBA1E554E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028404" y="3908278"/>
            <a:ext cx="2582137" cy="2111781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x-none" dirty="0"/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xmlns="" id="{2D8DB8FD-69B6-4E03-96DF-E25C7F7E7093}"/>
              </a:ext>
            </a:extLst>
          </p:cNvPr>
          <p:cNvSpPr>
            <a:spLocks noGrp="1"/>
          </p:cNvSpPr>
          <p:nvPr>
            <p:ph type="subTitle" idx="25" hasCustomPrompt="1"/>
          </p:nvPr>
        </p:nvSpPr>
        <p:spPr>
          <a:xfrm>
            <a:off x="576002" y="692697"/>
            <a:ext cx="8015503" cy="575942"/>
          </a:xfr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2000" b="1">
                <a:solidFill>
                  <a:schemeClr val="accent4"/>
                </a:solidFill>
              </a:defRPr>
            </a:lvl1pPr>
            <a:lvl2pPr marL="457051" indent="0" algn="ctr">
              <a:buNone/>
              <a:defRPr sz="1999"/>
            </a:lvl2pPr>
            <a:lvl3pPr marL="914103" indent="0" algn="ctr">
              <a:buNone/>
              <a:defRPr sz="1799"/>
            </a:lvl3pPr>
            <a:lvl4pPr marL="1371154" indent="0" algn="ctr">
              <a:buNone/>
              <a:defRPr sz="1599"/>
            </a:lvl4pPr>
            <a:lvl5pPr marL="1828206" indent="0" algn="ctr">
              <a:buNone/>
              <a:defRPr sz="1599"/>
            </a:lvl5pPr>
            <a:lvl6pPr marL="2285257" indent="0" algn="ctr">
              <a:buNone/>
              <a:defRPr sz="1599"/>
            </a:lvl6pPr>
            <a:lvl7pPr marL="2742308" indent="0" algn="ctr">
              <a:buNone/>
              <a:defRPr sz="1599"/>
            </a:lvl7pPr>
            <a:lvl8pPr marL="3199360" indent="0" algn="ctr">
              <a:buNone/>
              <a:defRPr sz="1599"/>
            </a:lvl8pPr>
            <a:lvl9pPr marL="3656411" indent="0" algn="ctr">
              <a:buNone/>
              <a:defRPr sz="1599"/>
            </a:lvl9pPr>
          </a:lstStyle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8591240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584">
          <p15:clr>
            <a:srgbClr val="FBAE40"/>
          </p15:clr>
        </p15:guide>
        <p15:guide id="2" pos="4949">
          <p15:clr>
            <a:srgbClr val="FBAE40"/>
          </p15:clr>
        </p15:guide>
        <p15:guide id="3" orient="horz" pos="2462">
          <p15:clr>
            <a:srgbClr val="FBAE40"/>
          </p15:clr>
        </p15:guide>
        <p15:guide id="4" pos="2731">
          <p15:clr>
            <a:srgbClr val="FBAE40"/>
          </p15:clr>
        </p15:guide>
        <p15:guide id="5" pos="5095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7CA64997-3241-47B7-AC75-94EF2DD8E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u-blox AG, Confidential</a:t>
            </a:r>
            <a:endParaRPr lang="x-none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E9E53618-2B95-4FFA-9DA4-7A7922C52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7FA0-386D-422A-B5CC-591A506A1ED3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xmlns="" id="{152AAC18-E075-42D2-A804-225B81ED753C}"/>
              </a:ext>
            </a:extLst>
          </p:cNvPr>
          <p:cNvSpPr>
            <a:spLocks noGrp="1"/>
          </p:cNvSpPr>
          <p:nvPr>
            <p:ph type="subTitle" idx="15" hasCustomPrompt="1"/>
          </p:nvPr>
        </p:nvSpPr>
        <p:spPr>
          <a:xfrm>
            <a:off x="576002" y="692697"/>
            <a:ext cx="8015503" cy="575942"/>
          </a:xfr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2000" b="1">
                <a:solidFill>
                  <a:schemeClr val="accent4"/>
                </a:solidFill>
              </a:defRPr>
            </a:lvl1pPr>
            <a:lvl2pPr marL="457051" indent="0" algn="ctr">
              <a:buNone/>
              <a:defRPr sz="1999"/>
            </a:lvl2pPr>
            <a:lvl3pPr marL="914103" indent="0" algn="ctr">
              <a:buNone/>
              <a:defRPr sz="1799"/>
            </a:lvl3pPr>
            <a:lvl4pPr marL="1371154" indent="0" algn="ctr">
              <a:buNone/>
              <a:defRPr sz="1599"/>
            </a:lvl4pPr>
            <a:lvl5pPr marL="1828206" indent="0" algn="ctr">
              <a:buNone/>
              <a:defRPr sz="1599"/>
            </a:lvl5pPr>
            <a:lvl6pPr marL="2285257" indent="0" algn="ctr">
              <a:buNone/>
              <a:defRPr sz="1599"/>
            </a:lvl6pPr>
            <a:lvl7pPr marL="2742308" indent="0" algn="ctr">
              <a:buNone/>
              <a:defRPr sz="1599"/>
            </a:lvl7pPr>
            <a:lvl8pPr marL="3199360" indent="0" algn="ctr">
              <a:buNone/>
              <a:defRPr sz="1599"/>
            </a:lvl8pPr>
            <a:lvl9pPr marL="3656411" indent="0" algn="ctr">
              <a:buNone/>
              <a:defRPr sz="1599"/>
            </a:lvl9pPr>
          </a:lstStyle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57061930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C1FED69-0DC9-4C86-9C11-B16EF18FC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u-blox AG, Confidential</a:t>
            </a:r>
            <a:endParaRPr lang="x-non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02767FB-BE2E-4FE5-9DCD-F15169583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7FA0-386D-422A-B5CC-591A506A1ED3}" type="slidenum">
              <a:rPr lang="x-none" smtClean="0"/>
              <a:pPr/>
              <a:t>‹#›</a:t>
            </a:fld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36787144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C1FED69-0DC9-4C86-9C11-B16EF18FC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u-blox AG, Confidential</a:t>
            </a:r>
            <a:endParaRPr lang="x-non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02767FB-BE2E-4FE5-9DCD-F15169583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F437FA0-386D-422A-B5CC-591A506A1ED3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13" name="Title 9">
            <a:extLst>
              <a:ext uri="{FF2B5EF4-FFF2-40B4-BE49-F238E27FC236}">
                <a16:creationId xmlns:a16="http://schemas.microsoft.com/office/drawing/2014/main" xmlns="" id="{A7E1B9B3-27FF-4EEC-BE80-9C7AAADAD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734" y="1605304"/>
            <a:ext cx="8015817" cy="575942"/>
          </a:xfrm>
        </p:spPr>
        <p:txBody>
          <a:bodyPr/>
          <a:lstStyle>
            <a:lvl1pPr>
              <a:lnSpc>
                <a:spcPts val="6398"/>
              </a:lnSpc>
              <a:defRPr sz="6398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x-none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9AF2E899-9CAD-4633-99D4-F3B38969BD6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5031" y="278212"/>
            <a:ext cx="1148400" cy="435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98915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C1FED69-0DC9-4C86-9C11-B16EF18FC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u-blox AG, Confidential</a:t>
            </a:r>
            <a:endParaRPr lang="x-non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02767FB-BE2E-4FE5-9DCD-F15169583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F437FA0-386D-422A-B5CC-591A506A1ED3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13" name="Title 9">
            <a:extLst>
              <a:ext uri="{FF2B5EF4-FFF2-40B4-BE49-F238E27FC236}">
                <a16:creationId xmlns:a16="http://schemas.microsoft.com/office/drawing/2014/main" xmlns="" id="{A7E1B9B3-27FF-4EEC-BE80-9C7AAADAD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734" y="1605304"/>
            <a:ext cx="8015817" cy="575942"/>
          </a:xfrm>
        </p:spPr>
        <p:txBody>
          <a:bodyPr/>
          <a:lstStyle>
            <a:lvl1pPr>
              <a:lnSpc>
                <a:spcPts val="6398"/>
              </a:lnSpc>
              <a:defRPr sz="6398" b="1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568951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5733" y="1122363"/>
            <a:ext cx="8015817" cy="2076530"/>
          </a:xfrm>
        </p:spPr>
        <p:txBody>
          <a:bodyPr anchor="b"/>
          <a:lstStyle>
            <a:lvl1pPr algn="l">
              <a:lnSpc>
                <a:spcPts val="6398"/>
              </a:lnSpc>
              <a:defRPr sz="6398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6002" y="4071501"/>
            <a:ext cx="8015503" cy="1156933"/>
          </a:xfrm>
        </p:spPr>
        <p:txBody>
          <a:bodyPr/>
          <a:lstStyle>
            <a:lvl1pPr marL="0" indent="0" algn="l">
              <a:lnSpc>
                <a:spcPts val="2239"/>
              </a:lnSpc>
              <a:buNone/>
              <a:defRPr sz="1800">
                <a:solidFill>
                  <a:schemeClr val="accent4"/>
                </a:solidFill>
              </a:defRPr>
            </a:lvl1pPr>
            <a:lvl2pPr marL="457051" indent="0" algn="ctr">
              <a:buNone/>
              <a:defRPr sz="1999"/>
            </a:lvl2pPr>
            <a:lvl3pPr marL="914103" indent="0" algn="ctr">
              <a:buNone/>
              <a:defRPr sz="1799"/>
            </a:lvl3pPr>
            <a:lvl4pPr marL="1371154" indent="0" algn="ctr">
              <a:buNone/>
              <a:defRPr sz="1599"/>
            </a:lvl4pPr>
            <a:lvl5pPr marL="1828206" indent="0" algn="ctr">
              <a:buNone/>
              <a:defRPr sz="1599"/>
            </a:lvl5pPr>
            <a:lvl6pPr marL="2285257" indent="0" algn="ctr">
              <a:buNone/>
              <a:defRPr sz="1599"/>
            </a:lvl6pPr>
            <a:lvl7pPr marL="2742308" indent="0" algn="ctr">
              <a:buNone/>
              <a:defRPr sz="1599"/>
            </a:lvl7pPr>
            <a:lvl8pPr marL="3199360" indent="0" algn="ctr">
              <a:buNone/>
              <a:defRPr sz="1599"/>
            </a:lvl8pPr>
            <a:lvl9pPr marL="3656411" indent="0" algn="ctr">
              <a:buNone/>
              <a:defRPr sz="1599"/>
            </a:lvl9pPr>
          </a:lstStyle>
          <a:p>
            <a:r>
              <a:rPr lang="en-US" dirty="0"/>
              <a:t>First name, Last name, </a:t>
            </a:r>
            <a:r>
              <a:rPr lang="en-US" dirty="0" smtClean="0"/>
              <a:t>Position</a:t>
            </a:r>
          </a:p>
          <a:p>
            <a:endParaRPr lang="en-US" dirty="0" smtClean="0"/>
          </a:p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xmlns="" id="{8E4C38B1-794E-4532-99C3-63CA0146510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75731" y="3512346"/>
            <a:ext cx="8015503" cy="347290"/>
          </a:xfrm>
        </p:spPr>
        <p:txBody>
          <a:bodyPr/>
          <a:lstStyle>
            <a:lvl1pPr>
              <a:lnSpc>
                <a:spcPts val="2239"/>
              </a:lnSpc>
              <a:defRPr sz="1800">
                <a:solidFill>
                  <a:schemeClr val="accent4"/>
                </a:solidFill>
              </a:defRPr>
            </a:lvl1pPr>
            <a:lvl2pPr>
              <a:defRPr>
                <a:solidFill>
                  <a:srgbClr val="FFC000"/>
                </a:solidFill>
              </a:defRPr>
            </a:lvl2pPr>
            <a:lvl3pPr>
              <a:defRPr>
                <a:solidFill>
                  <a:srgbClr val="FFC000"/>
                </a:solidFill>
              </a:defRPr>
            </a:lvl3pPr>
            <a:lvl4pPr>
              <a:defRPr>
                <a:solidFill>
                  <a:srgbClr val="FFC000"/>
                </a:solidFill>
              </a:defRPr>
            </a:lvl4pPr>
            <a:lvl5pPr>
              <a:defRPr>
                <a:solidFill>
                  <a:srgbClr val="FFC000"/>
                </a:solidFill>
              </a:defRPr>
            </a:lvl5pPr>
          </a:lstStyle>
          <a:p>
            <a:pPr lvl="0"/>
            <a:r>
              <a:rPr lang="en-US" dirty="0"/>
              <a:t>Date</a:t>
            </a:r>
            <a:endParaRPr lang="x-non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2CE0E454-450E-4331-8F80-A1C7BDE7E5F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5031" y="278212"/>
            <a:ext cx="1148400" cy="435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697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734" y="1557386"/>
            <a:ext cx="8208433" cy="4463102"/>
          </a:xfrm>
        </p:spPr>
        <p:txBody>
          <a:bodyPr/>
          <a:lstStyle>
            <a:lvl1pPr marL="0" indent="0">
              <a:lnSpc>
                <a:spcPts val="3400"/>
              </a:lnSpc>
              <a:spcBef>
                <a:spcPts val="600"/>
              </a:spcBef>
              <a:spcAft>
                <a:spcPts val="600"/>
              </a:spcAft>
              <a:buFont typeface="+mj-lt"/>
              <a:buNone/>
              <a:tabLst>
                <a:tab pos="8203650" algn="r"/>
              </a:tabLst>
              <a:defRPr sz="2799" b="1" u="sng">
                <a:latin typeface="+mj-lt"/>
              </a:defRPr>
            </a:lvl1pPr>
            <a:lvl2pPr marL="239106" indent="-239106">
              <a:tabLst>
                <a:tab pos="8203650" algn="r"/>
              </a:tabLst>
              <a:defRPr sz="2399"/>
            </a:lvl2pPr>
            <a:lvl3pPr marL="478211" indent="-241222">
              <a:tabLst>
                <a:tab pos="8203650" algn="r"/>
              </a:tabLst>
              <a:defRPr sz="2399"/>
            </a:lvl3pPr>
            <a:lvl4pPr marL="715201" indent="-239106">
              <a:tabLst>
                <a:tab pos="8203650" algn="r"/>
              </a:tabLst>
              <a:defRPr sz="2399"/>
            </a:lvl4pPr>
            <a:lvl5pPr marL="956422" indent="-234874">
              <a:tabLst>
                <a:tab pos="8203650" algn="r"/>
              </a:tabLst>
              <a:defRPr sz="2399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28477201-FBDC-46E4-B578-A4292E650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u-blox AG, Confidential</a:t>
            </a:r>
            <a:endParaRPr lang="x-none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907482F5-1ABE-43E6-95C9-44DF2F0C4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7FA0-386D-422A-B5CC-591A506A1ED3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D0B827B-3A9F-443E-8A19-3DE331EF1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092172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2"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734" y="1557386"/>
            <a:ext cx="8208433" cy="4463102"/>
          </a:xfrm>
        </p:spPr>
        <p:txBody>
          <a:bodyPr/>
          <a:lstStyle>
            <a:lvl1pPr marL="0" indent="0">
              <a:lnSpc>
                <a:spcPts val="3400"/>
              </a:lnSpc>
              <a:spcBef>
                <a:spcPts val="600"/>
              </a:spcBef>
              <a:spcAft>
                <a:spcPts val="600"/>
              </a:spcAft>
              <a:buFont typeface="+mj-lt"/>
              <a:buNone/>
              <a:tabLst>
                <a:tab pos="8203650" algn="r"/>
              </a:tabLst>
              <a:defRPr sz="2799" b="1" u="sng">
                <a:solidFill>
                  <a:schemeClr val="bg1"/>
                </a:solidFill>
                <a:latin typeface="+mj-lt"/>
              </a:defRPr>
            </a:lvl1pPr>
            <a:lvl2pPr marL="239106" indent="-239106">
              <a:tabLst>
                <a:tab pos="8203650" algn="r"/>
              </a:tabLst>
              <a:defRPr sz="2399">
                <a:solidFill>
                  <a:schemeClr val="bg1"/>
                </a:solidFill>
              </a:defRPr>
            </a:lvl2pPr>
            <a:lvl3pPr marL="478211" indent="-241222">
              <a:tabLst>
                <a:tab pos="8203650" algn="r"/>
              </a:tabLst>
              <a:defRPr sz="2399">
                <a:solidFill>
                  <a:schemeClr val="bg1"/>
                </a:solidFill>
              </a:defRPr>
            </a:lvl3pPr>
            <a:lvl4pPr marL="715201" indent="-239106">
              <a:tabLst>
                <a:tab pos="8203650" algn="r"/>
              </a:tabLst>
              <a:defRPr sz="2399">
                <a:solidFill>
                  <a:schemeClr val="bg1"/>
                </a:solidFill>
              </a:defRPr>
            </a:lvl4pPr>
            <a:lvl5pPr marL="956422" indent="-234874">
              <a:tabLst>
                <a:tab pos="8203650" algn="r"/>
              </a:tabLst>
              <a:defRPr sz="2399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28477201-FBDC-46E4-B578-A4292E650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u-blox AG, Confidential</a:t>
            </a:r>
            <a:endParaRPr lang="x-none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907482F5-1ABE-43E6-95C9-44DF2F0C4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F437FA0-386D-422A-B5CC-591A506A1ED3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F78FD9C-D585-4D8C-A469-A0C5687D5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x-none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D9A0EFEF-0202-4383-9C2D-683A349CA99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5031" y="278212"/>
            <a:ext cx="1148400" cy="435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059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8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733" y="1557386"/>
            <a:ext cx="11040270" cy="4463102"/>
          </a:xfr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tabLst/>
              <a:defRPr sz="1800"/>
            </a:lvl1pPr>
            <a:lvl2pPr marL="360000" indent="-3600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/>
              <a:defRPr sz="1800"/>
            </a:lvl2pPr>
            <a:lvl3pPr marL="719433" indent="-3600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/>
              <a:defRPr sz="1800"/>
            </a:lvl3pPr>
            <a:lvl4pPr marL="1080000" indent="-3600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/>
              <a:defRPr sz="1800"/>
            </a:lvl4pPr>
            <a:lvl5pPr marL="1440000" indent="-3600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/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632E1907-4D33-4EE5-806C-C646C2CA5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4288" y="6356351"/>
            <a:ext cx="2891499" cy="239926"/>
          </a:xfrm>
        </p:spPr>
        <p:txBody>
          <a:bodyPr/>
          <a:lstStyle/>
          <a:p>
            <a:r>
              <a:rPr lang="en-US" dirty="0" smtClean="0"/>
              <a:t>u-blox AG, Confidential</a:t>
            </a:r>
            <a:endParaRPr lang="x-none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08053149-D0D9-494A-B4BA-768710A3D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5733" y="6356351"/>
            <a:ext cx="361256" cy="239926"/>
          </a:xfrm>
        </p:spPr>
        <p:txBody>
          <a:bodyPr/>
          <a:lstStyle/>
          <a:p>
            <a:fld id="{5F437FA0-386D-422A-B5CC-591A506A1ED3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15A417E2-5699-465F-947D-9AF894144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734" y="278212"/>
            <a:ext cx="8015817" cy="57594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x-none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xmlns="" id="{EA752605-404C-47E5-B57F-94953F89CF67}"/>
              </a:ext>
            </a:extLst>
          </p:cNvPr>
          <p:cNvSpPr>
            <a:spLocks noGrp="1"/>
          </p:cNvSpPr>
          <p:nvPr>
            <p:ph type="subTitle" idx="15" hasCustomPrompt="1"/>
          </p:nvPr>
        </p:nvSpPr>
        <p:spPr>
          <a:xfrm>
            <a:off x="576002" y="692697"/>
            <a:ext cx="8015503" cy="575942"/>
          </a:xfr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2000" b="1">
                <a:solidFill>
                  <a:schemeClr val="accent4"/>
                </a:solidFill>
              </a:defRPr>
            </a:lvl1pPr>
            <a:lvl2pPr marL="457051" indent="0" algn="ctr">
              <a:buNone/>
              <a:defRPr sz="1999"/>
            </a:lvl2pPr>
            <a:lvl3pPr marL="914103" indent="0" algn="ctr">
              <a:buNone/>
              <a:defRPr sz="1799"/>
            </a:lvl3pPr>
            <a:lvl4pPr marL="1371154" indent="0" algn="ctr">
              <a:buNone/>
              <a:defRPr sz="1599"/>
            </a:lvl4pPr>
            <a:lvl5pPr marL="1828206" indent="0" algn="ctr">
              <a:buNone/>
              <a:defRPr sz="1599"/>
            </a:lvl5pPr>
            <a:lvl6pPr marL="2285257" indent="0" algn="ctr">
              <a:buNone/>
              <a:defRPr sz="1599"/>
            </a:lvl6pPr>
            <a:lvl7pPr marL="2742308" indent="0" algn="ctr">
              <a:buNone/>
              <a:defRPr sz="1599"/>
            </a:lvl7pPr>
            <a:lvl8pPr marL="3199360" indent="0" algn="ctr">
              <a:buNone/>
              <a:defRPr sz="1599"/>
            </a:lvl8pPr>
            <a:lvl9pPr marL="3656411" indent="0" algn="ctr">
              <a:buNone/>
              <a:defRPr sz="1599"/>
            </a:lvl9pPr>
          </a:lstStyle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4182993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6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735" y="1557387"/>
            <a:ext cx="11040268" cy="446267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632E1907-4D33-4EE5-806C-C646C2CA5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u-blox AG, Confidential</a:t>
            </a:r>
            <a:endParaRPr lang="x-none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08053149-D0D9-494A-B4BA-768710A3D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7FA0-386D-422A-B5CC-591A506A1ED3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xmlns="" id="{C4B1F180-40F1-4D72-910C-E5A38640E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x-none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xmlns="" id="{559B2AF9-C4DE-48B5-A950-8AE7593E1A8E}"/>
              </a:ext>
            </a:extLst>
          </p:cNvPr>
          <p:cNvSpPr>
            <a:spLocks noGrp="1"/>
          </p:cNvSpPr>
          <p:nvPr>
            <p:ph type="subTitle" idx="15" hasCustomPrompt="1"/>
          </p:nvPr>
        </p:nvSpPr>
        <p:spPr>
          <a:xfrm>
            <a:off x="576002" y="692697"/>
            <a:ext cx="8015503" cy="575942"/>
          </a:xfr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2000" b="1">
                <a:solidFill>
                  <a:schemeClr val="accent4"/>
                </a:solidFill>
              </a:defRPr>
            </a:lvl1pPr>
            <a:lvl2pPr marL="457051" indent="0" algn="ctr">
              <a:buNone/>
              <a:defRPr sz="1999"/>
            </a:lvl2pPr>
            <a:lvl3pPr marL="914103" indent="0" algn="ctr">
              <a:buNone/>
              <a:defRPr sz="1799"/>
            </a:lvl3pPr>
            <a:lvl4pPr marL="1371154" indent="0" algn="ctr">
              <a:buNone/>
              <a:defRPr sz="1599"/>
            </a:lvl4pPr>
            <a:lvl5pPr marL="1828206" indent="0" algn="ctr">
              <a:buNone/>
              <a:defRPr sz="1599"/>
            </a:lvl5pPr>
            <a:lvl6pPr marL="2285257" indent="0" algn="ctr">
              <a:buNone/>
              <a:defRPr sz="1599"/>
            </a:lvl6pPr>
            <a:lvl7pPr marL="2742308" indent="0" algn="ctr">
              <a:buNone/>
              <a:defRPr sz="1599"/>
            </a:lvl7pPr>
            <a:lvl8pPr marL="3199360" indent="0" algn="ctr">
              <a:buNone/>
              <a:defRPr sz="1599"/>
            </a:lvl8pPr>
            <a:lvl9pPr marL="3656411" indent="0" algn="ctr">
              <a:buNone/>
              <a:defRPr sz="1599"/>
            </a:lvl9pPr>
          </a:lstStyle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429083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sidebar 18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733" y="1557386"/>
            <a:ext cx="8015819" cy="4463102"/>
          </a:xfr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tabLst/>
              <a:defRPr sz="1800"/>
            </a:lvl1pPr>
            <a:lvl2pPr marL="360000" indent="-3600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/>
              <a:defRPr sz="1800"/>
            </a:lvl2pPr>
            <a:lvl3pPr marL="719433" indent="-3600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/>
              <a:defRPr sz="1800"/>
            </a:lvl3pPr>
            <a:lvl4pPr marL="1080000" indent="-3600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/>
              <a:defRPr sz="1800"/>
            </a:lvl4pPr>
            <a:lvl5pPr marL="1440000" indent="-3600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/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632E1907-4D33-4EE5-806C-C646C2CA5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4288" y="6356351"/>
            <a:ext cx="2891499" cy="239926"/>
          </a:xfrm>
        </p:spPr>
        <p:txBody>
          <a:bodyPr/>
          <a:lstStyle/>
          <a:p>
            <a:r>
              <a:rPr lang="en-US" dirty="0" smtClean="0"/>
              <a:t>u-blox AG, Confidential</a:t>
            </a:r>
            <a:endParaRPr lang="x-none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08053149-D0D9-494A-B4BA-768710A3D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5733" y="6356351"/>
            <a:ext cx="361256" cy="239926"/>
          </a:xfrm>
        </p:spPr>
        <p:txBody>
          <a:bodyPr/>
          <a:lstStyle/>
          <a:p>
            <a:fld id="{5F437FA0-386D-422A-B5CC-591A506A1ED3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B1339E13-CE5D-4359-84C7-550AB3CADEA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264651" y="1556958"/>
            <a:ext cx="2351616" cy="4463102"/>
          </a:xfrm>
        </p:spPr>
        <p:txBody>
          <a:bodyPr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400">
                <a:solidFill>
                  <a:schemeClr val="bg2"/>
                </a:solidFill>
              </a:defRPr>
            </a:lvl2pPr>
            <a:lvl3pPr>
              <a:defRPr sz="14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x-none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15A417E2-5699-465F-947D-9AF894144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734" y="278212"/>
            <a:ext cx="8015817" cy="57594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x-none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xmlns="" id="{07E15CC8-1213-4E13-88C2-E61C0C4217D4}"/>
              </a:ext>
            </a:extLst>
          </p:cNvPr>
          <p:cNvSpPr>
            <a:spLocks noGrp="1"/>
          </p:cNvSpPr>
          <p:nvPr>
            <p:ph type="subTitle" idx="15" hasCustomPrompt="1"/>
          </p:nvPr>
        </p:nvSpPr>
        <p:spPr>
          <a:xfrm>
            <a:off x="576002" y="692697"/>
            <a:ext cx="8015503" cy="575942"/>
          </a:xfr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2000" b="1">
                <a:solidFill>
                  <a:schemeClr val="accent4"/>
                </a:solidFill>
              </a:defRPr>
            </a:lvl1pPr>
            <a:lvl2pPr marL="457051" indent="0" algn="ctr">
              <a:buNone/>
              <a:defRPr sz="1999"/>
            </a:lvl2pPr>
            <a:lvl3pPr marL="914103" indent="0" algn="ctr">
              <a:buNone/>
              <a:defRPr sz="1799"/>
            </a:lvl3pPr>
            <a:lvl4pPr marL="1371154" indent="0" algn="ctr">
              <a:buNone/>
              <a:defRPr sz="1599"/>
            </a:lvl4pPr>
            <a:lvl5pPr marL="1828206" indent="0" algn="ctr">
              <a:buNone/>
              <a:defRPr sz="1599"/>
            </a:lvl5pPr>
            <a:lvl6pPr marL="2285257" indent="0" algn="ctr">
              <a:buNone/>
              <a:defRPr sz="1599"/>
            </a:lvl6pPr>
            <a:lvl7pPr marL="2742308" indent="0" algn="ctr">
              <a:buNone/>
              <a:defRPr sz="1599"/>
            </a:lvl7pPr>
            <a:lvl8pPr marL="3199360" indent="0" algn="ctr">
              <a:buNone/>
              <a:defRPr sz="1599"/>
            </a:lvl8pPr>
            <a:lvl9pPr marL="3656411" indent="0" algn="ctr">
              <a:buNone/>
              <a:defRPr sz="1599"/>
            </a:lvl9pPr>
          </a:lstStyle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971302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sidebar 16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735" y="1557387"/>
            <a:ext cx="8015816" cy="446267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632E1907-4D33-4EE5-806C-C646C2CA5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u-blox AG, Confidential</a:t>
            </a:r>
            <a:endParaRPr lang="x-none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08053149-D0D9-494A-B4BA-768710A3D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7FA0-386D-422A-B5CC-591A506A1ED3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F14E19E2-6CFE-4A4D-B270-2ACFC40582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264650" y="1557387"/>
            <a:ext cx="2351615" cy="4462673"/>
          </a:xfrm>
        </p:spPr>
        <p:txBody>
          <a:bodyPr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400">
                <a:solidFill>
                  <a:schemeClr val="bg2"/>
                </a:solidFill>
              </a:defRPr>
            </a:lvl2pPr>
            <a:lvl3pPr>
              <a:defRPr sz="14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x-none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xmlns="" id="{C4B1F180-40F1-4D72-910C-E5A38640E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x-none" dirty="0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xmlns="" id="{8386951E-AF6B-4988-8C6D-690B3A847656}"/>
              </a:ext>
            </a:extLst>
          </p:cNvPr>
          <p:cNvSpPr>
            <a:spLocks noGrp="1"/>
          </p:cNvSpPr>
          <p:nvPr>
            <p:ph type="subTitle" idx="15" hasCustomPrompt="1"/>
          </p:nvPr>
        </p:nvSpPr>
        <p:spPr>
          <a:xfrm>
            <a:off x="576002" y="692697"/>
            <a:ext cx="8015503" cy="575942"/>
          </a:xfr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2000" b="1">
                <a:solidFill>
                  <a:schemeClr val="accent4"/>
                </a:solidFill>
              </a:defRPr>
            </a:lvl1pPr>
            <a:lvl2pPr marL="457051" indent="0" algn="ctr">
              <a:buNone/>
              <a:defRPr sz="1999"/>
            </a:lvl2pPr>
            <a:lvl3pPr marL="914103" indent="0" algn="ctr">
              <a:buNone/>
              <a:defRPr sz="1799"/>
            </a:lvl3pPr>
            <a:lvl4pPr marL="1371154" indent="0" algn="ctr">
              <a:buNone/>
              <a:defRPr sz="1599"/>
            </a:lvl4pPr>
            <a:lvl5pPr marL="1828206" indent="0" algn="ctr">
              <a:buNone/>
              <a:defRPr sz="1599"/>
            </a:lvl5pPr>
            <a:lvl6pPr marL="2285257" indent="0" algn="ctr">
              <a:buNone/>
              <a:defRPr sz="1599"/>
            </a:lvl6pPr>
            <a:lvl7pPr marL="2742308" indent="0" algn="ctr">
              <a:buNone/>
              <a:defRPr sz="1599"/>
            </a:lvl7pPr>
            <a:lvl8pPr marL="3199360" indent="0" algn="ctr">
              <a:buNone/>
              <a:defRPr sz="1599"/>
            </a:lvl8pPr>
            <a:lvl9pPr marL="3656411" indent="0" algn="ctr">
              <a:buNone/>
              <a:defRPr sz="1599"/>
            </a:lvl9pPr>
          </a:lstStyle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492706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5734" y="278212"/>
            <a:ext cx="8015817" cy="57594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5734" y="1557386"/>
            <a:ext cx="11040533" cy="446310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84288" y="6356351"/>
            <a:ext cx="2891499" cy="239926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900" b="1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 smtClean="0"/>
              <a:t>u-blox AG, Confidential</a:t>
            </a:r>
            <a:endParaRPr lang="x-non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5733" y="6356351"/>
            <a:ext cx="361256" cy="239926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900" b="1">
                <a:solidFill>
                  <a:schemeClr val="tx1"/>
                </a:solidFill>
                <a:latin typeface="+mj-lt"/>
              </a:defRPr>
            </a:lvl1pPr>
          </a:lstStyle>
          <a:p>
            <a:fld id="{5F437FA0-386D-422A-B5CC-591A506A1ED3}" type="slidenum">
              <a:rPr lang="x-none" smtClean="0"/>
              <a:pPr/>
              <a:t>‹#›</a:t>
            </a:fld>
            <a:endParaRPr lang="x-non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D689343C-52D3-4BD5-A1A7-4F1EFD7A8A06}"/>
              </a:ext>
            </a:extLst>
          </p:cNvPr>
          <p:cNvPicPr>
            <a:picLocks noChangeAspect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6849" y="275082"/>
            <a:ext cx="1152128" cy="43728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44B0B8FA-1390-4C48-B706-EC8DE4544227}"/>
              </a:ext>
            </a:extLst>
          </p:cNvPr>
          <p:cNvPicPr>
            <a:picLocks noChangeAspect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6849" y="275082"/>
            <a:ext cx="1152128" cy="4372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41CDA783-670C-C24D-9320-5BC5BFF065ED}"/>
              </a:ext>
            </a:extLst>
          </p:cNvPr>
          <p:cNvPicPr>
            <a:picLocks noChangeAspect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6849" y="275082"/>
            <a:ext cx="1152128" cy="43728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7F2DFB31-8BD8-4E47-98CC-FF40A8B75874}"/>
              </a:ext>
            </a:extLst>
          </p:cNvPr>
          <p:cNvPicPr>
            <a:picLocks noChangeAspect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6849" y="275082"/>
            <a:ext cx="1152128" cy="437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460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3" r:id="rId1"/>
    <p:sldLayoutId id="2147484084" r:id="rId2"/>
    <p:sldLayoutId id="2147484085" r:id="rId3"/>
    <p:sldLayoutId id="2147484086" r:id="rId4"/>
    <p:sldLayoutId id="2147484087" r:id="rId5"/>
    <p:sldLayoutId id="2147484088" r:id="rId6"/>
    <p:sldLayoutId id="2147484089" r:id="rId7"/>
    <p:sldLayoutId id="2147484090" r:id="rId8"/>
    <p:sldLayoutId id="2147484091" r:id="rId9"/>
    <p:sldLayoutId id="2147484092" r:id="rId10"/>
    <p:sldLayoutId id="2147484093" r:id="rId11"/>
    <p:sldLayoutId id="2147484094" r:id="rId12"/>
    <p:sldLayoutId id="2147484095" r:id="rId13"/>
    <p:sldLayoutId id="2147484096" r:id="rId14"/>
    <p:sldLayoutId id="2147484097" r:id="rId15"/>
    <p:sldLayoutId id="2147484098" r:id="rId16"/>
    <p:sldLayoutId id="2147484099" r:id="rId17"/>
    <p:sldLayoutId id="2147484100" r:id="rId18"/>
    <p:sldLayoutId id="2147484101" r:id="rId19"/>
    <p:sldLayoutId id="2147484102" r:id="rId20"/>
    <p:sldLayoutId id="2147484103" r:id="rId21"/>
    <p:sldLayoutId id="2147484104" r:id="rId22"/>
    <p:sldLayoutId id="2147484105" r:id="rId23"/>
    <p:sldLayoutId id="2147484106" r:id="rId24"/>
    <p:sldLayoutId id="2147484107" r:id="rId25"/>
    <p:sldLayoutId id="2147484108" r:id="rId26"/>
  </p:sldLayoutIdLst>
  <p:hf hdr="0" dt="0"/>
  <p:txStyles>
    <p:titleStyle>
      <a:lvl1pPr algn="l" defTabSz="914103" rtl="0" eaLnBrk="1" latinLnBrk="0" hangingPunct="1">
        <a:lnSpc>
          <a:spcPct val="100000"/>
        </a:lnSpc>
        <a:spcBef>
          <a:spcPct val="0"/>
        </a:spcBef>
        <a:buNone/>
        <a:defRPr sz="2799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103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tabLst>
          <a:tab pos="478211" algn="l"/>
          <a:tab pos="715201" algn="l"/>
          <a:tab pos="956422" algn="l"/>
          <a:tab pos="1193412" algn="l"/>
          <a:tab pos="1434634" algn="l"/>
          <a:tab pos="1671623" algn="l"/>
          <a:tab pos="1912845" algn="l"/>
          <a:tab pos="2149834" algn="l"/>
          <a:tab pos="2391056" algn="l"/>
          <a:tab pos="2628046" algn="l"/>
          <a:tab pos="2869267" algn="l"/>
        </a:tabLst>
        <a:defRPr sz="1599" kern="120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360000" algn="l" defTabSz="914103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tabLst>
          <a:tab pos="478211" algn="l"/>
          <a:tab pos="715201" algn="l"/>
          <a:tab pos="956422" algn="l"/>
          <a:tab pos="1193412" algn="l"/>
          <a:tab pos="1434634" algn="l"/>
          <a:tab pos="1671623" algn="l"/>
          <a:tab pos="1912845" algn="l"/>
          <a:tab pos="2149834" algn="l"/>
          <a:tab pos="2391056" algn="l"/>
          <a:tab pos="2628046" algn="l"/>
          <a:tab pos="2869267" algn="l"/>
        </a:tabLst>
        <a:defRPr sz="1599" kern="1200">
          <a:solidFill>
            <a:schemeClr val="tx1"/>
          </a:solidFill>
          <a:latin typeface="+mn-lt"/>
          <a:ea typeface="+mn-ea"/>
          <a:cs typeface="+mn-cs"/>
        </a:defRPr>
      </a:lvl2pPr>
      <a:lvl3pPr marL="719433" indent="-360000" algn="l" defTabSz="914103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tabLst>
          <a:tab pos="478211" algn="l"/>
          <a:tab pos="715201" algn="l"/>
          <a:tab pos="956422" algn="l"/>
          <a:tab pos="1193412" algn="l"/>
          <a:tab pos="1434634" algn="l"/>
          <a:tab pos="1671623" algn="l"/>
          <a:tab pos="1912845" algn="l"/>
          <a:tab pos="2149834" algn="l"/>
          <a:tab pos="2391056" algn="l"/>
          <a:tab pos="2628046" algn="l"/>
          <a:tab pos="2869267" algn="l"/>
        </a:tabLst>
        <a:defRPr sz="1599" kern="1200">
          <a:solidFill>
            <a:schemeClr val="tx1"/>
          </a:solidFill>
          <a:latin typeface="+mn-lt"/>
          <a:ea typeface="+mn-ea"/>
          <a:cs typeface="+mn-cs"/>
        </a:defRPr>
      </a:lvl3pPr>
      <a:lvl4pPr marL="1080000" indent="-360000" algn="l" defTabSz="914103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tabLst>
          <a:tab pos="478211" algn="l"/>
          <a:tab pos="715201" algn="l"/>
          <a:tab pos="956422" algn="l"/>
          <a:tab pos="1193412" algn="l"/>
          <a:tab pos="1434634" algn="l"/>
          <a:tab pos="1671623" algn="l"/>
          <a:tab pos="1912845" algn="l"/>
          <a:tab pos="2149834" algn="l"/>
          <a:tab pos="2391056" algn="l"/>
          <a:tab pos="2628046" algn="l"/>
          <a:tab pos="2869267" algn="l"/>
        </a:tabLst>
        <a:defRPr sz="1599" kern="1200">
          <a:solidFill>
            <a:schemeClr val="tx1"/>
          </a:solidFill>
          <a:latin typeface="+mn-lt"/>
          <a:ea typeface="+mn-ea"/>
          <a:cs typeface="+mn-cs"/>
        </a:defRPr>
      </a:lvl4pPr>
      <a:lvl5pPr marL="1440000" indent="-360000" algn="l" defTabSz="914103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tabLst>
          <a:tab pos="478211" algn="l"/>
          <a:tab pos="715201" algn="l"/>
          <a:tab pos="956422" algn="l"/>
          <a:tab pos="1193412" algn="l"/>
          <a:tab pos="1434634" algn="l"/>
          <a:tab pos="1671623" algn="l"/>
          <a:tab pos="1912845" algn="l"/>
          <a:tab pos="2149834" algn="l"/>
          <a:tab pos="2391056" algn="l"/>
          <a:tab pos="2628046" algn="l"/>
          <a:tab pos="2869267" algn="l"/>
        </a:tabLst>
        <a:defRPr sz="1599" kern="1200">
          <a:solidFill>
            <a:schemeClr val="tx1"/>
          </a:solidFill>
          <a:latin typeface="+mn-lt"/>
          <a:ea typeface="+mn-ea"/>
          <a:cs typeface="+mn-cs"/>
        </a:defRPr>
      </a:lvl5pPr>
      <a:lvl6pPr marL="1800000" indent="-359716" algn="l" defTabSz="914103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tabLst>
          <a:tab pos="478211" algn="l"/>
          <a:tab pos="715201" algn="l"/>
          <a:tab pos="956422" algn="l"/>
          <a:tab pos="1193412" algn="l"/>
          <a:tab pos="1434634" algn="l"/>
          <a:tab pos="1671623" algn="l"/>
          <a:tab pos="1912845" algn="l"/>
          <a:tab pos="2149834" algn="l"/>
          <a:tab pos="2391056" algn="l"/>
          <a:tab pos="2628046" algn="l"/>
          <a:tab pos="2869267" algn="l"/>
        </a:tabLst>
        <a:defRPr sz="1599" kern="1200">
          <a:solidFill>
            <a:schemeClr val="tx1"/>
          </a:solidFill>
          <a:latin typeface="+mn-lt"/>
          <a:ea typeface="+mn-ea"/>
          <a:cs typeface="+mn-cs"/>
        </a:defRPr>
      </a:lvl6pPr>
      <a:lvl7pPr marL="2160000" indent="-360000" algn="l" defTabSz="914103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tabLst>
          <a:tab pos="478211" algn="l"/>
          <a:tab pos="715201" algn="l"/>
          <a:tab pos="956422" algn="l"/>
          <a:tab pos="1193412" algn="l"/>
          <a:tab pos="1434634" algn="l"/>
          <a:tab pos="1671623" algn="l"/>
          <a:tab pos="1912845" algn="l"/>
          <a:tab pos="2149834" algn="l"/>
          <a:tab pos="2391056" algn="l"/>
          <a:tab pos="2628046" algn="l"/>
          <a:tab pos="2869267" algn="l"/>
        </a:tabLst>
        <a:defRPr sz="1599" kern="1200">
          <a:solidFill>
            <a:schemeClr val="tx1"/>
          </a:solidFill>
          <a:latin typeface="+mn-lt"/>
          <a:ea typeface="+mn-ea"/>
          <a:cs typeface="+mn-cs"/>
        </a:defRPr>
      </a:lvl7pPr>
      <a:lvl8pPr marL="2520000" indent="-360000" algn="l" defTabSz="914103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tabLst>
          <a:tab pos="478211" algn="l"/>
          <a:tab pos="715201" algn="l"/>
          <a:tab pos="956422" algn="l"/>
          <a:tab pos="1193412" algn="l"/>
          <a:tab pos="1434634" algn="l"/>
          <a:tab pos="1671623" algn="l"/>
          <a:tab pos="1912845" algn="l"/>
          <a:tab pos="2149834" algn="l"/>
          <a:tab pos="2391056" algn="l"/>
          <a:tab pos="2628046" algn="l"/>
          <a:tab pos="2869267" algn="l"/>
        </a:tabLst>
        <a:defRPr sz="1599" kern="1200">
          <a:solidFill>
            <a:schemeClr val="tx1"/>
          </a:solidFill>
          <a:latin typeface="+mn-lt"/>
          <a:ea typeface="+mn-ea"/>
          <a:cs typeface="+mn-cs"/>
        </a:defRPr>
      </a:lvl8pPr>
      <a:lvl9pPr marL="2880000" indent="-360000" algn="l" defTabSz="914103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tabLst>
          <a:tab pos="478211" algn="l"/>
          <a:tab pos="715201" algn="l"/>
          <a:tab pos="956422" algn="l"/>
          <a:tab pos="1193412" algn="l"/>
          <a:tab pos="1434634" algn="l"/>
          <a:tab pos="1671623" algn="l"/>
          <a:tab pos="1912845" algn="l"/>
          <a:tab pos="2149834" algn="l"/>
          <a:tab pos="2391056" algn="l"/>
          <a:tab pos="2628046" algn="l"/>
          <a:tab pos="2869267" algn="l"/>
        </a:tabLst>
        <a:defRPr sz="1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0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51" algn="l" defTabSz="91410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03" algn="l" defTabSz="91410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54" algn="l" defTabSz="91410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06" algn="l" defTabSz="91410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257" algn="l" defTabSz="91410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08" algn="l" defTabSz="91410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360" algn="l" defTabSz="91410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411" algn="l" defTabSz="91410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7" pos="363" userDrawn="1">
          <p15:clr>
            <a:srgbClr val="F26B43"/>
          </p15:clr>
        </p15:guide>
        <p15:guide id="18" pos="7317" userDrawn="1">
          <p15:clr>
            <a:srgbClr val="F26B43"/>
          </p15:clr>
        </p15:guide>
        <p15:guide id="19" orient="horz" pos="3792" userDrawn="1">
          <p15:clr>
            <a:srgbClr val="F26B43"/>
          </p15:clr>
        </p15:guide>
        <p15:guide id="20" pos="5412" userDrawn="1">
          <p15:clr>
            <a:srgbClr val="F26B43"/>
          </p15:clr>
        </p15:guide>
        <p15:guide id="21" orient="horz" pos="98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5733" y="1122363"/>
            <a:ext cx="9624723" cy="2076530"/>
          </a:xfrm>
        </p:spPr>
        <p:txBody>
          <a:bodyPr/>
          <a:lstStyle/>
          <a:p>
            <a:r>
              <a:rPr lang="en-GB" sz="6600" dirty="0" smtClean="0"/>
              <a:t>WEB SENSOR</a:t>
            </a:r>
            <a:br>
              <a:rPr lang="en-GB" sz="6600" dirty="0" smtClean="0"/>
            </a:br>
            <a:endParaRPr lang="en-GB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4912" y="5445224"/>
            <a:ext cx="8015503" cy="1156933"/>
          </a:xfrm>
        </p:spPr>
        <p:txBody>
          <a:bodyPr/>
          <a:lstStyle/>
          <a:p>
            <a:r>
              <a:rPr lang="en-US" dirty="0" smtClean="0"/>
              <a:t>Hamed Siasi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UBX-19049140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74911" y="4941168"/>
            <a:ext cx="8015503" cy="347290"/>
          </a:xfrm>
        </p:spPr>
        <p:txBody>
          <a:bodyPr/>
          <a:lstStyle/>
          <a:p>
            <a:r>
              <a:rPr lang="en-GB" dirty="0" smtClean="0"/>
              <a:t>October 2019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1258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u-blox AG</a:t>
            </a:r>
            <a:endParaRPr lang="x-non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7FA0-386D-422A-B5CC-591A506A1ED3}" type="slidenum">
              <a:rPr lang="x-none" smtClean="0"/>
              <a:pPr/>
              <a:t>2</a:t>
            </a:fld>
            <a:endParaRPr lang="x-non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75733" y="159076"/>
            <a:ext cx="8015817" cy="575942"/>
          </a:xfrm>
        </p:spPr>
        <p:txBody>
          <a:bodyPr/>
          <a:lstStyle/>
          <a:p>
            <a:r>
              <a:rPr lang="en-GB" dirty="0" smtClean="0"/>
              <a:t>Web Sensors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5"/>
          </p:nvPr>
        </p:nvSpPr>
        <p:spPr>
          <a:xfrm>
            <a:off x="591103" y="539499"/>
            <a:ext cx="8015503" cy="575942"/>
          </a:xfrm>
        </p:spPr>
        <p:txBody>
          <a:bodyPr/>
          <a:lstStyle/>
          <a:p>
            <a:r>
              <a:rPr lang="en-US" sz="1400" dirty="0"/>
              <a:t>Connecting REST API interface to I2C bus interface </a:t>
            </a:r>
            <a:r>
              <a:rPr lang="en-US" sz="1400" dirty="0" smtClean="0"/>
              <a:t>(TEST)</a:t>
            </a:r>
            <a:endParaRPr lang="en-GB" sz="1400" dirty="0"/>
          </a:p>
          <a:p>
            <a:endParaRPr lang="en-GB" dirty="0"/>
          </a:p>
        </p:txBody>
      </p:sp>
      <p:grpSp>
        <p:nvGrpSpPr>
          <p:cNvPr id="118" name="Group 117"/>
          <p:cNvGrpSpPr/>
          <p:nvPr/>
        </p:nvGrpSpPr>
        <p:grpSpPr>
          <a:xfrm>
            <a:off x="2249710" y="1111434"/>
            <a:ext cx="8057100" cy="5186843"/>
            <a:chOff x="3052430" y="1039202"/>
            <a:chExt cx="7044358" cy="4924142"/>
          </a:xfrm>
        </p:grpSpPr>
        <p:sp>
          <p:nvSpPr>
            <p:cNvPr id="104" name="Rectangle 103"/>
            <p:cNvSpPr/>
            <p:nvPr/>
          </p:nvSpPr>
          <p:spPr>
            <a:xfrm>
              <a:off x="5553028" y="3604260"/>
              <a:ext cx="116252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6050280" y="3604260"/>
              <a:ext cx="93345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3052430" y="1393803"/>
              <a:ext cx="1" cy="4569541"/>
            </a:xfrm>
            <a:prstGeom prst="line">
              <a:avLst/>
            </a:prstGeom>
            <a:ln w="50800"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8155888" y="1039202"/>
              <a:ext cx="1940900" cy="26297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GB" sz="18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I2C Bus Interface</a:t>
              </a: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V="1">
              <a:off x="7789474" y="4854807"/>
              <a:ext cx="1243866" cy="891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65" name="Rectangle 64"/>
          <p:cNvSpPr/>
          <p:nvPr/>
        </p:nvSpPr>
        <p:spPr>
          <a:xfrm>
            <a:off x="6374029" y="2581347"/>
            <a:ext cx="1295400" cy="1295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r>
              <a:rPr lang="en-GB" sz="1600" dirty="0" smtClean="0"/>
              <a:t>u-blox</a:t>
            </a:r>
          </a:p>
          <a:p>
            <a:pPr algn="ctr"/>
            <a:r>
              <a:rPr lang="en-GB" sz="1200" dirty="0" smtClean="0"/>
              <a:t>NINA-W103</a:t>
            </a:r>
          </a:p>
          <a:p>
            <a:pPr algn="ctr"/>
            <a:r>
              <a:rPr lang="en-GB" sz="1200" dirty="0" smtClean="0"/>
              <a:t>Short Range</a:t>
            </a:r>
          </a:p>
          <a:p>
            <a:pPr algn="ctr"/>
            <a:r>
              <a:rPr lang="en-GB" sz="1100" dirty="0" smtClean="0"/>
              <a:t>(ESP32)</a:t>
            </a:r>
            <a:endParaRPr lang="en-GB" sz="1100" dirty="0"/>
          </a:p>
        </p:txBody>
      </p:sp>
      <p:sp>
        <p:nvSpPr>
          <p:cNvPr id="79" name="Rectangle 78"/>
          <p:cNvSpPr/>
          <p:nvPr/>
        </p:nvSpPr>
        <p:spPr>
          <a:xfrm>
            <a:off x="4029420" y="2598333"/>
            <a:ext cx="1295400" cy="1295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r>
              <a:rPr lang="en-GB" sz="1600" dirty="0" smtClean="0"/>
              <a:t>Proxy</a:t>
            </a:r>
          </a:p>
          <a:p>
            <a:pPr algn="ctr"/>
            <a:r>
              <a:rPr lang="en-US" sz="1600" dirty="0" smtClean="0"/>
              <a:t>Application</a:t>
            </a:r>
          </a:p>
          <a:p>
            <a:pPr algn="ctr"/>
            <a:endParaRPr lang="en-US" sz="1600" dirty="0"/>
          </a:p>
          <a:p>
            <a:pPr algn="ctr"/>
            <a:r>
              <a:rPr lang="en-US" sz="1600" dirty="0" smtClean="0"/>
              <a:t>PC</a:t>
            </a:r>
            <a:endParaRPr lang="en-GB" sz="1600" dirty="0" smtClean="0"/>
          </a:p>
        </p:txBody>
      </p:sp>
      <p:cxnSp>
        <p:nvCxnSpPr>
          <p:cNvPr id="81" name="Straight Connector 80"/>
          <p:cNvCxnSpPr/>
          <p:nvPr/>
        </p:nvCxnSpPr>
        <p:spPr>
          <a:xfrm>
            <a:off x="9090471" y="1484953"/>
            <a:ext cx="29636" cy="4374176"/>
          </a:xfrm>
          <a:prstGeom prst="line">
            <a:avLst/>
          </a:prstGeom>
          <a:ln w="508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1206964" y="1172149"/>
            <a:ext cx="219451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GB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REST API Interface</a:t>
            </a:r>
          </a:p>
        </p:txBody>
      </p:sp>
      <p:sp>
        <p:nvSpPr>
          <p:cNvPr id="84" name="Rectangle 83"/>
          <p:cNvSpPr/>
          <p:nvPr/>
        </p:nvSpPr>
        <p:spPr>
          <a:xfrm>
            <a:off x="9669464" y="2904592"/>
            <a:ext cx="1091308" cy="53893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r>
              <a:rPr lang="en-GB" sz="1000" b="1" dirty="0" smtClean="0">
                <a:solidFill>
                  <a:schemeClr val="bg1">
                    <a:lumMod val="95000"/>
                  </a:schemeClr>
                </a:solidFill>
              </a:rPr>
              <a:t>ROHM</a:t>
            </a:r>
          </a:p>
          <a:p>
            <a:pPr algn="ctr"/>
            <a:r>
              <a:rPr lang="en-US" sz="800" b="1" dirty="0" smtClean="0">
                <a:solidFill>
                  <a:schemeClr val="bg1">
                    <a:lumMod val="95000"/>
                  </a:schemeClr>
                </a:solidFill>
              </a:rPr>
              <a:t>BM1383AGLV</a:t>
            </a:r>
            <a:endParaRPr lang="en-GB" sz="8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6374029" y="4879531"/>
            <a:ext cx="1293752" cy="53893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r>
              <a:rPr lang="en-GB" sz="1000" b="1" dirty="0" smtClean="0">
                <a:solidFill>
                  <a:schemeClr val="bg1">
                    <a:lumMod val="95000"/>
                  </a:schemeClr>
                </a:solidFill>
              </a:rPr>
              <a:t>Battery-charger sensor</a:t>
            </a:r>
          </a:p>
          <a:p>
            <a:pPr algn="ctr"/>
            <a:r>
              <a:rPr lang="en-US" sz="1000" b="1" dirty="0" smtClean="0">
                <a:solidFill>
                  <a:schemeClr val="bg1">
                    <a:lumMod val="95000"/>
                  </a:schemeClr>
                </a:solidFill>
              </a:rPr>
              <a:t>(Carrier sensor)</a:t>
            </a:r>
            <a:endParaRPr lang="en-GB" sz="1000" b="1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6374029" y="4269653"/>
            <a:ext cx="1295400" cy="53893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r>
              <a:rPr lang="en-US" sz="1000" b="1" dirty="0" smtClean="0">
                <a:solidFill>
                  <a:schemeClr val="bg1">
                    <a:lumMod val="95000"/>
                  </a:schemeClr>
                </a:solidFill>
              </a:rPr>
              <a:t>Accelerometer</a:t>
            </a:r>
            <a:endParaRPr lang="en-US" sz="1000" b="1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en-US" sz="1000" b="1" dirty="0" smtClean="0">
                <a:solidFill>
                  <a:schemeClr val="bg1">
                    <a:lumMod val="95000"/>
                  </a:schemeClr>
                </a:solidFill>
              </a:rPr>
              <a:t>(Board sensor)</a:t>
            </a:r>
            <a:endParaRPr lang="en-GB" sz="1000" b="1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9672080" y="3874605"/>
            <a:ext cx="1088692" cy="14084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r>
              <a:rPr lang="en-US" sz="1100" dirty="0" smtClean="0"/>
              <a:t>Microchip MCP23008</a:t>
            </a:r>
            <a:endParaRPr lang="en-GB" sz="1100" dirty="0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7713796" y="4539121"/>
            <a:ext cx="1376675" cy="30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9148320" y="4536440"/>
            <a:ext cx="524046" cy="299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9120107" y="3196647"/>
            <a:ext cx="549357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94" name="Rectangle 93"/>
          <p:cNvSpPr/>
          <p:nvPr/>
        </p:nvSpPr>
        <p:spPr>
          <a:xfrm>
            <a:off x="9669464" y="2311878"/>
            <a:ext cx="1092856" cy="53893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r>
              <a:rPr lang="en-GB" sz="1000" b="1" dirty="0" smtClean="0">
                <a:solidFill>
                  <a:schemeClr val="bg1">
                    <a:lumMod val="95000"/>
                  </a:schemeClr>
                </a:solidFill>
              </a:rPr>
              <a:t>SENSIRION sensor board</a:t>
            </a:r>
          </a:p>
        </p:txBody>
      </p:sp>
      <p:cxnSp>
        <p:nvCxnSpPr>
          <p:cNvPr id="95" name="Straight Arrow Connector 94"/>
          <p:cNvCxnSpPr/>
          <p:nvPr/>
        </p:nvCxnSpPr>
        <p:spPr>
          <a:xfrm>
            <a:off x="7713796" y="3196647"/>
            <a:ext cx="1340830" cy="568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>
            <a:off x="5418063" y="3174061"/>
            <a:ext cx="898522" cy="0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2321719" y="3174061"/>
            <a:ext cx="1296144" cy="0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3684606" y="2598333"/>
            <a:ext cx="318932" cy="1295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endParaRPr lang="en-GB" sz="1600" dirty="0" smtClean="0"/>
          </a:p>
          <a:p>
            <a:pPr algn="ctr"/>
            <a:endParaRPr lang="en-GB" sz="1000" b="1" dirty="0" smtClean="0"/>
          </a:p>
        </p:txBody>
      </p:sp>
      <p:sp>
        <p:nvSpPr>
          <p:cNvPr id="106" name="Rectangle 105"/>
          <p:cNvSpPr/>
          <p:nvPr/>
        </p:nvSpPr>
        <p:spPr>
          <a:xfrm>
            <a:off x="1614977" y="3984094"/>
            <a:ext cx="1302216" cy="356169"/>
          </a:xfrm>
          <a:prstGeom prst="rect">
            <a:avLst/>
          </a:prstGeom>
          <a:solidFill>
            <a:srgbClr val="CBCBCA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36000" rIns="36000" bIns="36000" rtlCol="0" anchor="ctr" anchorCtr="0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POST   i2c/</a:t>
            </a:r>
            <a:r>
              <a:rPr lang="en-US" sz="1000" b="1" dirty="0" err="1" smtClean="0">
                <a:solidFill>
                  <a:schemeClr val="tx1"/>
                </a:solidFill>
              </a:rPr>
              <a:t>config</a:t>
            </a:r>
            <a:endParaRPr lang="en-GB" sz="1000" b="1" dirty="0">
              <a:solidFill>
                <a:schemeClr val="tx1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1596723" y="4378773"/>
            <a:ext cx="1302216" cy="356169"/>
          </a:xfrm>
          <a:prstGeom prst="rect">
            <a:avLst/>
          </a:prstGeom>
          <a:solidFill>
            <a:srgbClr val="CBCBCA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36000" rIns="36000" bIns="36000" rtlCol="0" anchor="ctr" anchorCtr="0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GET   i2c/detect</a:t>
            </a:r>
            <a:endParaRPr lang="en-GB" sz="1000" b="1" dirty="0">
              <a:solidFill>
                <a:schemeClr val="tx1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1596723" y="4783816"/>
            <a:ext cx="1302216" cy="356169"/>
          </a:xfrm>
          <a:prstGeom prst="rect">
            <a:avLst/>
          </a:prstGeom>
          <a:solidFill>
            <a:srgbClr val="CBCBCA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36000" rIns="36000" bIns="36000" rtlCol="0" anchor="ctr" anchorCtr="0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GET         i2c/get</a:t>
            </a:r>
            <a:endParaRPr lang="en-GB" sz="1000" b="1" dirty="0">
              <a:solidFill>
                <a:schemeClr val="tx1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1596723" y="5175543"/>
            <a:ext cx="1302216" cy="356169"/>
          </a:xfrm>
          <a:prstGeom prst="rect">
            <a:avLst/>
          </a:prstGeom>
          <a:solidFill>
            <a:srgbClr val="CBCBCA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36000" rIns="36000" bIns="36000" rtlCol="0" anchor="ctr" anchorCtr="0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POST      i2c/set</a:t>
            </a:r>
            <a:endParaRPr lang="en-GB" sz="1000" b="1" dirty="0">
              <a:solidFill>
                <a:schemeClr val="tx1"/>
              </a:solidFill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1596723" y="5567408"/>
            <a:ext cx="1302216" cy="356169"/>
          </a:xfrm>
          <a:prstGeom prst="rect">
            <a:avLst/>
          </a:prstGeom>
          <a:solidFill>
            <a:srgbClr val="CBCBCA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36000" rIns="36000" bIns="36000" rtlCol="0" anchor="ctr" anchorCtr="0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GET     i2c/dump</a:t>
            </a:r>
            <a:endParaRPr lang="en-GB" sz="1000" b="1" dirty="0">
              <a:solidFill>
                <a:schemeClr val="tx1"/>
              </a:solidFill>
            </a:endParaRPr>
          </a:p>
        </p:txBody>
      </p:sp>
      <p:pic>
        <p:nvPicPr>
          <p:cNvPr id="119" name="Picture 1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755" y="2028526"/>
            <a:ext cx="641290" cy="641290"/>
          </a:xfrm>
          <a:prstGeom prst="rect">
            <a:avLst/>
          </a:prstGeom>
        </p:spPr>
      </p:pic>
      <p:sp>
        <p:nvSpPr>
          <p:cNvPr id="120" name="Text Placeholder 2"/>
          <p:cNvSpPr txBox="1">
            <a:spLocks/>
          </p:cNvSpPr>
          <p:nvPr/>
        </p:nvSpPr>
        <p:spPr>
          <a:xfrm>
            <a:off x="307380" y="2534103"/>
            <a:ext cx="1132694" cy="29661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1651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rgbClr val="17365D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742950" marR="0" lvl="1" indent="-1333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Char char="–"/>
              <a:defRPr sz="2400" b="1" i="0" u="none" strike="noStrike" cap="none">
                <a:solidFill>
                  <a:srgbClr val="17365D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143000" marR="0" lvl="2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Char char="•"/>
              <a:defRPr sz="2000" b="1" i="0" u="none" strike="noStrike" cap="none">
                <a:solidFill>
                  <a:srgbClr val="17365D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600200" marR="0" lvl="3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Char char="–"/>
              <a:defRPr sz="2000" b="1" i="0" u="none" strike="noStrike" cap="none">
                <a:solidFill>
                  <a:srgbClr val="17365D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057400" marR="0" lvl="4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Char char="»"/>
              <a:defRPr sz="2000" b="1" i="0" u="none" strike="noStrike" cap="none">
                <a:solidFill>
                  <a:srgbClr val="17365D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514600" marR="0" lvl="5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77800" indent="0">
              <a:buNone/>
            </a:pPr>
            <a:r>
              <a:rPr lang="en-US" sz="1000" dirty="0" smtClean="0">
                <a:solidFill>
                  <a:schemeClr val="tx1"/>
                </a:solidFill>
                <a:latin typeface="+mj-lt"/>
              </a:rPr>
              <a:t>Developer</a:t>
            </a:r>
            <a:endParaRPr lang="en-US" sz="10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21" name="Picture 1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301" y="3175392"/>
            <a:ext cx="708876" cy="656087"/>
          </a:xfrm>
          <a:prstGeom prst="rect">
            <a:avLst/>
          </a:prstGeom>
        </p:spPr>
      </p:pic>
      <p:sp>
        <p:nvSpPr>
          <p:cNvPr id="122" name="Text Placeholder 2"/>
          <p:cNvSpPr txBox="1">
            <a:spLocks/>
          </p:cNvSpPr>
          <p:nvPr/>
        </p:nvSpPr>
        <p:spPr>
          <a:xfrm>
            <a:off x="353440" y="3737466"/>
            <a:ext cx="812605" cy="29661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1651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rgbClr val="17365D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742950" marR="0" lvl="1" indent="-1333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Char char="–"/>
              <a:defRPr sz="2400" b="1" i="0" u="none" strike="noStrike" cap="none">
                <a:solidFill>
                  <a:srgbClr val="17365D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143000" marR="0" lvl="2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Char char="•"/>
              <a:defRPr sz="2000" b="1" i="0" u="none" strike="noStrike" cap="none">
                <a:solidFill>
                  <a:srgbClr val="17365D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600200" marR="0" lvl="3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Char char="–"/>
              <a:defRPr sz="2000" b="1" i="0" u="none" strike="noStrike" cap="none">
                <a:solidFill>
                  <a:srgbClr val="17365D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057400" marR="0" lvl="4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Char char="»"/>
              <a:defRPr sz="2000" b="1" i="0" u="none" strike="noStrike" cap="none">
                <a:solidFill>
                  <a:srgbClr val="17365D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514600" marR="0" lvl="5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77800" indent="0" algn="ctr">
              <a:buNone/>
            </a:pPr>
            <a:r>
              <a:rPr lang="en-US" sz="1000" dirty="0" smtClean="0">
                <a:solidFill>
                  <a:schemeClr val="tx1"/>
                </a:solidFill>
                <a:latin typeface="+mj-lt"/>
              </a:rPr>
              <a:t>Tester</a:t>
            </a:r>
            <a:endParaRPr lang="en-US" sz="1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946697" y="2010383"/>
            <a:ext cx="2156177" cy="372678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4" name="Picture 1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987" y="4387603"/>
            <a:ext cx="1101904" cy="656231"/>
          </a:xfrm>
          <a:prstGeom prst="rect">
            <a:avLst/>
          </a:prstGeom>
        </p:spPr>
      </p:pic>
      <p:sp>
        <p:nvSpPr>
          <p:cNvPr id="125" name="Text Placeholder 2"/>
          <p:cNvSpPr txBox="1">
            <a:spLocks/>
          </p:cNvSpPr>
          <p:nvPr/>
        </p:nvSpPr>
        <p:spPr>
          <a:xfrm>
            <a:off x="271790" y="4922152"/>
            <a:ext cx="875415" cy="29661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1651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rgbClr val="17365D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742950" marR="0" lvl="1" indent="-1333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Char char="–"/>
              <a:defRPr sz="2400" b="1" i="0" u="none" strike="noStrike" cap="none">
                <a:solidFill>
                  <a:srgbClr val="17365D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143000" marR="0" lvl="2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Char char="•"/>
              <a:defRPr sz="2000" b="1" i="0" u="none" strike="noStrike" cap="none">
                <a:solidFill>
                  <a:srgbClr val="17365D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600200" marR="0" lvl="3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Char char="–"/>
              <a:defRPr sz="2000" b="1" i="0" u="none" strike="noStrike" cap="none">
                <a:solidFill>
                  <a:srgbClr val="17365D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057400" marR="0" lvl="4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Char char="»"/>
              <a:defRPr sz="2000" b="1" i="0" u="none" strike="noStrike" cap="none">
                <a:solidFill>
                  <a:srgbClr val="17365D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514600" marR="0" lvl="5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77800" indent="0" algn="ctr">
              <a:buNone/>
            </a:pPr>
            <a:r>
              <a:rPr lang="en-US" sz="1000" dirty="0" smtClean="0">
                <a:solidFill>
                  <a:schemeClr val="tx1"/>
                </a:solidFill>
                <a:latin typeface="+mj-lt"/>
              </a:rPr>
              <a:t>Process</a:t>
            </a:r>
            <a:endParaRPr lang="en-US" sz="1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2" name="TextBox 31"/>
          <p:cNvSpPr txBox="1"/>
          <p:nvPr/>
        </p:nvSpPr>
        <p:spPr>
          <a:xfrm rot="16200000">
            <a:off x="3363795" y="3177424"/>
            <a:ext cx="97703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900" dirty="0" smtClean="0">
                <a:solidFill>
                  <a:schemeClr val="bg1"/>
                </a:solidFill>
              </a:rPr>
              <a:t>Listening </a:t>
            </a:r>
            <a:r>
              <a:rPr lang="en-GB" sz="900" dirty="0">
                <a:solidFill>
                  <a:schemeClr val="bg1"/>
                </a:solidFill>
              </a:rPr>
              <a:t>socket</a:t>
            </a:r>
            <a:endParaRPr lang="en-GB" sz="900" dirty="0" smtClean="0">
              <a:solidFill>
                <a:schemeClr val="bg1"/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6316585" y="1804777"/>
            <a:ext cx="1562103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DC Carrier board</a:t>
            </a:r>
            <a:endParaRPr lang="en-GB" sz="1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27" name="Straight Arrow Connector 126"/>
          <p:cNvCxnSpPr/>
          <p:nvPr/>
        </p:nvCxnSpPr>
        <p:spPr>
          <a:xfrm>
            <a:off x="9120107" y="2598333"/>
            <a:ext cx="549357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>
            <a:off x="10788699" y="4340263"/>
            <a:ext cx="361933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>
            <a:off x="10788699" y="4511848"/>
            <a:ext cx="361933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10788699" y="4666861"/>
            <a:ext cx="361933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>
            <a:off x="10788699" y="4808590"/>
            <a:ext cx="361933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10788699" y="4966020"/>
            <a:ext cx="361933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/>
          <p:nvPr/>
        </p:nvCxnSpPr>
        <p:spPr>
          <a:xfrm>
            <a:off x="10788698" y="5130600"/>
            <a:ext cx="361933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>
            <a:off x="10788697" y="4011345"/>
            <a:ext cx="361933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>
            <a:off x="10788698" y="4162178"/>
            <a:ext cx="361933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>
            <a:off x="10788697" y="5283065"/>
            <a:ext cx="361933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>
            <a:off x="10788697" y="3874605"/>
            <a:ext cx="361933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>
            <a:off x="10788695" y="2686053"/>
            <a:ext cx="361933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>
            <a:off x="10788696" y="2498559"/>
            <a:ext cx="361933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1292327" y="2437003"/>
            <a:ext cx="611194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800" dirty="0" smtClean="0">
                <a:solidFill>
                  <a:schemeClr val="accent5"/>
                </a:solidFill>
              </a:rPr>
              <a:t>SHTC1</a:t>
            </a:r>
            <a:endParaRPr lang="en-GB" sz="800" dirty="0" smtClean="0">
              <a:solidFill>
                <a:schemeClr val="accent5"/>
              </a:solidFill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11292327" y="2608260"/>
            <a:ext cx="611194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800" dirty="0" smtClean="0">
                <a:solidFill>
                  <a:schemeClr val="accent5"/>
                </a:solidFill>
              </a:rPr>
              <a:t>SGP30</a:t>
            </a:r>
            <a:endParaRPr lang="en-GB" sz="800" dirty="0" smtClean="0">
              <a:solidFill>
                <a:schemeClr val="accent5"/>
              </a:solidFill>
            </a:endParaRPr>
          </a:p>
        </p:txBody>
      </p:sp>
      <p:cxnSp>
        <p:nvCxnSpPr>
          <p:cNvPr id="147" name="Straight Arrow Connector 146"/>
          <p:cNvCxnSpPr/>
          <p:nvPr/>
        </p:nvCxnSpPr>
        <p:spPr>
          <a:xfrm>
            <a:off x="10788695" y="3173519"/>
            <a:ext cx="361933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11310128" y="3105936"/>
            <a:ext cx="855451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800" dirty="0" smtClean="0">
                <a:solidFill>
                  <a:schemeClr val="accent5"/>
                </a:solidFill>
              </a:rPr>
              <a:t>CLGA12V025M</a:t>
            </a:r>
            <a:endParaRPr lang="en-GB" sz="800" dirty="0" smtClean="0">
              <a:solidFill>
                <a:schemeClr val="accent5"/>
              </a:solidFill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11310128" y="3824215"/>
            <a:ext cx="611194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800" dirty="0" smtClean="0">
                <a:solidFill>
                  <a:schemeClr val="accent5"/>
                </a:solidFill>
              </a:rPr>
              <a:t>LED</a:t>
            </a:r>
            <a:endParaRPr lang="en-GB" sz="800" dirty="0" smtClean="0">
              <a:solidFill>
                <a:schemeClr val="accent5"/>
              </a:solidFill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9279598" y="4598001"/>
            <a:ext cx="611194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800" dirty="0" smtClean="0">
                <a:solidFill>
                  <a:schemeClr val="accent4"/>
                </a:solidFill>
              </a:rPr>
              <a:t>0X20</a:t>
            </a:r>
            <a:endParaRPr lang="en-GB" sz="800" dirty="0" smtClean="0">
              <a:solidFill>
                <a:schemeClr val="accent4"/>
              </a:solidFill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9250530" y="3239598"/>
            <a:ext cx="611194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800" dirty="0" smtClean="0">
                <a:solidFill>
                  <a:schemeClr val="accent4"/>
                </a:solidFill>
              </a:rPr>
              <a:t>0X19</a:t>
            </a:r>
            <a:endParaRPr lang="en-GB" sz="800" dirty="0" smtClean="0">
              <a:solidFill>
                <a:schemeClr val="accent4"/>
              </a:solidFill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9279598" y="2623195"/>
            <a:ext cx="611194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800" dirty="0" smtClean="0">
                <a:solidFill>
                  <a:schemeClr val="accent4"/>
                </a:solidFill>
              </a:rPr>
              <a:t>0X70</a:t>
            </a:r>
            <a:endParaRPr lang="en-GB" sz="800" dirty="0" smtClean="0">
              <a:solidFill>
                <a:schemeClr val="accent4"/>
              </a:solidFill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8203408" y="3220021"/>
            <a:ext cx="77244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800" dirty="0" err="1">
                <a:solidFill>
                  <a:schemeClr val="accent4"/>
                </a:solidFill>
              </a:rPr>
              <a:t>sda</a:t>
            </a:r>
            <a:r>
              <a:rPr lang="en-GB" sz="800" dirty="0">
                <a:solidFill>
                  <a:schemeClr val="accent4"/>
                </a:solidFill>
              </a:rPr>
              <a:t>=5 </a:t>
            </a:r>
            <a:r>
              <a:rPr lang="en-GB" sz="800" dirty="0" err="1">
                <a:solidFill>
                  <a:schemeClr val="accent4"/>
                </a:solidFill>
              </a:rPr>
              <a:t>scl</a:t>
            </a:r>
            <a:r>
              <a:rPr lang="en-GB" sz="800" dirty="0">
                <a:solidFill>
                  <a:schemeClr val="accent4"/>
                </a:solidFill>
              </a:rPr>
              <a:t>=18</a:t>
            </a:r>
            <a:endParaRPr lang="en-GB" sz="800" dirty="0" smtClean="0">
              <a:solidFill>
                <a:schemeClr val="accent4"/>
              </a:solidFill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8654847" y="5151182"/>
            <a:ext cx="611194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800" dirty="0" smtClean="0">
                <a:solidFill>
                  <a:schemeClr val="accent4"/>
                </a:solidFill>
              </a:rPr>
              <a:t>0X6b</a:t>
            </a:r>
            <a:endParaRPr lang="en-GB" sz="800" dirty="0" smtClean="0">
              <a:solidFill>
                <a:schemeClr val="accent4"/>
              </a:solidFill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8668404" y="4584406"/>
            <a:ext cx="611194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800" dirty="0" smtClean="0">
                <a:solidFill>
                  <a:schemeClr val="accent4"/>
                </a:solidFill>
              </a:rPr>
              <a:t>0X5d</a:t>
            </a:r>
            <a:endParaRPr lang="en-GB" sz="800" dirty="0" smtClean="0">
              <a:solidFill>
                <a:schemeClr val="accent4"/>
              </a:solidFill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3333376" y="2003124"/>
            <a:ext cx="2345173" cy="3734040"/>
          </a:xfrm>
          <a:prstGeom prst="rect">
            <a:avLst/>
          </a:prstGeom>
          <a:noFill/>
          <a:ln w="571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7" name="TextBox 156"/>
          <p:cNvSpPr txBox="1"/>
          <p:nvPr/>
        </p:nvSpPr>
        <p:spPr>
          <a:xfrm>
            <a:off x="3802590" y="1791161"/>
            <a:ext cx="1562103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000" b="1" dirty="0" smtClean="0">
                <a:solidFill>
                  <a:schemeClr val="bg2"/>
                </a:solidFill>
              </a:rPr>
              <a:t>Testing PC</a:t>
            </a:r>
            <a:endParaRPr lang="en-GB" sz="1000" b="1" dirty="0">
              <a:solidFill>
                <a:schemeClr val="bg2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 rot="16200000">
            <a:off x="5419499" y="3570150"/>
            <a:ext cx="92523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000" b="1" dirty="0">
                <a:solidFill>
                  <a:schemeClr val="bg2"/>
                </a:solidFill>
              </a:rPr>
              <a:t>UART (Debug)</a:t>
            </a:r>
          </a:p>
          <a:p>
            <a:pPr algn="l"/>
            <a:endParaRPr lang="en-GB" sz="800" dirty="0" smtClean="0"/>
          </a:p>
        </p:txBody>
      </p:sp>
    </p:spTree>
    <p:extLst>
      <p:ext uri="{BB962C8B-B14F-4D97-AF65-F5344CB8AC3E}">
        <p14:creationId xmlns:p14="http://schemas.microsoft.com/office/powerpoint/2010/main" val="1798438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u-blox AG</a:t>
            </a:r>
            <a:endParaRPr lang="x-non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7FA0-386D-422A-B5CC-591A506A1ED3}" type="slidenum">
              <a:rPr lang="x-none" smtClean="0"/>
              <a:pPr/>
              <a:t>3</a:t>
            </a:fld>
            <a:endParaRPr lang="x-non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74980" y="161567"/>
            <a:ext cx="8015817" cy="575942"/>
          </a:xfrm>
        </p:spPr>
        <p:txBody>
          <a:bodyPr/>
          <a:lstStyle/>
          <a:p>
            <a:r>
              <a:rPr lang="en-GB" dirty="0" smtClean="0"/>
              <a:t>Web Sensors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5"/>
          </p:nvPr>
        </p:nvSpPr>
        <p:spPr>
          <a:xfrm>
            <a:off x="575294" y="549567"/>
            <a:ext cx="8015503" cy="575942"/>
          </a:xfrm>
        </p:spPr>
        <p:txBody>
          <a:bodyPr/>
          <a:lstStyle/>
          <a:p>
            <a:r>
              <a:rPr lang="en-US" sz="1400" dirty="0"/>
              <a:t>Connecting REST API interface to I2C bus </a:t>
            </a:r>
            <a:r>
              <a:rPr lang="en-US" sz="1400" dirty="0" smtClean="0"/>
              <a:t>interface (Prototype) </a:t>
            </a:r>
            <a:endParaRPr lang="en-GB" sz="1400" dirty="0"/>
          </a:p>
          <a:p>
            <a:endParaRPr lang="en-GB" dirty="0"/>
          </a:p>
        </p:txBody>
      </p:sp>
      <p:grpSp>
        <p:nvGrpSpPr>
          <p:cNvPr id="118" name="Group 117"/>
          <p:cNvGrpSpPr/>
          <p:nvPr/>
        </p:nvGrpSpPr>
        <p:grpSpPr>
          <a:xfrm>
            <a:off x="2246916" y="1484953"/>
            <a:ext cx="176677" cy="5184407"/>
            <a:chOff x="3002742" y="1393803"/>
            <a:chExt cx="3140883" cy="4921830"/>
          </a:xfrm>
        </p:grpSpPr>
        <p:sp>
          <p:nvSpPr>
            <p:cNvPr id="104" name="Rectangle 103"/>
            <p:cNvSpPr/>
            <p:nvPr/>
          </p:nvSpPr>
          <p:spPr>
            <a:xfrm>
              <a:off x="5553028" y="3604260"/>
              <a:ext cx="116252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6050280" y="3604260"/>
              <a:ext cx="93345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4" name="Straight Connector 23"/>
            <p:cNvCxnSpPr/>
            <p:nvPr/>
          </p:nvCxnSpPr>
          <p:spPr>
            <a:xfrm flipH="1">
              <a:off x="3002742" y="1393803"/>
              <a:ext cx="49688" cy="4921830"/>
            </a:xfrm>
            <a:prstGeom prst="line">
              <a:avLst/>
            </a:prstGeom>
            <a:ln w="50800"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82" name="TextBox 81"/>
          <p:cNvSpPr txBox="1"/>
          <p:nvPr/>
        </p:nvSpPr>
        <p:spPr>
          <a:xfrm>
            <a:off x="1206964" y="1172149"/>
            <a:ext cx="219451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GB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REST API Interface</a:t>
            </a:r>
          </a:p>
        </p:txBody>
      </p:sp>
      <p:cxnSp>
        <p:nvCxnSpPr>
          <p:cNvPr id="99" name="Straight Arrow Connector 98"/>
          <p:cNvCxnSpPr/>
          <p:nvPr/>
        </p:nvCxnSpPr>
        <p:spPr>
          <a:xfrm flipV="1">
            <a:off x="2289105" y="3150649"/>
            <a:ext cx="573252" cy="3216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6" name="Rectangle 105"/>
          <p:cNvSpPr/>
          <p:nvPr/>
        </p:nvSpPr>
        <p:spPr>
          <a:xfrm>
            <a:off x="1365454" y="4241832"/>
            <a:ext cx="1706210" cy="356169"/>
          </a:xfrm>
          <a:prstGeom prst="rect">
            <a:avLst/>
          </a:prstGeom>
          <a:solidFill>
            <a:srgbClr val="CBCBCA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36000" rIns="36000" bIns="36000" rtlCol="0" anchor="ctr" anchorCtr="0"/>
          <a:lstStyle/>
          <a:p>
            <a:pPr algn="ctr"/>
            <a:r>
              <a:rPr lang="en-US" sz="1200" b="1" dirty="0" smtClean="0">
                <a:solidFill>
                  <a:schemeClr val="accent3">
                    <a:lumMod val="75000"/>
                    <a:lumOff val="25000"/>
                  </a:schemeClr>
                </a:solidFill>
              </a:rPr>
              <a:t>POST    i2c/</a:t>
            </a:r>
            <a:r>
              <a:rPr lang="en-US" sz="1200" b="1" dirty="0" err="1" smtClean="0">
                <a:solidFill>
                  <a:schemeClr val="accent3">
                    <a:lumMod val="75000"/>
                    <a:lumOff val="25000"/>
                  </a:schemeClr>
                </a:solidFill>
              </a:rPr>
              <a:t>config</a:t>
            </a:r>
            <a:endParaRPr lang="en-GB" sz="1200" b="1" dirty="0">
              <a:solidFill>
                <a:schemeClr val="accent3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1365454" y="4636511"/>
            <a:ext cx="1706210" cy="356169"/>
          </a:xfrm>
          <a:prstGeom prst="rect">
            <a:avLst/>
          </a:prstGeom>
          <a:solidFill>
            <a:srgbClr val="CBCBCA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36000" rIns="36000" bIns="36000" rtlCol="0" anchor="ctr" anchorCtr="0"/>
          <a:lstStyle/>
          <a:p>
            <a:pPr algn="ctr"/>
            <a:r>
              <a:rPr lang="en-US" sz="1200" b="1" dirty="0" smtClean="0">
                <a:solidFill>
                  <a:schemeClr val="accent3">
                    <a:lumMod val="75000"/>
                    <a:lumOff val="25000"/>
                  </a:schemeClr>
                </a:solidFill>
              </a:rPr>
              <a:t>GET     i2c/detect</a:t>
            </a:r>
            <a:endParaRPr lang="en-GB" sz="1200" b="1" dirty="0">
              <a:solidFill>
                <a:schemeClr val="accent3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1365454" y="5041554"/>
            <a:ext cx="1706210" cy="356169"/>
          </a:xfrm>
          <a:prstGeom prst="rect">
            <a:avLst/>
          </a:prstGeom>
          <a:solidFill>
            <a:srgbClr val="CBCBCA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36000" rIns="36000" bIns="36000" rtlCol="0" anchor="ctr" anchorCtr="0"/>
          <a:lstStyle/>
          <a:p>
            <a:pPr algn="ctr"/>
            <a:r>
              <a:rPr lang="en-US" sz="1200" b="1" dirty="0" smtClean="0">
                <a:solidFill>
                  <a:schemeClr val="accent3">
                    <a:lumMod val="75000"/>
                    <a:lumOff val="25000"/>
                  </a:schemeClr>
                </a:solidFill>
              </a:rPr>
              <a:t>GET          i2c/get</a:t>
            </a:r>
            <a:endParaRPr lang="en-GB" sz="1200" b="1" dirty="0">
              <a:solidFill>
                <a:schemeClr val="accent3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1365454" y="5433281"/>
            <a:ext cx="1706210" cy="356169"/>
          </a:xfrm>
          <a:prstGeom prst="rect">
            <a:avLst/>
          </a:prstGeom>
          <a:solidFill>
            <a:srgbClr val="CBCBCA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36000" rIns="36000" bIns="36000" rtlCol="0" anchor="ctr" anchorCtr="0"/>
          <a:lstStyle/>
          <a:p>
            <a:pPr algn="ctr"/>
            <a:r>
              <a:rPr lang="en-US" sz="1200" b="1" dirty="0" smtClean="0">
                <a:solidFill>
                  <a:schemeClr val="accent3">
                    <a:lumMod val="75000"/>
                    <a:lumOff val="25000"/>
                  </a:schemeClr>
                </a:solidFill>
              </a:rPr>
              <a:t>POST        i2c/set</a:t>
            </a:r>
            <a:endParaRPr lang="en-GB" sz="1200" b="1" dirty="0">
              <a:solidFill>
                <a:schemeClr val="accent3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1365454" y="5825146"/>
            <a:ext cx="1706210" cy="356169"/>
          </a:xfrm>
          <a:prstGeom prst="rect">
            <a:avLst/>
          </a:prstGeom>
          <a:solidFill>
            <a:srgbClr val="CBCBCA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36000" rIns="36000" bIns="36000" rtlCol="0" anchor="ctr" anchorCtr="0"/>
          <a:lstStyle/>
          <a:p>
            <a:pPr algn="ctr"/>
            <a:r>
              <a:rPr lang="en-US" sz="1200" b="1" dirty="0" smtClean="0">
                <a:solidFill>
                  <a:schemeClr val="accent3">
                    <a:lumMod val="75000"/>
                    <a:lumOff val="25000"/>
                  </a:schemeClr>
                </a:solidFill>
              </a:rPr>
              <a:t>GET      i2c/dump</a:t>
            </a:r>
            <a:endParaRPr lang="en-GB" sz="1200" b="1" dirty="0">
              <a:solidFill>
                <a:schemeClr val="accent3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19" name="Picture 1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756" y="1627104"/>
            <a:ext cx="489240" cy="489240"/>
          </a:xfrm>
          <a:prstGeom prst="rect">
            <a:avLst/>
          </a:prstGeom>
        </p:spPr>
      </p:pic>
      <p:sp>
        <p:nvSpPr>
          <p:cNvPr id="120" name="Text Placeholder 2"/>
          <p:cNvSpPr txBox="1">
            <a:spLocks/>
          </p:cNvSpPr>
          <p:nvPr/>
        </p:nvSpPr>
        <p:spPr>
          <a:xfrm>
            <a:off x="-36822" y="2062114"/>
            <a:ext cx="1132694" cy="29661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1651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rgbClr val="17365D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742950" marR="0" lvl="1" indent="-1333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Char char="–"/>
              <a:defRPr sz="2400" b="1" i="0" u="none" strike="noStrike" cap="none">
                <a:solidFill>
                  <a:srgbClr val="17365D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143000" marR="0" lvl="2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Char char="•"/>
              <a:defRPr sz="2000" b="1" i="0" u="none" strike="noStrike" cap="none">
                <a:solidFill>
                  <a:srgbClr val="17365D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600200" marR="0" lvl="3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Char char="–"/>
              <a:defRPr sz="2000" b="1" i="0" u="none" strike="noStrike" cap="none">
                <a:solidFill>
                  <a:srgbClr val="17365D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057400" marR="0" lvl="4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Char char="»"/>
              <a:defRPr sz="2000" b="1" i="0" u="none" strike="noStrike" cap="none">
                <a:solidFill>
                  <a:srgbClr val="17365D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514600" marR="0" lvl="5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77800" indent="0">
              <a:buNone/>
            </a:pPr>
            <a:r>
              <a:rPr lang="en-US" sz="1000" dirty="0" smtClean="0">
                <a:solidFill>
                  <a:schemeClr val="tx1"/>
                </a:solidFill>
                <a:latin typeface="+mj-lt"/>
              </a:rPr>
              <a:t>Developer</a:t>
            </a:r>
            <a:endParaRPr lang="en-US" sz="10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21" name="Picture 1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828" y="2469871"/>
            <a:ext cx="503729" cy="466217"/>
          </a:xfrm>
          <a:prstGeom prst="rect">
            <a:avLst/>
          </a:prstGeom>
        </p:spPr>
      </p:pic>
      <p:sp>
        <p:nvSpPr>
          <p:cNvPr id="122" name="Text Placeholder 2"/>
          <p:cNvSpPr txBox="1">
            <a:spLocks/>
          </p:cNvSpPr>
          <p:nvPr/>
        </p:nvSpPr>
        <p:spPr>
          <a:xfrm>
            <a:off x="26789" y="2854039"/>
            <a:ext cx="812605" cy="29661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1651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rgbClr val="17365D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742950" marR="0" lvl="1" indent="-1333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Char char="–"/>
              <a:defRPr sz="2400" b="1" i="0" u="none" strike="noStrike" cap="none">
                <a:solidFill>
                  <a:srgbClr val="17365D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143000" marR="0" lvl="2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Char char="•"/>
              <a:defRPr sz="2000" b="1" i="0" u="none" strike="noStrike" cap="none">
                <a:solidFill>
                  <a:srgbClr val="17365D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600200" marR="0" lvl="3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Char char="–"/>
              <a:defRPr sz="2000" b="1" i="0" u="none" strike="noStrike" cap="none">
                <a:solidFill>
                  <a:srgbClr val="17365D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057400" marR="0" lvl="4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Char char="»"/>
              <a:defRPr sz="2000" b="1" i="0" u="none" strike="noStrike" cap="none">
                <a:solidFill>
                  <a:srgbClr val="17365D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514600" marR="0" lvl="5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77800" indent="0" algn="ctr">
              <a:buNone/>
            </a:pPr>
            <a:r>
              <a:rPr lang="en-US" sz="1000" dirty="0" smtClean="0">
                <a:solidFill>
                  <a:schemeClr val="tx1"/>
                </a:solidFill>
                <a:latin typeface="+mj-lt"/>
              </a:rPr>
              <a:t>Tester</a:t>
            </a:r>
            <a:endParaRPr lang="en-US" sz="10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24" name="Picture 1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28" y="3287469"/>
            <a:ext cx="926536" cy="551792"/>
          </a:xfrm>
          <a:prstGeom prst="rect">
            <a:avLst/>
          </a:prstGeom>
        </p:spPr>
      </p:pic>
      <p:sp>
        <p:nvSpPr>
          <p:cNvPr id="125" name="Text Placeholder 2"/>
          <p:cNvSpPr txBox="1">
            <a:spLocks/>
          </p:cNvSpPr>
          <p:nvPr/>
        </p:nvSpPr>
        <p:spPr>
          <a:xfrm>
            <a:off x="-69479" y="3731782"/>
            <a:ext cx="875415" cy="29661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1651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rgbClr val="17365D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742950" marR="0" lvl="1" indent="-1333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Char char="–"/>
              <a:defRPr sz="2400" b="1" i="0" u="none" strike="noStrike" cap="none">
                <a:solidFill>
                  <a:srgbClr val="17365D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143000" marR="0" lvl="2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Char char="•"/>
              <a:defRPr sz="2000" b="1" i="0" u="none" strike="noStrike" cap="none">
                <a:solidFill>
                  <a:srgbClr val="17365D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600200" marR="0" lvl="3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Char char="–"/>
              <a:defRPr sz="2000" b="1" i="0" u="none" strike="noStrike" cap="none">
                <a:solidFill>
                  <a:srgbClr val="17365D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057400" marR="0" lvl="4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Char char="»"/>
              <a:defRPr sz="2000" b="1" i="0" u="none" strike="noStrike" cap="none">
                <a:solidFill>
                  <a:srgbClr val="17365D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514600" marR="0" lvl="5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77800" indent="0" algn="ctr">
              <a:buNone/>
            </a:pPr>
            <a:r>
              <a:rPr lang="en-US" sz="1000" dirty="0" smtClean="0">
                <a:solidFill>
                  <a:schemeClr val="tx1"/>
                </a:solidFill>
                <a:latin typeface="+mj-lt"/>
              </a:rPr>
              <a:t>Process</a:t>
            </a:r>
            <a:endParaRPr lang="en-US" sz="1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2911424" y="2760702"/>
            <a:ext cx="857552" cy="85033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r>
              <a:rPr lang="en-US" sz="1200" dirty="0" smtClean="0"/>
              <a:t>LwM2M</a:t>
            </a:r>
          </a:p>
          <a:p>
            <a:pPr algn="ctr"/>
            <a:r>
              <a:rPr lang="en-US" sz="1200" dirty="0" smtClean="0"/>
              <a:t>SERVER</a:t>
            </a:r>
            <a:endParaRPr lang="en-GB" sz="1200" dirty="0" smtClean="0"/>
          </a:p>
        </p:txBody>
      </p:sp>
      <p:sp>
        <p:nvSpPr>
          <p:cNvPr id="70" name="Rectangle 69"/>
          <p:cNvSpPr/>
          <p:nvPr/>
        </p:nvSpPr>
        <p:spPr>
          <a:xfrm>
            <a:off x="5767953" y="2938030"/>
            <a:ext cx="857552" cy="85033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r>
              <a:rPr lang="en-US" sz="1200" dirty="0" smtClean="0"/>
              <a:t>LwM2M</a:t>
            </a:r>
          </a:p>
          <a:p>
            <a:pPr algn="ctr"/>
            <a:r>
              <a:rPr lang="en-US" sz="1200" dirty="0" smtClean="0"/>
              <a:t>Client</a:t>
            </a:r>
            <a:endParaRPr lang="en-GB" sz="1200" dirty="0" smtClean="0"/>
          </a:p>
        </p:txBody>
      </p:sp>
      <p:sp>
        <p:nvSpPr>
          <p:cNvPr id="71" name="Rectangle 70"/>
          <p:cNvSpPr/>
          <p:nvPr/>
        </p:nvSpPr>
        <p:spPr>
          <a:xfrm>
            <a:off x="2923591" y="2009071"/>
            <a:ext cx="851501" cy="71312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r>
              <a:rPr lang="en-US" sz="1200" dirty="0" smtClean="0"/>
              <a:t>I2C</a:t>
            </a:r>
          </a:p>
          <a:p>
            <a:pPr algn="ctr"/>
            <a:r>
              <a:rPr lang="en-US" sz="1200" dirty="0" smtClean="0"/>
              <a:t>Generic </a:t>
            </a:r>
            <a:r>
              <a:rPr lang="en-US" sz="1200" dirty="0"/>
              <a:t>O</a:t>
            </a:r>
            <a:r>
              <a:rPr lang="en-US" sz="1200" dirty="0" smtClean="0"/>
              <a:t>bject</a:t>
            </a:r>
            <a:endParaRPr lang="en-GB" sz="1200" dirty="0" smtClean="0"/>
          </a:p>
        </p:txBody>
      </p:sp>
      <p:sp>
        <p:nvSpPr>
          <p:cNvPr id="72" name="Rectangle 71"/>
          <p:cNvSpPr/>
          <p:nvPr/>
        </p:nvSpPr>
        <p:spPr>
          <a:xfrm>
            <a:off x="5489905" y="2106509"/>
            <a:ext cx="1470086" cy="1813424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Rectangle 73"/>
          <p:cNvSpPr/>
          <p:nvPr/>
        </p:nvSpPr>
        <p:spPr>
          <a:xfrm>
            <a:off x="7431122" y="2106509"/>
            <a:ext cx="1518100" cy="1813423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0" name="Straight Connector 79"/>
          <p:cNvCxnSpPr/>
          <p:nvPr/>
        </p:nvCxnSpPr>
        <p:spPr>
          <a:xfrm>
            <a:off x="9791555" y="1479099"/>
            <a:ext cx="11456" cy="5190261"/>
          </a:xfrm>
          <a:prstGeom prst="line">
            <a:avLst/>
          </a:prstGeom>
          <a:ln w="508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10592769" y="2628694"/>
            <a:ext cx="1091308" cy="53893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r>
              <a:rPr lang="en-GB" sz="1000" b="1" dirty="0" smtClean="0">
                <a:solidFill>
                  <a:schemeClr val="bg1">
                    <a:lumMod val="95000"/>
                  </a:schemeClr>
                </a:solidFill>
              </a:rPr>
              <a:t>ROHM</a:t>
            </a:r>
          </a:p>
          <a:p>
            <a:pPr algn="ctr"/>
            <a:r>
              <a:rPr lang="en-US" sz="800" b="1" dirty="0" smtClean="0">
                <a:solidFill>
                  <a:schemeClr val="bg1">
                    <a:lumMod val="95000"/>
                  </a:schemeClr>
                </a:solidFill>
              </a:rPr>
              <a:t>BM1383AGLV</a:t>
            </a:r>
            <a:endParaRPr lang="en-GB" sz="8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0590814" y="3994274"/>
            <a:ext cx="1088692" cy="14084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r>
              <a:rPr lang="en-US" sz="1100" dirty="0" smtClean="0"/>
              <a:t>Microchip MCP23008</a:t>
            </a:r>
            <a:endParaRPr lang="en-GB" sz="1100" dirty="0"/>
          </a:p>
        </p:txBody>
      </p:sp>
      <p:cxnSp>
        <p:nvCxnSpPr>
          <p:cNvPr id="88" name="Straight Arrow Connector 87"/>
          <p:cNvCxnSpPr/>
          <p:nvPr/>
        </p:nvCxnSpPr>
        <p:spPr>
          <a:xfrm>
            <a:off x="9870288" y="4694781"/>
            <a:ext cx="709687" cy="299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9821477" y="2918310"/>
            <a:ext cx="771292" cy="243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10592769" y="2035980"/>
            <a:ext cx="1092856" cy="53893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r>
              <a:rPr lang="en-GB" sz="1000" b="1" dirty="0" smtClean="0">
                <a:solidFill>
                  <a:schemeClr val="bg1">
                    <a:lumMod val="95000"/>
                  </a:schemeClr>
                </a:solidFill>
              </a:rPr>
              <a:t>SENSIRION sensor board</a:t>
            </a:r>
          </a:p>
        </p:txBody>
      </p:sp>
      <p:cxnSp>
        <p:nvCxnSpPr>
          <p:cNvPr id="98" name="Straight Arrow Connector 97"/>
          <p:cNvCxnSpPr/>
          <p:nvPr/>
        </p:nvCxnSpPr>
        <p:spPr>
          <a:xfrm>
            <a:off x="9821477" y="2322435"/>
            <a:ext cx="77129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11707433" y="4459932"/>
            <a:ext cx="361933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11707433" y="4631517"/>
            <a:ext cx="361933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11707433" y="4786530"/>
            <a:ext cx="361933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>
            <a:off x="11707433" y="4928259"/>
            <a:ext cx="361933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11707433" y="5085689"/>
            <a:ext cx="361933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11707432" y="5250269"/>
            <a:ext cx="361933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>
            <a:off x="11707431" y="4131014"/>
            <a:ext cx="361933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>
            <a:off x="11707432" y="4281847"/>
            <a:ext cx="361933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>
            <a:off x="11707431" y="5402734"/>
            <a:ext cx="361933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11707431" y="3994274"/>
            <a:ext cx="361933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>
            <a:off x="11712000" y="2410155"/>
            <a:ext cx="361933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>
            <a:off x="11712001" y="2222661"/>
            <a:ext cx="361933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11712000" y="2897621"/>
            <a:ext cx="361933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9951693" y="4736259"/>
            <a:ext cx="611194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800" dirty="0" smtClean="0">
                <a:solidFill>
                  <a:schemeClr val="accent4"/>
                </a:solidFill>
              </a:rPr>
              <a:t>0X20</a:t>
            </a:r>
            <a:endParaRPr lang="en-GB" sz="800" dirty="0" smtClean="0">
              <a:solidFill>
                <a:schemeClr val="accent4"/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9930037" y="2955703"/>
            <a:ext cx="611194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800" dirty="0" smtClean="0">
                <a:solidFill>
                  <a:schemeClr val="accent4"/>
                </a:solidFill>
              </a:rPr>
              <a:t>0X19</a:t>
            </a:r>
            <a:endParaRPr lang="en-GB" sz="800" dirty="0" smtClean="0">
              <a:solidFill>
                <a:schemeClr val="accent4"/>
              </a:solidFill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9930037" y="2331074"/>
            <a:ext cx="611194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800" dirty="0" smtClean="0">
                <a:solidFill>
                  <a:schemeClr val="accent4"/>
                </a:solidFill>
              </a:rPr>
              <a:t>0X70</a:t>
            </a:r>
            <a:endParaRPr lang="en-GB" sz="800" dirty="0" smtClean="0">
              <a:solidFill>
                <a:schemeClr val="accent4"/>
              </a:solidFill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9343413" y="5361132"/>
            <a:ext cx="611194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800" dirty="0" smtClean="0">
                <a:solidFill>
                  <a:schemeClr val="accent4"/>
                </a:solidFill>
              </a:rPr>
              <a:t>0X6b</a:t>
            </a:r>
            <a:endParaRPr lang="en-GB" sz="800" dirty="0" smtClean="0">
              <a:solidFill>
                <a:schemeClr val="accent4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9368586" y="4701262"/>
            <a:ext cx="611194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800" dirty="0" smtClean="0">
                <a:solidFill>
                  <a:schemeClr val="accent4"/>
                </a:solidFill>
              </a:rPr>
              <a:t>0X5d</a:t>
            </a:r>
            <a:endParaRPr lang="en-GB" sz="800" dirty="0" smtClean="0">
              <a:solidFill>
                <a:schemeClr val="accent4"/>
              </a:solidFill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7663485" y="4459329"/>
            <a:ext cx="1295400" cy="53893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r>
              <a:rPr lang="en-US" sz="1000" b="1" dirty="0" smtClean="0">
                <a:solidFill>
                  <a:schemeClr val="bg1">
                    <a:lumMod val="95000"/>
                  </a:schemeClr>
                </a:solidFill>
              </a:rPr>
              <a:t>Accelerometer</a:t>
            </a:r>
            <a:endParaRPr lang="en-US" sz="1000" b="1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en-US" sz="1000" b="1" dirty="0" smtClean="0">
                <a:solidFill>
                  <a:schemeClr val="bg1">
                    <a:lumMod val="95000"/>
                  </a:schemeClr>
                </a:solidFill>
              </a:rPr>
              <a:t>(Board sensor)</a:t>
            </a:r>
            <a:endParaRPr lang="en-GB" sz="1000" b="1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160" name="Group 159"/>
          <p:cNvGrpSpPr/>
          <p:nvPr/>
        </p:nvGrpSpPr>
        <p:grpSpPr>
          <a:xfrm>
            <a:off x="6024659" y="1113568"/>
            <a:ext cx="5197000" cy="4227241"/>
            <a:chOff x="5553028" y="1039202"/>
            <a:chExt cx="4543760" cy="4013142"/>
          </a:xfrm>
        </p:grpSpPr>
        <p:sp>
          <p:nvSpPr>
            <p:cNvPr id="162" name="Rectangle 161"/>
            <p:cNvSpPr/>
            <p:nvPr/>
          </p:nvSpPr>
          <p:spPr>
            <a:xfrm>
              <a:off x="5553028" y="3604260"/>
              <a:ext cx="116252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6050280" y="3604260"/>
              <a:ext cx="93345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8155888" y="1039202"/>
              <a:ext cx="1940900" cy="26297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GB" sz="18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I2C Bus Interface</a:t>
              </a:r>
            </a:p>
          </p:txBody>
        </p:sp>
        <p:cxnSp>
          <p:nvCxnSpPr>
            <p:cNvPr id="166" name="Straight Arrow Connector 165"/>
            <p:cNvCxnSpPr/>
            <p:nvPr/>
          </p:nvCxnSpPr>
          <p:spPr>
            <a:xfrm flipV="1">
              <a:off x="8136141" y="5047937"/>
              <a:ext cx="632055" cy="4407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167" name="Rectangle 166"/>
          <p:cNvSpPr/>
          <p:nvPr/>
        </p:nvSpPr>
        <p:spPr>
          <a:xfrm>
            <a:off x="7655469" y="5071341"/>
            <a:ext cx="1293752" cy="53893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r>
              <a:rPr lang="en-GB" sz="1000" b="1" dirty="0" smtClean="0">
                <a:solidFill>
                  <a:schemeClr val="bg1">
                    <a:lumMod val="95000"/>
                  </a:schemeClr>
                </a:solidFill>
              </a:rPr>
              <a:t>Battery-charger sensor</a:t>
            </a:r>
          </a:p>
          <a:p>
            <a:pPr algn="ctr"/>
            <a:r>
              <a:rPr lang="en-US" sz="1000" b="1" dirty="0" smtClean="0">
                <a:solidFill>
                  <a:schemeClr val="bg1">
                    <a:lumMod val="95000"/>
                  </a:schemeClr>
                </a:solidFill>
              </a:rPr>
              <a:t>(Carrier sensor)</a:t>
            </a:r>
            <a:endParaRPr lang="en-GB" sz="1000" b="1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8" name="Rectangle 167"/>
          <p:cNvSpPr/>
          <p:nvPr/>
        </p:nvSpPr>
        <p:spPr>
          <a:xfrm>
            <a:off x="5768232" y="2193175"/>
            <a:ext cx="857552" cy="71312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r>
              <a:rPr lang="en-US" sz="1200" dirty="0" smtClean="0"/>
              <a:t>I2C</a:t>
            </a:r>
          </a:p>
          <a:p>
            <a:pPr algn="ctr"/>
            <a:r>
              <a:rPr lang="en-US" sz="1200" dirty="0" smtClean="0"/>
              <a:t>Generic </a:t>
            </a:r>
            <a:r>
              <a:rPr lang="en-US" sz="1200" dirty="0"/>
              <a:t>O</a:t>
            </a:r>
            <a:r>
              <a:rPr lang="en-US" sz="1200" dirty="0" smtClean="0"/>
              <a:t>bject</a:t>
            </a:r>
            <a:endParaRPr lang="en-GB" sz="1200" dirty="0" smtClean="0"/>
          </a:p>
        </p:txBody>
      </p:sp>
      <p:cxnSp>
        <p:nvCxnSpPr>
          <p:cNvPr id="169" name="Straight Arrow Connector 168"/>
          <p:cNvCxnSpPr/>
          <p:nvPr/>
        </p:nvCxnSpPr>
        <p:spPr>
          <a:xfrm>
            <a:off x="8789801" y="2315919"/>
            <a:ext cx="912259" cy="651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70" name="TextBox 169"/>
          <p:cNvSpPr txBox="1"/>
          <p:nvPr/>
        </p:nvSpPr>
        <p:spPr>
          <a:xfrm>
            <a:off x="9292819" y="2365632"/>
            <a:ext cx="39998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800" dirty="0" err="1" smtClean="0">
                <a:solidFill>
                  <a:schemeClr val="accent4"/>
                </a:solidFill>
              </a:rPr>
              <a:t>sda</a:t>
            </a:r>
            <a:r>
              <a:rPr lang="en-GB" sz="800" dirty="0" smtClean="0">
                <a:solidFill>
                  <a:schemeClr val="accent4"/>
                </a:solidFill>
              </a:rPr>
              <a:t>=5</a:t>
            </a:r>
          </a:p>
          <a:p>
            <a:r>
              <a:rPr lang="en-GB" sz="800" dirty="0" err="1" smtClean="0">
                <a:solidFill>
                  <a:schemeClr val="accent4"/>
                </a:solidFill>
              </a:rPr>
              <a:t>scl</a:t>
            </a:r>
            <a:r>
              <a:rPr lang="en-GB" sz="800" dirty="0" smtClean="0">
                <a:solidFill>
                  <a:schemeClr val="accent4"/>
                </a:solidFill>
              </a:rPr>
              <a:t>=18</a:t>
            </a:r>
          </a:p>
        </p:txBody>
      </p:sp>
      <p:sp>
        <p:nvSpPr>
          <p:cNvPr id="171" name="TextBox 170"/>
          <p:cNvSpPr txBox="1"/>
          <p:nvPr/>
        </p:nvSpPr>
        <p:spPr>
          <a:xfrm>
            <a:off x="7387118" y="1747633"/>
            <a:ext cx="1562103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U-</a:t>
            </a:r>
            <a:r>
              <a:rPr lang="en-GB" sz="1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blox</a:t>
            </a:r>
            <a:r>
              <a:rPr lang="en-GB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NINA-W102</a:t>
            </a:r>
          </a:p>
          <a:p>
            <a:pPr algn="ctr"/>
            <a:r>
              <a:rPr 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ESP32 Short Range</a:t>
            </a:r>
            <a:endParaRPr lang="en-GB" sz="1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5680135" y="1769820"/>
            <a:ext cx="1562103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U-</a:t>
            </a:r>
            <a:r>
              <a:rPr lang="en-GB" sz="1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blox</a:t>
            </a:r>
            <a:r>
              <a:rPr lang="en-GB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SARA-R412M</a:t>
            </a:r>
          </a:p>
          <a:p>
            <a:pPr algn="ctr"/>
            <a:r>
              <a:rPr 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Cellular</a:t>
            </a:r>
            <a:endParaRPr lang="en-GB" sz="1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73" name="Straight Arrow Connector 172"/>
          <p:cNvCxnSpPr/>
          <p:nvPr/>
        </p:nvCxnSpPr>
        <p:spPr>
          <a:xfrm flipV="1">
            <a:off x="6625505" y="2499075"/>
            <a:ext cx="1007672" cy="248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74" name="TextBox 173"/>
          <p:cNvSpPr txBox="1"/>
          <p:nvPr/>
        </p:nvSpPr>
        <p:spPr>
          <a:xfrm>
            <a:off x="7044900" y="2335976"/>
            <a:ext cx="77244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800" dirty="0" smtClean="0">
                <a:solidFill>
                  <a:schemeClr val="accent4"/>
                </a:solidFill>
              </a:rPr>
              <a:t>UART</a:t>
            </a:r>
          </a:p>
        </p:txBody>
      </p:sp>
      <p:cxnSp>
        <p:nvCxnSpPr>
          <p:cNvPr id="175" name="Straight Arrow Connector 174"/>
          <p:cNvCxnSpPr/>
          <p:nvPr/>
        </p:nvCxnSpPr>
        <p:spPr>
          <a:xfrm>
            <a:off x="4469817" y="3185868"/>
            <a:ext cx="1240243" cy="0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7" name="Rectangle 176"/>
          <p:cNvSpPr/>
          <p:nvPr/>
        </p:nvSpPr>
        <p:spPr>
          <a:xfrm>
            <a:off x="7647882" y="2205189"/>
            <a:ext cx="1095579" cy="713121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accent1">
                <a:lumMod val="9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r>
              <a:rPr lang="en-US" sz="1000" b="1" dirty="0" smtClean="0"/>
              <a:t>WEB SENSORS</a:t>
            </a:r>
          </a:p>
          <a:p>
            <a:pPr algn="ctr"/>
            <a:r>
              <a:rPr lang="en-US" sz="1000" b="1" dirty="0" smtClean="0"/>
              <a:t>FIRMWARE</a:t>
            </a:r>
          </a:p>
        </p:txBody>
      </p:sp>
      <p:cxnSp>
        <p:nvCxnSpPr>
          <p:cNvPr id="178" name="Straight Connector 177"/>
          <p:cNvCxnSpPr/>
          <p:nvPr/>
        </p:nvCxnSpPr>
        <p:spPr>
          <a:xfrm flipH="1">
            <a:off x="4446556" y="1484953"/>
            <a:ext cx="2124" cy="5184407"/>
          </a:xfrm>
          <a:prstGeom prst="line">
            <a:avLst/>
          </a:prstGeom>
          <a:ln w="508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79" name="TextBox 178"/>
          <p:cNvSpPr txBox="1"/>
          <p:nvPr/>
        </p:nvSpPr>
        <p:spPr>
          <a:xfrm>
            <a:off x="3974489" y="1198592"/>
            <a:ext cx="99065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GB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Network</a:t>
            </a:r>
          </a:p>
        </p:txBody>
      </p:sp>
      <p:cxnSp>
        <p:nvCxnSpPr>
          <p:cNvPr id="180" name="Straight Arrow Connector 179"/>
          <p:cNvCxnSpPr/>
          <p:nvPr/>
        </p:nvCxnSpPr>
        <p:spPr>
          <a:xfrm>
            <a:off x="3791744" y="3185868"/>
            <a:ext cx="619523" cy="0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/>
          <p:nvPr/>
        </p:nvCxnSpPr>
        <p:spPr>
          <a:xfrm>
            <a:off x="820628" y="1974443"/>
            <a:ext cx="1376675" cy="30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83" name="Straight Arrow Connector 182"/>
          <p:cNvCxnSpPr/>
          <p:nvPr/>
        </p:nvCxnSpPr>
        <p:spPr>
          <a:xfrm>
            <a:off x="804673" y="2760703"/>
            <a:ext cx="1376675" cy="30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/>
          <p:nvPr/>
        </p:nvCxnSpPr>
        <p:spPr>
          <a:xfrm>
            <a:off x="831618" y="3561490"/>
            <a:ext cx="1376675" cy="30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254425" y="1668775"/>
            <a:ext cx="3967246" cy="4110141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5" name="TextBox 184"/>
          <p:cNvSpPr txBox="1"/>
          <p:nvPr/>
        </p:nvSpPr>
        <p:spPr>
          <a:xfrm>
            <a:off x="6461186" y="5897274"/>
            <a:ext cx="156210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200" b="1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DC Carrier board</a:t>
            </a:r>
            <a:endParaRPr lang="en-GB" sz="12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6" name="Rectangle 185"/>
          <p:cNvSpPr/>
          <p:nvPr/>
        </p:nvSpPr>
        <p:spPr>
          <a:xfrm>
            <a:off x="10364308" y="1668774"/>
            <a:ext cx="1541704" cy="4110141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7" name="TextBox 186"/>
          <p:cNvSpPr txBox="1"/>
          <p:nvPr/>
        </p:nvSpPr>
        <p:spPr>
          <a:xfrm>
            <a:off x="10364308" y="5813869"/>
            <a:ext cx="156210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2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B</a:t>
            </a:r>
            <a:r>
              <a:rPr lang="en-GB" sz="1200" b="1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readboard</a:t>
            </a:r>
            <a:endParaRPr lang="en-GB" sz="12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88" name="Straight Arrow Connector 187"/>
          <p:cNvCxnSpPr/>
          <p:nvPr/>
        </p:nvCxnSpPr>
        <p:spPr>
          <a:xfrm flipV="1">
            <a:off x="9009904" y="4687982"/>
            <a:ext cx="722923" cy="464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23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95CC3434-7F4E-4FB9-A7AB-77ED337B9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u-blox </a:t>
            </a:r>
            <a:r>
              <a:rPr lang="en-US" dirty="0" smtClean="0"/>
              <a:t>AG, Confidential</a:t>
            </a:r>
            <a:endParaRPr lang="x-non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0DAACCD8-B43B-4E06-9F48-1238D980E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7FA0-386D-422A-B5CC-591A506A1ED3}" type="slidenum">
              <a:rPr lang="x-none" smtClean="0"/>
              <a:pPr/>
              <a:t>4</a:t>
            </a:fld>
            <a:endParaRPr lang="x-non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ACCE6705-E5BE-4243-9E51-BCB262996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br>
              <a:rPr lang="en-US" dirty="0"/>
            </a:br>
            <a:r>
              <a:rPr lang="en-US" dirty="0"/>
              <a:t>for your attention</a:t>
            </a:r>
          </a:p>
        </p:txBody>
      </p:sp>
    </p:spTree>
    <p:extLst>
      <p:ext uri="{BB962C8B-B14F-4D97-AF65-F5344CB8AC3E}">
        <p14:creationId xmlns:p14="http://schemas.microsoft.com/office/powerpoint/2010/main" val="2909659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_CI_ppt_template_external_confidential">
  <a:themeElements>
    <a:clrScheme name="u-blox">
      <a:dk1>
        <a:srgbClr val="1A1A1A"/>
      </a:dk1>
      <a:lt1>
        <a:srgbClr val="FFFFFF"/>
      </a:lt1>
      <a:dk2>
        <a:srgbClr val="1A1A1A"/>
      </a:dk2>
      <a:lt2>
        <a:srgbClr val="FF6E59"/>
      </a:lt2>
      <a:accent1>
        <a:srgbClr val="DCDCDC"/>
      </a:accent1>
      <a:accent2>
        <a:srgbClr val="FF6E59"/>
      </a:accent2>
      <a:accent3>
        <a:srgbClr val="1A1A1A"/>
      </a:accent3>
      <a:accent4>
        <a:srgbClr val="9A9A9A"/>
      </a:accent4>
      <a:accent5>
        <a:srgbClr val="5A5A5A"/>
      </a:accent5>
      <a:accent6>
        <a:srgbClr val="BEBEBE"/>
      </a:accent6>
      <a:hlink>
        <a:srgbClr val="9A9A9A"/>
      </a:hlink>
      <a:folHlink>
        <a:srgbClr val="BEBEBE"/>
      </a:folHlink>
    </a:clrScheme>
    <a:fontScheme name="u-blox">
      <a:majorFont>
        <a:latin typeface="ublox"/>
        <a:ea typeface=""/>
        <a:cs typeface=""/>
      </a:majorFont>
      <a:minorFont>
        <a:latin typeface="ublox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 algn="l">
          <a:defRPr sz="800" dirty="0" smtClean="0"/>
        </a:defPPr>
      </a:lstStyle>
    </a:txDef>
  </a:objectDefaults>
  <a:extraClrSchemeLst/>
  <a:custClrLst>
    <a:custClr name="Custom Color 1">
      <a:srgbClr val="BBF0D0"/>
    </a:custClr>
    <a:custClr name="Custom Color 2">
      <a:srgbClr val="FFF4B5"/>
    </a:custClr>
    <a:custClr name="Custom Color 3">
      <a:srgbClr val="A02846"/>
    </a:custClr>
    <a:custClr name="Custom Color 4">
      <a:srgbClr val="FFBE28"/>
    </a:custClr>
  </a:custClrLst>
  <a:extLst>
    <a:ext uri="{05A4C25C-085E-4340-85A3-A5531E510DB2}">
      <thm15:themeFamily xmlns:thm15="http://schemas.microsoft.com/office/thememl/2012/main" name="NEW_CI_ppt_template_external_confidential" id="{BF8F0065-DF85-45FB-B83C-FAAE8E7E5B5E}" vid="{7D767313-8444-45D8-8185-2E7D96B9D2C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NEW_CI_ppt_template_external_confidential</Template>
  <TotalTime>32069</TotalTime>
  <Words>186</Words>
  <Application>Microsoft Office PowerPoint</Application>
  <PresentationFormat>Widescreen</PresentationFormat>
  <Paragraphs>99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Proxima Nova</vt:lpstr>
      <vt:lpstr>ublox</vt:lpstr>
      <vt:lpstr>NEW_CI_ppt_template_external_confidential</vt:lpstr>
      <vt:lpstr>WEB SENSOR </vt:lpstr>
      <vt:lpstr>Web Sensors</vt:lpstr>
      <vt:lpstr>Web Sensors</vt:lpstr>
      <vt:lpstr>Thank you for your attention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u-blox Bold Presentation</dc:title>
  <dc:creator>Erkut Uygun</dc:creator>
  <cp:lastModifiedBy>Hamed Siasi</cp:lastModifiedBy>
  <cp:revision>306</cp:revision>
  <dcterms:created xsi:type="dcterms:W3CDTF">2018-02-15T16:50:23Z</dcterms:created>
  <dcterms:modified xsi:type="dcterms:W3CDTF">2019-10-25T16:18:12Z</dcterms:modified>
</cp:coreProperties>
</file>