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05387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Image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Image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creen Shot 2021-11-22 at 5.35.31 PM.png" descr="Screen Shot 2021-11-22 at 5.35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57237" y="2913153"/>
            <a:ext cx="6957104" cy="9269714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login( )"/>
          <p:cNvSpPr txBox="1"/>
          <p:nvPr/>
        </p:nvSpPr>
        <p:spPr>
          <a:xfrm>
            <a:off x="10298916" y="5150995"/>
            <a:ext cx="263574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login( )</a:t>
            </a:r>
          </a:p>
        </p:txBody>
      </p:sp>
      <p:sp>
        <p:nvSpPr>
          <p:cNvPr id="196" name="register( )"/>
          <p:cNvSpPr txBox="1"/>
          <p:nvPr/>
        </p:nvSpPr>
        <p:spPr>
          <a:xfrm>
            <a:off x="10649934" y="7270134"/>
            <a:ext cx="1933714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register( )</a:t>
            </a:r>
          </a:p>
        </p:txBody>
      </p:sp>
      <p:sp>
        <p:nvSpPr>
          <p:cNvPr id="197" name="logOut( )"/>
          <p:cNvSpPr txBox="1"/>
          <p:nvPr/>
        </p:nvSpPr>
        <p:spPr>
          <a:xfrm>
            <a:off x="10807208" y="9222991"/>
            <a:ext cx="161916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logOut( )</a:t>
            </a:r>
          </a:p>
        </p:txBody>
      </p:sp>
      <p:sp>
        <p:nvSpPr>
          <p:cNvPr id="198" name="Students account"/>
          <p:cNvSpPr txBox="1"/>
          <p:nvPr/>
        </p:nvSpPr>
        <p:spPr>
          <a:xfrm>
            <a:off x="11920407" y="4004534"/>
            <a:ext cx="4153535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Students account</a:t>
            </a:r>
          </a:p>
        </p:txBody>
      </p:sp>
      <p:sp>
        <p:nvSpPr>
          <p:cNvPr id="199" name="Use case 01.01 Account Authentication"/>
          <p:cNvSpPr txBox="1"/>
          <p:nvPr/>
        </p:nvSpPr>
        <p:spPr>
          <a:xfrm>
            <a:off x="7963815" y="2257303"/>
            <a:ext cx="814394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Use case 01.01 Account Authentication</a:t>
            </a:r>
          </a:p>
        </p:txBody>
      </p:sp>
      <p:sp>
        <p:nvSpPr>
          <p:cNvPr id="200" name="Sequence Diagram (Unipath)"/>
          <p:cNvSpPr txBox="1"/>
          <p:nvPr/>
        </p:nvSpPr>
        <p:spPr>
          <a:xfrm>
            <a:off x="8557237" y="1078999"/>
            <a:ext cx="6957104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Sequence Diagram (Unipath)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creen Shot 2021-11-22 at 5.40.42 PM.png" descr="Screen Shot 2021-11-22 at 5.40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25376" y="2033558"/>
            <a:ext cx="7533248" cy="9648884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updateInfo( )"/>
          <p:cNvSpPr txBox="1"/>
          <p:nvPr/>
        </p:nvSpPr>
        <p:spPr>
          <a:xfrm>
            <a:off x="10117344" y="6765870"/>
            <a:ext cx="328890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updateInfo( )</a:t>
            </a:r>
          </a:p>
        </p:txBody>
      </p:sp>
      <p:sp>
        <p:nvSpPr>
          <p:cNvPr id="204" name="changeName( )"/>
          <p:cNvSpPr txBox="1"/>
          <p:nvPr/>
        </p:nvSpPr>
        <p:spPr>
          <a:xfrm>
            <a:off x="10360238" y="4739964"/>
            <a:ext cx="2803115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changeName( )</a:t>
            </a:r>
          </a:p>
        </p:txBody>
      </p:sp>
      <p:sp>
        <p:nvSpPr>
          <p:cNvPr id="205" name="Students account"/>
          <p:cNvSpPr txBox="1"/>
          <p:nvPr/>
        </p:nvSpPr>
        <p:spPr>
          <a:xfrm>
            <a:off x="12344287" y="3720308"/>
            <a:ext cx="3638445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Students account</a:t>
            </a:r>
          </a:p>
        </p:txBody>
      </p:sp>
      <p:sp>
        <p:nvSpPr>
          <p:cNvPr id="206" name="Use case 01.02 Account Summary"/>
          <p:cNvSpPr txBox="1"/>
          <p:nvPr/>
        </p:nvSpPr>
        <p:spPr>
          <a:xfrm>
            <a:off x="8120026" y="1664810"/>
            <a:ext cx="814394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Use case 01.02 Account Summary</a:t>
            </a:r>
          </a:p>
        </p:txBody>
      </p:sp>
      <p:sp>
        <p:nvSpPr>
          <p:cNvPr id="207" name="Sequence Diagram (Unipath)"/>
          <p:cNvSpPr txBox="1"/>
          <p:nvPr/>
        </p:nvSpPr>
        <p:spPr>
          <a:xfrm>
            <a:off x="8713448" y="1000714"/>
            <a:ext cx="6957104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Sequence Diagram (Unipath)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creen Shot 2021-11-22 at 5.42.29 PM.png" descr="Screen Shot 2021-11-22 at 5.42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5034" y="1744567"/>
            <a:ext cx="8033932" cy="10226866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tudents account"/>
          <p:cNvSpPr txBox="1"/>
          <p:nvPr/>
        </p:nvSpPr>
        <p:spPr>
          <a:xfrm>
            <a:off x="12053445" y="3559912"/>
            <a:ext cx="4312133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Students account</a:t>
            </a:r>
          </a:p>
        </p:txBody>
      </p:sp>
      <p:sp>
        <p:nvSpPr>
          <p:cNvPr id="211" name="getSupport( )"/>
          <p:cNvSpPr txBox="1"/>
          <p:nvPr/>
        </p:nvSpPr>
        <p:spPr>
          <a:xfrm>
            <a:off x="10101369" y="6580124"/>
            <a:ext cx="307636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getSupport( )</a:t>
            </a:r>
          </a:p>
        </p:txBody>
      </p:sp>
      <p:sp>
        <p:nvSpPr>
          <p:cNvPr id="212" name="Use case 01.03 Customer Support"/>
          <p:cNvSpPr txBox="1"/>
          <p:nvPr/>
        </p:nvSpPr>
        <p:spPr>
          <a:xfrm>
            <a:off x="8120026" y="1664810"/>
            <a:ext cx="814394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Use case 01.03 Customer Support</a:t>
            </a:r>
          </a:p>
        </p:txBody>
      </p:sp>
      <p:sp>
        <p:nvSpPr>
          <p:cNvPr id="213" name="Sequence Diagram (Unipath)"/>
          <p:cNvSpPr txBox="1"/>
          <p:nvPr/>
        </p:nvSpPr>
        <p:spPr>
          <a:xfrm>
            <a:off x="8426824" y="1070917"/>
            <a:ext cx="6957104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Sequence Diagram (Unipath)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creen Shot 2021-11-22 at 5.44.21 PM.png" descr="Screen Shot 2021-11-22 at 5.44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69885" y="2754053"/>
            <a:ext cx="12044230" cy="9461916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Products"/>
          <p:cNvSpPr txBox="1"/>
          <p:nvPr/>
        </p:nvSpPr>
        <p:spPr>
          <a:xfrm>
            <a:off x="14572323" y="4388947"/>
            <a:ext cx="4002115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Products</a:t>
            </a:r>
          </a:p>
        </p:txBody>
      </p:sp>
      <p:sp>
        <p:nvSpPr>
          <p:cNvPr id="217" name="Students account"/>
          <p:cNvSpPr txBox="1"/>
          <p:nvPr/>
        </p:nvSpPr>
        <p:spPr>
          <a:xfrm>
            <a:off x="10496120" y="4388947"/>
            <a:ext cx="2554030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Students account</a:t>
            </a:r>
          </a:p>
        </p:txBody>
      </p:sp>
      <p:sp>
        <p:nvSpPr>
          <p:cNvPr id="218" name="searchGoods( )"/>
          <p:cNvSpPr txBox="1"/>
          <p:nvPr/>
        </p:nvSpPr>
        <p:spPr>
          <a:xfrm>
            <a:off x="12401607" y="9383386"/>
            <a:ext cx="343036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searchGoods( )</a:t>
            </a:r>
          </a:p>
        </p:txBody>
      </p:sp>
      <p:sp>
        <p:nvSpPr>
          <p:cNvPr id="219" name="getGoodsById( )"/>
          <p:cNvSpPr txBox="1"/>
          <p:nvPr/>
        </p:nvSpPr>
        <p:spPr>
          <a:xfrm>
            <a:off x="12558409" y="7417745"/>
            <a:ext cx="3116758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getGoodsById( )</a:t>
            </a:r>
          </a:p>
        </p:txBody>
      </p:sp>
      <p:sp>
        <p:nvSpPr>
          <p:cNvPr id="220" name="getCategory( )"/>
          <p:cNvSpPr txBox="1"/>
          <p:nvPr/>
        </p:nvSpPr>
        <p:spPr>
          <a:xfrm>
            <a:off x="12585404" y="5659191"/>
            <a:ext cx="3062768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getCategory( )</a:t>
            </a:r>
          </a:p>
        </p:txBody>
      </p:sp>
      <p:sp>
        <p:nvSpPr>
          <p:cNvPr id="221" name="login( )"/>
          <p:cNvSpPr txBox="1"/>
          <p:nvPr/>
        </p:nvSpPr>
        <p:spPr>
          <a:xfrm>
            <a:off x="7493947" y="7207134"/>
            <a:ext cx="3370131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login( )</a:t>
            </a:r>
          </a:p>
        </p:txBody>
      </p:sp>
      <p:sp>
        <p:nvSpPr>
          <p:cNvPr id="222" name="Use case 02.01 Browse Products"/>
          <p:cNvSpPr txBox="1"/>
          <p:nvPr/>
        </p:nvSpPr>
        <p:spPr>
          <a:xfrm>
            <a:off x="8120026" y="2029381"/>
            <a:ext cx="814394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Use case 02.01 Browse Products</a:t>
            </a:r>
          </a:p>
        </p:txBody>
      </p:sp>
      <p:sp>
        <p:nvSpPr>
          <p:cNvPr id="223" name="Sequence Diagram (Unipath)"/>
          <p:cNvSpPr txBox="1"/>
          <p:nvPr/>
        </p:nvSpPr>
        <p:spPr>
          <a:xfrm>
            <a:off x="8450225" y="1360149"/>
            <a:ext cx="6957104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Sequence Diagram (Unipath)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creen Shot 2021-11-22 at 5.52.02 PM.png" descr="Screen Shot 2021-11-22 at 5.52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8574" y="2266783"/>
            <a:ext cx="18126852" cy="10254242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Products"/>
          <p:cNvSpPr txBox="1"/>
          <p:nvPr/>
        </p:nvSpPr>
        <p:spPr>
          <a:xfrm>
            <a:off x="13879292" y="3967726"/>
            <a:ext cx="252831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Products</a:t>
            </a:r>
          </a:p>
        </p:txBody>
      </p:sp>
      <p:sp>
        <p:nvSpPr>
          <p:cNvPr id="227" name="Students account"/>
          <p:cNvSpPr txBox="1"/>
          <p:nvPr/>
        </p:nvSpPr>
        <p:spPr>
          <a:xfrm>
            <a:off x="8226208" y="3967726"/>
            <a:ext cx="2950250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Students account</a:t>
            </a:r>
          </a:p>
        </p:txBody>
      </p:sp>
      <p:sp>
        <p:nvSpPr>
          <p:cNvPr id="228" name="deliver( )"/>
          <p:cNvSpPr txBox="1"/>
          <p:nvPr/>
        </p:nvSpPr>
        <p:spPr>
          <a:xfrm>
            <a:off x="16286198" y="9570650"/>
            <a:ext cx="252831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deliver( )</a:t>
            </a:r>
          </a:p>
        </p:txBody>
      </p:sp>
      <p:sp>
        <p:nvSpPr>
          <p:cNvPr id="229" name="addOdders( )"/>
          <p:cNvSpPr txBox="1"/>
          <p:nvPr/>
        </p:nvSpPr>
        <p:spPr>
          <a:xfrm>
            <a:off x="15991978" y="7644876"/>
            <a:ext cx="3116758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addOdders( )</a:t>
            </a:r>
          </a:p>
        </p:txBody>
      </p:sp>
      <p:sp>
        <p:nvSpPr>
          <p:cNvPr id="230" name="login( )"/>
          <p:cNvSpPr txBox="1"/>
          <p:nvPr/>
        </p:nvSpPr>
        <p:spPr>
          <a:xfrm>
            <a:off x="5307646" y="7437678"/>
            <a:ext cx="3116758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login( )</a:t>
            </a:r>
          </a:p>
        </p:txBody>
      </p:sp>
      <p:sp>
        <p:nvSpPr>
          <p:cNvPr id="231" name="searchGoods( )"/>
          <p:cNvSpPr txBox="1"/>
          <p:nvPr/>
        </p:nvSpPr>
        <p:spPr>
          <a:xfrm>
            <a:off x="10943910" y="7644876"/>
            <a:ext cx="3004180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searchGoods( )</a:t>
            </a:r>
          </a:p>
        </p:txBody>
      </p:sp>
      <p:sp>
        <p:nvSpPr>
          <p:cNvPr id="232" name="receipt( )"/>
          <p:cNvSpPr txBox="1"/>
          <p:nvPr/>
        </p:nvSpPr>
        <p:spPr>
          <a:xfrm>
            <a:off x="5444640" y="5608976"/>
            <a:ext cx="2950250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receipt( )</a:t>
            </a:r>
          </a:p>
        </p:txBody>
      </p:sp>
      <p:sp>
        <p:nvSpPr>
          <p:cNvPr id="233" name="getGoodsById( )"/>
          <p:cNvSpPr txBox="1"/>
          <p:nvPr/>
        </p:nvSpPr>
        <p:spPr>
          <a:xfrm>
            <a:off x="10887621" y="9570650"/>
            <a:ext cx="3116758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getGoodsById( )</a:t>
            </a:r>
          </a:p>
        </p:txBody>
      </p:sp>
      <p:sp>
        <p:nvSpPr>
          <p:cNvPr id="234" name="Orders"/>
          <p:cNvSpPr txBox="1"/>
          <p:nvPr/>
        </p:nvSpPr>
        <p:spPr>
          <a:xfrm>
            <a:off x="18559523" y="3967726"/>
            <a:ext cx="2950250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Orders</a:t>
            </a:r>
          </a:p>
        </p:txBody>
      </p:sp>
      <p:sp>
        <p:nvSpPr>
          <p:cNvPr id="235" name="Use case 02.02 Make Payment"/>
          <p:cNvSpPr txBox="1"/>
          <p:nvPr/>
        </p:nvSpPr>
        <p:spPr>
          <a:xfrm>
            <a:off x="8120026" y="1945624"/>
            <a:ext cx="814394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Use case 02.02 Make Payment</a:t>
            </a:r>
          </a:p>
        </p:txBody>
      </p:sp>
      <p:sp>
        <p:nvSpPr>
          <p:cNvPr id="236" name="Sequence Diagram (Unipath)"/>
          <p:cNvSpPr txBox="1"/>
          <p:nvPr/>
        </p:nvSpPr>
        <p:spPr>
          <a:xfrm>
            <a:off x="8713448" y="1375132"/>
            <a:ext cx="6957104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Sequence Diagram (Unipath)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creen Shot 2021-11-22 at 5.46.53 PM.png" descr="Screen Shot 2021-11-22 at 5.46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0479" y="2699202"/>
            <a:ext cx="12803042" cy="9680349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tudents account"/>
          <p:cNvSpPr txBox="1"/>
          <p:nvPr/>
        </p:nvSpPr>
        <p:spPr>
          <a:xfrm>
            <a:off x="10308911" y="4552755"/>
            <a:ext cx="2554030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Students account</a:t>
            </a:r>
          </a:p>
        </p:txBody>
      </p:sp>
      <p:sp>
        <p:nvSpPr>
          <p:cNvPr id="240" name="Upload products"/>
          <p:cNvSpPr txBox="1"/>
          <p:nvPr/>
        </p:nvSpPr>
        <p:spPr>
          <a:xfrm>
            <a:off x="14838740" y="4552755"/>
            <a:ext cx="2692833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Upload products</a:t>
            </a:r>
          </a:p>
        </p:txBody>
      </p:sp>
      <p:sp>
        <p:nvSpPr>
          <p:cNvPr id="241" name="login( )"/>
          <p:cNvSpPr txBox="1"/>
          <p:nvPr/>
        </p:nvSpPr>
        <p:spPr>
          <a:xfrm>
            <a:off x="7470546" y="7261500"/>
            <a:ext cx="3370131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login( )</a:t>
            </a:r>
          </a:p>
        </p:txBody>
      </p:sp>
      <p:sp>
        <p:nvSpPr>
          <p:cNvPr id="242" name="editGoods( )"/>
          <p:cNvSpPr txBox="1"/>
          <p:nvPr/>
        </p:nvSpPr>
        <p:spPr>
          <a:xfrm>
            <a:off x="12194410" y="9293195"/>
            <a:ext cx="3156108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editGoods( )</a:t>
            </a:r>
          </a:p>
        </p:txBody>
      </p:sp>
      <p:sp>
        <p:nvSpPr>
          <p:cNvPr id="243" name="upload( )"/>
          <p:cNvSpPr txBox="1"/>
          <p:nvPr/>
        </p:nvSpPr>
        <p:spPr>
          <a:xfrm>
            <a:off x="12087398" y="7501300"/>
            <a:ext cx="3370131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upload( )</a:t>
            </a:r>
          </a:p>
        </p:txBody>
      </p:sp>
      <p:sp>
        <p:nvSpPr>
          <p:cNvPr id="244" name="Use case 02.03 Upload Products"/>
          <p:cNvSpPr txBox="1"/>
          <p:nvPr/>
        </p:nvSpPr>
        <p:spPr>
          <a:xfrm>
            <a:off x="8120026" y="2132833"/>
            <a:ext cx="814394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Use case 02.03 Upload Products</a:t>
            </a:r>
          </a:p>
        </p:txBody>
      </p:sp>
      <p:sp>
        <p:nvSpPr>
          <p:cNvPr id="245" name="Sequence Diagram (Unipath)"/>
          <p:cNvSpPr txBox="1"/>
          <p:nvPr/>
        </p:nvSpPr>
        <p:spPr>
          <a:xfrm>
            <a:off x="8497027" y="1472078"/>
            <a:ext cx="6957105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Sequence Diagram (Unipath)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creen Shot 2021-11-22 at 5.56.57 PM.png" descr="Screen Shot 2021-11-22 at 5.56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7779" y="2763822"/>
            <a:ext cx="14028442" cy="9506381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Rating"/>
          <p:cNvSpPr txBox="1"/>
          <p:nvPr/>
        </p:nvSpPr>
        <p:spPr>
          <a:xfrm>
            <a:off x="14875124" y="4365546"/>
            <a:ext cx="2070881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Rating</a:t>
            </a:r>
          </a:p>
        </p:txBody>
      </p:sp>
      <p:sp>
        <p:nvSpPr>
          <p:cNvPr id="249" name="Products"/>
          <p:cNvSpPr txBox="1"/>
          <p:nvPr/>
        </p:nvSpPr>
        <p:spPr>
          <a:xfrm>
            <a:off x="10074899" y="4365546"/>
            <a:ext cx="184985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Products</a:t>
            </a:r>
          </a:p>
        </p:txBody>
      </p:sp>
      <p:sp>
        <p:nvSpPr>
          <p:cNvPr id="250" name="getContent( )"/>
          <p:cNvSpPr txBox="1"/>
          <p:nvPr/>
        </p:nvSpPr>
        <p:spPr>
          <a:xfrm>
            <a:off x="11946991" y="7464492"/>
            <a:ext cx="3172290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getContent( )</a:t>
            </a:r>
          </a:p>
        </p:txBody>
      </p:sp>
      <p:sp>
        <p:nvSpPr>
          <p:cNvPr id="251" name="receipt( )"/>
          <p:cNvSpPr txBox="1"/>
          <p:nvPr/>
        </p:nvSpPr>
        <p:spPr>
          <a:xfrm>
            <a:off x="6912331" y="9393381"/>
            <a:ext cx="2834555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receipt( )</a:t>
            </a:r>
          </a:p>
        </p:txBody>
      </p:sp>
      <p:sp>
        <p:nvSpPr>
          <p:cNvPr id="252" name="Use case 02.04 Submit Rating"/>
          <p:cNvSpPr txBox="1"/>
          <p:nvPr/>
        </p:nvSpPr>
        <p:spPr>
          <a:xfrm>
            <a:off x="7417992" y="2296641"/>
            <a:ext cx="814394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Use case 02.04 Submit Rating</a:t>
            </a:r>
          </a:p>
        </p:txBody>
      </p:sp>
      <p:sp>
        <p:nvSpPr>
          <p:cNvPr id="253" name="Sequence Diagram (Unipath)"/>
          <p:cNvSpPr txBox="1"/>
          <p:nvPr/>
        </p:nvSpPr>
        <p:spPr>
          <a:xfrm>
            <a:off x="8011414" y="1266600"/>
            <a:ext cx="6957104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Sequence Diagram (Unipath)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creen Shot 2021-11-22 at 5.59.09 PM.png" descr="Screen Shot 2021-11-22 at 5.59.0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6607" y="2839525"/>
            <a:ext cx="13390786" cy="9669987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Rating"/>
          <p:cNvSpPr txBox="1"/>
          <p:nvPr/>
        </p:nvSpPr>
        <p:spPr>
          <a:xfrm>
            <a:off x="14955745" y="4482552"/>
            <a:ext cx="2752684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Rating</a:t>
            </a:r>
          </a:p>
        </p:txBody>
      </p:sp>
      <p:sp>
        <p:nvSpPr>
          <p:cNvPr id="257" name="Students account"/>
          <p:cNvSpPr txBox="1"/>
          <p:nvPr/>
        </p:nvSpPr>
        <p:spPr>
          <a:xfrm>
            <a:off x="10004696" y="4482552"/>
            <a:ext cx="2636533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Students account</a:t>
            </a:r>
          </a:p>
        </p:txBody>
      </p:sp>
      <p:sp>
        <p:nvSpPr>
          <p:cNvPr id="258" name="getContent( )"/>
          <p:cNvSpPr txBox="1"/>
          <p:nvPr/>
        </p:nvSpPr>
        <p:spPr>
          <a:xfrm>
            <a:off x="12565415" y="7708498"/>
            <a:ext cx="2752684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getContent( )</a:t>
            </a:r>
          </a:p>
        </p:txBody>
      </p:sp>
      <p:sp>
        <p:nvSpPr>
          <p:cNvPr id="259" name="login( )"/>
          <p:cNvSpPr txBox="1"/>
          <p:nvPr/>
        </p:nvSpPr>
        <p:spPr>
          <a:xfrm>
            <a:off x="7193145" y="7708498"/>
            <a:ext cx="2636533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login( )</a:t>
            </a:r>
          </a:p>
        </p:txBody>
      </p:sp>
      <p:sp>
        <p:nvSpPr>
          <p:cNvPr id="260" name="Use case 02.05 Post Review"/>
          <p:cNvSpPr txBox="1"/>
          <p:nvPr/>
        </p:nvSpPr>
        <p:spPr>
          <a:xfrm>
            <a:off x="8120026" y="2039229"/>
            <a:ext cx="814394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Use case 02.05 Post Review</a:t>
            </a:r>
          </a:p>
        </p:txBody>
      </p:sp>
      <p:sp>
        <p:nvSpPr>
          <p:cNvPr id="261" name="Sequence Diagram (Unipath)"/>
          <p:cNvSpPr txBox="1"/>
          <p:nvPr/>
        </p:nvSpPr>
        <p:spPr>
          <a:xfrm>
            <a:off x="8713448" y="1256605"/>
            <a:ext cx="6957104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Sequence Diagram (Unipath)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171</Words>
  <Application>Microsoft Office PowerPoint</Application>
  <PresentationFormat>Custom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Canela Bold</vt:lpstr>
      <vt:lpstr>Canela Deck Regular</vt:lpstr>
      <vt:lpstr>Canela Regular</vt:lpstr>
      <vt:lpstr>Canela Text Regular</vt:lpstr>
      <vt:lpstr>Graphik</vt:lpstr>
      <vt:lpstr>Graphik Medium</vt:lpstr>
      <vt:lpstr>Graphik Semibold</vt:lpstr>
      <vt:lpstr>Helvetica Neue</vt:lpstr>
      <vt:lpstr>23_ClassicWhite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1</cp:revision>
  <dcterms:modified xsi:type="dcterms:W3CDTF">2021-12-11T01:16:23Z</dcterms:modified>
</cp:coreProperties>
</file>