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2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3B219-9CCC-402A-818F-C2E649FB141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D828-3AFC-42B6-BC33-3BCF52DC2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4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nal-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nal-Present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presentation/d/1vmIbaPiej2Ep-p8o7Jaro8p3jzmqmMnP/edit?usp=sharing&amp;ouid=101575546030556260281&amp;rtpof=true&amp;sd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nal-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inal-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nal-Present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Final-Present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nal-Present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nal-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nal-Pres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D5BE09-49C1-4B71-9F8D-1E45ECF13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633" y="2926649"/>
            <a:ext cx="9144000" cy="1146384"/>
          </a:xfrm>
        </p:spPr>
        <p:txBody>
          <a:bodyPr anchor="t"/>
          <a:lstStyle/>
          <a:p>
            <a:r>
              <a:rPr lang="en-US" b="1" dirty="0"/>
              <a:t>Team 3 Final Presentation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51F8F353-78C4-4D4E-8AA7-C9623BD8B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348" y="1217364"/>
            <a:ext cx="9144000" cy="555894"/>
          </a:xfrm>
        </p:spPr>
        <p:txBody>
          <a:bodyPr>
            <a:normAutofit/>
          </a:bodyPr>
          <a:lstStyle/>
          <a:p>
            <a:r>
              <a:rPr lang="en-US" sz="2800" dirty="0"/>
              <a:t>CS691 – </a:t>
            </a:r>
            <a:r>
              <a:rPr lang="en-US" sz="2800" dirty="0" smtClean="0"/>
              <a:t>Fall </a:t>
            </a:r>
            <a:r>
              <a:rPr lang="en-US" sz="2800" dirty="0"/>
              <a:t>Semester 2021</a:t>
            </a:r>
          </a:p>
        </p:txBody>
      </p:sp>
    </p:spTree>
    <p:extLst>
      <p:ext uri="{BB962C8B-B14F-4D97-AF65-F5344CB8AC3E}">
        <p14:creationId xmlns:p14="http://schemas.microsoft.com/office/powerpoint/2010/main" val="8076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9E2ADF-5F6C-41CF-8877-0CCE06F2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ER Diagrams (Conceptual, Logical) - </a:t>
            </a:r>
            <a:r>
              <a:rPr lang="en-US" sz="3600" b="1" dirty="0" smtClean="0"/>
              <a:t>Sanket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AE0104-D70A-4549-AB85-BD4804C8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6121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 action="ppaction://hlinkfile"/>
              </a:rPr>
              <a:t>https://docs.google.com/presentation/d/1FSyPd8IBIcwBhUcc3GW5N0RbF3yHxMUu/edit?usp=sharing&amp;ouid=101575546030556260281&amp;rtpof=true&amp;sd=true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1" y="2869539"/>
            <a:ext cx="6061549" cy="344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60" y="2928772"/>
            <a:ext cx="5314319" cy="33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2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52444-333F-4652-9085-E4739AD6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Test Plan - </a:t>
            </a:r>
            <a:r>
              <a:rPr lang="en-US" sz="3600" b="1" dirty="0" smtClean="0"/>
              <a:t>Along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981484-F5E2-40BC-BDFE-9D985D325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84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 action="ppaction://hlinkfile"/>
              </a:rPr>
              <a:t>https://docs.google.com/document/d/1S1ZP7h8Yrh0RF9vUse4LOV78Wk0dbt7D/edit?usp=sharing&amp;ouid=101575546030556260281&amp;rtpof=true&amp;sd=true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55" y="2767146"/>
            <a:ext cx="3880827" cy="374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4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DE171-F332-41DF-B134-99A8BE91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Source Code - </a:t>
            </a:r>
            <a:r>
              <a:rPr lang="en-US" sz="3600" b="1" dirty="0" smtClean="0"/>
              <a:t>Xinhao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5800"/>
            <a:ext cx="10515600" cy="4250987"/>
          </a:xfrm>
        </p:spPr>
      </p:pic>
    </p:spTree>
    <p:extLst>
      <p:ext uri="{BB962C8B-B14F-4D97-AF65-F5344CB8AC3E}">
        <p14:creationId xmlns:p14="http://schemas.microsoft.com/office/powerpoint/2010/main" val="257961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54CA38-A9A1-4190-94A4-846B4FEC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Github- Xinhao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03" y="1825625"/>
            <a:ext cx="9506393" cy="4351338"/>
          </a:xfrm>
        </p:spPr>
      </p:pic>
    </p:spTree>
    <p:extLst>
      <p:ext uri="{BB962C8B-B14F-4D97-AF65-F5344CB8AC3E}">
        <p14:creationId xmlns:p14="http://schemas.microsoft.com/office/powerpoint/2010/main" val="254220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BE9C1-63C2-4CFF-971F-579A6339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Demo - </a:t>
            </a:r>
            <a:r>
              <a:rPr lang="en-US" sz="3600" b="1" dirty="0" smtClean="0"/>
              <a:t>Xinhao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8" y="1590190"/>
            <a:ext cx="10058400" cy="502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2B48E-D596-42AD-8C3F-9757492D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BRM Diagram and UserRoles - </a:t>
            </a:r>
            <a:r>
              <a:rPr lang="en-US" sz="3600" b="1" dirty="0" smtClean="0"/>
              <a:t>Shazia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3686C6-C352-4EAE-B6A2-FA521C6C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412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docs.google.com/presentation/d/1vmIbaPiej2Ep-p8o7Jaro8p3jzmqmMnP/edit?usp=sharing&amp;ouid=101575546030556260281&amp;rtpof=true&amp;sd=true 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" y="3061554"/>
            <a:ext cx="5535554" cy="3066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78" y="2796107"/>
            <a:ext cx="4648603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6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264B4-7568-45D1-A1BC-C3DF88A3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Context Diagram and System </a:t>
            </a:r>
            <a:r>
              <a:rPr lang="en-US" sz="3600" b="1" dirty="0" smtClean="0"/>
              <a:t>Interface Table </a:t>
            </a:r>
            <a:r>
              <a:rPr lang="en-US" sz="3600" b="1" dirty="0"/>
              <a:t>- </a:t>
            </a:r>
            <a:r>
              <a:rPr lang="en-US" sz="3600" b="1" dirty="0" smtClean="0"/>
              <a:t>George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102928-F343-41DB-90B5-F3890F10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7754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 action="ppaction://hlinkfile"/>
              </a:rPr>
              <a:t>https://docs.google.com/presentation/d/1bz5MaSk-mrPfAQjd1eWaLGuLP6-LTTX8/edit?usp=sharing&amp;ouid=101575546030556260281&amp;rtpof=true&amp;sd=true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9" y="2942333"/>
            <a:ext cx="5543216" cy="3234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26" y="2861976"/>
            <a:ext cx="6172735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1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F86896-D405-422A-964C-2BCBA20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Architecture Design </a:t>
            </a:r>
            <a:r>
              <a:rPr lang="en-US" sz="3600" b="1" dirty="0" smtClean="0"/>
              <a:t>Logical </a:t>
            </a:r>
            <a:r>
              <a:rPr lang="en-US" sz="3600" b="1" dirty="0"/>
              <a:t>&amp; Process - </a:t>
            </a:r>
            <a:r>
              <a:rPr lang="en-US" sz="3600" b="1" dirty="0" smtClean="0"/>
              <a:t>George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90987E-C60C-4CF5-AC8D-B42048C46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779139"/>
          </a:xfrm>
        </p:spPr>
        <p:txBody>
          <a:bodyPr>
            <a:noAutofit/>
          </a:bodyPr>
          <a:lstStyle/>
          <a:p>
            <a:r>
              <a:rPr lang="en-US" sz="2400" dirty="0">
                <a:hlinkClick r:id="rId2" action="ppaction://hlinkfile"/>
              </a:rPr>
              <a:t>https://docs.google.com/presentation/d/1_7fIkeah25E37eSJslHRCq0E-vsBO5tF/edit?usp=sharing&amp;ouid=101575546030556260281&amp;rtpof=true&amp;sd=true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7" y="2672233"/>
            <a:ext cx="6090424" cy="363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3706"/>
            <a:ext cx="5963608" cy="33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1E18D-6A31-4B92-AC57-B43F507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Requirements Composition Table - </a:t>
            </a:r>
            <a:r>
              <a:rPr lang="en-US" sz="3600" b="1" dirty="0" smtClean="0"/>
              <a:t>Praneta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84B1E4-E911-46DE-ADD0-DBA2D2A1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63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 action="ppaction://hlinkfile"/>
              </a:rPr>
              <a:t>https://docs.google.com/spreadsheets/d/1zpkkUHGKy6BvEUf9fr6ylpNbMeZ4OQoE/edit?usp=sharing&amp;ouid=101575546030556260281&amp;rtpof=true&amp;sd=true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28" y="2764179"/>
            <a:ext cx="6607795" cy="393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9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AD559-B63B-49C9-8FA7-C609F545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Case Diagram - </a:t>
            </a:r>
            <a:r>
              <a:rPr lang="en-US" sz="3600" b="1" dirty="0" smtClean="0"/>
              <a:t>Praneta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003D6F-962C-4BEA-A3CB-F3937BFB0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550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 action="ppaction://hlinkfile"/>
              </a:rPr>
              <a:t>https://docs.google.com/presentation/d/1URyAQ6JHSqf2hi9_57LUfHK15yPLSJEe/edit?usp=sharing&amp;ouid=101575546030556260281&amp;rtpof=true&amp;sd=true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447" y="2721131"/>
            <a:ext cx="5546305" cy="388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6E61B-05C7-4B29-9375-719C6FCC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Activity Diagram - </a:t>
            </a:r>
            <a:r>
              <a:rPr lang="en-US" sz="3600" b="1" dirty="0" smtClean="0"/>
              <a:t>Praneta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339950-D174-404A-AE94-6D9900D87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93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 action="ppaction://hlinkfile"/>
              </a:rPr>
              <a:t>https://docs.google.com/presentation/d/14JmPAsmyXqx2Dw7pCgQ7rslScGCwkUK5/edit?usp=sharing&amp;ouid=101575546030556260281&amp;rtpof=true&amp;sd=true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689" y="2836156"/>
            <a:ext cx="6030622" cy="34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1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FC397-E667-4CC7-B864-6283320C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Data-Flow Diagram Logical, Physical - </a:t>
            </a:r>
            <a:r>
              <a:rPr lang="en-US" sz="3600" b="1" dirty="0" smtClean="0"/>
              <a:t>Saahiil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3D21BE-F73C-4AFA-807D-1B283C827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17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 action="ppaction://hlinkfile"/>
              </a:rPr>
              <a:t>https://docs.google.com/presentation/d/193v_T45HOL6kItc8CQa2aauulqSLvLxJ/edit?usp=sharing&amp;ouid=101575546030556260281&amp;rtpof=true&amp;sd=true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2" y="2724804"/>
            <a:ext cx="4740051" cy="3452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80" y="3055981"/>
            <a:ext cx="5643151" cy="32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2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59905F-1B49-4BF5-8CA8-375FE2A3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Functional Requirements/ User Stories - </a:t>
            </a:r>
            <a:r>
              <a:rPr lang="en-US" sz="3600" b="1" dirty="0" smtClean="0"/>
              <a:t>Saahiil 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38EDE8-A007-497C-9007-B3952726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826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2" action="ppaction://hlinkfile"/>
              </a:rPr>
              <a:t>https://docs.google.com/spreadsheets/d/1vFn6dZb9bbSoXTdWc6YojP7V5cs-J5vJ/edit?usp=sharing&amp;ouid=101575546030556260281&amp;rtpof=true&amp;sd=true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08" y="2673886"/>
            <a:ext cx="7435928" cy="38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110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Team 3 Final Presentation</vt:lpstr>
      <vt:lpstr>BRM Diagram and UserRoles - Shazia</vt:lpstr>
      <vt:lpstr>Context Diagram and System Interface Table - George</vt:lpstr>
      <vt:lpstr>Architecture Design Logical &amp; Process - George</vt:lpstr>
      <vt:lpstr>Requirements Composition Table - Praneta</vt:lpstr>
      <vt:lpstr>Use Case Diagram - Praneta</vt:lpstr>
      <vt:lpstr>Activity Diagram - Praneta</vt:lpstr>
      <vt:lpstr>Data-Flow Diagram Logical, Physical - Saahiil</vt:lpstr>
      <vt:lpstr>Functional Requirements/ User Stories - Saahiil </vt:lpstr>
      <vt:lpstr>ER Diagrams (Conceptual, Logical) - Sanket</vt:lpstr>
      <vt:lpstr>Test Plan - Along</vt:lpstr>
      <vt:lpstr>Source Code - Xinhao</vt:lpstr>
      <vt:lpstr>Github- Xinhao</vt:lpstr>
      <vt:lpstr>Demo - Xinhao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Final Presentation</dc:title>
  <dc:creator>Microsoft account</dc:creator>
  <cp:lastModifiedBy>Microsoft account</cp:lastModifiedBy>
  <cp:revision>16</cp:revision>
  <dcterms:created xsi:type="dcterms:W3CDTF">2021-12-17T01:32:20Z</dcterms:created>
  <dcterms:modified xsi:type="dcterms:W3CDTF">2021-12-17T03:00:10Z</dcterms:modified>
</cp:coreProperties>
</file>