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ed5f23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ed5f23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ed5f23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ed5f23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70704018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70704018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70704018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70704018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7cad3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7cad3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9ded5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89ded5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70704018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70704018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7070401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7070401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939519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939519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ed5f23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ed5f23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ed5f233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ed5f233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70704018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70704018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127675" y="732600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UniPath Github Repository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72375" y="4364601"/>
            <a:ext cx="12312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Team-3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CS691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0025" y="4039800"/>
            <a:ext cx="216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- 3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CS691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Folders: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9225"/>
            <a:ext cx="7620000" cy="22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Folders: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5" y="1328575"/>
            <a:ext cx="7239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5" y="1030800"/>
            <a:ext cx="736500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type="title"/>
          </p:nvPr>
        </p:nvSpPr>
        <p:spPr>
          <a:xfrm>
            <a:off x="86675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00" y="1095150"/>
            <a:ext cx="843184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/>
          </p:nvPr>
        </p:nvSpPr>
        <p:spPr>
          <a:xfrm>
            <a:off x="138750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42625" y="533925"/>
            <a:ext cx="7852200" cy="11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 to our github repository: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14350" y="2314575"/>
            <a:ext cx="758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https://github.com/Shazia6/UniPath.git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06925" y="3339625"/>
            <a:ext cx="689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❖"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Anyone with this link can gain access to our project on Github, the repository is public.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1.Go to IntelliJ -&gt; File</a:t>
            </a:r>
            <a:r>
              <a:rPr lang="en" sz="2666"/>
              <a:t> -&gt; New -&gt; Project from Version Control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Enter the URL -&gt; Clone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2.Click IntelliJ IDEA -&gt; Maven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Change “User settings file” “Local repository”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3.Go to Application.yml -&gt; change “username” “password”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4.Click File -&gt; Project Structure -&gt; Project -&gt; Choose SDK 1.8</a:t>
            </a:r>
            <a:endParaRPr sz="266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our Project: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151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Repository: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050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 Folder: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5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Final-Presentation folder: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5" y="1770175"/>
            <a:ext cx="8839199" cy="24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folder: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819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Source-Code folder: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6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