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70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DB10-2A86-48E5-8AD3-5E2AD667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1BF1B-5C92-484E-9180-FB557AB41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354CD-4696-475D-B6B3-FE74646A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9580-C29D-4169-A505-DBC43951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6D48-5DC5-4EB7-89C5-21DF5F5E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C41C-5846-4185-AB02-400D7AAF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6D79-D08D-4112-86D9-9E8A352D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6A168-01ED-4166-AFB6-40E148AF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04258-4C75-4F50-86FD-C5254CD2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FB76-77A5-43D7-A0A1-4BAD241E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19C78-ABF8-4D8D-9955-4675CBEB7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5115-6A4B-4D67-AA7A-8104FBD3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83EE-F790-487D-8033-4002959F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D2DB-EB90-471D-A6FB-1C6250F5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E048D-3392-4610-A7C0-CFEEDA0B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9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67D0-20BA-4D97-81CE-00E7F95D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486B-CB5D-46E6-B415-AAF679CE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B03F4-5029-401F-827D-8B2F8249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2A92-70DE-4FA2-A260-CC9A46E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FF46-399D-46AA-A01E-2FC96D9F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2692-E755-4FFF-BA15-5B57B12E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747C8-6D04-486E-A2BC-8D61E6D9F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E43A-FED5-4BCE-B57A-0DDCC92A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9DFD-A1B1-47E4-A854-EEC431FE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BF30-BD24-4BFB-B471-47D9A86D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6908-B2FE-4A8A-A262-6C32548B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4A9B-2AF4-439F-97EB-D6C65F77B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FE0B3-AB01-4428-AC4A-D0388896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677B-358C-4781-A358-5552E0E3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7DC2-A010-4AC0-93E4-8A84D2E2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0F778-5A6E-42C4-9E53-4C0C97E6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6646-9D9D-47D1-BDD4-931799B4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C8AB-C6AF-466C-B75C-4E3347A2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ACC0F-E552-476F-A598-40BAF30A7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BD23-B814-4E4E-A2CC-08F5FF197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722BF-015B-4378-A100-71EFDCF9A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C76F4-086B-4050-BD84-FE24F459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08776-97B7-4F3B-9226-0BA6B676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2056E-833C-48C9-9120-8DC07F90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7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6AC4-79DD-40F7-844D-8B9A7DF0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1243C-9B74-444E-A9C0-925CC5A8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27655-EB14-47A9-AEF4-B0AC23E4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BE16B-118B-45B6-A436-39A7C443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3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A777F-341F-4D40-B9E3-485AC3CB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EBCC9-D689-4115-B0D5-BF67E1B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1BB34-0674-4472-AC59-9730FB02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7EAA-64BF-4874-85D5-EFD0EA7D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A678-9DBD-4663-AA86-FADAEECF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DDDA3-61FF-4A35-83A7-408B7DFF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9CEF-A532-4B89-AF0D-3D1A5934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94951-4F28-4824-AF4E-E9B89393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4063-63D9-4095-922E-BC450BBA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927C-8404-452C-A537-35D5C911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47DDE-A04B-40D8-A72D-0678BFC11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21D63-7F0A-4F43-84D3-9C59FEED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A1308-6645-4B8D-8B89-DF048BD6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EB21-9284-4C4E-8ED6-B0EE4843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8926-4FDE-4025-BE38-80FF32B5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9513-9E43-4D88-AF33-4102BA45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0AEF6-FB39-4625-807E-4378AAEE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C661-DA4B-4313-A40D-0A106F531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DCAE-6E9E-4495-B23F-7C0B4B1E7CAD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185C-74E2-4D79-9B5A-C2C1787D3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087D-3718-4803-8938-D4FADA86F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A957-6E6E-4907-A023-0FA50EF79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oogle.com/presentation/d/1HqAMSsvUAXLy7A195QKJW_UUE3zI58enD6QcSqLO6UA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RiZ8UUdo-jz22YPUs7Dnbwvv0rjY9aeh/view?usp=shar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rive.google.com/file/d/1-WaZ3k50DidlJzNX1pF9WMpHHWtY4DC7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amefj7oUf2dK86ygpE2O67hFDBJm31u-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presentation/d/1eGooqE9T2ky9jCifPsUOF_FMpJ652KHYuPFWKS7dxWA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oogle.com/spreadsheets/d/1S4nBpdGwogCRV9VIkMYGgJpkP5rgY1lGOK3QH5SXoL0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presentation/d/1TZPFrWfRJuPxHHEotklJjmaHWQGOru1hU50lI9x0lQw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rive.google.com/file/d/1EEaQ8F90HzzC6S8te5e74GAF6pw465_d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4PmVpCJ4-0UPhbsUYnbA2KhctOLOFAXB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rive.google.com/file/d/1Iw-uXDyK7wZHLt3s51CdDSwfv1Jso5Kg/view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BE09-49C1-4B71-9F8D-1E45ECF13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7528"/>
            <a:ext cx="9144000" cy="1146384"/>
          </a:xfrm>
        </p:spPr>
        <p:txBody>
          <a:bodyPr anchor="t"/>
          <a:lstStyle/>
          <a:p>
            <a:r>
              <a:rPr lang="en-US" dirty="0"/>
              <a:t>Team 3 Final Presentation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F8F353-78C4-4D4E-8AA7-C9623BD8B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5712"/>
            <a:ext cx="9144000" cy="555894"/>
          </a:xfrm>
        </p:spPr>
        <p:txBody>
          <a:bodyPr>
            <a:normAutofit/>
          </a:bodyPr>
          <a:lstStyle/>
          <a:p>
            <a:r>
              <a:rPr lang="en-US" sz="2800" dirty="0"/>
              <a:t>CS691 – Spring Semester 2021</a:t>
            </a:r>
          </a:p>
        </p:txBody>
      </p:sp>
    </p:spTree>
    <p:extLst>
      <p:ext uri="{BB962C8B-B14F-4D97-AF65-F5344CB8AC3E}">
        <p14:creationId xmlns:p14="http://schemas.microsoft.com/office/powerpoint/2010/main" val="295677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2ADF-5F6C-41CF-8877-0CCE06F2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Diagrams (Conceptual, Logical) - </a:t>
            </a:r>
            <a:r>
              <a:rPr lang="en-US" dirty="0" err="1"/>
              <a:t>Artsiom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0104-D70A-4549-AB85-BD4804C8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https://docs.google.com/presentation/d/1HqAMSsvUAXLy7A195QKJW_UUE3zI58enD6QcSqLO6UA/edit?usp=sharing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53A45-55B6-4300-B3CD-89DDD1A39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1" y="2987200"/>
            <a:ext cx="5705414" cy="340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58A13-10C3-412A-9B6D-E20F02DD7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090" y="2983098"/>
            <a:ext cx="4967530" cy="33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C191BD-C681-46C6-B0C3-9C7667B2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42" y="2451620"/>
            <a:ext cx="4548489" cy="4490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52444-333F-4652-9085-E4739AD6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- Shaina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1484-F5E2-40BC-BDFE-9D985D32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https://drive.google.com/file/d/1RiZ8UUdo-jz22YPUs7Dnbwvv0rjY9aeh/view?usp=sharing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5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E171-F332-41DF-B134-99A8BE9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- Melba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26089-25AA-4DC6-894C-22739306A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417961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CA38-A9A1-4190-94A4-846B4FEC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- Melba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5EED8-66B8-459C-9558-C268AF7E7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421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9C1-63C2-4CFF-971F-579A6339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Melba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92D16-DEB9-4240-904E-A9D40C097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59678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B48E-D596-42AD-8C3F-9757492D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BRM Diagram and </a:t>
            </a:r>
            <a:r>
              <a:rPr lang="en-US" dirty="0" err="1"/>
              <a:t>UserRoles</a:t>
            </a:r>
            <a:r>
              <a:rPr lang="en-US" dirty="0"/>
              <a:t> - Darshan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86C6-C352-4EAE-B6A2-FA521C6CA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https://drive.google.com/file/d/1-WaZ3k50DidlJzNX1pF9WMpHHWtY4DC7/view?usp=sharing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34366EAA-8A78-4758-81EF-BD4F00CF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9" y="2715736"/>
            <a:ext cx="4811712" cy="40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AD628F-47B4-4F6A-AF68-1CB052017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28" y="2819248"/>
            <a:ext cx="5609241" cy="3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64B4-7568-45D1-A1BC-C3DF88A3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 and System Interface - Darshan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2928-F343-41DB-90B5-F3890F10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https://drive.google.com/file/d/1amefj7oUf2dK86ygpE2O67hFDBJm31u-/view?usp=sharing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039B4-0A5B-42B9-ACD9-375609651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65" y="2907102"/>
            <a:ext cx="4534991" cy="3404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EA46B-1858-456E-B889-B77776AF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468" y="2924354"/>
            <a:ext cx="5681085" cy="30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1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6896-D405-422A-964C-2BCBA20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Design </a:t>
            </a:r>
            <a:r>
              <a:rPr lang="en-US" dirty="0" err="1"/>
              <a:t>Logcial</a:t>
            </a:r>
            <a:r>
              <a:rPr lang="en-US" dirty="0"/>
              <a:t> &amp; Process - Harrison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987E-C60C-4CF5-AC8D-B42048C4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https://docs.google.com/presentation/d/1eGooqE9T2ky9jCifPsUOF_FMpJ652KHYuPFWKS7dxWA/edit?usp=sharing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1D492-AC0D-47E0-88EE-192D731C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233" y="2782888"/>
            <a:ext cx="6595533" cy="3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E18D-6A31-4B92-AC57-B43F507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Composition Table - Tanvi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B1E4-E911-46DE-ADD0-DBA2D2A1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https://docs.google.com/spreadsheets/d/1S4nBpdGwogCRV9VIkMYGgJpkP5rgY1lGOK3QH5SXoL0/edit?usp=sharing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29FD6-9255-4A4F-9D0D-3C62D01BD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01" y="3010927"/>
            <a:ext cx="5010348" cy="33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D559-B63B-49C9-8FA7-C609F545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- Harrison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03D6F-962C-4BEA-A3CB-F3937BFB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https://docs.google.com/presentation/d/1TZPFrWfRJuPxHHEotklJjmaHWQGOru1hU50lI9x0lQw/edit?usp=sharing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EA139-A8EF-4856-9672-A02B993D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07" y="2863563"/>
            <a:ext cx="6301314" cy="35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E61B-05C7-4B29-9375-719C6FCC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- Shaina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950-D174-404A-AE94-6D9900D8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https://drive.google.com/file/d/1EEaQ8F90HzzC6S8te5e74GAF6pw465_d/view?usp=sharing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AFF0C-655B-4159-96A4-0F9C1B28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198" y="2944996"/>
            <a:ext cx="6081287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5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C397-E667-4CC7-B864-6283320C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Data-Flow Diagram Logical, Physical - </a:t>
            </a:r>
            <a:r>
              <a:rPr lang="en-US" dirty="0" err="1"/>
              <a:t>Artsiom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21BE-F73C-4AFA-807D-1B283C82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https://drive.google.com/file/d/14PmVpCJ4-0UPhbsUYnbA2KhctOLOFAXB/view?usp=sharing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EB45A-CA9A-4A76-A660-6A4F1194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890" y="3099302"/>
            <a:ext cx="4555599" cy="3411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43663-D75C-4B62-9247-80DD6794B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43" y="3099302"/>
            <a:ext cx="4148068" cy="30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905F-1B49-4BF5-8CA8-375FE2A3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Requirements/ User Stories - Shaina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EDE8-A007-497C-9007-B3952726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https://drive.google.com/file/d/1Iw-uXDyK7wZHLt3s51CdDSwfv1Jso5Kg/view?usp=sharing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05E22-32FA-4F16-BBBC-7185F9D3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583" y="2958214"/>
            <a:ext cx="6196635" cy="36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86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275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Team 3 Final Presentation</vt:lpstr>
      <vt:lpstr>BRM Diagram and UserRoles - Darshan</vt:lpstr>
      <vt:lpstr>Context Diagram and System Interface - Darshan</vt:lpstr>
      <vt:lpstr>Architecture Design Logcial &amp; Process - Harrison</vt:lpstr>
      <vt:lpstr>Requirements Composition Table - Tanvi</vt:lpstr>
      <vt:lpstr>Use Case Diagram - Harrison</vt:lpstr>
      <vt:lpstr>Activity Diagram - Shaina</vt:lpstr>
      <vt:lpstr>Data-Flow Diagram Logical, Physical - Artsiom</vt:lpstr>
      <vt:lpstr>Functional Requirements/ User Stories - Shaina </vt:lpstr>
      <vt:lpstr>ER Diagrams (Conceptual, Logical) - Artsiom</vt:lpstr>
      <vt:lpstr>Test Plan - Shaina</vt:lpstr>
      <vt:lpstr>Source Code - Melba</vt:lpstr>
      <vt:lpstr>Github- Melba</vt:lpstr>
      <vt:lpstr>Demo - Melba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Final Presentation Powerpoint</dc:title>
  <dc:creator>harrison yang</dc:creator>
  <cp:lastModifiedBy>ycvfc@yahoo.com</cp:lastModifiedBy>
  <cp:revision>13</cp:revision>
  <dcterms:created xsi:type="dcterms:W3CDTF">2021-04-26T22:53:57Z</dcterms:created>
  <dcterms:modified xsi:type="dcterms:W3CDTF">2021-10-30T13:59:51Z</dcterms:modified>
</cp:coreProperties>
</file>