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95F34-7E44-153D-3384-234DC9925AE7}" v="37" dt="2021-11-06T13:37:35.963"/>
    <p1510:client id="{436D7B87-FB11-5413-9719-78258E1935E2}" v="99" dt="2021-11-04T03:22:11.072"/>
    <p1510:client id="{60FA3E7A-DC3D-EFE1-53FA-B4070C93E39A}" v="366" dt="2021-11-04T04:28:21.418"/>
    <p1510:client id="{6A0A144F-EFD3-3980-8D0B-309E377745B5}" v="2" dt="2021-11-04T03:22:46.219"/>
    <p1510:client id="{73B869A6-9025-36E2-C4F1-A5B572A48CCC}" v="76" dt="2021-11-05T15:40:50.900"/>
    <p1510:client id="{941A8EF9-C873-29E9-83D4-E7B4510A605B}" v="64" dt="2021-11-06T01:36:35.236"/>
    <p1510:client id="{B125AEA0-C26B-2C51-A6D0-6979CFDF7FE0}" v="1018" dt="2021-11-05T20:14:54.211"/>
    <p1510:client id="{BBC17FA1-FEF9-F734-3C4B-6646568562C4}" v="1" dt="2021-11-06T01:37:02.394"/>
    <p1510:client id="{F0751E61-D8C4-EC05-D21C-C0E2D1F753C2}" v="47" dt="2021-11-05T20:26:02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8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1B14-5FB5-410B-834F-A40F1B0DE25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B57CEC2-5691-3A40-992A-A484F16C1052}"/>
              </a:ext>
            </a:extLst>
          </p:cNvPr>
          <p:cNvSpPr txBox="1"/>
          <p:nvPr/>
        </p:nvSpPr>
        <p:spPr>
          <a:xfrm>
            <a:off x="4431438" y="36271"/>
            <a:ext cx="31729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UniPath</a:t>
            </a:r>
            <a:endParaRPr lang="en-US" b="1" dirty="0">
              <a:cs typeface="Calibri"/>
            </a:endParaRPr>
          </a:p>
          <a:p>
            <a:pPr algn="ctr"/>
            <a:r>
              <a:rPr lang="en-US" b="1" dirty="0"/>
              <a:t>Data Flow Diagram(Logical)</a:t>
            </a:r>
            <a:endParaRPr lang="en-US" b="1" dirty="0">
              <a:cs typeface="Calibri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31940921-2C82-EB41-A0DE-5EDC8543FA09}"/>
              </a:ext>
            </a:extLst>
          </p:cNvPr>
          <p:cNvSpPr/>
          <p:nvPr/>
        </p:nvSpPr>
        <p:spPr>
          <a:xfrm>
            <a:off x="7965229" y="1020202"/>
            <a:ext cx="1271829" cy="7039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02.01</a:t>
            </a:r>
          </a:p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 Browse Products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9289FCCA-1E2E-9342-8B86-6BC5FA2ED822}"/>
              </a:ext>
            </a:extLst>
          </p:cNvPr>
          <p:cNvSpPr/>
          <p:nvPr/>
        </p:nvSpPr>
        <p:spPr>
          <a:xfrm>
            <a:off x="7948043" y="2517501"/>
            <a:ext cx="1240086" cy="5715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02.02</a:t>
            </a:r>
          </a:p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Make Payment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58680FD0-B80C-B948-9B20-5CB7F08D8BC2}"/>
              </a:ext>
            </a:extLst>
          </p:cNvPr>
          <p:cNvSpPr/>
          <p:nvPr/>
        </p:nvSpPr>
        <p:spPr>
          <a:xfrm>
            <a:off x="2104180" y="2985730"/>
            <a:ext cx="1346200" cy="76931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01.02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Account Summary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6AE16D91-5535-A74D-927E-92ED0965F9B4}"/>
              </a:ext>
            </a:extLst>
          </p:cNvPr>
          <p:cNvSpPr/>
          <p:nvPr/>
        </p:nvSpPr>
        <p:spPr>
          <a:xfrm>
            <a:off x="4242930" y="5321209"/>
            <a:ext cx="1319025" cy="5687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01.03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Customer Support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12DB186-741E-E749-8752-4EB26FB9D796}"/>
              </a:ext>
            </a:extLst>
          </p:cNvPr>
          <p:cNvGrpSpPr/>
          <p:nvPr/>
        </p:nvGrpSpPr>
        <p:grpSpPr>
          <a:xfrm>
            <a:off x="5512308" y="894981"/>
            <a:ext cx="852222" cy="1036898"/>
            <a:chOff x="3992749" y="825413"/>
            <a:chExt cx="752397" cy="916924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D9507164-FF9C-874B-AB3A-4F48482F7F12}"/>
                </a:ext>
              </a:extLst>
            </p:cNvPr>
            <p:cNvGrpSpPr/>
            <p:nvPr/>
          </p:nvGrpSpPr>
          <p:grpSpPr>
            <a:xfrm>
              <a:off x="3995448" y="825413"/>
              <a:ext cx="414549" cy="567317"/>
              <a:chOff x="935472" y="1822271"/>
              <a:chExt cx="414549" cy="567317"/>
            </a:xfrm>
          </p:grpSpPr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9B654D39-A8D8-6248-B012-D373C53C69D7}"/>
                  </a:ext>
                </a:extLst>
              </p:cNvPr>
              <p:cNvSpPr/>
              <p:nvPr/>
            </p:nvSpPr>
            <p:spPr>
              <a:xfrm>
                <a:off x="962033" y="1822271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BD860959-3DEA-A74D-AD53-8441EC05C8B2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 flipH="1">
                <a:off x="1134473" y="2010590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F2CD15A9-9405-0D43-8734-5D93B7417F7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90E898E4-BF0F-AF49-BA8E-1411DF771505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633B7A9D-8410-0449-9708-867F7F58CBED}"/>
                  </a:ext>
                </a:extLst>
              </p:cNvPr>
              <p:cNvCxnSpPr>
                <a:stCxn id="11" idx="4"/>
                <a:endCxn id="11" idx="4"/>
              </p:cNvCxnSpPr>
              <p:nvPr/>
            </p:nvCxnSpPr>
            <p:spPr>
              <a:xfrm>
                <a:off x="1135883" y="2010590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175F842F-03ED-BF44-81E6-1DDE1FF1AF01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13499C9F-93AC-5848-8BB6-44A12200C9BF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4A6E377-A8A2-4449-BDD4-1653A4E24F90}"/>
                </a:ext>
              </a:extLst>
            </p:cNvPr>
            <p:cNvSpPr txBox="1"/>
            <p:nvPr/>
          </p:nvSpPr>
          <p:spPr>
            <a:xfrm>
              <a:off x="3992749" y="1415738"/>
              <a:ext cx="752397" cy="326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User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4C1A6B9E-2995-ED47-B611-7A03B92A98BB}"/>
              </a:ext>
            </a:extLst>
          </p:cNvPr>
          <p:cNvCxnSpPr>
            <a:cxnSpLocks/>
          </p:cNvCxnSpPr>
          <p:nvPr/>
        </p:nvCxnSpPr>
        <p:spPr>
          <a:xfrm>
            <a:off x="2727972" y="1974218"/>
            <a:ext cx="2327" cy="10152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13B22289-EA62-9D4E-9CCA-D01667F423D7}"/>
              </a:ext>
            </a:extLst>
          </p:cNvPr>
          <p:cNvCxnSpPr>
            <a:cxnSpLocks/>
          </p:cNvCxnSpPr>
          <p:nvPr/>
        </p:nvCxnSpPr>
        <p:spPr>
          <a:xfrm flipH="1">
            <a:off x="8607198" y="1767985"/>
            <a:ext cx="9251" cy="7298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73E7F0CE-D248-2C49-896F-AE7D8EFB8A79}"/>
              </a:ext>
            </a:extLst>
          </p:cNvPr>
          <p:cNvCxnSpPr>
            <a:cxnSpLocks/>
          </p:cNvCxnSpPr>
          <p:nvPr/>
        </p:nvCxnSpPr>
        <p:spPr>
          <a:xfrm flipV="1">
            <a:off x="2740873" y="5499567"/>
            <a:ext cx="1530027" cy="901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470D4C1-8BFE-2349-8255-83AD2EE4680C}"/>
              </a:ext>
            </a:extLst>
          </p:cNvPr>
          <p:cNvSpPr txBox="1"/>
          <p:nvPr/>
        </p:nvSpPr>
        <p:spPr>
          <a:xfrm>
            <a:off x="5812494" y="5322774"/>
            <a:ext cx="137180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cs typeface="Calibri"/>
              </a:rPr>
              <a:t>Purchase 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75BCC8A-0FC0-E54D-B579-5A9A354123EE}"/>
              </a:ext>
            </a:extLst>
          </p:cNvPr>
          <p:cNvSpPr txBox="1"/>
          <p:nvPr/>
        </p:nvSpPr>
        <p:spPr>
          <a:xfrm>
            <a:off x="8553588" y="1801260"/>
            <a:ext cx="127360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cs typeface="Calibri"/>
              </a:rPr>
              <a:t>User enters his card details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A2729FA-F1C3-F34A-8948-88FA64C7B7DA}"/>
              </a:ext>
            </a:extLst>
          </p:cNvPr>
          <p:cNvSpPr txBox="1"/>
          <p:nvPr/>
        </p:nvSpPr>
        <p:spPr>
          <a:xfrm>
            <a:off x="8657783" y="4670527"/>
            <a:ext cx="156666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cs typeface="Calibri"/>
              </a:rPr>
              <a:t>User enters a review about the product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82422A8-99CC-144D-90B9-29A98F7E172D}"/>
              </a:ext>
            </a:extLst>
          </p:cNvPr>
          <p:cNvSpPr txBox="1"/>
          <p:nvPr/>
        </p:nvSpPr>
        <p:spPr>
          <a:xfrm>
            <a:off x="6539538" y="872234"/>
            <a:ext cx="96869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cs typeface="Calibri"/>
              </a:rPr>
              <a:t>Add products to the cart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="" xmlns:a16="http://schemas.microsoft.com/office/drawing/2014/main" id="{6F42970D-277D-244C-B718-2129D1837D2D}"/>
              </a:ext>
            </a:extLst>
          </p:cNvPr>
          <p:cNvSpPr/>
          <p:nvPr/>
        </p:nvSpPr>
        <p:spPr>
          <a:xfrm>
            <a:off x="2174030" y="1259351"/>
            <a:ext cx="1220056" cy="7110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01.01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Account Authentication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A8AC1A81-7B5F-7D44-8788-47025250B4B2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3364140" y="1614886"/>
            <a:ext cx="1973099" cy="34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="" xmlns:a16="http://schemas.microsoft.com/office/drawing/2014/main" id="{FABDE53E-4B8C-FC46-9C93-FFB4ABABF99C}"/>
              </a:ext>
            </a:extLst>
          </p:cNvPr>
          <p:cNvSpPr/>
          <p:nvPr/>
        </p:nvSpPr>
        <p:spPr>
          <a:xfrm>
            <a:off x="7935102" y="3916999"/>
            <a:ext cx="1233579" cy="6477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02.04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Submit Rating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68732220-3498-A14A-8377-A07A30DE840C}"/>
              </a:ext>
            </a:extLst>
          </p:cNvPr>
          <p:cNvSpPr/>
          <p:nvPr/>
        </p:nvSpPr>
        <p:spPr>
          <a:xfrm>
            <a:off x="5162884" y="2912678"/>
            <a:ext cx="1372598" cy="57876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02.03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Upload Products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 flipH="1">
            <a:off x="8549109" y="4564558"/>
            <a:ext cx="302" cy="6655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34BBC219-775D-6040-9460-2BCEECEEBF2B}"/>
              </a:ext>
            </a:extLst>
          </p:cNvPr>
          <p:cNvCxnSpPr>
            <a:cxnSpLocks/>
          </p:cNvCxnSpPr>
          <p:nvPr/>
        </p:nvCxnSpPr>
        <p:spPr>
          <a:xfrm flipV="1">
            <a:off x="6147265" y="1461878"/>
            <a:ext cx="1761065" cy="40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E189454-61AA-F043-90E4-947F518028BE}"/>
              </a:ext>
            </a:extLst>
          </p:cNvPr>
          <p:cNvSpPr txBox="1"/>
          <p:nvPr/>
        </p:nvSpPr>
        <p:spPr>
          <a:xfrm>
            <a:off x="8616391" y="3273651"/>
            <a:ext cx="169867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cs typeface="Calibri"/>
              </a:rPr>
              <a:t>Enter the rating</a:t>
            </a:r>
            <a:r>
              <a:rPr lang="en-US" sz="1400">
                <a:cs typeface="Calibri"/>
              </a:rPr>
              <a:t>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15C45E7-C264-5346-B3CD-65EC184D1417}"/>
              </a:ext>
            </a:extLst>
          </p:cNvPr>
          <p:cNvSpPr txBox="1"/>
          <p:nvPr/>
        </p:nvSpPr>
        <p:spPr>
          <a:xfrm>
            <a:off x="4310802" y="2270574"/>
            <a:ext cx="183732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cs typeface="Calibri"/>
              </a:rPr>
              <a:t>Enter product details</a:t>
            </a:r>
          </a:p>
        </p:txBody>
      </p:sp>
      <p:sp>
        <p:nvSpPr>
          <p:cNvPr id="40" name="Rounded Rectangle 6">
            <a:extLst>
              <a:ext uri="{FF2B5EF4-FFF2-40B4-BE49-F238E27FC236}">
                <a16:creationId xmlns="" xmlns:a16="http://schemas.microsoft.com/office/drawing/2014/main" id="{C50E01AD-62A0-4716-9BD2-D42CCA60DDE9}"/>
              </a:ext>
            </a:extLst>
          </p:cNvPr>
          <p:cNvSpPr/>
          <p:nvPr/>
        </p:nvSpPr>
        <p:spPr>
          <a:xfrm>
            <a:off x="7878297" y="5265432"/>
            <a:ext cx="1239311" cy="5892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02.05</a:t>
            </a:r>
          </a:p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Post Review</a:t>
            </a:r>
          </a:p>
          <a:p>
            <a:pPr algn="ctr"/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5213CE1-0DC8-40E1-8AD4-0B6C2E4A2291}"/>
              </a:ext>
            </a:extLst>
          </p:cNvPr>
          <p:cNvSpPr txBox="1"/>
          <p:nvPr/>
        </p:nvSpPr>
        <p:spPr>
          <a:xfrm>
            <a:off x="3655714" y="1023961"/>
            <a:ext cx="10561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Enter username and password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08A844F-BBEF-4838-B0B4-AE9B8451CC5F}"/>
              </a:ext>
            </a:extLst>
          </p:cNvPr>
          <p:cNvSpPr txBox="1"/>
          <p:nvPr/>
        </p:nvSpPr>
        <p:spPr>
          <a:xfrm>
            <a:off x="2356373" y="5607886"/>
            <a:ext cx="20480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Enter query for customer support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08DDAA8C-452C-49BD-A57E-B2FF352FEEE0}"/>
              </a:ext>
            </a:extLst>
          </p:cNvPr>
          <p:cNvCxnSpPr>
            <a:cxnSpLocks/>
          </p:cNvCxnSpPr>
          <p:nvPr/>
        </p:nvCxnSpPr>
        <p:spPr>
          <a:xfrm>
            <a:off x="5726872" y="1922207"/>
            <a:ext cx="12698" cy="9840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F16D0F71-B46C-4D79-96DF-40F666B37FAE}"/>
              </a:ext>
            </a:extLst>
          </p:cNvPr>
          <p:cNvCxnSpPr>
            <a:cxnSpLocks/>
          </p:cNvCxnSpPr>
          <p:nvPr/>
        </p:nvCxnSpPr>
        <p:spPr>
          <a:xfrm flipH="1">
            <a:off x="8602357" y="3103105"/>
            <a:ext cx="6161" cy="7750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723555B0-674E-44B8-93E8-6E4461C3E1CD}"/>
              </a:ext>
            </a:extLst>
          </p:cNvPr>
          <p:cNvCxnSpPr>
            <a:cxnSpLocks/>
          </p:cNvCxnSpPr>
          <p:nvPr/>
        </p:nvCxnSpPr>
        <p:spPr>
          <a:xfrm flipH="1">
            <a:off x="5575320" y="5607857"/>
            <a:ext cx="2233760" cy="70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B158F257-71E5-4CBA-B182-394DC2B37605}"/>
              </a:ext>
            </a:extLst>
          </p:cNvPr>
          <p:cNvCxnSpPr>
            <a:cxnSpLocks/>
          </p:cNvCxnSpPr>
          <p:nvPr/>
        </p:nvCxnSpPr>
        <p:spPr>
          <a:xfrm>
            <a:off x="2737955" y="3751108"/>
            <a:ext cx="2327" cy="17639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8BBB60EC-892C-43D9-8888-B81B21596750}"/>
              </a:ext>
            </a:extLst>
          </p:cNvPr>
          <p:cNvCxnSpPr>
            <a:cxnSpLocks/>
          </p:cNvCxnSpPr>
          <p:nvPr/>
        </p:nvCxnSpPr>
        <p:spPr>
          <a:xfrm flipV="1">
            <a:off x="6525929" y="1716126"/>
            <a:ext cx="1469237" cy="11935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4A6AF3D-AB4C-428E-83F2-F851FCEB6950}"/>
              </a:ext>
            </a:extLst>
          </p:cNvPr>
          <p:cNvSpPr txBox="1"/>
          <p:nvPr/>
        </p:nvSpPr>
        <p:spPr>
          <a:xfrm>
            <a:off x="2671115" y="2494759"/>
            <a:ext cx="14155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Username and password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3A660D7-C5AE-4730-8743-14F0658F394B}"/>
              </a:ext>
            </a:extLst>
          </p:cNvPr>
          <p:cNvSpPr txBox="1"/>
          <p:nvPr/>
        </p:nvSpPr>
        <p:spPr>
          <a:xfrm rot="19320000">
            <a:off x="6455708" y="2025930"/>
            <a:ext cx="160519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Add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E6DA1250-3595-4918-A5CE-7A0462C34DD3}"/>
              </a:ext>
            </a:extLst>
          </p:cNvPr>
          <p:cNvCxnSpPr>
            <a:cxnSpLocks/>
          </p:cNvCxnSpPr>
          <p:nvPr/>
        </p:nvCxnSpPr>
        <p:spPr>
          <a:xfrm flipH="1" flipV="1">
            <a:off x="9238554" y="1267967"/>
            <a:ext cx="519856" cy="114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F4E1FD6F-9B15-4CFE-95AA-3E944DD6582B}"/>
              </a:ext>
            </a:extLst>
          </p:cNvPr>
          <p:cNvCxnSpPr>
            <a:cxnSpLocks/>
          </p:cNvCxnSpPr>
          <p:nvPr/>
        </p:nvCxnSpPr>
        <p:spPr>
          <a:xfrm>
            <a:off x="9758411" y="1279442"/>
            <a:ext cx="13931" cy="28431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4C5C613F-0C45-4751-9EFE-A92818BDC23F}"/>
              </a:ext>
            </a:extLst>
          </p:cNvPr>
          <p:cNvCxnSpPr>
            <a:cxnSpLocks/>
          </p:cNvCxnSpPr>
          <p:nvPr/>
        </p:nvCxnSpPr>
        <p:spPr>
          <a:xfrm flipH="1">
            <a:off x="9179417" y="4127698"/>
            <a:ext cx="581912" cy="1419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1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BBB23249-3FE5-48F8-A19A-DB3B8C86C151}"/>
              </a:ext>
            </a:extLst>
          </p:cNvPr>
          <p:cNvGrpSpPr/>
          <p:nvPr/>
        </p:nvGrpSpPr>
        <p:grpSpPr>
          <a:xfrm>
            <a:off x="285702" y="2747884"/>
            <a:ext cx="752397" cy="885571"/>
            <a:chOff x="3895803" y="855361"/>
            <a:chExt cx="752397" cy="885571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666DB380-F5BD-49EB-8E22-C820EAF2E1B4}"/>
                </a:ext>
              </a:extLst>
            </p:cNvPr>
            <p:cNvGrpSpPr/>
            <p:nvPr/>
          </p:nvGrpSpPr>
          <p:grpSpPr>
            <a:xfrm>
              <a:off x="3995448" y="855361"/>
              <a:ext cx="414549" cy="537369"/>
              <a:chOff x="935472" y="1852219"/>
              <a:chExt cx="414549" cy="537369"/>
            </a:xfrm>
          </p:grpSpPr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24355F6E-2FBD-4764-9BF7-FF49A8871507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="" xmlns:a16="http://schemas.microsoft.com/office/drawing/2014/main" id="{09CB740A-5630-4183-85C9-482DDAECBB31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3001EAD5-3751-4D28-A9F0-BB3BCAAB9058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="" xmlns:a16="http://schemas.microsoft.com/office/drawing/2014/main" id="{9D4A4B4F-E8AE-468A-857F-6404ED70045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ED68D610-9821-418B-A6EA-6E83C8515B62}"/>
                  </a:ext>
                </a:extLst>
              </p:cNvPr>
              <p:cNvCxnSpPr>
                <a:stCxn id="11" idx="4"/>
                <a:endCxn id="11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01226AD4-7DD9-46D4-95B8-471715238F24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29546DDB-3B24-442C-B28F-C96671263A0F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E6F9F3C7-C5F3-4A79-A17E-2859EDE72AB0}"/>
                </a:ext>
              </a:extLst>
            </p:cNvPr>
            <p:cNvSpPr txBox="1"/>
            <p:nvPr/>
          </p:nvSpPr>
          <p:spPr>
            <a:xfrm>
              <a:off x="3895803" y="1371600"/>
              <a:ext cx="752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  <a:latin typeface="Calibri"/>
                </a:rPr>
                <a:t>User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910361B7-7651-4FE9-90F8-81436745BA9D}"/>
              </a:ext>
            </a:extLst>
          </p:cNvPr>
          <p:cNvCxnSpPr>
            <a:cxnSpLocks/>
          </p:cNvCxnSpPr>
          <p:nvPr/>
        </p:nvCxnSpPr>
        <p:spPr>
          <a:xfrm flipV="1">
            <a:off x="720593" y="938942"/>
            <a:ext cx="1904074" cy="1648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BDC9BAD0-0307-47AC-A8D4-46E6F404AF65}"/>
              </a:ext>
            </a:extLst>
          </p:cNvPr>
          <p:cNvCxnSpPr>
            <a:cxnSpLocks/>
          </p:cNvCxnSpPr>
          <p:nvPr/>
        </p:nvCxnSpPr>
        <p:spPr>
          <a:xfrm flipH="1">
            <a:off x="785479" y="2090327"/>
            <a:ext cx="2589990" cy="724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E3E83824-1FB7-4AAA-B332-B92FCAC83D7B}"/>
              </a:ext>
            </a:extLst>
          </p:cNvPr>
          <p:cNvCxnSpPr>
            <a:cxnSpLocks/>
          </p:cNvCxnSpPr>
          <p:nvPr/>
        </p:nvCxnSpPr>
        <p:spPr>
          <a:xfrm flipH="1">
            <a:off x="773354" y="2900817"/>
            <a:ext cx="2815129" cy="83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E3AFA77F-D0B1-44FC-BDE3-2DD76CF6543A}"/>
              </a:ext>
            </a:extLst>
          </p:cNvPr>
          <p:cNvCxnSpPr>
            <a:cxnSpLocks/>
          </p:cNvCxnSpPr>
          <p:nvPr/>
        </p:nvCxnSpPr>
        <p:spPr>
          <a:xfrm>
            <a:off x="840088" y="3183103"/>
            <a:ext cx="2744008" cy="403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F61218B0-166C-4971-9832-51ED296AF509}"/>
              </a:ext>
            </a:extLst>
          </p:cNvPr>
          <p:cNvCxnSpPr>
            <a:cxnSpLocks/>
          </p:cNvCxnSpPr>
          <p:nvPr/>
        </p:nvCxnSpPr>
        <p:spPr>
          <a:xfrm>
            <a:off x="897238" y="3352822"/>
            <a:ext cx="2406303" cy="992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35">
            <a:extLst>
              <a:ext uri="{FF2B5EF4-FFF2-40B4-BE49-F238E27FC236}">
                <a16:creationId xmlns="" xmlns:a16="http://schemas.microsoft.com/office/drawing/2014/main" id="{E43E1242-F860-4EAC-B01F-CBAEA3E9232C}"/>
              </a:ext>
            </a:extLst>
          </p:cNvPr>
          <p:cNvSpPr/>
          <p:nvPr/>
        </p:nvSpPr>
        <p:spPr>
          <a:xfrm>
            <a:off x="2633592" y="417664"/>
            <a:ext cx="1300462" cy="7737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latin typeface="Calibri"/>
                <a:cs typeface="Calibri"/>
              </a:rPr>
              <a:t>01.01</a:t>
            </a:r>
          </a:p>
          <a:p>
            <a:pPr algn="ctr"/>
            <a:r>
              <a:rPr lang="en-US" sz="1300">
                <a:solidFill>
                  <a:schemeClr val="tx1"/>
                </a:solidFill>
                <a:latin typeface="Calibri"/>
                <a:cs typeface="Calibri"/>
              </a:rPr>
              <a:t>Account Authentication</a:t>
            </a:r>
          </a:p>
        </p:txBody>
      </p:sp>
      <p:sp>
        <p:nvSpPr>
          <p:cNvPr id="29" name="Rounded Rectangle 35">
            <a:extLst>
              <a:ext uri="{FF2B5EF4-FFF2-40B4-BE49-F238E27FC236}">
                <a16:creationId xmlns="" xmlns:a16="http://schemas.microsoft.com/office/drawing/2014/main" id="{5B940FA7-2E4E-46CE-8FD9-F128B4685EBD}"/>
              </a:ext>
            </a:extLst>
          </p:cNvPr>
          <p:cNvSpPr/>
          <p:nvPr/>
        </p:nvSpPr>
        <p:spPr>
          <a:xfrm>
            <a:off x="3620729" y="2461209"/>
            <a:ext cx="1248508" cy="7737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02.01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Browse Products</a:t>
            </a:r>
          </a:p>
        </p:txBody>
      </p:sp>
      <p:sp>
        <p:nvSpPr>
          <p:cNvPr id="31" name="Rounded Rectangle 35">
            <a:extLst>
              <a:ext uri="{FF2B5EF4-FFF2-40B4-BE49-F238E27FC236}">
                <a16:creationId xmlns="" xmlns:a16="http://schemas.microsoft.com/office/drawing/2014/main" id="{65D2BDA9-3C66-4E63-9580-72D4C934EE16}"/>
              </a:ext>
            </a:extLst>
          </p:cNvPr>
          <p:cNvSpPr/>
          <p:nvPr/>
        </p:nvSpPr>
        <p:spPr>
          <a:xfrm>
            <a:off x="3596217" y="3379072"/>
            <a:ext cx="1143000" cy="750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cs typeface="Calibri"/>
              </a:rPr>
              <a:t>02.02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Make Payment</a:t>
            </a:r>
          </a:p>
        </p:txBody>
      </p:sp>
      <p:sp>
        <p:nvSpPr>
          <p:cNvPr id="33" name="Rounded Rectangle 35">
            <a:extLst>
              <a:ext uri="{FF2B5EF4-FFF2-40B4-BE49-F238E27FC236}">
                <a16:creationId xmlns="" xmlns:a16="http://schemas.microsoft.com/office/drawing/2014/main" id="{CDACFC17-4259-4591-B970-2BB8569BD634}"/>
              </a:ext>
            </a:extLst>
          </p:cNvPr>
          <p:cNvSpPr/>
          <p:nvPr/>
        </p:nvSpPr>
        <p:spPr>
          <a:xfrm>
            <a:off x="2981554" y="5159782"/>
            <a:ext cx="1184031" cy="7737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cs typeface="Calibri"/>
              </a:rPr>
              <a:t>02.04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Submit Rating</a:t>
            </a:r>
          </a:p>
        </p:txBody>
      </p:sp>
      <p:sp>
        <p:nvSpPr>
          <p:cNvPr id="35" name="Rounded Rectangle 35">
            <a:extLst>
              <a:ext uri="{FF2B5EF4-FFF2-40B4-BE49-F238E27FC236}">
                <a16:creationId xmlns="" xmlns:a16="http://schemas.microsoft.com/office/drawing/2014/main" id="{BFA685F9-4723-4E28-83EC-4658B0B3045F}"/>
              </a:ext>
            </a:extLst>
          </p:cNvPr>
          <p:cNvSpPr/>
          <p:nvPr/>
        </p:nvSpPr>
        <p:spPr>
          <a:xfrm>
            <a:off x="3285022" y="4276552"/>
            <a:ext cx="1184031" cy="750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cs typeface="Calibri"/>
              </a:rPr>
              <a:t>02.03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Upload products</a:t>
            </a:r>
          </a:p>
        </p:txBody>
      </p:sp>
      <p:sp>
        <p:nvSpPr>
          <p:cNvPr id="37" name="Rounded Rectangle 35">
            <a:extLst>
              <a:ext uri="{FF2B5EF4-FFF2-40B4-BE49-F238E27FC236}">
                <a16:creationId xmlns="" xmlns:a16="http://schemas.microsoft.com/office/drawing/2014/main" id="{26F1A1E7-C392-4E2F-B065-A56D7B763F8C}"/>
              </a:ext>
            </a:extLst>
          </p:cNvPr>
          <p:cNvSpPr/>
          <p:nvPr/>
        </p:nvSpPr>
        <p:spPr>
          <a:xfrm>
            <a:off x="5655081" y="5869825"/>
            <a:ext cx="1113693" cy="7444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cs typeface="Calibri"/>
              </a:rPr>
              <a:t>02.05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Post Review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394839FF-7236-4CC2-AE8C-8B45BD9A5CC9}"/>
              </a:ext>
            </a:extLst>
          </p:cNvPr>
          <p:cNvCxnSpPr>
            <a:cxnSpLocks/>
          </p:cNvCxnSpPr>
          <p:nvPr/>
        </p:nvCxnSpPr>
        <p:spPr>
          <a:xfrm>
            <a:off x="4144396" y="5837980"/>
            <a:ext cx="1514416" cy="395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69C22B8D-2235-422B-8E3B-EBBF42A9FCC5}"/>
              </a:ext>
            </a:extLst>
          </p:cNvPr>
          <p:cNvCxnSpPr>
            <a:cxnSpLocks/>
          </p:cNvCxnSpPr>
          <p:nvPr/>
        </p:nvCxnSpPr>
        <p:spPr>
          <a:xfrm>
            <a:off x="784670" y="3500027"/>
            <a:ext cx="2233120" cy="1719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35">
            <a:extLst>
              <a:ext uri="{FF2B5EF4-FFF2-40B4-BE49-F238E27FC236}">
                <a16:creationId xmlns="" xmlns:a16="http://schemas.microsoft.com/office/drawing/2014/main" id="{CB59431B-F197-4A56-B270-77273B209336}"/>
              </a:ext>
            </a:extLst>
          </p:cNvPr>
          <p:cNvSpPr/>
          <p:nvPr/>
        </p:nvSpPr>
        <p:spPr>
          <a:xfrm>
            <a:off x="3307535" y="1341122"/>
            <a:ext cx="1143000" cy="750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cs typeface="Calibri"/>
              </a:rPr>
              <a:t>01.03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Customer Support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1A4F0BC-07EA-4C3C-A90A-0D7780BF1724}"/>
              </a:ext>
            </a:extLst>
          </p:cNvPr>
          <p:cNvSpPr txBox="1"/>
          <p:nvPr/>
        </p:nvSpPr>
        <p:spPr>
          <a:xfrm rot="19020000">
            <a:off x="710578" y="1257530"/>
            <a:ext cx="175746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Calibri"/>
                <a:cs typeface="Calibri"/>
              </a:rPr>
              <a:t>Username and password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CBB3DAD3-E912-4CA1-9722-34D037EF944F}"/>
              </a:ext>
            </a:extLst>
          </p:cNvPr>
          <p:cNvGrpSpPr/>
          <p:nvPr/>
        </p:nvGrpSpPr>
        <p:grpSpPr>
          <a:xfrm>
            <a:off x="9685740" y="1793286"/>
            <a:ext cx="1643785" cy="475522"/>
            <a:chOff x="9953939" y="2573774"/>
            <a:chExt cx="1643785" cy="475522"/>
          </a:xfrm>
        </p:grpSpPr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D15D2832-02F9-42C3-B872-B7C3CC285D95}"/>
                </a:ext>
              </a:extLst>
            </p:cNvPr>
            <p:cNvGrpSpPr/>
            <p:nvPr/>
          </p:nvGrpSpPr>
          <p:grpSpPr>
            <a:xfrm>
              <a:off x="9953939" y="2573774"/>
              <a:ext cx="1514807" cy="475522"/>
              <a:chOff x="9953939" y="2573774"/>
              <a:chExt cx="1514807" cy="475522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="" xmlns:a16="http://schemas.microsoft.com/office/drawing/2014/main" id="{06F10B73-5B19-40E5-80DA-41827076F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3939" y="2573774"/>
                <a:ext cx="1514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="" xmlns:a16="http://schemas.microsoft.com/office/drawing/2014/main" id="{8E83DE4E-2066-4E2B-B07B-48A1B274A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3036140"/>
                <a:ext cx="1501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="" xmlns:a16="http://schemas.microsoft.com/office/drawing/2014/main" id="{D0AA2800-6145-4E5A-B410-F90F5B096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2573774"/>
                <a:ext cx="0" cy="4755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="" xmlns:a16="http://schemas.microsoft.com/office/drawing/2014/main" id="{25219427-F693-456B-A7B9-08AD9E129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238" y="2573774"/>
                <a:ext cx="0" cy="4600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235D0C20-9105-471A-A9A9-C4BB7CC477DD}"/>
                </a:ext>
              </a:extLst>
            </p:cNvPr>
            <p:cNvSpPr txBox="1"/>
            <p:nvPr/>
          </p:nvSpPr>
          <p:spPr>
            <a:xfrm>
              <a:off x="10306374" y="2653170"/>
              <a:ext cx="129135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/>
                <a:t>  Product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DDB0196B-738C-4E0E-992D-1C6C3BAC95ED}"/>
              </a:ext>
            </a:extLst>
          </p:cNvPr>
          <p:cNvGrpSpPr/>
          <p:nvPr/>
        </p:nvGrpSpPr>
        <p:grpSpPr>
          <a:xfrm>
            <a:off x="9148876" y="5871717"/>
            <a:ext cx="1643785" cy="475522"/>
            <a:chOff x="9953939" y="2573774"/>
            <a:chExt cx="1643785" cy="475522"/>
          </a:xfrm>
        </p:grpSpPr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32C7122C-63A2-4CD3-866B-4B99FBED1021}"/>
                </a:ext>
              </a:extLst>
            </p:cNvPr>
            <p:cNvGrpSpPr/>
            <p:nvPr/>
          </p:nvGrpSpPr>
          <p:grpSpPr>
            <a:xfrm>
              <a:off x="9953939" y="2573774"/>
              <a:ext cx="1514807" cy="475522"/>
              <a:chOff x="9953939" y="2573774"/>
              <a:chExt cx="1514807" cy="47552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67D2E459-2336-4D20-B0EA-520D9C3CD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3939" y="2573774"/>
                <a:ext cx="1514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7569069D-6BBD-4D8F-A441-B2E1A8CDB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3036140"/>
                <a:ext cx="1501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="" xmlns:a16="http://schemas.microsoft.com/office/drawing/2014/main" id="{60372AF7-6358-48D4-AE82-1F2890678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2573774"/>
                <a:ext cx="0" cy="4755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="" xmlns:a16="http://schemas.microsoft.com/office/drawing/2014/main" id="{2F8BDCAC-E749-4E27-ADF6-CCD85AE60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238" y="2573774"/>
                <a:ext cx="0" cy="4600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6CD64552-461C-4634-9516-9AC32B517636}"/>
                </a:ext>
              </a:extLst>
            </p:cNvPr>
            <p:cNvSpPr txBox="1"/>
            <p:nvPr/>
          </p:nvSpPr>
          <p:spPr>
            <a:xfrm>
              <a:off x="10306374" y="2653170"/>
              <a:ext cx="129135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/>
                <a:t>  Feedback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6948699C-CA25-42EA-ADFB-DA27415DDA8F}"/>
              </a:ext>
            </a:extLst>
          </p:cNvPr>
          <p:cNvGrpSpPr/>
          <p:nvPr/>
        </p:nvGrpSpPr>
        <p:grpSpPr>
          <a:xfrm>
            <a:off x="9685740" y="1022626"/>
            <a:ext cx="1643785" cy="475522"/>
            <a:chOff x="9953939" y="2573774"/>
            <a:chExt cx="1643785" cy="475522"/>
          </a:xfrm>
        </p:grpSpPr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46E25E94-A654-4385-9FFA-9CE3857FE246}"/>
                </a:ext>
              </a:extLst>
            </p:cNvPr>
            <p:cNvGrpSpPr/>
            <p:nvPr/>
          </p:nvGrpSpPr>
          <p:grpSpPr>
            <a:xfrm>
              <a:off x="9953939" y="2573774"/>
              <a:ext cx="1514807" cy="475522"/>
              <a:chOff x="9953939" y="2573774"/>
              <a:chExt cx="1514807" cy="47552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="" xmlns:a16="http://schemas.microsoft.com/office/drawing/2014/main" id="{6C5B2798-7731-4BC5-BB03-5BE9CB36D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3939" y="2573774"/>
                <a:ext cx="1514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="" xmlns:a16="http://schemas.microsoft.com/office/drawing/2014/main" id="{2445CD85-0079-4217-9FFF-0731CCE62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3036140"/>
                <a:ext cx="1501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="" xmlns:a16="http://schemas.microsoft.com/office/drawing/2014/main" id="{CAB57415-8175-49C7-B8D9-7CE15E84E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2573774"/>
                <a:ext cx="0" cy="4755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="" xmlns:a16="http://schemas.microsoft.com/office/drawing/2014/main" id="{29236517-1235-4379-A672-C9CA3EB22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238" y="2573774"/>
                <a:ext cx="0" cy="4600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2E1C4A41-6F0D-459E-9AD9-E6EF04FC5A73}"/>
                </a:ext>
              </a:extLst>
            </p:cNvPr>
            <p:cNvSpPr txBox="1"/>
            <p:nvPr/>
          </p:nvSpPr>
          <p:spPr>
            <a:xfrm>
              <a:off x="10306374" y="2653170"/>
              <a:ext cx="129135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/>
                <a:t>  Student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11FCDAE0-5F1D-4BE1-B1E3-F7369FA6E2C0}"/>
              </a:ext>
            </a:extLst>
          </p:cNvPr>
          <p:cNvGrpSpPr/>
          <p:nvPr/>
        </p:nvGrpSpPr>
        <p:grpSpPr>
          <a:xfrm>
            <a:off x="9685740" y="2503332"/>
            <a:ext cx="1643785" cy="475522"/>
            <a:chOff x="9953939" y="2573774"/>
            <a:chExt cx="1643785" cy="475522"/>
          </a:xfrm>
        </p:grpSpPr>
        <p:grpSp>
          <p:nvGrpSpPr>
            <p:cNvPr id="71" name="Group 70">
              <a:extLst>
                <a:ext uri="{FF2B5EF4-FFF2-40B4-BE49-F238E27FC236}">
                  <a16:creationId xmlns="" xmlns:a16="http://schemas.microsoft.com/office/drawing/2014/main" id="{C339D5CC-70BF-4762-8C9B-E14165E10AA0}"/>
                </a:ext>
              </a:extLst>
            </p:cNvPr>
            <p:cNvGrpSpPr/>
            <p:nvPr/>
          </p:nvGrpSpPr>
          <p:grpSpPr>
            <a:xfrm>
              <a:off x="9953939" y="2573774"/>
              <a:ext cx="1514807" cy="475522"/>
              <a:chOff x="9953939" y="2573774"/>
              <a:chExt cx="1514807" cy="47552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829F52BC-2C12-447D-9E7D-14ECFC54F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3939" y="2573774"/>
                <a:ext cx="1514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CC32234D-1A09-4595-B8DA-4D6737DEE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3036140"/>
                <a:ext cx="1501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="" xmlns:a16="http://schemas.microsoft.com/office/drawing/2014/main" id="{115E07D0-D943-47E1-9D99-1662E9EAA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2573774"/>
                <a:ext cx="0" cy="4755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5D2A434F-06ED-4241-8104-B1AB0795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238" y="2573774"/>
                <a:ext cx="0" cy="4600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E79E4943-7A38-49B3-9BA2-54F9B242196E}"/>
                </a:ext>
              </a:extLst>
            </p:cNvPr>
            <p:cNvSpPr txBox="1"/>
            <p:nvPr/>
          </p:nvSpPr>
          <p:spPr>
            <a:xfrm>
              <a:off x="10306374" y="2653170"/>
              <a:ext cx="129135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/>
                <a:t>  Order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E26AD114-1510-43BA-848C-71A586BF8F22}"/>
              </a:ext>
            </a:extLst>
          </p:cNvPr>
          <p:cNvGrpSpPr/>
          <p:nvPr/>
        </p:nvGrpSpPr>
        <p:grpSpPr>
          <a:xfrm>
            <a:off x="9694399" y="3403876"/>
            <a:ext cx="1721717" cy="475522"/>
            <a:chOff x="9953939" y="2573774"/>
            <a:chExt cx="1721717" cy="475522"/>
          </a:xfrm>
        </p:grpSpPr>
        <p:grpSp>
          <p:nvGrpSpPr>
            <p:cNvPr id="79" name="Group 78">
              <a:extLst>
                <a:ext uri="{FF2B5EF4-FFF2-40B4-BE49-F238E27FC236}">
                  <a16:creationId xmlns="" xmlns:a16="http://schemas.microsoft.com/office/drawing/2014/main" id="{37113645-A212-442E-83A0-343A7FD0CDD8}"/>
                </a:ext>
              </a:extLst>
            </p:cNvPr>
            <p:cNvGrpSpPr/>
            <p:nvPr/>
          </p:nvGrpSpPr>
          <p:grpSpPr>
            <a:xfrm>
              <a:off x="9953939" y="2573774"/>
              <a:ext cx="1514807" cy="475522"/>
              <a:chOff x="9953939" y="2573774"/>
              <a:chExt cx="1514807" cy="475522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B4211259-B65F-4803-A254-94562237B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3939" y="2573774"/>
                <a:ext cx="1514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551DBA98-9D9C-4F96-9407-A8724D035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3036140"/>
                <a:ext cx="1501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352DF0E0-1E0F-4D2A-A4E1-70EF5205D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2573774"/>
                <a:ext cx="0" cy="4755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="" xmlns:a16="http://schemas.microsoft.com/office/drawing/2014/main" id="{FC5D2419-2B19-4B61-A710-CAAEB43D6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238" y="2573774"/>
                <a:ext cx="0" cy="4600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0AB53193-2561-494A-A1B1-8B0DBBA54997}"/>
                </a:ext>
              </a:extLst>
            </p:cNvPr>
            <p:cNvSpPr txBox="1"/>
            <p:nvPr/>
          </p:nvSpPr>
          <p:spPr>
            <a:xfrm>
              <a:off x="10159170" y="2627193"/>
              <a:ext cx="1516486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/>
                <a:t>  </a:t>
              </a:r>
              <a:r>
                <a:rPr lang="en-US" sz="1600" err="1"/>
                <a:t>Payment_Info</a:t>
              </a:r>
              <a:endParaRPr lang="en-US" sz="1600" err="1">
                <a:cs typeface="Calibri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63B2DCA1-CCC8-413F-9848-013FCE0CC726}"/>
              </a:ext>
            </a:extLst>
          </p:cNvPr>
          <p:cNvGrpSpPr/>
          <p:nvPr/>
        </p:nvGrpSpPr>
        <p:grpSpPr>
          <a:xfrm>
            <a:off x="9729036" y="4875922"/>
            <a:ext cx="1548535" cy="475522"/>
            <a:chOff x="9953939" y="2573774"/>
            <a:chExt cx="1548535" cy="475522"/>
          </a:xfrm>
        </p:grpSpPr>
        <p:grpSp>
          <p:nvGrpSpPr>
            <p:cNvPr id="87" name="Group 86">
              <a:extLst>
                <a:ext uri="{FF2B5EF4-FFF2-40B4-BE49-F238E27FC236}">
                  <a16:creationId xmlns="" xmlns:a16="http://schemas.microsoft.com/office/drawing/2014/main" id="{50BDD8E4-3052-45F3-8360-A5918A3F39E7}"/>
                </a:ext>
              </a:extLst>
            </p:cNvPr>
            <p:cNvGrpSpPr/>
            <p:nvPr/>
          </p:nvGrpSpPr>
          <p:grpSpPr>
            <a:xfrm>
              <a:off x="9953939" y="2573774"/>
              <a:ext cx="1514807" cy="475522"/>
              <a:chOff x="9953939" y="2573774"/>
              <a:chExt cx="1514807" cy="475522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="" xmlns:a16="http://schemas.microsoft.com/office/drawing/2014/main" id="{56ED73D6-92A0-496E-884F-D59A5F121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3939" y="2573774"/>
                <a:ext cx="1514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="" xmlns:a16="http://schemas.microsoft.com/office/drawing/2014/main" id="{EB33DDC2-A70D-4BEF-8EB8-7851F5FAC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3036140"/>
                <a:ext cx="1501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="" xmlns:a16="http://schemas.microsoft.com/office/drawing/2014/main" id="{1476C5FA-50AB-463A-9F09-594061C7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2573774"/>
                <a:ext cx="0" cy="4755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="" xmlns:a16="http://schemas.microsoft.com/office/drawing/2014/main" id="{9276C553-9F3E-41F8-96CD-16AAA60AD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238" y="2573774"/>
                <a:ext cx="0" cy="4600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22030664-5079-47F7-9269-EC934E3C3349}"/>
                </a:ext>
              </a:extLst>
            </p:cNvPr>
            <p:cNvSpPr txBox="1"/>
            <p:nvPr/>
          </p:nvSpPr>
          <p:spPr>
            <a:xfrm>
              <a:off x="10211124" y="2627193"/>
              <a:ext cx="129135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/>
                <a:t>  Rating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1A48A79F-C2B1-4AAE-BAA6-956FCA58E579}"/>
              </a:ext>
            </a:extLst>
          </p:cNvPr>
          <p:cNvGrpSpPr/>
          <p:nvPr/>
        </p:nvGrpSpPr>
        <p:grpSpPr>
          <a:xfrm>
            <a:off x="9729036" y="4226491"/>
            <a:ext cx="1834285" cy="475522"/>
            <a:chOff x="9953939" y="2573774"/>
            <a:chExt cx="1834285" cy="475522"/>
          </a:xfrm>
        </p:grpSpPr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7089B74E-C446-4D2F-9EE6-4DCF65B8E2A8}"/>
                </a:ext>
              </a:extLst>
            </p:cNvPr>
            <p:cNvGrpSpPr/>
            <p:nvPr/>
          </p:nvGrpSpPr>
          <p:grpSpPr>
            <a:xfrm>
              <a:off x="9953939" y="2573774"/>
              <a:ext cx="1514807" cy="475522"/>
              <a:chOff x="9953939" y="2573774"/>
              <a:chExt cx="1514807" cy="475522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="" xmlns:a16="http://schemas.microsoft.com/office/drawing/2014/main" id="{C9CF798E-5ACE-4410-BBBA-B266D969A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3939" y="2573774"/>
                <a:ext cx="1514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="" xmlns:a16="http://schemas.microsoft.com/office/drawing/2014/main" id="{CC689FA2-C0BA-47B9-8405-F78D2F11F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3036140"/>
                <a:ext cx="1501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="" xmlns:a16="http://schemas.microsoft.com/office/drawing/2014/main" id="{DC5233BA-5C03-48A6-95FF-889184E02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2573774"/>
                <a:ext cx="0" cy="4755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="" xmlns:a16="http://schemas.microsoft.com/office/drawing/2014/main" id="{5EDD8B3F-5D63-4745-9C77-B1C85CE35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238" y="2573774"/>
                <a:ext cx="0" cy="4600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1E81DEEF-5887-4697-AA36-9D5154A26306}"/>
                </a:ext>
              </a:extLst>
            </p:cNvPr>
            <p:cNvSpPr txBox="1"/>
            <p:nvPr/>
          </p:nvSpPr>
          <p:spPr>
            <a:xfrm>
              <a:off x="10185147" y="2627193"/>
              <a:ext cx="1603077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err="1"/>
                <a:t>Upload_Product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5485F2EE-A42A-45D7-AC8C-DB8D7CFF89B4}"/>
              </a:ext>
            </a:extLst>
          </p:cNvPr>
          <p:cNvCxnSpPr>
            <a:cxnSpLocks/>
          </p:cNvCxnSpPr>
          <p:nvPr/>
        </p:nvCxnSpPr>
        <p:spPr>
          <a:xfrm flipV="1">
            <a:off x="3967752" y="462691"/>
            <a:ext cx="1860779" cy="5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35">
            <a:extLst>
              <a:ext uri="{FF2B5EF4-FFF2-40B4-BE49-F238E27FC236}">
                <a16:creationId xmlns="" xmlns:a16="http://schemas.microsoft.com/office/drawing/2014/main" id="{727AF1A3-3F40-4B3C-AA8C-F2EABACE010C}"/>
              </a:ext>
            </a:extLst>
          </p:cNvPr>
          <p:cNvSpPr/>
          <p:nvPr/>
        </p:nvSpPr>
        <p:spPr>
          <a:xfrm>
            <a:off x="5831460" y="50918"/>
            <a:ext cx="1154724" cy="750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cs typeface="Calibri"/>
              </a:rPr>
              <a:t>01.02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Account Summary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4C3D778E-2778-4B6B-9AB6-3C99771E0342}"/>
              </a:ext>
            </a:extLst>
          </p:cNvPr>
          <p:cNvCxnSpPr>
            <a:cxnSpLocks/>
          </p:cNvCxnSpPr>
          <p:nvPr/>
        </p:nvCxnSpPr>
        <p:spPr>
          <a:xfrm>
            <a:off x="7001896" y="460685"/>
            <a:ext cx="2700711" cy="71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AE4DB4AA-D802-4960-8187-B513EDFA0FFF}"/>
              </a:ext>
            </a:extLst>
          </p:cNvPr>
          <p:cNvSpPr txBox="1"/>
          <p:nvPr/>
        </p:nvSpPr>
        <p:spPr>
          <a:xfrm rot="-120000">
            <a:off x="4080632" y="265140"/>
            <a:ext cx="156989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</a:rPr>
              <a:t>User Information</a:t>
            </a:r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DFD4A618-12E9-490E-86F3-38A2B8D067D6}"/>
              </a:ext>
            </a:extLst>
          </p:cNvPr>
          <p:cNvSpPr txBox="1"/>
          <p:nvPr/>
        </p:nvSpPr>
        <p:spPr>
          <a:xfrm rot="21480000">
            <a:off x="1454348" y="2666392"/>
            <a:ext cx="175746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</a:rPr>
              <a:t>View Products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63171F3B-0EE1-42BC-9554-38C3C462F581}"/>
              </a:ext>
            </a:extLst>
          </p:cNvPr>
          <p:cNvCxnSpPr>
            <a:cxnSpLocks/>
          </p:cNvCxnSpPr>
          <p:nvPr/>
        </p:nvCxnSpPr>
        <p:spPr>
          <a:xfrm flipH="1">
            <a:off x="4843127" y="2225408"/>
            <a:ext cx="4858673" cy="386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257E21C4-7D31-421E-8761-1550CCF15AFB}"/>
              </a:ext>
            </a:extLst>
          </p:cNvPr>
          <p:cNvCxnSpPr>
            <a:cxnSpLocks/>
          </p:cNvCxnSpPr>
          <p:nvPr/>
        </p:nvCxnSpPr>
        <p:spPr>
          <a:xfrm flipV="1">
            <a:off x="4728019" y="2824890"/>
            <a:ext cx="4952076" cy="96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58A5E316-58EC-496F-8F09-3D6F9252E5EF}"/>
              </a:ext>
            </a:extLst>
          </p:cNvPr>
          <p:cNvCxnSpPr>
            <a:cxnSpLocks/>
          </p:cNvCxnSpPr>
          <p:nvPr/>
        </p:nvCxnSpPr>
        <p:spPr>
          <a:xfrm flipV="1">
            <a:off x="4473442" y="4483972"/>
            <a:ext cx="5255142" cy="159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EEC4D5FC-E9B5-4862-9E96-6F34C8873E75}"/>
              </a:ext>
            </a:extLst>
          </p:cNvPr>
          <p:cNvCxnSpPr>
            <a:cxnSpLocks/>
          </p:cNvCxnSpPr>
          <p:nvPr/>
        </p:nvCxnSpPr>
        <p:spPr>
          <a:xfrm flipH="1" flipV="1">
            <a:off x="4877763" y="2785057"/>
            <a:ext cx="4850014" cy="1492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="" xmlns:a16="http://schemas.microsoft.com/office/drawing/2014/main" id="{752387B9-4765-426B-8DDD-B6D0C5C9C4FC}"/>
              </a:ext>
            </a:extLst>
          </p:cNvPr>
          <p:cNvCxnSpPr>
            <a:cxnSpLocks/>
          </p:cNvCxnSpPr>
          <p:nvPr/>
        </p:nvCxnSpPr>
        <p:spPr>
          <a:xfrm flipH="1">
            <a:off x="4505422" y="1350840"/>
            <a:ext cx="5196378" cy="52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="" xmlns:a16="http://schemas.microsoft.com/office/drawing/2014/main" id="{BDA1CA0A-7ACE-4576-877B-7667FDCD1B0D}"/>
              </a:ext>
            </a:extLst>
          </p:cNvPr>
          <p:cNvCxnSpPr>
            <a:cxnSpLocks/>
          </p:cNvCxnSpPr>
          <p:nvPr/>
        </p:nvCxnSpPr>
        <p:spPr>
          <a:xfrm flipH="1">
            <a:off x="4739217" y="3688793"/>
            <a:ext cx="4971242" cy="360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="" xmlns:a16="http://schemas.microsoft.com/office/drawing/2014/main" id="{1C465AE6-C863-4225-ABE8-240CE2178998}"/>
              </a:ext>
            </a:extLst>
          </p:cNvPr>
          <p:cNvCxnSpPr>
            <a:cxnSpLocks/>
          </p:cNvCxnSpPr>
          <p:nvPr/>
        </p:nvCxnSpPr>
        <p:spPr>
          <a:xfrm flipV="1">
            <a:off x="4173837" y="5223457"/>
            <a:ext cx="5549554" cy="306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="" xmlns:a16="http://schemas.microsoft.com/office/drawing/2014/main" id="{56731C28-7D30-45A2-9772-115309C473A3}"/>
              </a:ext>
            </a:extLst>
          </p:cNvPr>
          <p:cNvCxnSpPr>
            <a:cxnSpLocks/>
          </p:cNvCxnSpPr>
          <p:nvPr/>
        </p:nvCxnSpPr>
        <p:spPr>
          <a:xfrm>
            <a:off x="6343805" y="798389"/>
            <a:ext cx="3332823" cy="2733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E25C028-E75A-439D-83AD-A9B9F862E8ED}"/>
              </a:ext>
            </a:extLst>
          </p:cNvPr>
          <p:cNvSpPr txBox="1"/>
          <p:nvPr/>
        </p:nvSpPr>
        <p:spPr>
          <a:xfrm>
            <a:off x="627539" y="249827"/>
            <a:ext cx="185085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​</a:t>
            </a:r>
            <a:r>
              <a:rPr lang="en-US" sz="1600" b="1" dirty="0" err="1">
                <a:cs typeface="Calibri"/>
              </a:rPr>
              <a:t>UniPath</a:t>
            </a:r>
            <a:r>
              <a:rPr lang="en-US" sz="1600" b="1" dirty="0">
                <a:cs typeface="Calibri"/>
              </a:rPr>
              <a:t>-Data </a:t>
            </a:r>
            <a:r>
              <a:rPr lang="en-US" sz="1600" b="1" dirty="0" err="1">
                <a:cs typeface="Calibri"/>
              </a:rPr>
              <a:t>FlowDiagram</a:t>
            </a:r>
            <a:r>
              <a:rPr lang="en-US" sz="1600" b="1">
                <a:cs typeface="Calibri"/>
              </a:rPr>
              <a:t> </a:t>
            </a:r>
            <a:r>
              <a:rPr lang="en-US" sz="1600" b="1" smtClean="0">
                <a:cs typeface="Calibri"/>
              </a:rPr>
              <a:t>(Physical)</a:t>
            </a:r>
            <a:endParaRPr lang="en-US" sz="1600" b="1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46198EB9-3C77-458C-B7A7-5E3B09614294}"/>
              </a:ext>
            </a:extLst>
          </p:cNvPr>
          <p:cNvCxnSpPr>
            <a:cxnSpLocks/>
          </p:cNvCxnSpPr>
          <p:nvPr/>
        </p:nvCxnSpPr>
        <p:spPr>
          <a:xfrm flipV="1">
            <a:off x="6776759" y="6094562"/>
            <a:ext cx="2363007" cy="193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="" xmlns:a16="http://schemas.microsoft.com/office/drawing/2014/main" id="{6CC2EBFF-FAC0-4F7B-B468-96F25E48C48D}"/>
              </a:ext>
            </a:extLst>
          </p:cNvPr>
          <p:cNvCxnSpPr>
            <a:cxnSpLocks/>
          </p:cNvCxnSpPr>
          <p:nvPr/>
        </p:nvCxnSpPr>
        <p:spPr>
          <a:xfrm flipH="1" flipV="1">
            <a:off x="4860444" y="2966898"/>
            <a:ext cx="4321811" cy="2912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30289F3F-799E-492A-BF8B-5125E516F147}"/>
              </a:ext>
            </a:extLst>
          </p:cNvPr>
          <p:cNvSpPr txBox="1"/>
          <p:nvPr/>
        </p:nvSpPr>
        <p:spPr>
          <a:xfrm rot="780000">
            <a:off x="7241200" y="455640"/>
            <a:ext cx="156989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</a:rPr>
              <a:t>User Information</a:t>
            </a:r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4CFF4AC1-551A-4053-A04F-EEACD2F36CE4}"/>
              </a:ext>
            </a:extLst>
          </p:cNvPr>
          <p:cNvSpPr txBox="1"/>
          <p:nvPr/>
        </p:nvSpPr>
        <p:spPr>
          <a:xfrm rot="420000">
            <a:off x="1393734" y="3133982"/>
            <a:ext cx="175746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</a:rPr>
              <a:t>Check-out products</a:t>
            </a:r>
            <a:endParaRPr lang="en-US" sz="1400">
              <a:latin typeface="Calibri"/>
              <a:cs typeface="Calibri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5E68FDFB-0FCF-419A-86C5-6100AE939D81}"/>
              </a:ext>
            </a:extLst>
          </p:cNvPr>
          <p:cNvSpPr txBox="1"/>
          <p:nvPr/>
        </p:nvSpPr>
        <p:spPr>
          <a:xfrm rot="1260000">
            <a:off x="1298484" y="3615078"/>
            <a:ext cx="175746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  <a:cs typeface="Calibri"/>
              </a:rPr>
              <a:t>User product for sale information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C92511B2-49F5-4E67-989B-0ED140E2D44F}"/>
              </a:ext>
            </a:extLst>
          </p:cNvPr>
          <p:cNvSpPr txBox="1"/>
          <p:nvPr/>
        </p:nvSpPr>
        <p:spPr>
          <a:xfrm rot="2160000">
            <a:off x="1454348" y="4406869"/>
            <a:ext cx="175746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  <a:cs typeface="Calibri"/>
              </a:rPr>
              <a:t>User product rating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BEB776BC-24F5-48D6-809B-3367B3949200}"/>
              </a:ext>
            </a:extLst>
          </p:cNvPr>
          <p:cNvSpPr txBox="1"/>
          <p:nvPr/>
        </p:nvSpPr>
        <p:spPr>
          <a:xfrm rot="-120000">
            <a:off x="5887802" y="5134232"/>
            <a:ext cx="175746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  <a:cs typeface="Calibri"/>
              </a:rPr>
              <a:t>Product rating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EB13C85E-48C2-4394-BDDC-D9EB138A3A6F}"/>
              </a:ext>
            </a:extLst>
          </p:cNvPr>
          <p:cNvSpPr txBox="1"/>
          <p:nvPr/>
        </p:nvSpPr>
        <p:spPr>
          <a:xfrm rot="900000">
            <a:off x="4225257" y="5818300"/>
            <a:ext cx="175746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  <a:cs typeface="Calibri"/>
              </a:rPr>
              <a:t>User review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8E99A42B-DF89-4820-8590-7037FFF22ACE}"/>
              </a:ext>
            </a:extLst>
          </p:cNvPr>
          <p:cNvSpPr txBox="1"/>
          <p:nvPr/>
        </p:nvSpPr>
        <p:spPr>
          <a:xfrm rot="-180000">
            <a:off x="7281916" y="5956845"/>
            <a:ext cx="175746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  <a:cs typeface="Calibri"/>
              </a:rPr>
              <a:t>User review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C8AB64BE-D301-470B-886F-BCA25D849577}"/>
              </a:ext>
            </a:extLst>
          </p:cNvPr>
          <p:cNvSpPr txBox="1"/>
          <p:nvPr/>
        </p:nvSpPr>
        <p:spPr>
          <a:xfrm rot="2400000">
            <a:off x="6839323" y="1880961"/>
            <a:ext cx="23405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</a:rPr>
              <a:t>User payment information</a:t>
            </a:r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C7820B71-C12F-44EB-8FE8-F31ACD296345}"/>
              </a:ext>
            </a:extLst>
          </p:cNvPr>
          <p:cNvSpPr txBox="1"/>
          <p:nvPr/>
        </p:nvSpPr>
        <p:spPr>
          <a:xfrm rot="21360000">
            <a:off x="5367277" y="3699370"/>
            <a:ext cx="23405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</a:rPr>
              <a:t>User payment information</a:t>
            </a:r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F0DE623F-BE17-4080-B210-F43743FED498}"/>
              </a:ext>
            </a:extLst>
          </p:cNvPr>
          <p:cNvSpPr txBox="1"/>
          <p:nvPr/>
        </p:nvSpPr>
        <p:spPr>
          <a:xfrm>
            <a:off x="5471185" y="4340142"/>
            <a:ext cx="23405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</a:rPr>
              <a:t>Product Information</a:t>
            </a:r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E25A8810-7D88-4D93-81A2-ECAED540BD7B}"/>
              </a:ext>
            </a:extLst>
          </p:cNvPr>
          <p:cNvSpPr txBox="1"/>
          <p:nvPr/>
        </p:nvSpPr>
        <p:spPr>
          <a:xfrm rot="2100000">
            <a:off x="6385227" y="4615010"/>
            <a:ext cx="25743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</a:rPr>
              <a:t>User product rating and review</a:t>
            </a:r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7C400471-31FF-4EA3-9FD4-0705BCF7B093}"/>
              </a:ext>
            </a:extLst>
          </p:cNvPr>
          <p:cNvSpPr txBox="1"/>
          <p:nvPr/>
        </p:nvSpPr>
        <p:spPr>
          <a:xfrm rot="960000">
            <a:off x="5150800" y="2972006"/>
            <a:ext cx="23405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</a:rPr>
              <a:t>User Products for sale</a:t>
            </a:r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025EF8AB-002E-40D0-8D76-DC986B8AD544}"/>
              </a:ext>
            </a:extLst>
          </p:cNvPr>
          <p:cNvSpPr txBox="1"/>
          <p:nvPr/>
        </p:nvSpPr>
        <p:spPr>
          <a:xfrm rot="21000000">
            <a:off x="7003845" y="2868098"/>
            <a:ext cx="23405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</a:rPr>
              <a:t>Receive Order Payment </a:t>
            </a:r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9B9F8A7-C423-496A-AD38-9EE645552DB8}"/>
              </a:ext>
            </a:extLst>
          </p:cNvPr>
          <p:cNvSpPr txBox="1"/>
          <p:nvPr/>
        </p:nvSpPr>
        <p:spPr>
          <a:xfrm rot="20640000">
            <a:off x="1454346" y="2155504"/>
            <a:ext cx="175746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</a:rPr>
              <a:t>Receive Support</a:t>
            </a:r>
            <a:endParaRPr lang="en-US" sz="1400">
              <a:latin typeface="Calibri"/>
              <a:cs typeface="Calibri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="" xmlns:a16="http://schemas.microsoft.com/office/drawing/2014/main" id="{EE29EAF6-DEE7-455E-94BF-49A1E6CF7BE3}"/>
              </a:ext>
            </a:extLst>
          </p:cNvPr>
          <p:cNvCxnSpPr>
            <a:cxnSpLocks/>
          </p:cNvCxnSpPr>
          <p:nvPr/>
        </p:nvCxnSpPr>
        <p:spPr>
          <a:xfrm flipV="1">
            <a:off x="867797" y="1631668"/>
            <a:ext cx="2406301" cy="11028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C43021D9-49A5-4A95-A68C-DEEB3F5A1EE7}"/>
              </a:ext>
            </a:extLst>
          </p:cNvPr>
          <p:cNvSpPr txBox="1"/>
          <p:nvPr/>
        </p:nvSpPr>
        <p:spPr>
          <a:xfrm rot="20040000">
            <a:off x="1359096" y="1852435"/>
            <a:ext cx="175746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  <a:cs typeface="Calibri"/>
              </a:rPr>
              <a:t>User concerns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86067A35-534B-49CD-8B08-E32C3E0413B9}"/>
              </a:ext>
            </a:extLst>
          </p:cNvPr>
          <p:cNvSpPr txBox="1"/>
          <p:nvPr/>
        </p:nvSpPr>
        <p:spPr>
          <a:xfrm rot="-240000">
            <a:off x="5500722" y="1434117"/>
            <a:ext cx="156989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</a:rPr>
              <a:t>User Information</a:t>
            </a:r>
            <a:endParaRPr lang="en-US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D1E2F1EF-828C-4918-AA7B-3C9F8252829A}"/>
              </a:ext>
            </a:extLst>
          </p:cNvPr>
          <p:cNvSpPr txBox="1"/>
          <p:nvPr/>
        </p:nvSpPr>
        <p:spPr>
          <a:xfrm rot="-180000">
            <a:off x="6219427" y="2204776"/>
            <a:ext cx="156989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  <a:cs typeface="Calibri"/>
              </a:rPr>
              <a:t>Products available</a:t>
            </a:r>
            <a:endParaRPr lang="en-US" sz="1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CB7AB016-6F4C-44B3-B3F9-8E398088134D}"/>
              </a:ext>
            </a:extLst>
          </p:cNvPr>
          <p:cNvSpPr txBox="1"/>
          <p:nvPr/>
        </p:nvSpPr>
        <p:spPr>
          <a:xfrm rot="2040000">
            <a:off x="7350209" y="1595211"/>
            <a:ext cx="23405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Calibri"/>
                <a:cs typeface="Calibri"/>
              </a:rPr>
              <a:t>Purchase History</a:t>
            </a:r>
            <a:endParaRPr lang="en-US" sz="1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="" xmlns:a16="http://schemas.microsoft.com/office/drawing/2014/main" id="{4611129C-ECE8-40B3-96A1-4BEE83FB28B4}"/>
              </a:ext>
            </a:extLst>
          </p:cNvPr>
          <p:cNvCxnSpPr>
            <a:cxnSpLocks/>
          </p:cNvCxnSpPr>
          <p:nvPr/>
        </p:nvCxnSpPr>
        <p:spPr>
          <a:xfrm flipH="1" flipV="1">
            <a:off x="6955942" y="767487"/>
            <a:ext cx="2745857" cy="1864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893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DFD – Food for Thought</dc:title>
  <dc:creator>Microsoft Office User</dc:creator>
  <cp:lastModifiedBy>Microsoft account</cp:lastModifiedBy>
  <cp:revision>235</cp:revision>
  <dcterms:created xsi:type="dcterms:W3CDTF">2018-11-09T21:22:48Z</dcterms:created>
  <dcterms:modified xsi:type="dcterms:W3CDTF">2021-11-06T13:42:49Z</dcterms:modified>
</cp:coreProperties>
</file>