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2506-EEF4-4481-B310-B3DE30275FCB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D49D-8C38-4F66-9E68-2545B3DF4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4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2506-EEF4-4481-B310-B3DE30275FCB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D49D-8C38-4F66-9E68-2545B3DF4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1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2506-EEF4-4481-B310-B3DE30275FCB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D49D-8C38-4F66-9E68-2545B3DF4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1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2506-EEF4-4481-B310-B3DE30275FCB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D49D-8C38-4F66-9E68-2545B3DF4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1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2506-EEF4-4481-B310-B3DE30275FCB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D49D-8C38-4F66-9E68-2545B3DF4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9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2506-EEF4-4481-B310-B3DE30275FCB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D49D-8C38-4F66-9E68-2545B3DF4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4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2506-EEF4-4481-B310-B3DE30275FCB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D49D-8C38-4F66-9E68-2545B3DF4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2506-EEF4-4481-B310-B3DE30275FCB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D49D-8C38-4F66-9E68-2545B3DF4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1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2506-EEF4-4481-B310-B3DE30275FCB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D49D-8C38-4F66-9E68-2545B3DF4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42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2506-EEF4-4481-B310-B3DE30275FCB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D49D-8C38-4F66-9E68-2545B3DF4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8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2506-EEF4-4481-B310-B3DE30275FCB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D49D-8C38-4F66-9E68-2545B3DF4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4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42506-EEF4-4481-B310-B3DE30275FCB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2D49D-8C38-4F66-9E68-2545B3DF4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5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30" y="343839"/>
            <a:ext cx="8965084" cy="609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41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2021-12-11T01:15:28Z</dcterms:created>
  <dcterms:modified xsi:type="dcterms:W3CDTF">2021-12-11T01:15:58Z</dcterms:modified>
</cp:coreProperties>
</file>