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3D37-7AC2-4927-BC88-68247FEB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12EA9-0424-45B6-8535-BD6E7BBC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57E1-46E4-49C3-A527-2F10F0C6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A6BC-0E95-483F-97AD-44D66C3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E5FA-F71F-4214-8D66-7248AA65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3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6FC9-EDC4-432A-A88A-AF170985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35C8-0413-4CCB-8EF1-3E541EDE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1AE0-7901-48A7-9E80-A67FCE88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F1E8-9A18-40F6-AFD1-A4923378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8ACC-E183-4430-9EBE-0CEE981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F1CA1-5ACF-4AF6-BA62-8BA03757A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E730F-780B-492D-B26A-4433B5F6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3B2-C3CB-4717-B532-B8CCFA57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CF83-8024-462B-8B43-8E9FD435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6A62-300C-46C9-AF2E-CB727286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E5A-F885-4EE1-B865-6BDEDB1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4F0D-4EE4-4AE4-B003-BDE7CE37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5C27-E5E2-4475-8FEC-A9874B85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59BE-2C4A-44D2-AE5B-F515063B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F296-6AD0-4A51-B020-F538B584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8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37BE-2313-48A3-AB6E-DCC90DD8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DE00-F850-4667-A842-C5885947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D50E-1A4A-4E30-8CEB-BA8F958A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D745-0D1C-4B11-8F15-70DAD08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9353-264D-4499-8D88-2011E701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4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612E-E421-4BDD-AA96-57BE7FB0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C15F-2F26-4177-96A9-2AEEB209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9FBE-4392-4ACD-95DD-6F2993C7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B0C8-76ED-4C14-8E67-FAE4B13D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629B-78BE-46A8-AE74-435302E3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FE1C-FCF6-425F-B0E4-DC99F84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FBAE-C4FC-4AFD-AC9E-21C1DB84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6331-C929-43C6-869D-B9CF8BDA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C567-F0C7-4C2F-8684-6D464FB4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A92E-ECAC-4C5A-80E2-50E0E16A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A8ABF-AA0F-4B8B-BE03-F72107246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22FF-EBA4-4363-B8B9-99195BD1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18DB-97C6-4E39-8097-74396CF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E5826-2D48-4965-B4A3-7B8A2218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6D3A-1269-4266-8373-6F83568A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56C9E-D910-4041-8B9A-0B75C781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B55FE-F221-4394-B228-3A9EC971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16213-B1E9-4E54-BC1C-6BC9BB6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63426-8C5F-44E6-9A67-95209D95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F90B-29BF-4C97-9B15-F26F30C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FF5C-F917-4492-822B-89E7CF00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4495-D1B1-4858-8004-20AA2343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A29-F4B5-4735-B09D-2B4551A0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513EF-8D05-406F-A29F-C15C3F80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B218-06FB-47D8-A58A-55925622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945AB-5BFE-488D-9150-DA82F4E4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AC327-B695-4D44-8B9F-F4B26BC8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7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064D-E02F-4ED7-968B-F94580E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56DA-297A-4311-95AB-FEFA39DF0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4ACAE-F598-4738-B7BD-ED6F326D4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4986-6882-48D5-8B3A-BBA2B855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ABFA-AE42-47D0-90D9-2565FEA4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B2EC-AC0B-489C-9D75-DAFF3E9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23E6C-66ED-46B3-8F02-5B704C4C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90CC-39EB-4278-BE53-1C4AE551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A471-4113-4543-8B83-036CD2392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E1B3-D8EA-4890-8370-ABCD1CD3681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88E4-B0C2-4318-AA83-A801B562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EEC6-5ABB-4F6C-86E0-6A6749218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3096-EEFA-4A7D-9293-C8D5913C7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787025-9DE2-4D10-80B6-ECB1438B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" y="0"/>
            <a:ext cx="12157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7DB348A-EBDA-47EE-A0E1-2613B365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" y="0"/>
            <a:ext cx="12188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Bagul, sanket Mukund</dc:creator>
  <cp:lastModifiedBy>Bagul, sanket Mukund</cp:lastModifiedBy>
  <cp:revision>4</cp:revision>
  <dcterms:created xsi:type="dcterms:W3CDTF">2021-11-05T17:56:16Z</dcterms:created>
  <dcterms:modified xsi:type="dcterms:W3CDTF">2021-11-05T19:00:14Z</dcterms:modified>
</cp:coreProperties>
</file>