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140245-6218-E97F-35A4-4FAB8FC3CA56}" v="10" dt="2021-10-24T03:20:21.720"/>
    <p1510:client id="{E61CDE7E-71F2-9C65-F22F-CE357E19FE80}" v="10" dt="2021-10-16T15:33:57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n, Ms. Shazia" userId="S::sk25532n@pace.edu::a04d18d1-547b-4d05-a5c8-f5b858ec4d7c" providerId="AD" clId="Web-{E61CDE7E-71F2-9C65-F22F-CE357E19FE80}"/>
    <pc:docChg chg="modSld">
      <pc:chgData name="Khan, Ms. Shazia" userId="S::sk25532n@pace.edu::a04d18d1-547b-4d05-a5c8-f5b858ec4d7c" providerId="AD" clId="Web-{E61CDE7E-71F2-9C65-F22F-CE357E19FE80}" dt="2021-10-16T15:33:57.425" v="9"/>
      <pc:docMkLst>
        <pc:docMk/>
      </pc:docMkLst>
      <pc:sldChg chg="modSp">
        <pc:chgData name="Khan, Ms. Shazia" userId="S::sk25532n@pace.edu::a04d18d1-547b-4d05-a5c8-f5b858ec4d7c" providerId="AD" clId="Web-{E61CDE7E-71F2-9C65-F22F-CE357E19FE80}" dt="2021-10-16T15:33:57.425" v="9"/>
        <pc:sldMkLst>
          <pc:docMk/>
          <pc:sldMk cId="2019853251" sldId="259"/>
        </pc:sldMkLst>
        <pc:graphicFrameChg chg="mod modGraphic">
          <ac:chgData name="Khan, Ms. Shazia" userId="S::sk25532n@pace.edu::a04d18d1-547b-4d05-a5c8-f5b858ec4d7c" providerId="AD" clId="Web-{E61CDE7E-71F2-9C65-F22F-CE357E19FE80}" dt="2021-10-16T15:33:57.425" v="9"/>
          <ac:graphicFrameMkLst>
            <pc:docMk/>
            <pc:sldMk cId="2019853251" sldId="259"/>
            <ac:graphicFrameMk id="4" creationId="{00000000-0000-0000-0000-000000000000}"/>
          </ac:graphicFrameMkLst>
        </pc:graphicFrameChg>
      </pc:sldChg>
    </pc:docChg>
  </pc:docChgLst>
  <pc:docChgLst>
    <pc:chgData name="Kasbe, Praneta Pravin" userId="S::pk34039n@pace.edu::a31649c6-83cc-4ec5-9d92-64a00cd7a3b5" providerId="AD" clId="Web-{79140245-6218-E97F-35A4-4FAB8FC3CA56}"/>
    <pc:docChg chg="modSld">
      <pc:chgData name="Kasbe, Praneta Pravin" userId="S::pk34039n@pace.edu::a31649c6-83cc-4ec5-9d92-64a00cd7a3b5" providerId="AD" clId="Web-{79140245-6218-E97F-35A4-4FAB8FC3CA56}" dt="2021-10-24T03:20:21.720" v="9"/>
      <pc:docMkLst>
        <pc:docMk/>
      </pc:docMkLst>
      <pc:sldChg chg="addSp delSp modSp">
        <pc:chgData name="Kasbe, Praneta Pravin" userId="S::pk34039n@pace.edu::a31649c6-83cc-4ec5-9d92-64a00cd7a3b5" providerId="AD" clId="Web-{79140245-6218-E97F-35A4-4FAB8FC3CA56}" dt="2021-10-24T03:20:21.720" v="9"/>
        <pc:sldMkLst>
          <pc:docMk/>
          <pc:sldMk cId="1151398177" sldId="258"/>
        </pc:sldMkLst>
        <pc:spChg chg="add del">
          <ac:chgData name="Kasbe, Praneta Pravin" userId="S::pk34039n@pace.edu::a31649c6-83cc-4ec5-9d92-64a00cd7a3b5" providerId="AD" clId="Web-{79140245-6218-E97F-35A4-4FAB8FC3CA56}" dt="2021-10-24T03:20:21.720" v="9"/>
          <ac:spMkLst>
            <pc:docMk/>
            <pc:sldMk cId="1151398177" sldId="258"/>
            <ac:spMk id="7" creationId="{6F50BE06-ED9B-45AD-B862-87E84DE76663}"/>
          </ac:spMkLst>
        </pc:spChg>
        <pc:spChg chg="mod">
          <ac:chgData name="Kasbe, Praneta Pravin" userId="S::pk34039n@pace.edu::a31649c6-83cc-4ec5-9d92-64a00cd7a3b5" providerId="AD" clId="Web-{79140245-6218-E97F-35A4-4FAB8FC3CA56}" dt="2021-10-24T03:17:51.763" v="7" actId="20577"/>
          <ac:spMkLst>
            <pc:docMk/>
            <pc:sldMk cId="1151398177" sldId="258"/>
            <ac:spMk id="17" creationId="{02E73411-E40D-41D3-98ED-79E1B12FD3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03C-C5C9-44AF-85FE-D3F90C6A8B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C8B4-0CC3-4254-A2BA-549372DE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6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03C-C5C9-44AF-85FE-D3F90C6A8B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C8B4-0CC3-4254-A2BA-549372DE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20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03C-C5C9-44AF-85FE-D3F90C6A8B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C8B4-0CC3-4254-A2BA-549372DE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3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03C-C5C9-44AF-85FE-D3F90C6A8B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C8B4-0CC3-4254-A2BA-549372DE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1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03C-C5C9-44AF-85FE-D3F90C6A8B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C8B4-0CC3-4254-A2BA-549372DE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1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03C-C5C9-44AF-85FE-D3F90C6A8B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C8B4-0CC3-4254-A2BA-549372DE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03C-C5C9-44AF-85FE-D3F90C6A8B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C8B4-0CC3-4254-A2BA-549372DE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0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03C-C5C9-44AF-85FE-D3F90C6A8B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C8B4-0CC3-4254-A2BA-549372DE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65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03C-C5C9-44AF-85FE-D3F90C6A8B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C8B4-0CC3-4254-A2BA-549372DE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03C-C5C9-44AF-85FE-D3F90C6A8B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C8B4-0CC3-4254-A2BA-549372DE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1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03C-C5C9-44AF-85FE-D3F90C6A8B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C8B4-0CC3-4254-A2BA-549372DE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3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8E03C-C5C9-44AF-85FE-D3F90C6A8B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C8B4-0CC3-4254-A2BA-549372DE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9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660358" y="-414203"/>
            <a:ext cx="8702842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latin typeface="+mn-lt"/>
              </a:rPr>
              <a:t>UniPath Systems Business Relationship Map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FAF7DC9-D11F-44CF-AD38-EA9FC3092F4C}"/>
              </a:ext>
            </a:extLst>
          </p:cNvPr>
          <p:cNvGrpSpPr/>
          <p:nvPr/>
        </p:nvGrpSpPr>
        <p:grpSpPr>
          <a:xfrm>
            <a:off x="1248599" y="781693"/>
            <a:ext cx="9504640" cy="5057411"/>
            <a:chOff x="845762" y="1099446"/>
            <a:chExt cx="9504640" cy="5057411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E6C68B3-680D-432E-BC77-5B3911AAC2EB}"/>
                </a:ext>
              </a:extLst>
            </p:cNvPr>
            <p:cNvSpPr/>
            <p:nvPr/>
          </p:nvSpPr>
          <p:spPr>
            <a:xfrm>
              <a:off x="845762" y="1471067"/>
              <a:ext cx="1925358" cy="46476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1400">
                <a:solidFill>
                  <a:srgbClr val="000000"/>
                </a:solidFill>
              </a:endParaRPr>
            </a:p>
            <a:p>
              <a:pPr algn="ctr"/>
              <a:endParaRPr lang="en-US" sz="1400" dirty="0">
                <a:solidFill>
                  <a:srgbClr val="000000"/>
                </a:solidFill>
                <a:cs typeface="Calibri"/>
              </a:endParaRPr>
            </a:p>
            <a:p>
              <a:pPr algn="ctr"/>
              <a:endParaRPr lang="en-US" sz="1400" dirty="0">
                <a:solidFill>
                  <a:srgbClr val="000000"/>
                </a:solidFill>
                <a:cs typeface="Calibri"/>
              </a:endParaRPr>
            </a:p>
            <a:p>
              <a:pPr algn="ctr"/>
              <a:endParaRPr lang="en-US" sz="1400" dirty="0">
                <a:solidFill>
                  <a:srgbClr val="000000"/>
                </a:solidFill>
                <a:cs typeface="Calibri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F4AD60A-2618-4612-BE40-AA567693590E}"/>
                </a:ext>
              </a:extLst>
            </p:cNvPr>
            <p:cNvSpPr/>
            <p:nvPr/>
          </p:nvSpPr>
          <p:spPr>
            <a:xfrm>
              <a:off x="8425044" y="1471066"/>
              <a:ext cx="1925358" cy="46476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5B19162-711F-4CEB-BF6D-8CBBE384E8F1}"/>
                </a:ext>
              </a:extLst>
            </p:cNvPr>
            <p:cNvSpPr/>
            <p:nvPr/>
          </p:nvSpPr>
          <p:spPr>
            <a:xfrm>
              <a:off x="3827232" y="1509240"/>
              <a:ext cx="3542426" cy="46476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7A98722-C87A-44AE-BDA2-C46C1AE563EE}"/>
                </a:ext>
              </a:extLst>
            </p:cNvPr>
            <p:cNvSpPr/>
            <p:nvPr/>
          </p:nvSpPr>
          <p:spPr>
            <a:xfrm>
              <a:off x="974458" y="1628082"/>
              <a:ext cx="1669419" cy="51769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  <a:cs typeface="Calibri"/>
                </a:rPr>
                <a:t>Local Businesses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23155B1-1FDC-4418-B528-6795485C5836}"/>
                </a:ext>
              </a:extLst>
            </p:cNvPr>
            <p:cNvSpPr/>
            <p:nvPr/>
          </p:nvSpPr>
          <p:spPr>
            <a:xfrm>
              <a:off x="944378" y="2261958"/>
              <a:ext cx="1669419" cy="55259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  <a:cs typeface="Calibri"/>
                </a:rPr>
                <a:t>Advertising Media</a:t>
              </a:r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F58CA28-7850-4671-9713-F4566786C60F}"/>
                </a:ext>
              </a:extLst>
            </p:cNvPr>
            <p:cNvSpPr/>
            <p:nvPr/>
          </p:nvSpPr>
          <p:spPr>
            <a:xfrm>
              <a:off x="966078" y="3878563"/>
              <a:ext cx="1669419" cy="64311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cs typeface="Calibri"/>
                </a:rPr>
                <a:t>Credit/Debit Card Vendors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54A1DE2-8945-4618-9E42-4825DF5DB94B}"/>
                </a:ext>
              </a:extLst>
            </p:cNvPr>
            <p:cNvSpPr/>
            <p:nvPr/>
          </p:nvSpPr>
          <p:spPr>
            <a:xfrm>
              <a:off x="974456" y="3012170"/>
              <a:ext cx="1669419" cy="48279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  <a:cs typeface="Calibri"/>
                </a:rPr>
                <a:t>Students(supplying books</a:t>
              </a:r>
              <a:r>
                <a:rPr lang="en-US" sz="1400" dirty="0">
                  <a:solidFill>
                    <a:srgbClr val="000000"/>
                  </a:solidFill>
                  <a:cs typeface="Calibri"/>
                </a:rPr>
                <a:t>)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70677D-90DA-423F-BA8A-7D2D58061010}"/>
                </a:ext>
              </a:extLst>
            </p:cNvPr>
            <p:cNvSpPr/>
            <p:nvPr/>
          </p:nvSpPr>
          <p:spPr>
            <a:xfrm>
              <a:off x="5546457" y="1698648"/>
              <a:ext cx="1669419" cy="51769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  <a:cs typeface="Calibri"/>
                </a:rPr>
                <a:t>Account Management</a:t>
              </a:r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AF9CF87-6FAF-4A24-A71A-17D834F56E3F}"/>
                </a:ext>
              </a:extLst>
            </p:cNvPr>
            <p:cNvSpPr/>
            <p:nvPr/>
          </p:nvSpPr>
          <p:spPr>
            <a:xfrm>
              <a:off x="4028274" y="2460648"/>
              <a:ext cx="1669419" cy="51769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  <a:ea typeface="+mn-lt"/>
                  <a:cs typeface="+mn-lt"/>
                </a:rPr>
                <a:t>Store Management</a:t>
              </a:r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4627A72-90B7-4BDE-BCD0-2BFB94D05624}"/>
                </a:ext>
              </a:extLst>
            </p:cNvPr>
            <p:cNvSpPr/>
            <p:nvPr/>
          </p:nvSpPr>
          <p:spPr>
            <a:xfrm>
              <a:off x="4708839" y="3315717"/>
              <a:ext cx="1669419" cy="51769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  <a:ea typeface="+mn-lt"/>
                  <a:cs typeface="+mn-lt"/>
                </a:rPr>
                <a:t>Finance Management</a:t>
              </a:r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2E73411-E40D-41D3-98ED-79E1B12FD308}"/>
                </a:ext>
              </a:extLst>
            </p:cNvPr>
            <p:cNvSpPr/>
            <p:nvPr/>
          </p:nvSpPr>
          <p:spPr>
            <a:xfrm>
              <a:off x="4720473" y="4176602"/>
              <a:ext cx="1669419" cy="51769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ea typeface="+mn-lt"/>
                  <a:cs typeface="+mn-lt"/>
                </a:rPr>
                <a:t>Advertisement        Management</a:t>
              </a:r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D70A1E1-A8AE-4171-92FD-C9FAB7FAA21E}"/>
                </a:ext>
              </a:extLst>
            </p:cNvPr>
            <p:cNvSpPr/>
            <p:nvPr/>
          </p:nvSpPr>
          <p:spPr>
            <a:xfrm>
              <a:off x="4708839" y="5008404"/>
              <a:ext cx="1669419" cy="51769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  <a:ea typeface="+mn-lt"/>
                  <a:cs typeface="+mn-lt"/>
                </a:rPr>
                <a:t>Daily Needs Management</a:t>
              </a:r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75D6479-E341-4E3A-A098-3BD010C5C148}"/>
                </a:ext>
              </a:extLst>
            </p:cNvPr>
            <p:cNvSpPr/>
            <p:nvPr/>
          </p:nvSpPr>
          <p:spPr>
            <a:xfrm>
              <a:off x="8553740" y="2693320"/>
              <a:ext cx="1669419" cy="51769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  <a:cs typeface="Calibri"/>
                </a:rPr>
                <a:t>Subscribed Universities</a:t>
              </a:r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5391F90-D331-4B53-B65B-A18847FF0EC2}"/>
                </a:ext>
              </a:extLst>
            </p:cNvPr>
            <p:cNvSpPr/>
            <p:nvPr/>
          </p:nvSpPr>
          <p:spPr>
            <a:xfrm>
              <a:off x="8553740" y="4153335"/>
              <a:ext cx="1669419" cy="51769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  <a:cs typeface="Calibri"/>
                </a:rPr>
                <a:t>Enrolled Students</a:t>
              </a:r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DAC4724-94C2-4A2A-9097-32FECA74D62B}"/>
                </a:ext>
              </a:extLst>
            </p:cNvPr>
            <p:cNvCxnSpPr/>
            <p:nvPr/>
          </p:nvCxnSpPr>
          <p:spPr>
            <a:xfrm>
              <a:off x="2638788" y="2042566"/>
              <a:ext cx="2060309" cy="32120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71332D5-859A-4171-BBD7-8CC5264221EF}"/>
                </a:ext>
              </a:extLst>
            </p:cNvPr>
            <p:cNvCxnSpPr>
              <a:cxnSpLocks/>
            </p:cNvCxnSpPr>
            <p:nvPr/>
          </p:nvCxnSpPr>
          <p:spPr>
            <a:xfrm>
              <a:off x="2627155" y="2036748"/>
              <a:ext cx="1391378" cy="6759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81FDF94-37A8-4581-911F-E5E6A5647E75}"/>
                </a:ext>
              </a:extLst>
            </p:cNvPr>
            <p:cNvCxnSpPr>
              <a:cxnSpLocks/>
            </p:cNvCxnSpPr>
            <p:nvPr/>
          </p:nvCxnSpPr>
          <p:spPr>
            <a:xfrm>
              <a:off x="2620343" y="2521838"/>
              <a:ext cx="2132100" cy="18682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54CC9F9-9A89-46B4-A494-B265F2A48B5F}"/>
                </a:ext>
              </a:extLst>
            </p:cNvPr>
            <p:cNvCxnSpPr>
              <a:cxnSpLocks/>
            </p:cNvCxnSpPr>
            <p:nvPr/>
          </p:nvCxnSpPr>
          <p:spPr>
            <a:xfrm>
              <a:off x="2622945" y="3347441"/>
              <a:ext cx="2081969" cy="19769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45973E9-A855-4F03-8062-B2C5F81894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7207" y="3585180"/>
              <a:ext cx="2063524" cy="4905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FD9BE7E-68D4-42AD-8B43-A4C308CB19A0}"/>
                </a:ext>
              </a:extLst>
            </p:cNvPr>
            <p:cNvCxnSpPr>
              <a:cxnSpLocks/>
            </p:cNvCxnSpPr>
            <p:nvPr/>
          </p:nvCxnSpPr>
          <p:spPr>
            <a:xfrm>
              <a:off x="7216604" y="1961130"/>
              <a:ext cx="1350660" cy="995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D1DEB50-8E26-4160-AFFE-0250746656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1860" y="2222887"/>
              <a:ext cx="150073" cy="10889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CD19F86-C9EB-441A-9218-3F1557034D01}"/>
                </a:ext>
              </a:extLst>
            </p:cNvPr>
            <p:cNvCxnSpPr>
              <a:cxnSpLocks/>
            </p:cNvCxnSpPr>
            <p:nvPr/>
          </p:nvCxnSpPr>
          <p:spPr>
            <a:xfrm>
              <a:off x="6390620" y="3560749"/>
              <a:ext cx="2182460" cy="8271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0BF7368-83D2-4177-8B63-08E8BB3BA4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8985" y="4434429"/>
              <a:ext cx="2176644" cy="46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DE30894-0BBE-4848-BF98-9118319E6321}"/>
                </a:ext>
              </a:extLst>
            </p:cNvPr>
            <p:cNvCxnSpPr>
              <a:cxnSpLocks/>
            </p:cNvCxnSpPr>
            <p:nvPr/>
          </p:nvCxnSpPr>
          <p:spPr>
            <a:xfrm>
              <a:off x="5692604" y="2763848"/>
              <a:ext cx="2851392" cy="15542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94D7D60-F1C2-47C1-9613-5734F836E7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4803" y="4521681"/>
              <a:ext cx="2159193" cy="7201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D1D6090-865D-4051-99DC-67852842335B}"/>
                </a:ext>
              </a:extLst>
            </p:cNvPr>
            <p:cNvSpPr txBox="1"/>
            <p:nvPr/>
          </p:nvSpPr>
          <p:spPr>
            <a:xfrm>
              <a:off x="1303034" y="1099446"/>
              <a:ext cx="100979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/>
                <a:t>Supplier</a:t>
              </a:r>
              <a:endParaRPr lang="en-US">
                <a:cs typeface="Calibri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F323E6A-288C-427C-B92E-943A935EC9FD}"/>
                </a:ext>
              </a:extLst>
            </p:cNvPr>
            <p:cNvSpPr txBox="1"/>
            <p:nvPr/>
          </p:nvSpPr>
          <p:spPr>
            <a:xfrm>
              <a:off x="4307772" y="1102719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Organization Selected Parts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D7EC535-5BD9-41AC-AA59-4F1138C24E49}"/>
                </a:ext>
              </a:extLst>
            </p:cNvPr>
            <p:cNvSpPr txBox="1"/>
            <p:nvPr/>
          </p:nvSpPr>
          <p:spPr>
            <a:xfrm>
              <a:off x="8784158" y="1100173"/>
              <a:ext cx="120174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/>
                <a:t>Customers</a:t>
              </a: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C7C22F1-C8A0-4C5A-945F-9938CF7969D0}"/>
              </a:ext>
            </a:extLst>
          </p:cNvPr>
          <p:cNvSpPr/>
          <p:nvPr/>
        </p:nvSpPr>
        <p:spPr>
          <a:xfrm>
            <a:off x="1368281" y="4461103"/>
            <a:ext cx="1669419" cy="6448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cs typeface="Calibri"/>
              </a:rPr>
              <a:t>University(student  information)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951B27-2711-4512-A68B-50D512BF2B6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037700" y="4783514"/>
            <a:ext cx="2089507" cy="252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39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81436" y="375253"/>
            <a:ext cx="5095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User Roles by Business Group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404242"/>
              </p:ext>
            </p:extLst>
          </p:nvPr>
        </p:nvGraphicFramePr>
        <p:xfrm>
          <a:off x="2293515" y="2749844"/>
          <a:ext cx="7307682" cy="3422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894">
                  <a:extLst>
                    <a:ext uri="{9D8B030D-6E8A-4147-A177-3AD203B41FA5}">
                      <a16:colId xmlns:a16="http://schemas.microsoft.com/office/drawing/2014/main" val="3726739317"/>
                    </a:ext>
                  </a:extLst>
                </a:gridCol>
                <a:gridCol w="2435894">
                  <a:extLst>
                    <a:ext uri="{9D8B030D-6E8A-4147-A177-3AD203B41FA5}">
                      <a16:colId xmlns:a16="http://schemas.microsoft.com/office/drawing/2014/main" val="1095868709"/>
                    </a:ext>
                  </a:extLst>
                </a:gridCol>
                <a:gridCol w="2435894">
                  <a:extLst>
                    <a:ext uri="{9D8B030D-6E8A-4147-A177-3AD203B41FA5}">
                      <a16:colId xmlns:a16="http://schemas.microsoft.com/office/drawing/2014/main" val="2691159845"/>
                    </a:ext>
                  </a:extLst>
                </a:gridCol>
              </a:tblGrid>
              <a:tr h="6266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/>
                        <a:t>Business Group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/>
                        <a:t>User 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Team Member Name</a:t>
                      </a:r>
                    </a:p>
                    <a:p>
                      <a:pPr algn="l"/>
                      <a:r>
                        <a:rPr lang="en-US"/>
                        <a:t>(Bus. Group Proxy)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805512"/>
                  </a:ext>
                </a:extLst>
              </a:tr>
              <a:tr h="7269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</a:rPr>
                        <a:t>Advertisement Management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</a:rPr>
                        <a:t>Advertisement Sales Representative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Font typeface="Arial"/>
                        <a:buNone/>
                      </a:pPr>
                      <a:endParaRPr lang="en-US" sz="14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</a:rPr>
                        <a:t>Along Zhang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508247"/>
                  </a:ext>
                </a:extLst>
              </a:tr>
              <a:tr h="576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  <a:sym typeface="Montserrat"/>
                        </a:rPr>
                        <a:t> Account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sym typeface="Montserrat"/>
                        </a:rPr>
                        <a:t>Management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Montserrat"/>
                        <a:cs typeface="Calibri" panose="020F050202020403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  <a:sym typeface="Montserrat"/>
                        </a:rPr>
                        <a:t>Account Manager</a:t>
                      </a:r>
                      <a:endParaRPr lang="en-US" sz="14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</a:rPr>
                        <a:t>George Hidalgo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95103"/>
                  </a:ext>
                </a:extLst>
              </a:tr>
              <a:tr h="4781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  <a:sym typeface="Montserrat"/>
                        </a:rPr>
                        <a:t>Finance Management</a:t>
                      </a:r>
                      <a:endParaRPr lang="en-US" sz="1400">
                        <a:solidFill>
                          <a:schemeClr val="tx1"/>
                        </a:solidFill>
                        <a:latin typeface="+mn-lt"/>
                        <a:ea typeface="Montserrat"/>
                        <a:cs typeface="Calibri" panose="020F050202020403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</a:rPr>
                        <a:t>Accountant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err="1">
                          <a:solidFill>
                            <a:schemeClr val="tx1"/>
                          </a:solidFill>
                          <a:latin typeface="+mn-lt"/>
                        </a:rPr>
                        <a:t>Praneta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  <a:latin typeface="+mn-lt"/>
                        </a:rPr>
                        <a:t>Kasbe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445355"/>
                  </a:ext>
                </a:extLst>
              </a:tr>
              <a:tr h="513848">
                <a:tc>
                  <a:txBody>
                    <a:bodyPr/>
                    <a:lstStyle/>
                    <a:p>
                      <a:r>
                        <a:rPr lang="en-US" sz="1400">
                          <a:latin typeface="+mn-lt"/>
                          <a:cs typeface="Arial"/>
                        </a:rPr>
                        <a:t>Daily Need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lt"/>
                          <a:cs typeface="Arial"/>
                        </a:rPr>
                        <a:t>Daily Need Manager</a:t>
                      </a:r>
                    </a:p>
                    <a:p>
                      <a:endParaRPr lang="en-US" sz="1400"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>
                          <a:latin typeface="+mn-lt"/>
                          <a:cs typeface="Arial"/>
                        </a:rPr>
                        <a:t>Sanket Bagul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454310"/>
                  </a:ext>
                </a:extLst>
              </a:tr>
              <a:tr h="478177">
                <a:tc>
                  <a:txBody>
                    <a:bodyPr/>
                    <a:lstStyle/>
                    <a:p>
                      <a:r>
                        <a:rPr lang="en-US" sz="1400">
                          <a:latin typeface="+mn-lt"/>
                          <a:cs typeface="Arial"/>
                        </a:rPr>
                        <a:t>Store management</a:t>
                      </a:r>
                      <a:endParaRPr lang="en-US" sz="140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lt"/>
                          <a:cs typeface="Arial"/>
                        </a:rPr>
                        <a:t>Store Representative</a:t>
                      </a:r>
                      <a:endParaRPr lang="en-US" sz="140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lt"/>
                          <a:cs typeface="Arial"/>
                        </a:rPr>
                        <a:t>Shazia Khan</a:t>
                      </a:r>
                      <a:endParaRPr lang="en-US" sz="140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82559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47AFB0C-05AE-46F5-B788-50D377025D66}"/>
              </a:ext>
            </a:extLst>
          </p:cNvPr>
          <p:cNvSpPr txBox="1"/>
          <p:nvPr/>
        </p:nvSpPr>
        <p:spPr>
          <a:xfrm>
            <a:off x="2293515" y="1181819"/>
            <a:ext cx="4098238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u="sng"/>
              <a:t>External Users (Customers)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Subscribed Universities(Xinhao Huang)</a:t>
            </a:r>
            <a:endParaRPr lang="en-US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Enrolled Students (</a:t>
            </a:r>
            <a:r>
              <a:rPr lang="en-US" err="1"/>
              <a:t>Saahiil</a:t>
            </a:r>
            <a:r>
              <a:rPr lang="en-US"/>
              <a:t> </a:t>
            </a:r>
            <a:r>
              <a:rPr lang="en-US" err="1"/>
              <a:t>Meswaanii</a:t>
            </a:r>
            <a:r>
              <a:rPr lang="en-US"/>
              <a:t>)</a:t>
            </a:r>
            <a:endParaRPr lang="en-US"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493E6-16AD-4A7A-B6E4-EFD3D5223B13}"/>
              </a:ext>
            </a:extLst>
          </p:cNvPr>
          <p:cNvSpPr txBox="1"/>
          <p:nvPr/>
        </p:nvSpPr>
        <p:spPr>
          <a:xfrm>
            <a:off x="2293515" y="2286000"/>
            <a:ext cx="14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Internal Users</a:t>
            </a:r>
          </a:p>
        </p:txBody>
      </p:sp>
    </p:spTree>
    <p:extLst>
      <p:ext uri="{BB962C8B-B14F-4D97-AF65-F5344CB8AC3E}">
        <p14:creationId xmlns:p14="http://schemas.microsoft.com/office/powerpoint/2010/main" val="2019853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9</cp:revision>
  <dcterms:created xsi:type="dcterms:W3CDTF">2021-10-12T14:43:19Z</dcterms:created>
  <dcterms:modified xsi:type="dcterms:W3CDTF">2021-10-24T03:20:23Z</dcterms:modified>
</cp:coreProperties>
</file>