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42FBE-0CAB-47B4-7520-DDAB08A21ABF}" v="142" dt="2021-10-23T14:09:04.295"/>
    <p1510:client id="{163B3372-94FA-7532-A76D-9AFC13DB8A04}" v="57" dt="2021-10-22T14:47:17.619"/>
    <p1510:client id="{39F016DB-099C-2BE4-3235-E79C611F38C4}" v="576" dt="2021-10-22T16:40:56.486"/>
    <p1510:client id="{5B1CB169-3D98-1CD9-7460-E0B5938DA833}" v="98" dt="2021-10-22T16:13:43.465"/>
    <p1510:client id="{68403199-C5C2-CB47-4C5A-71944CA975DA}" v="92" dt="2021-10-22T15:37:59.294"/>
    <p1510:client id="{6D39F1D3-5CE9-1985-A5CD-C1DC1C1EC0F8}" v="11" dt="2021-10-23T15:16:03.834"/>
    <p1510:client id="{77EF8CD4-A12C-84AE-283E-E33E7615E47C}" v="133" dt="2021-10-22T16:07:58.368"/>
    <p1510:client id="{7D8621D6-4538-D81A-9CAA-36B0F2BB697F}" v="171" dt="2021-10-22T15:26:59.836"/>
    <p1510:client id="{90EE8A74-F448-018B-87D0-7959B53D8928}" v="318" dt="2021-10-22T15:20:43.080"/>
    <p1510:client id="{9B0EA8B0-6953-C883-19EC-CA67E4B1F887}" v="176" dt="2021-10-23T15:35:22.184"/>
    <p1510:client id="{A56D5992-12E3-C9FA-1FF2-FDD9DB8C433F}" v="158" dt="2021-10-22T18:01:56.304"/>
    <p1510:client id="{BD11812A-3BF3-3CE8-D88D-133C4DFA69D2}" v="1" dt="2021-10-23T01:58:10.089"/>
    <p1510:client id="{DDB2372B-3334-24C1-0B04-812F290B42AE}" v="507" dt="2021-10-23T15:33:36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dalgo, Mr. George Joshua" userId="S::gh32129p@pace.edu::e50608f5-8e9c-4132-8c40-15eafd54b504" providerId="AD" clId="Web-{5B1CB169-3D98-1CD9-7460-E0B5938DA833}"/>
    <pc:docChg chg="modSld">
      <pc:chgData name="Hidalgo, Mr. George Joshua" userId="S::gh32129p@pace.edu::e50608f5-8e9c-4132-8c40-15eafd54b504" providerId="AD" clId="Web-{5B1CB169-3D98-1CD9-7460-E0B5938DA833}" dt="2021-10-22T16:13:43.465" v="97"/>
      <pc:docMkLst>
        <pc:docMk/>
      </pc:docMkLst>
      <pc:sldChg chg="addSp delSp modSp">
        <pc:chgData name="Hidalgo, Mr. George Joshua" userId="S::gh32129p@pace.edu::e50608f5-8e9c-4132-8c40-15eafd54b504" providerId="AD" clId="Web-{5B1CB169-3D98-1CD9-7460-E0B5938DA833}" dt="2021-10-22T16:13:43.465" v="97"/>
        <pc:sldMkLst>
          <pc:docMk/>
          <pc:sldMk cId="411779495" sldId="257"/>
        </pc:sldMkLst>
        <pc:spChg chg="mod">
          <ac:chgData name="Hidalgo, Mr. George Joshua" userId="S::gh32129p@pace.edu::e50608f5-8e9c-4132-8c40-15eafd54b504" providerId="AD" clId="Web-{5B1CB169-3D98-1CD9-7460-E0B5938DA833}" dt="2021-10-22T16:06:12.362" v="57" actId="1076"/>
          <ac:spMkLst>
            <pc:docMk/>
            <pc:sldMk cId="411779495" sldId="257"/>
            <ac:spMk id="5" creationId="{D4455A36-0773-4808-92DF-56BDAFCBDBC2}"/>
          </ac:spMkLst>
        </pc:spChg>
        <pc:cxnChg chg="mod">
          <ac:chgData name="Hidalgo, Mr. George Joshua" userId="S::gh32129p@pace.edu::e50608f5-8e9c-4132-8c40-15eafd54b504" providerId="AD" clId="Web-{5B1CB169-3D98-1CD9-7460-E0B5938DA833}" dt="2021-10-22T16:13:31.684" v="95" actId="1076"/>
          <ac:cxnSpMkLst>
            <pc:docMk/>
            <pc:sldMk cId="411779495" sldId="257"/>
            <ac:cxnSpMk id="2" creationId="{183D78DD-7B0B-4498-ACBC-1ADD3D26F70F}"/>
          </ac:cxnSpMkLst>
        </pc:cxnChg>
        <pc:cxnChg chg="add del mod">
          <ac:chgData name="Hidalgo, Mr. George Joshua" userId="S::gh32129p@pace.edu::e50608f5-8e9c-4132-8c40-15eafd54b504" providerId="AD" clId="Web-{5B1CB169-3D98-1CD9-7460-E0B5938DA833}" dt="2021-10-22T16:08:29.099" v="78"/>
          <ac:cxnSpMkLst>
            <pc:docMk/>
            <pc:sldMk cId="411779495" sldId="257"/>
            <ac:cxnSpMk id="9" creationId="{58E30CD6-E721-40E2-B532-BEDFA8426B43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3:03.280" v="42"/>
          <ac:cxnSpMkLst>
            <pc:docMk/>
            <pc:sldMk cId="411779495" sldId="257"/>
            <ac:cxnSpMk id="17" creationId="{352E62B2-FC6E-4259-B7AC-B216C2180665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13:43.465" v="97"/>
          <ac:cxnSpMkLst>
            <pc:docMk/>
            <pc:sldMk cId="411779495" sldId="257"/>
            <ac:cxnSpMk id="18" creationId="{98794835-6EEE-4AEC-9A9E-EBEC72CC7174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3:15.592" v="45" actId="14100"/>
          <ac:cxnSpMkLst>
            <pc:docMk/>
            <pc:sldMk cId="411779495" sldId="257"/>
            <ac:cxnSpMk id="20" creationId="{09D74E19-67FF-4919-AFBA-8984FD15964E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2:53.170" v="40"/>
          <ac:cxnSpMkLst>
            <pc:docMk/>
            <pc:sldMk cId="411779495" sldId="257"/>
            <ac:cxnSpMk id="21" creationId="{1B9830E8-D0E6-437E-BD6A-113DDF72C490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0:36.167" v="14" actId="1076"/>
          <ac:cxnSpMkLst>
            <pc:docMk/>
            <pc:sldMk cId="411779495" sldId="257"/>
            <ac:cxnSpMk id="23" creationId="{655B1894-8C68-42EC-8D9F-7EA8ADA2BB66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0:14.573" v="12" actId="14100"/>
          <ac:cxnSpMkLst>
            <pc:docMk/>
            <pc:sldMk cId="411779495" sldId="257"/>
            <ac:cxnSpMk id="38" creationId="{37E51CB7-D50D-4385-9BA7-3F16C5677A7E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13:17.574" v="93"/>
          <ac:cxnSpMkLst>
            <pc:docMk/>
            <pc:sldMk cId="411779495" sldId="257"/>
            <ac:cxnSpMk id="39" creationId="{91D30A61-B325-4252-96B4-D623E5118E23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0:28.104" v="13" actId="1076"/>
          <ac:cxnSpMkLst>
            <pc:docMk/>
            <pc:sldMk cId="411779495" sldId="257"/>
            <ac:cxnSpMk id="40" creationId="{89CC6D9E-4349-4CD2-A75C-49242A4EE722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2:34.404" v="36" actId="14100"/>
          <ac:cxnSpMkLst>
            <pc:docMk/>
            <pc:sldMk cId="411779495" sldId="257"/>
            <ac:cxnSpMk id="41" creationId="{0ED8B173-443F-4B8D-A05D-17CB82B871A1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1:43.856" v="27"/>
          <ac:cxnSpMkLst>
            <pc:docMk/>
            <pc:sldMk cId="411779495" sldId="257"/>
            <ac:cxnSpMk id="42" creationId="{FD30032A-BB44-49FE-A873-01BFA1240A3E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1:38.684" v="25"/>
          <ac:cxnSpMkLst>
            <pc:docMk/>
            <pc:sldMk cId="411779495" sldId="257"/>
            <ac:cxnSpMk id="44" creationId="{F385B19E-CEDD-483D-A586-A0B0433F6B01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5:59:58.322" v="10"/>
          <ac:cxnSpMkLst>
            <pc:docMk/>
            <pc:sldMk cId="411779495" sldId="257"/>
            <ac:cxnSpMk id="45" creationId="{D1645D87-E327-4D3C-8AE9-67172F8D172A}"/>
          </ac:cxnSpMkLst>
        </pc:cxnChg>
        <pc:cxnChg chg="add del mod">
          <ac:chgData name="Hidalgo, Mr. George Joshua" userId="S::gh32129p@pace.edu::e50608f5-8e9c-4132-8c40-15eafd54b504" providerId="AD" clId="Web-{5B1CB169-3D98-1CD9-7460-E0B5938DA833}" dt="2021-10-22T16:08:49.193" v="84"/>
          <ac:cxnSpMkLst>
            <pc:docMk/>
            <pc:sldMk cId="411779495" sldId="257"/>
            <ac:cxnSpMk id="52" creationId="{9BA695C5-3228-412A-901E-17419C73C472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9:37.382" v="92" actId="1076"/>
          <ac:cxnSpMkLst>
            <pc:docMk/>
            <pc:sldMk cId="411779495" sldId="257"/>
            <ac:cxnSpMk id="53" creationId="{9E6322E7-7177-4213-8FC6-8E32F4DBEB20}"/>
          </ac:cxnSpMkLst>
        </pc:cxnChg>
        <pc:cxnChg chg="del">
          <ac:chgData name="Hidalgo, Mr. George Joshua" userId="S::gh32129p@pace.edu::e50608f5-8e9c-4132-8c40-15eafd54b504" providerId="AD" clId="Web-{5B1CB169-3D98-1CD9-7460-E0B5938DA833}" dt="2021-10-22T16:06:57.628" v="65"/>
          <ac:cxnSpMkLst>
            <pc:docMk/>
            <pc:sldMk cId="411779495" sldId="257"/>
            <ac:cxnSpMk id="55" creationId="{73AC536F-5720-436E-BE25-FBB53DCF1208}"/>
          </ac:cxnSpMkLst>
        </pc:cxnChg>
        <pc:cxnChg chg="del">
          <ac:chgData name="Hidalgo, Mr. George Joshua" userId="S::gh32129p@pace.edu::e50608f5-8e9c-4132-8c40-15eafd54b504" providerId="AD" clId="Web-{5B1CB169-3D98-1CD9-7460-E0B5938DA833}" dt="2021-10-22T16:06:55.191" v="64"/>
          <ac:cxnSpMkLst>
            <pc:docMk/>
            <pc:sldMk cId="411779495" sldId="257"/>
            <ac:cxnSpMk id="56" creationId="{FC700289-DB09-4E7B-A093-F30D664112EB}"/>
          </ac:cxnSpMkLst>
        </pc:cxnChg>
        <pc:cxnChg chg="del mod">
          <ac:chgData name="Hidalgo, Mr. George Joshua" userId="S::gh32129p@pace.edu::e50608f5-8e9c-4132-8c40-15eafd54b504" providerId="AD" clId="Web-{5B1CB169-3D98-1CD9-7460-E0B5938DA833}" dt="2021-10-22T16:06:07.377" v="56"/>
          <ac:cxnSpMkLst>
            <pc:docMk/>
            <pc:sldMk cId="411779495" sldId="257"/>
            <ac:cxnSpMk id="57" creationId="{C1E34D2A-EE3A-46E0-B396-481B1CA0D1B1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1:32.528" v="23" actId="1076"/>
          <ac:cxnSpMkLst>
            <pc:docMk/>
            <pc:sldMk cId="411779495" sldId="257"/>
            <ac:cxnSpMk id="58" creationId="{60DB494F-3DB5-4B38-9AA2-A4B2C3DD78BF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1:17.246" v="20"/>
          <ac:cxnSpMkLst>
            <pc:docMk/>
            <pc:sldMk cId="411779495" sldId="257"/>
            <ac:cxnSpMk id="59" creationId="{D4E65817-3D26-4D63-BCC4-1F09FE4E944B}"/>
          </ac:cxnSpMkLst>
        </pc:cxnChg>
        <pc:cxnChg chg="mod">
          <ac:chgData name="Hidalgo, Mr. George Joshua" userId="S::gh32129p@pace.edu::e50608f5-8e9c-4132-8c40-15eafd54b504" providerId="AD" clId="Web-{5B1CB169-3D98-1CD9-7460-E0B5938DA833}" dt="2021-10-22T16:01:07.136" v="17" actId="1076"/>
          <ac:cxnSpMkLst>
            <pc:docMk/>
            <pc:sldMk cId="411779495" sldId="257"/>
            <ac:cxnSpMk id="60" creationId="{71E8A1FF-B340-4F7C-9B5F-05128104EF29}"/>
          </ac:cxnSpMkLst>
        </pc:cxnChg>
        <pc:cxnChg chg="add del mod">
          <ac:chgData name="Hidalgo, Mr. George Joshua" userId="S::gh32129p@pace.edu::e50608f5-8e9c-4132-8c40-15eafd54b504" providerId="AD" clId="Web-{5B1CB169-3D98-1CD9-7460-E0B5938DA833}" dt="2021-10-22T16:09:04.631" v="87"/>
          <ac:cxnSpMkLst>
            <pc:docMk/>
            <pc:sldMk cId="411779495" sldId="257"/>
            <ac:cxnSpMk id="61" creationId="{4E6A1566-47E4-4E5B-8304-923991B37B97}"/>
          </ac:cxnSpMkLst>
        </pc:cxnChg>
        <pc:cxnChg chg="add mod">
          <ac:chgData name="Hidalgo, Mr. George Joshua" userId="S::gh32129p@pace.edu::e50608f5-8e9c-4132-8c40-15eafd54b504" providerId="AD" clId="Web-{5B1CB169-3D98-1CD9-7460-E0B5938DA833}" dt="2021-10-22T16:08:41.240" v="81" actId="14100"/>
          <ac:cxnSpMkLst>
            <pc:docMk/>
            <pc:sldMk cId="411779495" sldId="257"/>
            <ac:cxnSpMk id="62" creationId="{C15D37A5-E581-417F-8051-DD9BD8F06242}"/>
          </ac:cxnSpMkLst>
        </pc:cxnChg>
        <pc:cxnChg chg="add mod">
          <ac:chgData name="Hidalgo, Mr. George Joshua" userId="S::gh32129p@pace.edu::e50608f5-8e9c-4132-8c40-15eafd54b504" providerId="AD" clId="Web-{5B1CB169-3D98-1CD9-7460-E0B5938DA833}" dt="2021-10-22T16:08:59.662" v="86" actId="14100"/>
          <ac:cxnSpMkLst>
            <pc:docMk/>
            <pc:sldMk cId="411779495" sldId="257"/>
            <ac:cxnSpMk id="63" creationId="{C9F602B1-9926-40F0-ABA0-38FF203718E3}"/>
          </ac:cxnSpMkLst>
        </pc:cxnChg>
        <pc:cxnChg chg="add mod">
          <ac:chgData name="Hidalgo, Mr. George Joshua" userId="S::gh32129p@pace.edu::e50608f5-8e9c-4132-8c40-15eafd54b504" providerId="AD" clId="Web-{5B1CB169-3D98-1CD9-7460-E0B5938DA833}" dt="2021-10-22T16:09:22.366" v="90" actId="14100"/>
          <ac:cxnSpMkLst>
            <pc:docMk/>
            <pc:sldMk cId="411779495" sldId="257"/>
            <ac:cxnSpMk id="64" creationId="{D4594E21-F8E5-409C-8CB9-92FEEC757D71}"/>
          </ac:cxnSpMkLst>
        </pc:cxnChg>
      </pc:sldChg>
    </pc:docChg>
  </pc:docChgLst>
  <pc:docChgLst>
    <pc:chgData name="Hidalgo, Mr. George Joshua" userId="S::gh32129p@pace.edu::e50608f5-8e9c-4132-8c40-15eafd54b504" providerId="AD" clId="Web-{68403199-C5C2-CB47-4C5A-71944CA975DA}"/>
    <pc:docChg chg="modSld">
      <pc:chgData name="Hidalgo, Mr. George Joshua" userId="S::gh32129p@pace.edu::e50608f5-8e9c-4132-8c40-15eafd54b504" providerId="AD" clId="Web-{68403199-C5C2-CB47-4C5A-71944CA975DA}" dt="2021-10-22T15:37:59.294" v="88" actId="14100"/>
      <pc:docMkLst>
        <pc:docMk/>
      </pc:docMkLst>
      <pc:sldChg chg="addSp modSp">
        <pc:chgData name="Hidalgo, Mr. George Joshua" userId="S::gh32129p@pace.edu::e50608f5-8e9c-4132-8c40-15eafd54b504" providerId="AD" clId="Web-{68403199-C5C2-CB47-4C5A-71944CA975DA}" dt="2021-10-22T15:37:59.294" v="88" actId="14100"/>
        <pc:sldMkLst>
          <pc:docMk/>
          <pc:sldMk cId="411779495" sldId="257"/>
        </pc:sldMkLst>
        <pc:spChg chg="mod">
          <ac:chgData name="Hidalgo, Mr. George Joshua" userId="S::gh32129p@pace.edu::e50608f5-8e9c-4132-8c40-15eafd54b504" providerId="AD" clId="Web-{68403199-C5C2-CB47-4C5A-71944CA975DA}" dt="2021-10-22T15:35:10.805" v="77" actId="1076"/>
          <ac:spMkLst>
            <pc:docMk/>
            <pc:sldMk cId="411779495" sldId="257"/>
            <ac:spMk id="5" creationId="{D4455A36-0773-4808-92DF-56BDAFCBDBC2}"/>
          </ac:spMkLst>
        </pc:spChg>
        <pc:spChg chg="add mod">
          <ac:chgData name="Hidalgo, Mr. George Joshua" userId="S::gh32129p@pace.edu::e50608f5-8e9c-4132-8c40-15eafd54b504" providerId="AD" clId="Web-{68403199-C5C2-CB47-4C5A-71944CA975DA}" dt="2021-10-22T15:34:16.835" v="70" actId="14100"/>
          <ac:spMkLst>
            <pc:docMk/>
            <pc:sldMk cId="411779495" sldId="257"/>
            <ac:spMk id="35" creationId="{BB82C071-EECC-41A1-B480-D7303376D011}"/>
          </ac:spMkLst>
        </pc:spChg>
        <pc:spChg chg="add mod">
          <ac:chgData name="Hidalgo, Mr. George Joshua" userId="S::gh32129p@pace.edu::e50608f5-8e9c-4132-8c40-15eafd54b504" providerId="AD" clId="Web-{68403199-C5C2-CB47-4C5A-71944CA975DA}" dt="2021-10-22T15:34:22.898" v="71" actId="14100"/>
          <ac:spMkLst>
            <pc:docMk/>
            <pc:sldMk cId="411779495" sldId="257"/>
            <ac:spMk id="36" creationId="{2DC3348A-1176-45BA-99C2-B27E06D06E7B}"/>
          </ac:spMkLst>
        </pc:spChg>
        <pc:spChg chg="add mod">
          <ac:chgData name="Hidalgo, Mr. George Joshua" userId="S::gh32129p@pace.edu::e50608f5-8e9c-4132-8c40-15eafd54b504" providerId="AD" clId="Web-{68403199-C5C2-CB47-4C5A-71944CA975DA}" dt="2021-10-22T15:37:59.294" v="88" actId="14100"/>
          <ac:spMkLst>
            <pc:docMk/>
            <pc:sldMk cId="411779495" sldId="257"/>
            <ac:spMk id="37" creationId="{7F9F38A6-C8CA-44B5-9422-C271F428A617}"/>
          </ac:spMkLst>
        </pc:spChg>
        <pc:cxnChg chg="add mod">
          <ac:chgData name="Hidalgo, Mr. George Joshua" userId="S::gh32129p@pace.edu::e50608f5-8e9c-4132-8c40-15eafd54b504" providerId="AD" clId="Web-{68403199-C5C2-CB47-4C5A-71944CA975DA}" dt="2021-10-22T15:35:57.291" v="85" actId="1076"/>
          <ac:cxnSpMkLst>
            <pc:docMk/>
            <pc:sldMk cId="411779495" sldId="257"/>
            <ac:cxnSpMk id="38" creationId="{37E51CB7-D50D-4385-9BA7-3F16C5677A7E}"/>
          </ac:cxnSpMkLst>
        </pc:cxnChg>
        <pc:cxnChg chg="add mod">
          <ac:chgData name="Hidalgo, Mr. George Joshua" userId="S::gh32129p@pace.edu::e50608f5-8e9c-4132-8c40-15eafd54b504" providerId="AD" clId="Web-{68403199-C5C2-CB47-4C5A-71944CA975DA}" dt="2021-10-22T15:35:36.290" v="80" actId="1076"/>
          <ac:cxnSpMkLst>
            <pc:docMk/>
            <pc:sldMk cId="411779495" sldId="257"/>
            <ac:cxnSpMk id="40" creationId="{89CC6D9E-4349-4CD2-A75C-49242A4EE722}"/>
          </ac:cxnSpMkLst>
        </pc:cxnChg>
        <pc:cxnChg chg="add mod">
          <ac:chgData name="Hidalgo, Mr. George Joshua" userId="S::gh32129p@pace.edu::e50608f5-8e9c-4132-8c40-15eafd54b504" providerId="AD" clId="Web-{68403199-C5C2-CB47-4C5A-71944CA975DA}" dt="2021-10-22T15:36:25.948" v="87" actId="1076"/>
          <ac:cxnSpMkLst>
            <pc:docMk/>
            <pc:sldMk cId="411779495" sldId="257"/>
            <ac:cxnSpMk id="45" creationId="{D1645D87-E327-4D3C-8AE9-67172F8D172A}"/>
          </ac:cxnSpMkLst>
        </pc:cxnChg>
      </pc:sldChg>
    </pc:docChg>
  </pc:docChgLst>
  <pc:docChgLst>
    <pc:chgData name="Kasbe, Praneta Pravin" userId="S::pk34039n@pace.edu::a31649c6-83cc-4ec5-9d92-64a00cd7a3b5" providerId="AD" clId="Web-{77EF8CD4-A12C-84AE-283E-E33E7615E47C}"/>
    <pc:docChg chg="modSld">
      <pc:chgData name="Kasbe, Praneta Pravin" userId="S::pk34039n@pace.edu::a31649c6-83cc-4ec5-9d92-64a00cd7a3b5" providerId="AD" clId="Web-{77EF8CD4-A12C-84AE-283E-E33E7615E47C}" dt="2021-10-22T16:07:58.368" v="131" actId="1076"/>
      <pc:docMkLst>
        <pc:docMk/>
      </pc:docMkLst>
      <pc:sldChg chg="addSp">
        <pc:chgData name="Kasbe, Praneta Pravin" userId="S::pk34039n@pace.edu::a31649c6-83cc-4ec5-9d92-64a00cd7a3b5" providerId="AD" clId="Web-{77EF8CD4-A12C-84AE-283E-E33E7615E47C}" dt="2021-10-22T15:17:17.502" v="0"/>
        <pc:sldMkLst>
          <pc:docMk/>
          <pc:sldMk cId="0" sldId="256"/>
        </pc:sldMkLst>
        <pc:spChg chg="add">
          <ac:chgData name="Kasbe, Praneta Pravin" userId="S::pk34039n@pace.edu::a31649c6-83cc-4ec5-9d92-64a00cd7a3b5" providerId="AD" clId="Web-{77EF8CD4-A12C-84AE-283E-E33E7615E47C}" dt="2021-10-22T15:17:17.502" v="0"/>
          <ac:spMkLst>
            <pc:docMk/>
            <pc:sldMk cId="0" sldId="256"/>
            <ac:spMk id="2" creationId="{BF074E5A-6001-476B-AA0A-0BD49342395C}"/>
          </ac:spMkLst>
        </pc:spChg>
      </pc:sldChg>
      <pc:sldChg chg="addSp modSp">
        <pc:chgData name="Kasbe, Praneta Pravin" userId="S::pk34039n@pace.edu::a31649c6-83cc-4ec5-9d92-64a00cd7a3b5" providerId="AD" clId="Web-{77EF8CD4-A12C-84AE-283E-E33E7615E47C}" dt="2021-10-22T16:07:58.368" v="131" actId="1076"/>
        <pc:sldMkLst>
          <pc:docMk/>
          <pc:sldMk cId="411779495" sldId="257"/>
        </pc:sldMkLst>
        <pc:spChg chg="mod">
          <ac:chgData name="Kasbe, Praneta Pravin" userId="S::pk34039n@pace.edu::a31649c6-83cc-4ec5-9d92-64a00cd7a3b5" providerId="AD" clId="Web-{77EF8CD4-A12C-84AE-283E-E33E7615E47C}" dt="2021-10-22T15:35:30.470" v="81" actId="14100"/>
          <ac:spMkLst>
            <pc:docMk/>
            <pc:sldMk cId="411779495" sldId="257"/>
            <ac:spMk id="4" creationId="{A594B15B-AF31-48CB-A3F8-D59143C7EDE3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17:29.018" v="1" actId="1076"/>
          <ac:spMkLst>
            <pc:docMk/>
            <pc:sldMk cId="411779495" sldId="257"/>
            <ac:spMk id="5" creationId="{D4455A36-0773-4808-92DF-56BDAFCBDBC2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41:25.792" v="105" actId="1076"/>
          <ac:spMkLst>
            <pc:docMk/>
            <pc:sldMk cId="411779495" sldId="257"/>
            <ac:spMk id="11" creationId="{B90206B1-B8C9-47D0-878D-FA016F8A82EB}"/>
          </ac:spMkLst>
        </pc:spChg>
        <pc:spChg chg="add mod">
          <ac:chgData name="Kasbe, Praneta Pravin" userId="S::pk34039n@pace.edu::a31649c6-83cc-4ec5-9d92-64a00cd7a3b5" providerId="AD" clId="Web-{77EF8CD4-A12C-84AE-283E-E33E7615E47C}" dt="2021-10-22T15:34:57.562" v="77" actId="20577"/>
          <ac:spMkLst>
            <pc:docMk/>
            <pc:sldMk cId="411779495" sldId="257"/>
            <ac:spMk id="13" creationId="{695A310E-CCE2-4347-A05A-B934AD6D78EF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35:55.376" v="84" actId="20577"/>
          <ac:spMkLst>
            <pc:docMk/>
            <pc:sldMk cId="411779495" sldId="257"/>
            <ac:spMk id="15" creationId="{4AFAC8F6-E18F-427B-BAF8-76DB7D685401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39:36.476" v="93" actId="14100"/>
          <ac:spMkLst>
            <pc:docMk/>
            <pc:sldMk cId="411779495" sldId="257"/>
            <ac:spMk id="16" creationId="{544EAA43-AE3B-4BCB-AA97-A53C305ABD6C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35:15.500" v="79" actId="20577"/>
          <ac:spMkLst>
            <pc:docMk/>
            <pc:sldMk cId="411779495" sldId="257"/>
            <ac:spMk id="22" creationId="{5FC840C6-8CD2-4E68-986F-0474433A865B}"/>
          </ac:spMkLst>
        </pc:spChg>
        <pc:spChg chg="mod">
          <ac:chgData name="Kasbe, Praneta Pravin" userId="S::pk34039n@pace.edu::a31649c6-83cc-4ec5-9d92-64a00cd7a3b5" providerId="AD" clId="Web-{77EF8CD4-A12C-84AE-283E-E33E7615E47C}" dt="2021-10-22T16:06:00.958" v="128" actId="14100"/>
          <ac:spMkLst>
            <pc:docMk/>
            <pc:sldMk cId="411779495" sldId="257"/>
            <ac:spMk id="25" creationId="{545F0C4C-2060-4F71-A01C-D891FE842DC6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35:06.109" v="78" actId="20577"/>
          <ac:spMkLst>
            <pc:docMk/>
            <pc:sldMk cId="411779495" sldId="257"/>
            <ac:spMk id="32" creationId="{37A1EA27-2C40-4B2F-9FDA-1A83D75FDB3F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36:18.502" v="86" actId="20577"/>
          <ac:spMkLst>
            <pc:docMk/>
            <pc:sldMk cId="411779495" sldId="257"/>
            <ac:spMk id="33" creationId="{759FBA86-CC12-4984-90BE-216255EB8AA1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38:46.616" v="88" actId="20577"/>
          <ac:spMkLst>
            <pc:docMk/>
            <pc:sldMk cId="411779495" sldId="257"/>
            <ac:spMk id="35" creationId="{BB82C071-EECC-41A1-B480-D7303376D011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38:37.381" v="87" actId="20577"/>
          <ac:spMkLst>
            <pc:docMk/>
            <pc:sldMk cId="411779495" sldId="257"/>
            <ac:spMk id="36" creationId="{2DC3348A-1176-45BA-99C2-B27E06D06E7B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39:14.695" v="89" actId="1076"/>
          <ac:spMkLst>
            <pc:docMk/>
            <pc:sldMk cId="411779495" sldId="257"/>
            <ac:spMk id="48" creationId="{7FD4623F-FC02-4AE9-8208-C37CCE0AC572}"/>
          </ac:spMkLst>
        </pc:spChg>
        <pc:spChg chg="mod">
          <ac:chgData name="Kasbe, Praneta Pravin" userId="S::pk34039n@pace.edu::a31649c6-83cc-4ec5-9d92-64a00cd7a3b5" providerId="AD" clId="Web-{77EF8CD4-A12C-84AE-283E-E33E7615E47C}" dt="2021-10-22T15:39:30.507" v="92" actId="14100"/>
          <ac:spMkLst>
            <pc:docMk/>
            <pc:sldMk cId="411779495" sldId="257"/>
            <ac:spMk id="49" creationId="{2CC1373B-C5A8-4C31-B458-9046BFF0A344}"/>
          </ac:spMkLst>
        </pc:spChg>
        <pc:spChg chg="mod">
          <ac:chgData name="Kasbe, Praneta Pravin" userId="S::pk34039n@pace.edu::a31649c6-83cc-4ec5-9d92-64a00cd7a3b5" providerId="AD" clId="Web-{77EF8CD4-A12C-84AE-283E-E33E7615E47C}" dt="2021-10-22T16:06:13.334" v="130" actId="1076"/>
          <ac:spMkLst>
            <pc:docMk/>
            <pc:sldMk cId="411779495" sldId="257"/>
            <ac:spMk id="54" creationId="{A0389C8B-CAD4-4938-AE8D-966E30343013}"/>
          </ac:spMkLst>
        </pc:spChg>
        <pc:cxnChg chg="mod">
          <ac:chgData name="Kasbe, Praneta Pravin" userId="S::pk34039n@pace.edu::a31649c6-83cc-4ec5-9d92-64a00cd7a3b5" providerId="AD" clId="Web-{77EF8CD4-A12C-84AE-283E-E33E7615E47C}" dt="2021-10-22T15:42:05.043" v="109" actId="14100"/>
          <ac:cxnSpMkLst>
            <pc:docMk/>
            <pc:sldMk cId="411779495" sldId="257"/>
            <ac:cxnSpMk id="2" creationId="{183D78DD-7B0B-4498-ACBC-1ADD3D26F70F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24:27.904" v="41" actId="14100"/>
          <ac:cxnSpMkLst>
            <pc:docMk/>
            <pc:sldMk cId="411779495" sldId="257"/>
            <ac:cxnSpMk id="18" creationId="{98794835-6EEE-4AEC-9A9E-EBEC72CC7174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27:27.097" v="58" actId="1076"/>
          <ac:cxnSpMkLst>
            <pc:docMk/>
            <pc:sldMk cId="411779495" sldId="257"/>
            <ac:cxnSpMk id="19" creationId="{6490E689-B3C6-4E9B-8309-468E0FE9C587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58:13.805" v="116" actId="14100"/>
          <ac:cxnSpMkLst>
            <pc:docMk/>
            <pc:sldMk cId="411779495" sldId="257"/>
            <ac:cxnSpMk id="20" creationId="{09D74E19-67FF-4919-AFBA-8984FD15964E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41:48.355" v="108" actId="14100"/>
          <ac:cxnSpMkLst>
            <pc:docMk/>
            <pc:sldMk cId="411779495" sldId="257"/>
            <ac:cxnSpMk id="21" creationId="{1B9830E8-D0E6-437E-BD6A-113DDF72C490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23:50.606" v="36" actId="14100"/>
          <ac:cxnSpMkLst>
            <pc:docMk/>
            <pc:sldMk cId="411779495" sldId="257"/>
            <ac:cxnSpMk id="23" creationId="{655B1894-8C68-42EC-8D9F-7EA8ADA2BB66}"/>
          </ac:cxnSpMkLst>
        </pc:cxnChg>
        <pc:cxnChg chg="add mod">
          <ac:chgData name="Kasbe, Praneta Pravin" userId="S::pk34039n@pace.edu::a31649c6-83cc-4ec5-9d92-64a00cd7a3b5" providerId="AD" clId="Web-{77EF8CD4-A12C-84AE-283E-E33E7615E47C}" dt="2021-10-22T16:05:50.521" v="126" actId="14100"/>
          <ac:cxnSpMkLst>
            <pc:docMk/>
            <pc:sldMk cId="411779495" sldId="257"/>
            <ac:cxnSpMk id="24" creationId="{5F43D8FC-B6EA-41D1-A8CA-0145E55D59F6}"/>
          </ac:cxnSpMkLst>
        </pc:cxnChg>
        <pc:cxnChg chg="add mod">
          <ac:chgData name="Kasbe, Praneta Pravin" userId="S::pk34039n@pace.edu::a31649c6-83cc-4ec5-9d92-64a00cd7a3b5" providerId="AD" clId="Web-{77EF8CD4-A12C-84AE-283E-E33E7615E47C}" dt="2021-10-22T16:07:58.368" v="131" actId="1076"/>
          <ac:cxnSpMkLst>
            <pc:docMk/>
            <pc:sldMk cId="411779495" sldId="257"/>
            <ac:cxnSpMk id="28" creationId="{B5FC34BF-2380-4069-81BF-313D00D9AE3E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27:18.597" v="57" actId="1076"/>
          <ac:cxnSpMkLst>
            <pc:docMk/>
            <pc:sldMk cId="411779495" sldId="257"/>
            <ac:cxnSpMk id="29" creationId="{C5348A12-1313-4F92-9A31-42ED28D3361A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27:12.284" v="56" actId="1076"/>
          <ac:cxnSpMkLst>
            <pc:docMk/>
            <pc:sldMk cId="411779495" sldId="257"/>
            <ac:cxnSpMk id="31" creationId="{FC2253B1-BD46-48EE-8CE4-658B42A507B0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6:04:52.034" v="121" actId="14100"/>
          <ac:cxnSpMkLst>
            <pc:docMk/>
            <pc:sldMk cId="411779495" sldId="257"/>
            <ac:cxnSpMk id="39" creationId="{91D30A61-B325-4252-96B4-D623E5118E23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40:32.634" v="101" actId="1076"/>
          <ac:cxnSpMkLst>
            <pc:docMk/>
            <pc:sldMk cId="411779495" sldId="257"/>
            <ac:cxnSpMk id="41" creationId="{0ED8B173-443F-4B8D-A05D-17CB82B871A1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58:53.587" v="118" actId="1076"/>
          <ac:cxnSpMkLst>
            <pc:docMk/>
            <pc:sldMk cId="411779495" sldId="257"/>
            <ac:cxnSpMk id="42" creationId="{FD30032A-BB44-49FE-A873-01BFA1240A3E}"/>
          </ac:cxnSpMkLst>
        </pc:cxnChg>
        <pc:cxnChg chg="mod">
          <ac:chgData name="Kasbe, Praneta Pravin" userId="S::pk34039n@pace.edu::a31649c6-83cc-4ec5-9d92-64a00cd7a3b5" providerId="AD" clId="Web-{77EF8CD4-A12C-84AE-283E-E33E7615E47C}" dt="2021-10-22T15:58:56.478" v="119" actId="1076"/>
          <ac:cxnSpMkLst>
            <pc:docMk/>
            <pc:sldMk cId="411779495" sldId="257"/>
            <ac:cxnSpMk id="44" creationId="{F385B19E-CEDD-483D-A586-A0B0433F6B01}"/>
          </ac:cxnSpMkLst>
        </pc:cxnChg>
      </pc:sldChg>
    </pc:docChg>
  </pc:docChgLst>
  <pc:docChgLst>
    <pc:chgData name="Khan, Ms. Shazia" userId="S::sk25532n@pace.edu::a04d18d1-547b-4d05-a5c8-f5b858ec4d7c" providerId="AD" clId="Web-{BD11812A-3BF3-3CE8-D88D-133C4DFA69D2}"/>
    <pc:docChg chg="modSld">
      <pc:chgData name="Khan, Ms. Shazia" userId="S::sk25532n@pace.edu::a04d18d1-547b-4d05-a5c8-f5b858ec4d7c" providerId="AD" clId="Web-{BD11812A-3BF3-3CE8-D88D-133C4DFA69D2}" dt="2021-10-23T01:58:10.089" v="0" actId="1076"/>
      <pc:docMkLst>
        <pc:docMk/>
      </pc:docMkLst>
      <pc:sldChg chg="modSp">
        <pc:chgData name="Khan, Ms. Shazia" userId="S::sk25532n@pace.edu::a04d18d1-547b-4d05-a5c8-f5b858ec4d7c" providerId="AD" clId="Web-{BD11812A-3BF3-3CE8-D88D-133C4DFA69D2}" dt="2021-10-23T01:58:10.089" v="0" actId="1076"/>
        <pc:sldMkLst>
          <pc:docMk/>
          <pc:sldMk cId="411779495" sldId="257"/>
        </pc:sldMkLst>
        <pc:spChg chg="mod">
          <ac:chgData name="Khan, Ms. Shazia" userId="S::sk25532n@pace.edu::a04d18d1-547b-4d05-a5c8-f5b858ec4d7c" providerId="AD" clId="Web-{BD11812A-3BF3-3CE8-D88D-133C4DFA69D2}" dt="2021-10-23T01:58:10.089" v="0" actId="1076"/>
          <ac:spMkLst>
            <pc:docMk/>
            <pc:sldMk cId="411779495" sldId="257"/>
            <ac:spMk id="54" creationId="{A0389C8B-CAD4-4938-AE8D-966E30343013}"/>
          </ac:spMkLst>
        </pc:spChg>
      </pc:sldChg>
    </pc:docChg>
  </pc:docChgLst>
  <pc:docChgLst>
    <pc:chgData name="Khan, Ms. Shazia" userId="S::sk25532n@pace.edu::a04d18d1-547b-4d05-a5c8-f5b858ec4d7c" providerId="AD" clId="Web-{6D39F1D3-5CE9-1985-A5CD-C1DC1C1EC0F8}"/>
    <pc:docChg chg="modSld">
      <pc:chgData name="Khan, Ms. Shazia" userId="S::sk25532n@pace.edu::a04d18d1-547b-4d05-a5c8-f5b858ec4d7c" providerId="AD" clId="Web-{6D39F1D3-5CE9-1985-A5CD-C1DC1C1EC0F8}" dt="2021-10-23T15:16:03.834" v="10" actId="1076"/>
      <pc:docMkLst>
        <pc:docMk/>
      </pc:docMkLst>
      <pc:sldChg chg="addSp delSp modSp">
        <pc:chgData name="Khan, Ms. Shazia" userId="S::sk25532n@pace.edu::a04d18d1-547b-4d05-a5c8-f5b858ec4d7c" providerId="AD" clId="Web-{6D39F1D3-5CE9-1985-A5CD-C1DC1C1EC0F8}" dt="2021-10-23T15:16:03.834" v="10" actId="1076"/>
        <pc:sldMkLst>
          <pc:docMk/>
          <pc:sldMk cId="370923242" sldId="258"/>
        </pc:sldMkLst>
        <pc:spChg chg="mod">
          <ac:chgData name="Khan, Ms. Shazia" userId="S::sk25532n@pace.edu::a04d18d1-547b-4d05-a5c8-f5b858ec4d7c" providerId="AD" clId="Web-{6D39F1D3-5CE9-1985-A5CD-C1DC1C1EC0F8}" dt="2021-10-23T15:06:17.983" v="0" actId="1076"/>
          <ac:spMkLst>
            <pc:docMk/>
            <pc:sldMk cId="370923242" sldId="258"/>
            <ac:spMk id="5" creationId="{73C56390-C554-4A1D-97EF-729E5D4694A8}"/>
          </ac:spMkLst>
        </pc:spChg>
        <pc:spChg chg="mod">
          <ac:chgData name="Khan, Ms. Shazia" userId="S::sk25532n@pace.edu::a04d18d1-547b-4d05-a5c8-f5b858ec4d7c" providerId="AD" clId="Web-{6D39F1D3-5CE9-1985-A5CD-C1DC1C1EC0F8}" dt="2021-10-23T15:06:41.625" v="3" actId="14100"/>
          <ac:spMkLst>
            <pc:docMk/>
            <pc:sldMk cId="370923242" sldId="258"/>
            <ac:spMk id="75" creationId="{B87ABB0B-4F93-4F4B-B290-B2BE19E33EF4}"/>
          </ac:spMkLst>
        </pc:spChg>
        <pc:cxnChg chg="mod">
          <ac:chgData name="Khan, Ms. Shazia" userId="S::sk25532n@pace.edu::a04d18d1-547b-4d05-a5c8-f5b858ec4d7c" providerId="AD" clId="Web-{6D39F1D3-5CE9-1985-A5CD-C1DC1C1EC0F8}" dt="2021-10-23T15:15:46.177" v="6" actId="14100"/>
          <ac:cxnSpMkLst>
            <pc:docMk/>
            <pc:sldMk cId="370923242" sldId="258"/>
            <ac:cxnSpMk id="17" creationId="{7C761F38-79C8-4AA2-9084-0300F3F056A8}"/>
          </ac:cxnSpMkLst>
        </pc:cxnChg>
        <pc:cxnChg chg="add mod">
          <ac:chgData name="Khan, Ms. Shazia" userId="S::sk25532n@pace.edu::a04d18d1-547b-4d05-a5c8-f5b858ec4d7c" providerId="AD" clId="Web-{6D39F1D3-5CE9-1985-A5CD-C1DC1C1EC0F8}" dt="2021-10-23T15:16:03.834" v="10" actId="1076"/>
          <ac:cxnSpMkLst>
            <pc:docMk/>
            <pc:sldMk cId="370923242" sldId="258"/>
            <ac:cxnSpMk id="44" creationId="{91336AFB-C8DE-4E16-B432-A1CA8F4FE0FC}"/>
          </ac:cxnSpMkLst>
        </pc:cxnChg>
        <pc:cxnChg chg="del">
          <ac:chgData name="Khan, Ms. Shazia" userId="S::sk25532n@pace.edu::a04d18d1-547b-4d05-a5c8-f5b858ec4d7c" providerId="AD" clId="Web-{6D39F1D3-5CE9-1985-A5CD-C1DC1C1EC0F8}" dt="2021-10-23T15:15:39.911" v="4"/>
          <ac:cxnSpMkLst>
            <pc:docMk/>
            <pc:sldMk cId="370923242" sldId="258"/>
            <ac:cxnSpMk id="68" creationId="{D08EAA2A-4B46-4903-8759-5A40C0E9D738}"/>
          </ac:cxnSpMkLst>
        </pc:cxnChg>
      </pc:sldChg>
    </pc:docChg>
  </pc:docChgLst>
  <pc:docChgLst>
    <pc:chgData name="Khan, Ms. Shazia" userId="S::sk25532n@pace.edu::a04d18d1-547b-4d05-a5c8-f5b858ec4d7c" providerId="AD" clId="Web-{39F016DB-099C-2BE4-3235-E79C611F38C4}"/>
    <pc:docChg chg="delSld modSld">
      <pc:chgData name="Khan, Ms. Shazia" userId="S::sk25532n@pace.edu::a04d18d1-547b-4d05-a5c8-f5b858ec4d7c" providerId="AD" clId="Web-{39F016DB-099C-2BE4-3235-E79C611F38C4}" dt="2021-10-22T16:40:56.486" v="531"/>
      <pc:docMkLst>
        <pc:docMk/>
      </pc:docMkLst>
      <pc:sldChg chg="del">
        <pc:chgData name="Khan, Ms. Shazia" userId="S::sk25532n@pace.edu::a04d18d1-547b-4d05-a5c8-f5b858ec4d7c" providerId="AD" clId="Web-{39F016DB-099C-2BE4-3235-E79C611F38C4}" dt="2021-10-22T16:40:56.486" v="531"/>
        <pc:sldMkLst>
          <pc:docMk/>
          <pc:sldMk cId="0" sldId="256"/>
        </pc:sldMkLst>
      </pc:sldChg>
      <pc:sldChg chg="addSp delSp modSp">
        <pc:chgData name="Khan, Ms. Shazia" userId="S::sk25532n@pace.edu::a04d18d1-547b-4d05-a5c8-f5b858ec4d7c" providerId="AD" clId="Web-{39F016DB-099C-2BE4-3235-E79C611F38C4}" dt="2021-10-22T16:40:48.376" v="530" actId="14100"/>
        <pc:sldMkLst>
          <pc:docMk/>
          <pc:sldMk cId="411779495" sldId="257"/>
        </pc:sldMkLst>
        <pc:spChg chg="del mod">
          <ac:chgData name="Khan, Ms. Shazia" userId="S::sk25532n@pace.edu::a04d18d1-547b-4d05-a5c8-f5b858ec4d7c" providerId="AD" clId="Web-{39F016DB-099C-2BE4-3235-E79C611F38C4}" dt="2021-10-22T16:10:29.175" v="402"/>
          <ac:spMkLst>
            <pc:docMk/>
            <pc:sldMk cId="411779495" sldId="257"/>
            <ac:spMk id="3" creationId="{166E0310-63CE-44BB-8265-3ECB5622EAC6}"/>
          </ac:spMkLst>
        </pc:spChg>
        <pc:spChg chg="add mod">
          <ac:chgData name="Khan, Ms. Shazia" userId="S::sk25532n@pace.edu::a04d18d1-547b-4d05-a5c8-f5b858ec4d7c" providerId="AD" clId="Web-{39F016DB-099C-2BE4-3235-E79C611F38C4}" dt="2021-10-22T16:39:46.469" v="523" actId="14100"/>
          <ac:spMkLst>
            <pc:docMk/>
            <pc:sldMk cId="411779495" sldId="257"/>
            <ac:spMk id="3" creationId="{1FB0193C-490A-4B13-A4CE-12863B94B957}"/>
          </ac:spMkLst>
        </pc:spChg>
        <pc:spChg chg="mod">
          <ac:chgData name="Khan, Ms. Shazia" userId="S::sk25532n@pace.edu::a04d18d1-547b-4d05-a5c8-f5b858ec4d7c" providerId="AD" clId="Web-{39F016DB-099C-2BE4-3235-E79C611F38C4}" dt="2021-10-22T15:33:16.323" v="45" actId="14100"/>
          <ac:spMkLst>
            <pc:docMk/>
            <pc:sldMk cId="411779495" sldId="257"/>
            <ac:spMk id="4" creationId="{A594B15B-AF31-48CB-A3F8-D59143C7EDE3}"/>
          </ac:spMkLst>
        </pc:spChg>
        <pc:spChg chg="mod">
          <ac:chgData name="Khan, Ms. Shazia" userId="S::sk25532n@pace.edu::a04d18d1-547b-4d05-a5c8-f5b858ec4d7c" providerId="AD" clId="Web-{39F016DB-099C-2BE4-3235-E79C611F38C4}" dt="2021-10-22T16:39:10.468" v="512" actId="14100"/>
          <ac:spMkLst>
            <pc:docMk/>
            <pc:sldMk cId="411779495" sldId="257"/>
            <ac:spMk id="5" creationId="{D4455A36-0773-4808-92DF-56BDAFCBDBC2}"/>
          </ac:spMkLst>
        </pc:spChg>
        <pc:spChg chg="add mod">
          <ac:chgData name="Khan, Ms. Shazia" userId="S::sk25532n@pace.edu::a04d18d1-547b-4d05-a5c8-f5b858ec4d7c" providerId="AD" clId="Web-{39F016DB-099C-2BE4-3235-E79C611F38C4}" dt="2021-10-22T16:39:15.265" v="513" actId="14100"/>
          <ac:spMkLst>
            <pc:docMk/>
            <pc:sldMk cId="411779495" sldId="257"/>
            <ac:spMk id="6" creationId="{9CC2FECA-ABB5-4AB4-8BD0-E54B1AD1AC87}"/>
          </ac:spMkLst>
        </pc:spChg>
        <pc:spChg chg="add mod">
          <ac:chgData name="Khan, Ms. Shazia" userId="S::sk25532n@pace.edu::a04d18d1-547b-4d05-a5c8-f5b858ec4d7c" providerId="AD" clId="Web-{39F016DB-099C-2BE4-3235-E79C611F38C4}" dt="2021-10-22T16:38:44.123" v="507" actId="1076"/>
          <ac:spMkLst>
            <pc:docMk/>
            <pc:sldMk cId="411779495" sldId="257"/>
            <ac:spMk id="7" creationId="{A0C4CCB2-3A82-40F9-B0AF-DA478C7EBB54}"/>
          </ac:spMkLst>
        </pc:spChg>
        <pc:spChg chg="del mod">
          <ac:chgData name="Khan, Ms. Shazia" userId="S::sk25532n@pace.edu::a04d18d1-547b-4d05-a5c8-f5b858ec4d7c" providerId="AD" clId="Web-{39F016DB-099C-2BE4-3235-E79C611F38C4}" dt="2021-10-22T15:59:21.815" v="274"/>
          <ac:spMkLst>
            <pc:docMk/>
            <pc:sldMk cId="411779495" sldId="257"/>
            <ac:spMk id="9" creationId="{708B1CCB-4E40-460C-810E-0CE55F4D9901}"/>
          </ac:spMkLst>
        </pc:spChg>
        <pc:spChg chg="del mod">
          <ac:chgData name="Khan, Ms. Shazia" userId="S::sk25532n@pace.edu::a04d18d1-547b-4d05-a5c8-f5b858ec4d7c" providerId="AD" clId="Web-{39F016DB-099C-2BE4-3235-E79C611F38C4}" dt="2021-10-22T15:58:49.564" v="265"/>
          <ac:spMkLst>
            <pc:docMk/>
            <pc:sldMk cId="411779495" sldId="257"/>
            <ac:spMk id="10" creationId="{07A40C8C-E388-4B1E-A7C0-4082844A0E8F}"/>
          </ac:spMkLst>
        </pc:spChg>
        <pc:spChg chg="mod">
          <ac:chgData name="Khan, Ms. Shazia" userId="S::sk25532n@pace.edu::a04d18d1-547b-4d05-a5c8-f5b858ec4d7c" providerId="AD" clId="Web-{39F016DB-099C-2BE4-3235-E79C611F38C4}" dt="2021-10-22T15:35:34.389" v="79" actId="1076"/>
          <ac:spMkLst>
            <pc:docMk/>
            <pc:sldMk cId="411779495" sldId="257"/>
            <ac:spMk id="11" creationId="{B90206B1-B8C9-47D0-878D-FA016F8A82EB}"/>
          </ac:spMkLst>
        </pc:spChg>
        <pc:spChg chg="del mod">
          <ac:chgData name="Khan, Ms. Shazia" userId="S::sk25532n@pace.edu::a04d18d1-547b-4d05-a5c8-f5b858ec4d7c" providerId="AD" clId="Web-{39F016DB-099C-2BE4-3235-E79C611F38C4}" dt="2021-10-22T15:54:03.807" v="229"/>
          <ac:spMkLst>
            <pc:docMk/>
            <pc:sldMk cId="411779495" sldId="257"/>
            <ac:spMk id="12" creationId="{F58596CB-9D98-40B6-AC8F-5D0F886563F6}"/>
          </ac:spMkLst>
        </pc:spChg>
        <pc:spChg chg="mod">
          <ac:chgData name="Khan, Ms. Shazia" userId="S::sk25532n@pace.edu::a04d18d1-547b-4d05-a5c8-f5b858ec4d7c" providerId="AD" clId="Web-{39F016DB-099C-2BE4-3235-E79C611F38C4}" dt="2021-10-22T16:38:31.748" v="504" actId="1076"/>
          <ac:spMkLst>
            <pc:docMk/>
            <pc:sldMk cId="411779495" sldId="257"/>
            <ac:spMk id="13" creationId="{695A310E-CCE2-4347-A05A-B934AD6D78EF}"/>
          </ac:spMkLst>
        </pc:spChg>
        <pc:spChg chg="mod">
          <ac:chgData name="Khan, Ms. Shazia" userId="S::sk25532n@pace.edu::a04d18d1-547b-4d05-a5c8-f5b858ec4d7c" providerId="AD" clId="Web-{39F016DB-099C-2BE4-3235-E79C611F38C4}" dt="2021-10-22T16:02:18.179" v="310" actId="14100"/>
          <ac:spMkLst>
            <pc:docMk/>
            <pc:sldMk cId="411779495" sldId="257"/>
            <ac:spMk id="14" creationId="{293DED3C-81F7-402C-A61A-628F99B553FF}"/>
          </ac:spMkLst>
        </pc:spChg>
        <pc:spChg chg="mod">
          <ac:chgData name="Khan, Ms. Shazia" userId="S::sk25532n@pace.edu::a04d18d1-547b-4d05-a5c8-f5b858ec4d7c" providerId="AD" clId="Web-{39F016DB-099C-2BE4-3235-E79C611F38C4}" dt="2021-10-22T16:08:04.484" v="377" actId="14100"/>
          <ac:spMkLst>
            <pc:docMk/>
            <pc:sldMk cId="411779495" sldId="257"/>
            <ac:spMk id="15" creationId="{4AFAC8F6-E18F-427B-BAF8-76DB7D685401}"/>
          </ac:spMkLst>
        </pc:spChg>
        <pc:spChg chg="mod">
          <ac:chgData name="Khan, Ms. Shazia" userId="S::sk25532n@pace.edu::a04d18d1-547b-4d05-a5c8-f5b858ec4d7c" providerId="AD" clId="Web-{39F016DB-099C-2BE4-3235-E79C611F38C4}" dt="2021-10-22T16:14:12.759" v="448" actId="14100"/>
          <ac:spMkLst>
            <pc:docMk/>
            <pc:sldMk cId="411779495" sldId="257"/>
            <ac:spMk id="16" creationId="{544EAA43-AE3B-4BCB-AA97-A53C305ABD6C}"/>
          </ac:spMkLst>
        </pc:spChg>
        <pc:spChg chg="mod">
          <ac:chgData name="Khan, Ms. Shazia" userId="S::sk25532n@pace.edu::a04d18d1-547b-4d05-a5c8-f5b858ec4d7c" providerId="AD" clId="Web-{39F016DB-099C-2BE4-3235-E79C611F38C4}" dt="2021-10-22T16:40:04.485" v="525" actId="20577"/>
          <ac:spMkLst>
            <pc:docMk/>
            <pc:sldMk cId="411779495" sldId="257"/>
            <ac:spMk id="22" creationId="{5FC840C6-8CD2-4E68-986F-0474433A865B}"/>
          </ac:spMkLst>
        </pc:spChg>
        <pc:spChg chg="add mod">
          <ac:chgData name="Khan, Ms. Shazia" userId="S::sk25532n@pace.edu::a04d18d1-547b-4d05-a5c8-f5b858ec4d7c" providerId="AD" clId="Web-{39F016DB-099C-2BE4-3235-E79C611F38C4}" dt="2021-10-22T16:35:35.619" v="453" actId="14100"/>
          <ac:spMkLst>
            <pc:docMk/>
            <pc:sldMk cId="411779495" sldId="257"/>
            <ac:spMk id="25" creationId="{545F0C4C-2060-4F71-A01C-D891FE842DC6}"/>
          </ac:spMkLst>
        </pc:spChg>
        <pc:spChg chg="add del mod">
          <ac:chgData name="Khan, Ms. Shazia" userId="S::sk25532n@pace.edu::a04d18d1-547b-4d05-a5c8-f5b858ec4d7c" providerId="AD" clId="Web-{39F016DB-099C-2BE4-3235-E79C611F38C4}" dt="2021-10-22T15:56:59.734" v="251"/>
          <ac:spMkLst>
            <pc:docMk/>
            <pc:sldMk cId="411779495" sldId="257"/>
            <ac:spMk id="26" creationId="{428B0D79-7BC1-4B5F-8529-10CE5EA2A70B}"/>
          </ac:spMkLst>
        </pc:spChg>
        <pc:spChg chg="mod">
          <ac:chgData name="Khan, Ms. Shazia" userId="S::sk25532n@pace.edu::a04d18d1-547b-4d05-a5c8-f5b858ec4d7c" providerId="AD" clId="Web-{39F016DB-099C-2BE4-3235-E79C611F38C4}" dt="2021-10-22T16:02:00.725" v="306" actId="14100"/>
          <ac:spMkLst>
            <pc:docMk/>
            <pc:sldMk cId="411779495" sldId="257"/>
            <ac:spMk id="32" creationId="{37A1EA27-2C40-4B2F-9FDA-1A83D75FDB3F}"/>
          </ac:spMkLst>
        </pc:spChg>
        <pc:spChg chg="mod">
          <ac:chgData name="Khan, Ms. Shazia" userId="S::sk25532n@pace.edu::a04d18d1-547b-4d05-a5c8-f5b858ec4d7c" providerId="AD" clId="Web-{39F016DB-099C-2BE4-3235-E79C611F38C4}" dt="2021-10-22T16:13:53.540" v="443" actId="14100"/>
          <ac:spMkLst>
            <pc:docMk/>
            <pc:sldMk cId="411779495" sldId="257"/>
            <ac:spMk id="33" creationId="{759FBA86-CC12-4984-90BE-216255EB8AA1}"/>
          </ac:spMkLst>
        </pc:spChg>
        <pc:spChg chg="mod">
          <ac:chgData name="Khan, Ms. Shazia" userId="S::sk25532n@pace.edu::a04d18d1-547b-4d05-a5c8-f5b858ec4d7c" providerId="AD" clId="Web-{39F016DB-099C-2BE4-3235-E79C611F38C4}" dt="2021-10-22T16:08:18.578" v="381" actId="14100"/>
          <ac:spMkLst>
            <pc:docMk/>
            <pc:sldMk cId="411779495" sldId="257"/>
            <ac:spMk id="35" creationId="{BB82C071-EECC-41A1-B480-D7303376D011}"/>
          </ac:spMkLst>
        </pc:spChg>
        <pc:spChg chg="mod">
          <ac:chgData name="Khan, Ms. Shazia" userId="S::sk25532n@pace.edu::a04d18d1-547b-4d05-a5c8-f5b858ec4d7c" providerId="AD" clId="Web-{39F016DB-099C-2BE4-3235-E79C611F38C4}" dt="2021-10-22T16:08:10.235" v="379" actId="14100"/>
          <ac:spMkLst>
            <pc:docMk/>
            <pc:sldMk cId="411779495" sldId="257"/>
            <ac:spMk id="36" creationId="{2DC3348A-1176-45BA-99C2-B27E06D06E7B}"/>
          </ac:spMkLst>
        </pc:spChg>
        <pc:spChg chg="mod">
          <ac:chgData name="Khan, Ms. Shazia" userId="S::sk25532n@pace.edu::a04d18d1-547b-4d05-a5c8-f5b858ec4d7c" providerId="AD" clId="Web-{39F016DB-099C-2BE4-3235-E79C611F38C4}" dt="2021-10-22T16:08:24.532" v="383" actId="14100"/>
          <ac:spMkLst>
            <pc:docMk/>
            <pc:sldMk cId="411779495" sldId="257"/>
            <ac:spMk id="37" creationId="{7F9F38A6-C8CA-44B5-9422-C271F428A617}"/>
          </ac:spMkLst>
        </pc:spChg>
        <pc:spChg chg="add mod">
          <ac:chgData name="Khan, Ms. Shazia" userId="S::sk25532n@pace.edu::a04d18d1-547b-4d05-a5c8-f5b858ec4d7c" providerId="AD" clId="Web-{39F016DB-099C-2BE4-3235-E79C611F38C4}" dt="2021-10-22T16:07:43.203" v="372" actId="14100"/>
          <ac:spMkLst>
            <pc:docMk/>
            <pc:sldMk cId="411779495" sldId="257"/>
            <ac:spMk id="48" creationId="{7FD4623F-FC02-4AE9-8208-C37CCE0AC572}"/>
          </ac:spMkLst>
        </pc:spChg>
        <pc:spChg chg="add mod">
          <ac:chgData name="Khan, Ms. Shazia" userId="S::sk25532n@pace.edu::a04d18d1-547b-4d05-a5c8-f5b858ec4d7c" providerId="AD" clId="Web-{39F016DB-099C-2BE4-3235-E79C611F38C4}" dt="2021-10-22T16:07:31.359" v="369" actId="14100"/>
          <ac:spMkLst>
            <pc:docMk/>
            <pc:sldMk cId="411779495" sldId="257"/>
            <ac:spMk id="49" creationId="{2CC1373B-C5A8-4C31-B458-9046BFF0A344}"/>
          </ac:spMkLst>
        </pc:spChg>
        <pc:spChg chg="add mod">
          <ac:chgData name="Khan, Ms. Shazia" userId="S::sk25532n@pace.edu::a04d18d1-547b-4d05-a5c8-f5b858ec4d7c" providerId="AD" clId="Web-{39F016DB-099C-2BE4-3235-E79C611F38C4}" dt="2021-10-22T16:38:40.108" v="506" actId="1076"/>
          <ac:spMkLst>
            <pc:docMk/>
            <pc:sldMk cId="411779495" sldId="257"/>
            <ac:spMk id="50" creationId="{42881002-4EDC-42A0-8203-8DCDF48BFB27}"/>
          </ac:spMkLst>
        </pc:spChg>
        <pc:spChg chg="add del">
          <ac:chgData name="Khan, Ms. Shazia" userId="S::sk25532n@pace.edu::a04d18d1-547b-4d05-a5c8-f5b858ec4d7c" providerId="AD" clId="Web-{39F016DB-099C-2BE4-3235-E79C611F38C4}" dt="2021-10-22T15:40:26.224" v="159"/>
          <ac:spMkLst>
            <pc:docMk/>
            <pc:sldMk cId="411779495" sldId="257"/>
            <ac:spMk id="51" creationId="{F6BF4043-3E04-4A80-8A97-901968E195EA}"/>
          </ac:spMkLst>
        </pc:spChg>
        <pc:spChg chg="add del">
          <ac:chgData name="Khan, Ms. Shazia" userId="S::sk25532n@pace.edu::a04d18d1-547b-4d05-a5c8-f5b858ec4d7c" providerId="AD" clId="Web-{39F016DB-099C-2BE4-3235-E79C611F38C4}" dt="2021-10-22T15:40:34.912" v="161"/>
          <ac:spMkLst>
            <pc:docMk/>
            <pc:sldMk cId="411779495" sldId="257"/>
            <ac:spMk id="52" creationId="{12FF7F9A-269C-4D2D-8DD8-7B0D05136A37}"/>
          </ac:spMkLst>
        </pc:spChg>
        <pc:spChg chg="add mod">
          <ac:chgData name="Khan, Ms. Shazia" userId="S::sk25532n@pace.edu::a04d18d1-547b-4d05-a5c8-f5b858ec4d7c" providerId="AD" clId="Web-{39F016DB-099C-2BE4-3235-E79C611F38C4}" dt="2021-10-22T16:35:47.510" v="454" actId="1076"/>
          <ac:spMkLst>
            <pc:docMk/>
            <pc:sldMk cId="411779495" sldId="257"/>
            <ac:spMk id="54" creationId="{A0389C8B-CAD4-4938-AE8D-966E30343013}"/>
          </ac:spMkLst>
        </pc:spChg>
        <pc:spChg chg="add del mod">
          <ac:chgData name="Khan, Ms. Shazia" userId="S::sk25532n@pace.edu::a04d18d1-547b-4d05-a5c8-f5b858ec4d7c" providerId="AD" clId="Web-{39F016DB-099C-2BE4-3235-E79C611F38C4}" dt="2021-10-22T15:53:44.666" v="227"/>
          <ac:spMkLst>
            <pc:docMk/>
            <pc:sldMk cId="411779495" sldId="257"/>
            <ac:spMk id="62" creationId="{5D30E805-6012-406F-8A39-DDCB5B249BC6}"/>
          </ac:spMkLst>
        </pc:spChg>
        <pc:spChg chg="add del mod">
          <ac:chgData name="Khan, Ms. Shazia" userId="S::sk25532n@pace.edu::a04d18d1-547b-4d05-a5c8-f5b858ec4d7c" providerId="AD" clId="Web-{39F016DB-099C-2BE4-3235-E79C611F38C4}" dt="2021-10-22T15:57:38.672" v="259"/>
          <ac:spMkLst>
            <pc:docMk/>
            <pc:sldMk cId="411779495" sldId="257"/>
            <ac:spMk id="63" creationId="{444FA8F4-B72A-4E79-A13C-50EE8A296201}"/>
          </ac:spMkLst>
        </pc:spChg>
        <pc:cxnChg chg="mod">
          <ac:chgData name="Khan, Ms. Shazia" userId="S::sk25532n@pace.edu::a04d18d1-547b-4d05-a5c8-f5b858ec4d7c" providerId="AD" clId="Web-{39F016DB-099C-2BE4-3235-E79C611F38C4}" dt="2021-10-22T16:12:23.178" v="424"/>
          <ac:cxnSpMkLst>
            <pc:docMk/>
            <pc:sldMk cId="411779495" sldId="257"/>
            <ac:cxnSpMk id="2" creationId="{183D78DD-7B0B-4498-ACBC-1ADD3D26F70F}"/>
          </ac:cxnSpMkLst>
        </pc:cxnChg>
        <pc:cxnChg chg="del">
          <ac:chgData name="Khan, Ms. Shazia" userId="S::sk25532n@pace.edu::a04d18d1-547b-4d05-a5c8-f5b858ec4d7c" providerId="AD" clId="Web-{39F016DB-099C-2BE4-3235-E79C611F38C4}" dt="2021-10-22T15:54:50.699" v="234"/>
          <ac:cxnSpMkLst>
            <pc:docMk/>
            <pc:sldMk cId="411779495" sldId="257"/>
            <ac:cxnSpMk id="6" creationId="{CDB74505-3F6C-4B7C-AD17-D55661AD0703}"/>
          </ac:cxnSpMkLst>
        </pc:cxnChg>
        <pc:cxnChg chg="del mod">
          <ac:chgData name="Khan, Ms. Shazia" userId="S::sk25532n@pace.edu::a04d18d1-547b-4d05-a5c8-f5b858ec4d7c" providerId="AD" clId="Web-{39F016DB-099C-2BE4-3235-E79C611F38C4}" dt="2021-10-22T15:54:39.293" v="232"/>
          <ac:cxnSpMkLst>
            <pc:docMk/>
            <pc:sldMk cId="411779495" sldId="257"/>
            <ac:cxnSpMk id="7" creationId="{A6CE5FE3-2F20-411A-9A7E-241B3623D112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6:39:30.093" v="515" actId="14100"/>
          <ac:cxnSpMkLst>
            <pc:docMk/>
            <pc:sldMk cId="411779495" sldId="257"/>
            <ac:cxnSpMk id="8" creationId="{CB88A032-BD56-4895-BCD5-2D9FC67415CD}"/>
          </ac:cxnSpMkLst>
        </pc:cxnChg>
        <pc:cxnChg chg="del mod">
          <ac:chgData name="Khan, Ms. Shazia" userId="S::sk25532n@pace.edu::a04d18d1-547b-4d05-a5c8-f5b858ec4d7c" providerId="AD" clId="Web-{39F016DB-099C-2BE4-3235-E79C611F38C4}" dt="2021-10-22T15:54:35.355" v="231"/>
          <ac:cxnSpMkLst>
            <pc:docMk/>
            <pc:sldMk cId="411779495" sldId="257"/>
            <ac:cxnSpMk id="8" creationId="{E1E24FD2-264C-4564-AD78-427D215B0921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07:52.890" v="375" actId="14100"/>
          <ac:cxnSpMkLst>
            <pc:docMk/>
            <pc:sldMk cId="411779495" sldId="257"/>
            <ac:cxnSpMk id="9" creationId="{58E30CD6-E721-40E2-B532-BEDFA8426B43}"/>
          </ac:cxnSpMkLst>
        </pc:cxnChg>
        <pc:cxnChg chg="mod">
          <ac:chgData name="Khan, Ms. Shazia" userId="S::sk25532n@pace.edu::a04d18d1-547b-4d05-a5c8-f5b858ec4d7c" providerId="AD" clId="Web-{39F016DB-099C-2BE4-3235-E79C611F38C4}" dt="2021-10-22T15:32:22.650" v="27" actId="14100"/>
          <ac:cxnSpMkLst>
            <pc:docMk/>
            <pc:sldMk cId="411779495" sldId="257"/>
            <ac:cxnSpMk id="17" creationId="{352E62B2-FC6E-4259-B7AC-B216C2180665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40:48.376" v="530" actId="14100"/>
          <ac:cxnSpMkLst>
            <pc:docMk/>
            <pc:sldMk cId="411779495" sldId="257"/>
            <ac:cxnSpMk id="18" creationId="{98794835-6EEE-4AEC-9A9E-EBEC72CC7174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12:03.662" v="420" actId="14100"/>
          <ac:cxnSpMkLst>
            <pc:docMk/>
            <pc:sldMk cId="411779495" sldId="257"/>
            <ac:cxnSpMk id="19" creationId="{6490E689-B3C6-4E9B-8309-468E0FE9C587}"/>
          </ac:cxnSpMkLst>
        </pc:cxnChg>
        <pc:cxnChg chg="mod">
          <ac:chgData name="Khan, Ms. Shazia" userId="S::sk25532n@pace.edu::a04d18d1-547b-4d05-a5c8-f5b858ec4d7c" providerId="AD" clId="Web-{39F016DB-099C-2BE4-3235-E79C611F38C4}" dt="2021-10-22T15:32:10.306" v="22" actId="14100"/>
          <ac:cxnSpMkLst>
            <pc:docMk/>
            <pc:sldMk cId="411779495" sldId="257"/>
            <ac:cxnSpMk id="20" creationId="{09D74E19-67FF-4919-AFBA-8984FD15964E}"/>
          </ac:cxnSpMkLst>
        </pc:cxnChg>
        <pc:cxnChg chg="mod">
          <ac:chgData name="Khan, Ms. Shazia" userId="S::sk25532n@pace.edu::a04d18d1-547b-4d05-a5c8-f5b858ec4d7c" providerId="AD" clId="Web-{39F016DB-099C-2BE4-3235-E79C611F38C4}" dt="2021-10-22T15:32:42.979" v="33" actId="1076"/>
          <ac:cxnSpMkLst>
            <pc:docMk/>
            <pc:sldMk cId="411779495" sldId="257"/>
            <ac:cxnSpMk id="21" creationId="{1B9830E8-D0E6-437E-BD6A-113DDF72C490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08:01.906" v="376" actId="14100"/>
          <ac:cxnSpMkLst>
            <pc:docMk/>
            <pc:sldMk cId="411779495" sldId="257"/>
            <ac:cxnSpMk id="23" creationId="{655B1894-8C68-42EC-8D9F-7EA8ADA2BB66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38:28.201" v="503" actId="14100"/>
          <ac:cxnSpMkLst>
            <pc:docMk/>
            <pc:sldMk cId="411779495" sldId="257"/>
            <ac:cxnSpMk id="24" creationId="{5F43D8FC-B6EA-41D1-A8CA-0145E55D59F6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38:35.764" v="505" actId="1076"/>
          <ac:cxnSpMkLst>
            <pc:docMk/>
            <pc:sldMk cId="411779495" sldId="257"/>
            <ac:cxnSpMk id="28" creationId="{B5FC34BF-2380-4069-81BF-313D00D9AE3E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40:12.329" v="526" actId="14100"/>
          <ac:cxnSpMkLst>
            <pc:docMk/>
            <pc:sldMk cId="411779495" sldId="257"/>
            <ac:cxnSpMk id="29" creationId="{C5348A12-1313-4F92-9A31-42ED28D3361A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13:05.132" v="432"/>
          <ac:cxnSpMkLst>
            <pc:docMk/>
            <pc:sldMk cId="411779495" sldId="257"/>
            <ac:cxnSpMk id="30" creationId="{A9B5B66A-F663-472C-B775-1AAB7116BEBB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13:21.133" v="436"/>
          <ac:cxnSpMkLst>
            <pc:docMk/>
            <pc:sldMk cId="411779495" sldId="257"/>
            <ac:cxnSpMk id="31" creationId="{FC2253B1-BD46-48EE-8CE4-658B42A507B0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13:26.336" v="437"/>
          <ac:cxnSpMkLst>
            <pc:docMk/>
            <pc:sldMk cId="411779495" sldId="257"/>
            <ac:cxnSpMk id="34" creationId="{5FFC6DAB-8DE3-44AB-87FB-3B05DA162F1D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08:16.391" v="380" actId="14100"/>
          <ac:cxnSpMkLst>
            <pc:docMk/>
            <pc:sldMk cId="411779495" sldId="257"/>
            <ac:cxnSpMk id="38" creationId="{37E51CB7-D50D-4385-9BA7-3F16C5677A7E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6:12:35.694" v="426"/>
          <ac:cxnSpMkLst>
            <pc:docMk/>
            <pc:sldMk cId="411779495" sldId="257"/>
            <ac:cxnSpMk id="39" creationId="{91D30A61-B325-4252-96B4-D623E5118E23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08:07.875" v="378" actId="14100"/>
          <ac:cxnSpMkLst>
            <pc:docMk/>
            <pc:sldMk cId="411779495" sldId="257"/>
            <ac:cxnSpMk id="40" creationId="{89CC6D9E-4349-4CD2-A75C-49242A4EE722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5:35:41.092" v="81" actId="1076"/>
          <ac:cxnSpMkLst>
            <pc:docMk/>
            <pc:sldMk cId="411779495" sldId="257"/>
            <ac:cxnSpMk id="41" creationId="{0ED8B173-443F-4B8D-A05D-17CB82B871A1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5:35:44.796" v="83" actId="1076"/>
          <ac:cxnSpMkLst>
            <pc:docMk/>
            <pc:sldMk cId="411779495" sldId="257"/>
            <ac:cxnSpMk id="42" creationId="{FD30032A-BB44-49FE-A873-01BFA1240A3E}"/>
          </ac:cxnSpMkLst>
        </pc:cxnChg>
        <pc:cxnChg chg="add del mod">
          <ac:chgData name="Khan, Ms. Shazia" userId="S::sk25532n@pace.edu::a04d18d1-547b-4d05-a5c8-f5b858ec4d7c" providerId="AD" clId="Web-{39F016DB-099C-2BE4-3235-E79C611F38C4}" dt="2021-10-22T15:35:51.421" v="85"/>
          <ac:cxnSpMkLst>
            <pc:docMk/>
            <pc:sldMk cId="411779495" sldId="257"/>
            <ac:cxnSpMk id="43" creationId="{2B7749A3-46D2-43D0-82D4-9C3B6AA1E801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6:07:36.218" v="370" actId="14100"/>
          <ac:cxnSpMkLst>
            <pc:docMk/>
            <pc:sldMk cId="411779495" sldId="257"/>
            <ac:cxnSpMk id="44" creationId="{F385B19E-CEDD-483D-A586-A0B0433F6B01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08:36.032" v="385" actId="14100"/>
          <ac:cxnSpMkLst>
            <pc:docMk/>
            <pc:sldMk cId="411779495" sldId="257"/>
            <ac:cxnSpMk id="45" creationId="{D1645D87-E327-4D3C-8AE9-67172F8D172A}"/>
          </ac:cxnSpMkLst>
        </pc:cxnChg>
        <pc:cxnChg chg="add del mod">
          <ac:chgData name="Khan, Ms. Shazia" userId="S::sk25532n@pace.edu::a04d18d1-547b-4d05-a5c8-f5b858ec4d7c" providerId="AD" clId="Web-{39F016DB-099C-2BE4-3235-E79C611F38C4}" dt="2021-10-22T15:36:30.672" v="95"/>
          <ac:cxnSpMkLst>
            <pc:docMk/>
            <pc:sldMk cId="411779495" sldId="257"/>
            <ac:cxnSpMk id="46" creationId="{22F679F4-DE2B-4B8C-92A8-BC88A0253E82}"/>
          </ac:cxnSpMkLst>
        </pc:cxnChg>
        <pc:cxnChg chg="add del mod">
          <ac:chgData name="Khan, Ms. Shazia" userId="S::sk25532n@pace.edu::a04d18d1-547b-4d05-a5c8-f5b858ec4d7c" providerId="AD" clId="Web-{39F016DB-099C-2BE4-3235-E79C611F38C4}" dt="2021-10-22T15:36:35.406" v="97"/>
          <ac:cxnSpMkLst>
            <pc:docMk/>
            <pc:sldMk cId="411779495" sldId="257"/>
            <ac:cxnSpMk id="47" creationId="{CF6E5B81-E3EF-489B-B606-6167E4D355C9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6:08:45.642" v="387" actId="14100"/>
          <ac:cxnSpMkLst>
            <pc:docMk/>
            <pc:sldMk cId="411779495" sldId="257"/>
            <ac:cxnSpMk id="51" creationId="{373D5BD8-62EB-4A5A-82A0-AA0E4FE7449A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07:27.655" v="368" actId="14100"/>
          <ac:cxnSpMkLst>
            <pc:docMk/>
            <pc:sldMk cId="411779495" sldId="257"/>
            <ac:cxnSpMk id="52" creationId="{9BA695C5-3228-412A-901E-17419C73C472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6:14:01.743" v="446" actId="14100"/>
          <ac:cxnSpMkLst>
            <pc:docMk/>
            <pc:sldMk cId="411779495" sldId="257"/>
            <ac:cxnSpMk id="53" creationId="{9E6322E7-7177-4213-8FC6-8E32F4DBEB20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5:43:24.557" v="180" actId="14100"/>
          <ac:cxnSpMkLst>
            <pc:docMk/>
            <pc:sldMk cId="411779495" sldId="257"/>
            <ac:cxnSpMk id="55" creationId="{73AC536F-5720-436E-BE25-FBB53DCF1208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5:43:41.182" v="182" actId="1076"/>
          <ac:cxnSpMkLst>
            <pc:docMk/>
            <pc:sldMk cId="411779495" sldId="257"/>
            <ac:cxnSpMk id="56" creationId="{FC700289-DB09-4E7B-A093-F30D664112EB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5:44:39.278" v="196" actId="14100"/>
          <ac:cxnSpMkLst>
            <pc:docMk/>
            <pc:sldMk cId="411779495" sldId="257"/>
            <ac:cxnSpMk id="57" creationId="{C1E34D2A-EE3A-46E0-B396-481B1CA0D1B1}"/>
          </ac:cxnSpMkLst>
        </pc:cxnChg>
        <pc:cxnChg chg="add del mod">
          <ac:chgData name="Khan, Ms. Shazia" userId="S::sk25532n@pace.edu::a04d18d1-547b-4d05-a5c8-f5b858ec4d7c" providerId="AD" clId="Web-{39F016DB-099C-2BE4-3235-E79C611F38C4}" dt="2021-10-22T16:07:14.421" v="365"/>
          <ac:cxnSpMkLst>
            <pc:docMk/>
            <pc:sldMk cId="411779495" sldId="257"/>
            <ac:cxnSpMk id="57" creationId="{C2643214-E3E3-47F5-8525-8F9444BD3D5A}"/>
          </ac:cxnSpMkLst>
        </pc:cxnChg>
        <pc:cxnChg chg="add del mod">
          <ac:chgData name="Khan, Ms. Shazia" userId="S::sk25532n@pace.edu::a04d18d1-547b-4d05-a5c8-f5b858ec4d7c" providerId="AD" clId="Web-{39F016DB-099C-2BE4-3235-E79C611F38C4}" dt="2021-10-22T16:07:15.343" v="366"/>
          <ac:cxnSpMkLst>
            <pc:docMk/>
            <pc:sldMk cId="411779495" sldId="257"/>
            <ac:cxnSpMk id="58" creationId="{60DB494F-3DB5-4B38-9AA2-A4B2C3DD78BF}"/>
          </ac:cxnSpMkLst>
        </pc:cxnChg>
        <pc:cxnChg chg="add del mod">
          <ac:chgData name="Khan, Ms. Shazia" userId="S::sk25532n@pace.edu::a04d18d1-547b-4d05-a5c8-f5b858ec4d7c" providerId="AD" clId="Web-{39F016DB-099C-2BE4-3235-E79C611F38C4}" dt="2021-10-22T16:04:23.698" v="336"/>
          <ac:cxnSpMkLst>
            <pc:docMk/>
            <pc:sldMk cId="411779495" sldId="257"/>
            <ac:cxnSpMk id="59" creationId="{D4E65817-3D26-4D63-BCC4-1F09FE4E944B}"/>
          </ac:cxnSpMkLst>
        </pc:cxnChg>
        <pc:cxnChg chg="add mod">
          <ac:chgData name="Khan, Ms. Shazia" userId="S::sk25532n@pace.edu::a04d18d1-547b-4d05-a5c8-f5b858ec4d7c" providerId="AD" clId="Web-{39F016DB-099C-2BE4-3235-E79C611F38C4}" dt="2021-10-22T16:14:16.619" v="449" actId="14100"/>
          <ac:cxnSpMkLst>
            <pc:docMk/>
            <pc:sldMk cId="411779495" sldId="257"/>
            <ac:cxnSpMk id="60" creationId="{71E8A1FF-B340-4F7C-9B5F-05128104EF29}"/>
          </ac:cxnSpMkLst>
        </pc:cxnChg>
        <pc:cxnChg chg="add del mod">
          <ac:chgData name="Khan, Ms. Shazia" userId="S::sk25532n@pace.edu::a04d18d1-547b-4d05-a5c8-f5b858ec4d7c" providerId="AD" clId="Web-{39F016DB-099C-2BE4-3235-E79C611F38C4}" dt="2021-10-22T15:54:46.433" v="233"/>
          <ac:cxnSpMkLst>
            <pc:docMk/>
            <pc:sldMk cId="411779495" sldId="257"/>
            <ac:cxnSpMk id="61" creationId="{A6CE6AAB-BBA2-4720-AF80-D4C539CBCD35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13:41.290" v="440" actId="1076"/>
          <ac:cxnSpMkLst>
            <pc:docMk/>
            <pc:sldMk cId="411779495" sldId="257"/>
            <ac:cxnSpMk id="62" creationId="{C15D37A5-E581-417F-8051-DD9BD8F06242}"/>
          </ac:cxnSpMkLst>
        </pc:cxnChg>
        <pc:cxnChg chg="mod">
          <ac:chgData name="Khan, Ms. Shazia" userId="S::sk25532n@pace.edu::a04d18d1-547b-4d05-a5c8-f5b858ec4d7c" providerId="AD" clId="Web-{39F016DB-099C-2BE4-3235-E79C611F38C4}" dt="2021-10-22T16:14:09.181" v="447" actId="14100"/>
          <ac:cxnSpMkLst>
            <pc:docMk/>
            <pc:sldMk cId="411779495" sldId="257"/>
            <ac:cxnSpMk id="64" creationId="{D4594E21-F8E5-409C-8CB9-92FEEC757D71}"/>
          </ac:cxnSpMkLst>
        </pc:cxnChg>
      </pc:sldChg>
    </pc:docChg>
  </pc:docChgLst>
  <pc:docChgLst>
    <pc:chgData name="Khan, Ms. Shazia" userId="S::sk25532n@pace.edu::a04d18d1-547b-4d05-a5c8-f5b858ec4d7c" providerId="AD" clId="Web-{00642FBE-0CAB-47B4-7520-DDAB08A21ABF}"/>
    <pc:docChg chg="addSld delSld modSld">
      <pc:chgData name="Khan, Ms. Shazia" userId="S::sk25532n@pace.edu::a04d18d1-547b-4d05-a5c8-f5b858ec4d7c" providerId="AD" clId="Web-{00642FBE-0CAB-47B4-7520-DDAB08A21ABF}" dt="2021-10-23T14:09:04.295" v="141"/>
      <pc:docMkLst>
        <pc:docMk/>
      </pc:docMkLst>
      <pc:sldChg chg="addSp delSp modSp new">
        <pc:chgData name="Khan, Ms. Shazia" userId="S::sk25532n@pace.edu::a04d18d1-547b-4d05-a5c8-f5b858ec4d7c" providerId="AD" clId="Web-{00642FBE-0CAB-47B4-7520-DDAB08A21ABF}" dt="2021-10-23T14:09:04.295" v="141"/>
        <pc:sldMkLst>
          <pc:docMk/>
          <pc:sldMk cId="370923242" sldId="258"/>
        </pc:sldMkLst>
        <pc:spChg chg="del mod">
          <ac:chgData name="Khan, Ms. Shazia" userId="S::sk25532n@pace.edu::a04d18d1-547b-4d05-a5c8-f5b858ec4d7c" providerId="AD" clId="Web-{00642FBE-0CAB-47B4-7520-DDAB08A21ABF}" dt="2021-10-23T14:08:55.389" v="96"/>
          <ac:spMkLst>
            <pc:docMk/>
            <pc:sldMk cId="370923242" sldId="258"/>
            <ac:spMk id="2" creationId="{993B60E1-B6F3-4907-9CC7-6A3FDBD5BFF6}"/>
          </ac:spMkLst>
        </pc:spChg>
        <pc:spChg chg="del mod">
          <ac:chgData name="Khan, Ms. Shazia" userId="S::sk25532n@pace.edu::a04d18d1-547b-4d05-a5c8-f5b858ec4d7c" providerId="AD" clId="Web-{00642FBE-0CAB-47B4-7520-DDAB08A21ABF}" dt="2021-10-23T14:09:01.123" v="99"/>
          <ac:spMkLst>
            <pc:docMk/>
            <pc:sldMk cId="370923242" sldId="258"/>
            <ac:spMk id="3" creationId="{2B145805-C1C2-440B-839F-9D7DA90BC058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3.952" v="100"/>
          <ac:spMkLst>
            <pc:docMk/>
            <pc:sldMk cId="370923242" sldId="258"/>
            <ac:spMk id="5" creationId="{73C56390-C554-4A1D-97EF-729E5D4694A8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3.952" v="101"/>
          <ac:spMkLst>
            <pc:docMk/>
            <pc:sldMk cId="370923242" sldId="258"/>
            <ac:spMk id="7" creationId="{AD086B09-936F-4157-B3CB-DED38A0555C4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3.967" v="102"/>
          <ac:spMkLst>
            <pc:docMk/>
            <pc:sldMk cId="370923242" sldId="258"/>
            <ac:spMk id="9" creationId="{B7808B54-8D7F-4B61-95FE-49F223567578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3.983" v="105"/>
          <ac:spMkLst>
            <pc:docMk/>
            <pc:sldMk cId="370923242" sldId="258"/>
            <ac:spMk id="15" creationId="{5B5D97D4-419B-40BD-BD06-B16CA7AAD037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3.999" v="111"/>
          <ac:spMkLst>
            <pc:docMk/>
            <pc:sldMk cId="370923242" sldId="258"/>
            <ac:spMk id="27" creationId="{7774ABBD-2A4B-4A32-A0DE-51CAB8A4A27A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014" v="112"/>
          <ac:spMkLst>
            <pc:docMk/>
            <pc:sldMk cId="370923242" sldId="258"/>
            <ac:spMk id="29" creationId="{5A02FA5D-838E-4C44-BFA1-419B07ADDB1E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014" v="113"/>
          <ac:spMkLst>
            <pc:docMk/>
            <pc:sldMk cId="370923242" sldId="258"/>
            <ac:spMk id="31" creationId="{46B6F57F-F272-4657-9450-4633C6DCB909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045" v="117"/>
          <ac:spMkLst>
            <pc:docMk/>
            <pc:sldMk cId="370923242" sldId="258"/>
            <ac:spMk id="39" creationId="{3716C672-5BBB-424A-9A9C-EDEB7A67DB2E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045" v="118"/>
          <ac:spMkLst>
            <pc:docMk/>
            <pc:sldMk cId="370923242" sldId="258"/>
            <ac:spMk id="41" creationId="{369CE8BE-9984-4B0E-86EA-2DB7D56D911D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061" v="120"/>
          <ac:spMkLst>
            <pc:docMk/>
            <pc:sldMk cId="370923242" sldId="258"/>
            <ac:spMk id="45" creationId="{D3316EE9-2E7C-46D6-ABA7-6D1999E9E5A6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077" v="121"/>
          <ac:spMkLst>
            <pc:docMk/>
            <pc:sldMk cId="370923242" sldId="258"/>
            <ac:spMk id="47" creationId="{A622FBE5-66D7-42D7-8F45-80D9B5B5CAE8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092" v="122"/>
          <ac:spMkLst>
            <pc:docMk/>
            <pc:sldMk cId="370923242" sldId="258"/>
            <ac:spMk id="49" creationId="{7B547401-B957-4E1F-A810-D492768B8D54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186" v="130"/>
          <ac:spMkLst>
            <pc:docMk/>
            <pc:sldMk cId="370923242" sldId="258"/>
            <ac:spMk id="65" creationId="{52D30F22-3C1E-47B7-9DC4-17437316F25B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202" v="131"/>
          <ac:spMkLst>
            <pc:docMk/>
            <pc:sldMk cId="370923242" sldId="258"/>
            <ac:spMk id="67" creationId="{B883F4F5-6728-4159-8598-7365CC718FF2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217" v="132"/>
          <ac:spMkLst>
            <pc:docMk/>
            <pc:sldMk cId="370923242" sldId="258"/>
            <ac:spMk id="69" creationId="{BDDC9819-6FE8-470E-8D0D-CBAF342948D5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217" v="133"/>
          <ac:spMkLst>
            <pc:docMk/>
            <pc:sldMk cId="370923242" sldId="258"/>
            <ac:spMk id="71" creationId="{975451AE-D8AB-40CB-8846-F31BA326148B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249" v="135"/>
          <ac:spMkLst>
            <pc:docMk/>
            <pc:sldMk cId="370923242" sldId="258"/>
            <ac:spMk id="75" creationId="{B87ABB0B-4F93-4F4B-B290-B2BE19E33EF4}"/>
          </ac:spMkLst>
        </pc:spChg>
        <pc:spChg chg="add">
          <ac:chgData name="Khan, Ms. Shazia" userId="S::sk25532n@pace.edu::a04d18d1-547b-4d05-a5c8-f5b858ec4d7c" providerId="AD" clId="Web-{00642FBE-0CAB-47B4-7520-DDAB08A21ABF}" dt="2021-10-23T14:09:04.295" v="141"/>
          <ac:spMkLst>
            <pc:docMk/>
            <pc:sldMk cId="370923242" sldId="258"/>
            <ac:spMk id="87" creationId="{5C69D121-8206-47E2-918E-F643D67236BB}"/>
          </ac:spMkLst>
        </pc:spChg>
        <pc:cxnChg chg="add">
          <ac:chgData name="Khan, Ms. Shazia" userId="S::sk25532n@pace.edu::a04d18d1-547b-4d05-a5c8-f5b858ec4d7c" providerId="AD" clId="Web-{00642FBE-0CAB-47B4-7520-DDAB08A21ABF}" dt="2021-10-23T14:09:03.967" v="103"/>
          <ac:cxnSpMkLst>
            <pc:docMk/>
            <pc:sldMk cId="370923242" sldId="258"/>
            <ac:cxnSpMk id="11" creationId="{96850364-2638-4569-934B-6F565C737AD0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3.967" v="104"/>
          <ac:cxnSpMkLst>
            <pc:docMk/>
            <pc:sldMk cId="370923242" sldId="258"/>
            <ac:cxnSpMk id="13" creationId="{68D3C368-5C13-433F-9079-4F6B4EC08821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3.983" v="106"/>
          <ac:cxnSpMkLst>
            <pc:docMk/>
            <pc:sldMk cId="370923242" sldId="258"/>
            <ac:cxnSpMk id="17" creationId="{7C761F38-79C8-4AA2-9084-0300F3F056A8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3.983" v="107"/>
          <ac:cxnSpMkLst>
            <pc:docMk/>
            <pc:sldMk cId="370923242" sldId="258"/>
            <ac:cxnSpMk id="19" creationId="{A95668EB-4161-4702-AA08-CC7806F56A08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3.983" v="108"/>
          <ac:cxnSpMkLst>
            <pc:docMk/>
            <pc:sldMk cId="370923242" sldId="258"/>
            <ac:cxnSpMk id="21" creationId="{85BB2BD6-2BCC-4DF4-994C-85AAB834F239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3.999" v="109"/>
          <ac:cxnSpMkLst>
            <pc:docMk/>
            <pc:sldMk cId="370923242" sldId="258"/>
            <ac:cxnSpMk id="23" creationId="{36DFA22A-0BFD-49B0-BC02-AB4956883541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3.999" v="110"/>
          <ac:cxnSpMkLst>
            <pc:docMk/>
            <pc:sldMk cId="370923242" sldId="258"/>
            <ac:cxnSpMk id="25" creationId="{05DA57ED-93B4-4BA9-AB8A-384D3B8EF2C4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030" v="114"/>
          <ac:cxnSpMkLst>
            <pc:docMk/>
            <pc:sldMk cId="370923242" sldId="258"/>
            <ac:cxnSpMk id="33" creationId="{92FD0E59-7A1E-4A82-B9B1-CD37D98CC937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030" v="115"/>
          <ac:cxnSpMkLst>
            <pc:docMk/>
            <pc:sldMk cId="370923242" sldId="258"/>
            <ac:cxnSpMk id="35" creationId="{D0B87135-F96F-485C-8463-D3214AABF313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030" v="116"/>
          <ac:cxnSpMkLst>
            <pc:docMk/>
            <pc:sldMk cId="370923242" sldId="258"/>
            <ac:cxnSpMk id="37" creationId="{42F14916-303F-484E-AA75-CE1DF52B65BC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061" v="119"/>
          <ac:cxnSpMkLst>
            <pc:docMk/>
            <pc:sldMk cId="370923242" sldId="258"/>
            <ac:cxnSpMk id="43" creationId="{E98FC935-9086-4262-A239-637F8CE6FF73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108" v="123"/>
          <ac:cxnSpMkLst>
            <pc:docMk/>
            <pc:sldMk cId="370923242" sldId="258"/>
            <ac:cxnSpMk id="51" creationId="{8704599F-0FE0-446B-BCC3-85EC06343F5B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124" v="124"/>
          <ac:cxnSpMkLst>
            <pc:docMk/>
            <pc:sldMk cId="370923242" sldId="258"/>
            <ac:cxnSpMk id="53" creationId="{51A95191-5FB5-4EBC-9022-6ADFCD1ACFE9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124" v="125"/>
          <ac:cxnSpMkLst>
            <pc:docMk/>
            <pc:sldMk cId="370923242" sldId="258"/>
            <ac:cxnSpMk id="55" creationId="{B3274C07-96BD-4736-B7AA-EB77FA24262A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139" v="126"/>
          <ac:cxnSpMkLst>
            <pc:docMk/>
            <pc:sldMk cId="370923242" sldId="258"/>
            <ac:cxnSpMk id="57" creationId="{092822CA-E922-49DA-BD0E-892A92F38B73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155" v="127"/>
          <ac:cxnSpMkLst>
            <pc:docMk/>
            <pc:sldMk cId="370923242" sldId="258"/>
            <ac:cxnSpMk id="59" creationId="{C35AF40B-818B-4901-BD7E-83B860EBB5B2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170" v="128"/>
          <ac:cxnSpMkLst>
            <pc:docMk/>
            <pc:sldMk cId="370923242" sldId="258"/>
            <ac:cxnSpMk id="61" creationId="{874351A2-875D-489E-92F2-820BF3DA1E73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186" v="129"/>
          <ac:cxnSpMkLst>
            <pc:docMk/>
            <pc:sldMk cId="370923242" sldId="258"/>
            <ac:cxnSpMk id="63" creationId="{9519CDF1-452D-4258-8DD1-19F264DCC53A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233" v="134"/>
          <ac:cxnSpMkLst>
            <pc:docMk/>
            <pc:sldMk cId="370923242" sldId="258"/>
            <ac:cxnSpMk id="73" creationId="{537E047B-D7C2-4C97-B38E-DA9B0C7328D0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249" v="136"/>
          <ac:cxnSpMkLst>
            <pc:docMk/>
            <pc:sldMk cId="370923242" sldId="258"/>
            <ac:cxnSpMk id="77" creationId="{8A69FA47-F259-420F-B691-85F95FFFB411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264" v="137"/>
          <ac:cxnSpMkLst>
            <pc:docMk/>
            <pc:sldMk cId="370923242" sldId="258"/>
            <ac:cxnSpMk id="79" creationId="{7D2F67D7-86D6-411F-8056-AB65A9E6E084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264" v="138"/>
          <ac:cxnSpMkLst>
            <pc:docMk/>
            <pc:sldMk cId="370923242" sldId="258"/>
            <ac:cxnSpMk id="81" creationId="{29CCBFCD-499B-4D2D-BA08-7917F9691965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280" v="139"/>
          <ac:cxnSpMkLst>
            <pc:docMk/>
            <pc:sldMk cId="370923242" sldId="258"/>
            <ac:cxnSpMk id="83" creationId="{0177A773-5B75-4309-A823-AF0E765305B1}"/>
          </ac:cxnSpMkLst>
        </pc:cxnChg>
        <pc:cxnChg chg="add">
          <ac:chgData name="Khan, Ms. Shazia" userId="S::sk25532n@pace.edu::a04d18d1-547b-4d05-a5c8-f5b858ec4d7c" providerId="AD" clId="Web-{00642FBE-0CAB-47B4-7520-DDAB08A21ABF}" dt="2021-10-23T14:09:04.295" v="140"/>
          <ac:cxnSpMkLst>
            <pc:docMk/>
            <pc:sldMk cId="370923242" sldId="258"/>
            <ac:cxnSpMk id="85" creationId="{AEB26A2C-3B31-4315-AAD1-75D8389FB648}"/>
          </ac:cxnSpMkLst>
        </pc:cxnChg>
      </pc:sldChg>
      <pc:sldChg chg="addSp delSp modSp new del">
        <pc:chgData name="Khan, Ms. Shazia" userId="S::sk25532n@pace.edu::a04d18d1-547b-4d05-a5c8-f5b858ec4d7c" providerId="AD" clId="Web-{00642FBE-0CAB-47B4-7520-DDAB08A21ABF}" dt="2021-10-23T14:08:46.091" v="93"/>
        <pc:sldMkLst>
          <pc:docMk/>
          <pc:sldMk cId="3998458631" sldId="258"/>
        </pc:sldMkLst>
        <pc:spChg chg="add del mod">
          <ac:chgData name="Khan, Ms. Shazia" userId="S::sk25532n@pace.edu::a04d18d1-547b-4d05-a5c8-f5b858ec4d7c" providerId="AD" clId="Web-{00642FBE-0CAB-47B4-7520-DDAB08A21ABF}" dt="2021-10-23T14:08:42.200" v="50" actId="14100"/>
          <ac:spMkLst>
            <pc:docMk/>
            <pc:sldMk cId="3998458631" sldId="258"/>
            <ac:spMk id="2" creationId="{CFE9128E-1333-4F72-9FCE-3BA09BD5265F}"/>
          </ac:spMkLst>
        </pc:spChg>
        <pc:spChg chg="add del mod">
          <ac:chgData name="Khan, Ms. Shazia" userId="S::sk25532n@pace.edu::a04d18d1-547b-4d05-a5c8-f5b858ec4d7c" providerId="AD" clId="Web-{00642FBE-0CAB-47B4-7520-DDAB08A21ABF}" dt="2021-10-23T14:08:45.060" v="92"/>
          <ac:spMkLst>
            <pc:docMk/>
            <pc:sldMk cId="3998458631" sldId="258"/>
            <ac:spMk id="5" creationId="{81F72051-6B68-4BB2-A4BF-ACE7E3E564DB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60" v="91"/>
          <ac:spMkLst>
            <pc:docMk/>
            <pc:sldMk cId="3998458631" sldId="258"/>
            <ac:spMk id="7" creationId="{C8B460FD-1A5B-4539-B6CA-C1B89D2999CB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60" v="90"/>
          <ac:spMkLst>
            <pc:docMk/>
            <pc:sldMk cId="3998458631" sldId="258"/>
            <ac:spMk id="9" creationId="{E9FA796C-2865-46FF-AF3C-049CB7916D5F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60" v="87"/>
          <ac:spMkLst>
            <pc:docMk/>
            <pc:sldMk cId="3998458631" sldId="258"/>
            <ac:spMk id="15" creationId="{4206A7C5-D710-4FC4-B4DD-F3FF70ED050D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60" v="81"/>
          <ac:spMkLst>
            <pc:docMk/>
            <pc:sldMk cId="3998458631" sldId="258"/>
            <ac:spMk id="27" creationId="{61D043BB-2A4F-4AFF-9D10-B3E1E2914345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60" v="80"/>
          <ac:spMkLst>
            <pc:docMk/>
            <pc:sldMk cId="3998458631" sldId="258"/>
            <ac:spMk id="29" creationId="{84A72013-F53F-4E4E-8D38-67D069AEB8C5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60" v="79"/>
          <ac:spMkLst>
            <pc:docMk/>
            <pc:sldMk cId="3998458631" sldId="258"/>
            <ac:spMk id="31" creationId="{72620B61-98C6-4CE2-A7C1-23096D64E7C8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60" v="75"/>
          <ac:spMkLst>
            <pc:docMk/>
            <pc:sldMk cId="3998458631" sldId="258"/>
            <ac:spMk id="39" creationId="{10AEB1E9-EC2C-4AA5-B6BA-4A88AD3A7A91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74"/>
          <ac:spMkLst>
            <pc:docMk/>
            <pc:sldMk cId="3998458631" sldId="258"/>
            <ac:spMk id="41" creationId="{68885B4B-F5C4-4C00-BB86-265CAC71E5BC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72"/>
          <ac:spMkLst>
            <pc:docMk/>
            <pc:sldMk cId="3998458631" sldId="258"/>
            <ac:spMk id="45" creationId="{5CBC0A9C-44B6-4720-BC87-42C51619885F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71"/>
          <ac:spMkLst>
            <pc:docMk/>
            <pc:sldMk cId="3998458631" sldId="258"/>
            <ac:spMk id="47" creationId="{84DCF55C-C397-4E4F-86A6-F7CE509314F0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70"/>
          <ac:spMkLst>
            <pc:docMk/>
            <pc:sldMk cId="3998458631" sldId="258"/>
            <ac:spMk id="49" creationId="{E604C2AD-8C05-42EB-8886-57A721820654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62"/>
          <ac:spMkLst>
            <pc:docMk/>
            <pc:sldMk cId="3998458631" sldId="258"/>
            <ac:spMk id="65" creationId="{2E79F804-5D8E-42D0-9EA3-4FA4C5EB4C4C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61"/>
          <ac:spMkLst>
            <pc:docMk/>
            <pc:sldMk cId="3998458631" sldId="258"/>
            <ac:spMk id="67" creationId="{93DB5299-F23E-4685-9B9C-7B47BBEC25D6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60"/>
          <ac:spMkLst>
            <pc:docMk/>
            <pc:sldMk cId="3998458631" sldId="258"/>
            <ac:spMk id="69" creationId="{E0AFC48F-9E21-487B-B810-A71CB8CF7AA7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59"/>
          <ac:spMkLst>
            <pc:docMk/>
            <pc:sldMk cId="3998458631" sldId="258"/>
            <ac:spMk id="71" creationId="{53D3448A-2ACE-41B0-A548-175FDE9BD845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57"/>
          <ac:spMkLst>
            <pc:docMk/>
            <pc:sldMk cId="3998458631" sldId="258"/>
            <ac:spMk id="75" creationId="{EC1839B4-C04A-42A3-AA51-6401DAB1DBF9}"/>
          </ac:spMkLst>
        </pc:spChg>
        <pc:spChg chg="add del">
          <ac:chgData name="Khan, Ms. Shazia" userId="S::sk25532n@pace.edu::a04d18d1-547b-4d05-a5c8-f5b858ec4d7c" providerId="AD" clId="Web-{00642FBE-0CAB-47B4-7520-DDAB08A21ABF}" dt="2021-10-23T14:08:45.044" v="51"/>
          <ac:spMkLst>
            <pc:docMk/>
            <pc:sldMk cId="3998458631" sldId="258"/>
            <ac:spMk id="87" creationId="{7C4D863E-5F99-487F-9F6B-9CBD982D0FF5}"/>
          </ac:spMkLst>
        </pc:spChg>
        <pc:cxnChg chg="add del">
          <ac:chgData name="Khan, Ms. Shazia" userId="S::sk25532n@pace.edu::a04d18d1-547b-4d05-a5c8-f5b858ec4d7c" providerId="AD" clId="Web-{00642FBE-0CAB-47B4-7520-DDAB08A21ABF}" dt="2021-10-23T14:08:45.060" v="89"/>
          <ac:cxnSpMkLst>
            <pc:docMk/>
            <pc:sldMk cId="3998458631" sldId="258"/>
            <ac:cxnSpMk id="11" creationId="{DB9B7554-A90F-40C7-A558-BA545AACF211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60" v="88"/>
          <ac:cxnSpMkLst>
            <pc:docMk/>
            <pc:sldMk cId="3998458631" sldId="258"/>
            <ac:cxnSpMk id="13" creationId="{8D64C698-BCD2-48B6-8AD2-D11370C08DD2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60" v="86"/>
          <ac:cxnSpMkLst>
            <pc:docMk/>
            <pc:sldMk cId="3998458631" sldId="258"/>
            <ac:cxnSpMk id="17" creationId="{627E1084-B56A-4904-A1D5-071A3A5325B2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60" v="85"/>
          <ac:cxnSpMkLst>
            <pc:docMk/>
            <pc:sldMk cId="3998458631" sldId="258"/>
            <ac:cxnSpMk id="19" creationId="{322CFB36-E901-4968-A7B2-05B946FB7C60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60" v="84"/>
          <ac:cxnSpMkLst>
            <pc:docMk/>
            <pc:sldMk cId="3998458631" sldId="258"/>
            <ac:cxnSpMk id="21" creationId="{D21409E2-FB59-47B4-B3B7-6A41D4168EB3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60" v="83"/>
          <ac:cxnSpMkLst>
            <pc:docMk/>
            <pc:sldMk cId="3998458631" sldId="258"/>
            <ac:cxnSpMk id="23" creationId="{D60AF4A4-6A92-41DA-8A36-80A9331B5D15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60" v="82"/>
          <ac:cxnSpMkLst>
            <pc:docMk/>
            <pc:sldMk cId="3998458631" sldId="258"/>
            <ac:cxnSpMk id="25" creationId="{94B51BAE-8A43-4F61-B10C-8470B5FF5483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60" v="78"/>
          <ac:cxnSpMkLst>
            <pc:docMk/>
            <pc:sldMk cId="3998458631" sldId="258"/>
            <ac:cxnSpMk id="33" creationId="{BAC6186A-E090-4636-A840-0261064BD9F6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60" v="77"/>
          <ac:cxnSpMkLst>
            <pc:docMk/>
            <pc:sldMk cId="3998458631" sldId="258"/>
            <ac:cxnSpMk id="35" creationId="{EBF6FADE-60E0-401F-A4F9-DEF8214558FE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60" v="76"/>
          <ac:cxnSpMkLst>
            <pc:docMk/>
            <pc:sldMk cId="3998458631" sldId="258"/>
            <ac:cxnSpMk id="37" creationId="{AB6DDBFF-EAFB-4F27-8C1B-73C3D7DF0B31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73"/>
          <ac:cxnSpMkLst>
            <pc:docMk/>
            <pc:sldMk cId="3998458631" sldId="258"/>
            <ac:cxnSpMk id="43" creationId="{22D5956F-8B78-46FE-BD23-344A00E1D26F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69"/>
          <ac:cxnSpMkLst>
            <pc:docMk/>
            <pc:sldMk cId="3998458631" sldId="258"/>
            <ac:cxnSpMk id="51" creationId="{F07BAD92-C901-470C-90AF-EA6954BFE19A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68"/>
          <ac:cxnSpMkLst>
            <pc:docMk/>
            <pc:sldMk cId="3998458631" sldId="258"/>
            <ac:cxnSpMk id="53" creationId="{D8035817-8EEC-499C-9FF2-EE5DD131A70A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67"/>
          <ac:cxnSpMkLst>
            <pc:docMk/>
            <pc:sldMk cId="3998458631" sldId="258"/>
            <ac:cxnSpMk id="55" creationId="{AE73F0E4-9E44-4F4B-990E-042FE90689F3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66"/>
          <ac:cxnSpMkLst>
            <pc:docMk/>
            <pc:sldMk cId="3998458631" sldId="258"/>
            <ac:cxnSpMk id="57" creationId="{D5E1B817-CBCD-4117-BE71-79A19E336985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65"/>
          <ac:cxnSpMkLst>
            <pc:docMk/>
            <pc:sldMk cId="3998458631" sldId="258"/>
            <ac:cxnSpMk id="59" creationId="{09ECCFD8-F2D6-4085-AE66-986111F11651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64"/>
          <ac:cxnSpMkLst>
            <pc:docMk/>
            <pc:sldMk cId="3998458631" sldId="258"/>
            <ac:cxnSpMk id="61" creationId="{90156087-F864-4822-8584-3F042D12C061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63"/>
          <ac:cxnSpMkLst>
            <pc:docMk/>
            <pc:sldMk cId="3998458631" sldId="258"/>
            <ac:cxnSpMk id="63" creationId="{DA59B497-02C2-48F0-9910-97C1F7793E93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58"/>
          <ac:cxnSpMkLst>
            <pc:docMk/>
            <pc:sldMk cId="3998458631" sldId="258"/>
            <ac:cxnSpMk id="73" creationId="{AA28D6C4-492D-4D0D-9934-E75694FD9C8C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56"/>
          <ac:cxnSpMkLst>
            <pc:docMk/>
            <pc:sldMk cId="3998458631" sldId="258"/>
            <ac:cxnSpMk id="77" creationId="{36257A42-F23F-427B-B283-3E76A516B027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55"/>
          <ac:cxnSpMkLst>
            <pc:docMk/>
            <pc:sldMk cId="3998458631" sldId="258"/>
            <ac:cxnSpMk id="79" creationId="{35EF7B3E-CCDB-4236-AFA8-83AFA3011FE8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54"/>
          <ac:cxnSpMkLst>
            <pc:docMk/>
            <pc:sldMk cId="3998458631" sldId="258"/>
            <ac:cxnSpMk id="81" creationId="{17AAAB41-293F-48D3-BAEE-C9062D9DE237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53"/>
          <ac:cxnSpMkLst>
            <pc:docMk/>
            <pc:sldMk cId="3998458631" sldId="258"/>
            <ac:cxnSpMk id="83" creationId="{674271FC-E34B-4E61-A595-62EF64B811F0}"/>
          </ac:cxnSpMkLst>
        </pc:cxnChg>
        <pc:cxnChg chg="add del">
          <ac:chgData name="Khan, Ms. Shazia" userId="S::sk25532n@pace.edu::a04d18d1-547b-4d05-a5c8-f5b858ec4d7c" providerId="AD" clId="Web-{00642FBE-0CAB-47B4-7520-DDAB08A21ABF}" dt="2021-10-23T14:08:45.044" v="52"/>
          <ac:cxnSpMkLst>
            <pc:docMk/>
            <pc:sldMk cId="3998458631" sldId="258"/>
            <ac:cxnSpMk id="85" creationId="{5DCB46F7-84F9-48A2-B307-30726E0AD37A}"/>
          </ac:cxnSpMkLst>
        </pc:cxnChg>
      </pc:sldChg>
    </pc:docChg>
  </pc:docChgLst>
  <pc:docChgLst>
    <pc:chgData name="Khan, Ms. Shazia" userId="S::sk25532n@pace.edu::a04d18d1-547b-4d05-a5c8-f5b858ec4d7c" providerId="AD" clId="Web-{90EE8A74-F448-018B-87D0-7959B53D8928}"/>
    <pc:docChg chg="addSld modSld">
      <pc:chgData name="Khan, Ms. Shazia" userId="S::sk25532n@pace.edu::a04d18d1-547b-4d05-a5c8-f5b858ec4d7c" providerId="AD" clId="Web-{90EE8A74-F448-018B-87D0-7959B53D8928}" dt="2021-10-22T15:20:43.080" v="227"/>
      <pc:docMkLst>
        <pc:docMk/>
      </pc:docMkLst>
      <pc:sldChg chg="addSp delSp modSp">
        <pc:chgData name="Khan, Ms. Shazia" userId="S::sk25532n@pace.edu::a04d18d1-547b-4d05-a5c8-f5b858ec4d7c" providerId="AD" clId="Web-{90EE8A74-F448-018B-87D0-7959B53D8928}" dt="2021-10-22T15:20:43.080" v="227"/>
        <pc:sldMkLst>
          <pc:docMk/>
          <pc:sldMk cId="0" sldId="256"/>
        </pc:sldMkLst>
        <pc:spChg chg="del">
          <ac:chgData name="Khan, Ms. Shazia" userId="S::sk25532n@pace.edu::a04d18d1-547b-4d05-a5c8-f5b858ec4d7c" providerId="AD" clId="Web-{90EE8A74-F448-018B-87D0-7959B53D8928}" dt="2021-10-22T15:17:56.077" v="185"/>
          <ac:spMkLst>
            <pc:docMk/>
            <pc:sldMk cId="0" sldId="256"/>
            <ac:spMk id="2" creationId="{BF074E5A-6001-476B-AA0A-0BD49342395C}"/>
          </ac:spMkLst>
        </pc:spChg>
        <pc:spChg chg="mod">
          <ac:chgData name="Khan, Ms. Shazia" userId="S::sk25532n@pace.edu::a04d18d1-547b-4d05-a5c8-f5b858ec4d7c" providerId="AD" clId="Web-{90EE8A74-F448-018B-87D0-7959B53D8928}" dt="2021-10-22T14:49:06.766" v="9" actId="20577"/>
          <ac:spMkLst>
            <pc:docMk/>
            <pc:sldMk cId="0" sldId="256"/>
            <ac:spMk id="99" creationId="{00000000-0000-0000-0000-000000000000}"/>
          </ac:spMkLst>
        </pc:spChg>
        <pc:spChg chg="mod">
          <ac:chgData name="Khan, Ms. Shazia" userId="S::sk25532n@pace.edu::a04d18d1-547b-4d05-a5c8-f5b858ec4d7c" providerId="AD" clId="Web-{90EE8A74-F448-018B-87D0-7959B53D8928}" dt="2021-10-22T14:55:15.881" v="20" actId="20577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Khan, Ms. Shazia" userId="S::sk25532n@pace.edu::a04d18d1-547b-4d05-a5c8-f5b858ec4d7c" providerId="AD" clId="Web-{90EE8A74-F448-018B-87D0-7959B53D8928}" dt="2021-10-22T15:05:12.597" v="42" actId="20577"/>
          <ac:spMkLst>
            <pc:docMk/>
            <pc:sldMk cId="0" sldId="256"/>
            <ac:spMk id="105" creationId="{00000000-0000-0000-0000-000000000000}"/>
          </ac:spMkLst>
        </pc:spChg>
        <pc:cxnChg chg="add del mod">
          <ac:chgData name="Khan, Ms. Shazia" userId="S::sk25532n@pace.edu::a04d18d1-547b-4d05-a5c8-f5b858ec4d7c" providerId="AD" clId="Web-{90EE8A74-F448-018B-87D0-7959B53D8928}" dt="2021-10-22T15:20:39.861" v="226"/>
          <ac:cxnSpMkLst>
            <pc:docMk/>
            <pc:sldMk cId="0" sldId="256"/>
            <ac:cxnSpMk id="43" creationId="{0EA962F4-9085-4E04-B86A-9752E754EB3D}"/>
          </ac:cxnSpMkLst>
        </pc:cxnChg>
        <pc:cxnChg chg="del mod">
          <ac:chgData name="Khan, Ms. Shazia" userId="S::sk25532n@pace.edu::a04d18d1-547b-4d05-a5c8-f5b858ec4d7c" providerId="AD" clId="Web-{90EE8A74-F448-018B-87D0-7959B53D8928}" dt="2021-10-22T15:20:43.080" v="227"/>
          <ac:cxnSpMkLst>
            <pc:docMk/>
            <pc:sldMk cId="0" sldId="256"/>
            <ac:cxnSpMk id="100" creationId="{00000000-0000-0000-0000-000000000000}"/>
          </ac:cxnSpMkLst>
        </pc:cxnChg>
      </pc:sldChg>
      <pc:sldChg chg="addSp delSp modSp new">
        <pc:chgData name="Khan, Ms. Shazia" userId="S::sk25532n@pace.edu::a04d18d1-547b-4d05-a5c8-f5b858ec4d7c" providerId="AD" clId="Web-{90EE8A74-F448-018B-87D0-7959B53D8928}" dt="2021-10-22T15:20:31.861" v="224"/>
        <pc:sldMkLst>
          <pc:docMk/>
          <pc:sldMk cId="411779495" sldId="257"/>
        </pc:sldMkLst>
        <pc:spChg chg="del mod">
          <ac:chgData name="Khan, Ms. Shazia" userId="S::sk25532n@pace.edu::a04d18d1-547b-4d05-a5c8-f5b858ec4d7c" providerId="AD" clId="Web-{90EE8A74-F448-018B-87D0-7959B53D8928}" dt="2021-10-22T15:11:51.961" v="58"/>
          <ac:spMkLst>
            <pc:docMk/>
            <pc:sldMk cId="411779495" sldId="257"/>
            <ac:spMk id="2" creationId="{637AACCD-A5D0-4087-89B8-CC2630C753C8}"/>
          </ac:spMkLst>
        </pc:spChg>
        <pc:spChg chg="mod">
          <ac:chgData name="Khan, Ms. Shazia" userId="S::sk25532n@pace.edu::a04d18d1-547b-4d05-a5c8-f5b858ec4d7c" providerId="AD" clId="Web-{90EE8A74-F448-018B-87D0-7959B53D8928}" dt="2021-10-22T15:11:48.430" v="57" actId="20577"/>
          <ac:spMkLst>
            <pc:docMk/>
            <pc:sldMk cId="411779495" sldId="257"/>
            <ac:spMk id="3" creationId="{166E0310-63CE-44BB-8265-3ECB5622EAC6}"/>
          </ac:spMkLst>
        </pc:spChg>
        <pc:spChg chg="add del mod">
          <ac:chgData name="Khan, Ms. Shazia" userId="S::sk25532n@pace.edu::a04d18d1-547b-4d05-a5c8-f5b858ec4d7c" providerId="AD" clId="Web-{90EE8A74-F448-018B-87D0-7959B53D8928}" dt="2021-10-22T15:11:41.133" v="56"/>
          <ac:spMkLst>
            <pc:docMk/>
            <pc:sldMk cId="411779495" sldId="257"/>
            <ac:spMk id="4" creationId="{90671CE4-BC98-49F2-B2B1-7881C9C31565}"/>
          </ac:spMkLst>
        </pc:spChg>
        <pc:spChg chg="add mod">
          <ac:chgData name="Khan, Ms. Shazia" userId="S::sk25532n@pace.edu::a04d18d1-547b-4d05-a5c8-f5b858ec4d7c" providerId="AD" clId="Web-{90EE8A74-F448-018B-87D0-7959B53D8928}" dt="2021-10-22T15:14:08.542" v="75" actId="1076"/>
          <ac:spMkLst>
            <pc:docMk/>
            <pc:sldMk cId="411779495" sldId="257"/>
            <ac:spMk id="5" creationId="{D4455A36-0773-4808-92DF-56BDAFCBDBC2}"/>
          </ac:spMkLst>
        </pc:spChg>
        <pc:spChg chg="add mod">
          <ac:chgData name="Khan, Ms. Shazia" userId="S::sk25532n@pace.edu::a04d18d1-547b-4d05-a5c8-f5b858ec4d7c" providerId="AD" clId="Web-{90EE8A74-F448-018B-87D0-7959B53D8928}" dt="2021-10-22T15:16:35.560" v="145" actId="20577"/>
          <ac:spMkLst>
            <pc:docMk/>
            <pc:sldMk cId="411779495" sldId="257"/>
            <ac:spMk id="9" creationId="{708B1CCB-4E40-460C-810E-0CE55F4D9901}"/>
          </ac:spMkLst>
        </pc:spChg>
        <pc:spChg chg="add mod">
          <ac:chgData name="Khan, Ms. Shazia" userId="S::sk25532n@pace.edu::a04d18d1-547b-4d05-a5c8-f5b858ec4d7c" providerId="AD" clId="Web-{90EE8A74-F448-018B-87D0-7959B53D8928}" dt="2021-10-22T15:15:06.511" v="115" actId="20577"/>
          <ac:spMkLst>
            <pc:docMk/>
            <pc:sldMk cId="411779495" sldId="257"/>
            <ac:spMk id="10" creationId="{07A40C8C-E388-4B1E-A7C0-4082844A0E8F}"/>
          </ac:spMkLst>
        </pc:spChg>
        <pc:spChg chg="add del mod">
          <ac:chgData name="Khan, Ms. Shazia" userId="S::sk25532n@pace.edu::a04d18d1-547b-4d05-a5c8-f5b858ec4d7c" providerId="AD" clId="Web-{90EE8A74-F448-018B-87D0-7959B53D8928}" dt="2021-10-22T15:14:50.683" v="96"/>
          <ac:spMkLst>
            <pc:docMk/>
            <pc:sldMk cId="411779495" sldId="257"/>
            <ac:spMk id="11" creationId="{C4C39902-1B5E-4765-B35B-6AD20C525B4B}"/>
          </ac:spMkLst>
        </pc:spChg>
        <pc:spChg chg="add mod">
          <ac:chgData name="Khan, Ms. Shazia" userId="S::sk25532n@pace.edu::a04d18d1-547b-4d05-a5c8-f5b858ec4d7c" providerId="AD" clId="Web-{90EE8A74-F448-018B-87D0-7959B53D8928}" dt="2021-10-22T15:16:55.607" v="171" actId="1076"/>
          <ac:spMkLst>
            <pc:docMk/>
            <pc:sldMk cId="411779495" sldId="257"/>
            <ac:spMk id="12" creationId="{F58596CB-9D98-40B6-AC8F-5D0F886563F6}"/>
          </ac:spMkLst>
        </pc:spChg>
        <pc:spChg chg="add mod">
          <ac:chgData name="Khan, Ms. Shazia" userId="S::sk25532n@pace.edu::a04d18d1-547b-4d05-a5c8-f5b858ec4d7c" providerId="AD" clId="Web-{90EE8A74-F448-018B-87D0-7959B53D8928}" dt="2021-10-22T15:17:15.592" v="174" actId="1076"/>
          <ac:spMkLst>
            <pc:docMk/>
            <pc:sldMk cId="411779495" sldId="257"/>
            <ac:spMk id="14" creationId="{293DED3C-81F7-402C-A61A-628F99B553FF}"/>
          </ac:spMkLst>
        </pc:spChg>
        <pc:spChg chg="add mod">
          <ac:chgData name="Khan, Ms. Shazia" userId="S::sk25532n@pace.edu::a04d18d1-547b-4d05-a5c8-f5b858ec4d7c" providerId="AD" clId="Web-{90EE8A74-F448-018B-87D0-7959B53D8928}" dt="2021-10-22T15:17:40.093" v="183" actId="1076"/>
          <ac:spMkLst>
            <pc:docMk/>
            <pc:sldMk cId="411779495" sldId="257"/>
            <ac:spMk id="16" creationId="{544EAA43-AE3B-4BCB-AA97-A53C305ABD6C}"/>
          </ac:spMkLst>
        </pc:spChg>
        <pc:spChg chg="add mod">
          <ac:chgData name="Khan, Ms. Shazia" userId="S::sk25532n@pace.edu::a04d18d1-547b-4d05-a5c8-f5b858ec4d7c" providerId="AD" clId="Web-{90EE8A74-F448-018B-87D0-7959B53D8928}" dt="2021-10-22T15:18:25.452" v="195" actId="1076"/>
          <ac:spMkLst>
            <pc:docMk/>
            <pc:sldMk cId="411779495" sldId="257"/>
            <ac:spMk id="22" creationId="{5FC840C6-8CD2-4E68-986F-0474433A865B}"/>
          </ac:spMkLst>
        </pc:spChg>
        <pc:cxnChg chg="add mod">
          <ac:chgData name="Khan, Ms. Shazia" userId="S::sk25532n@pace.edu::a04d18d1-547b-4d05-a5c8-f5b858ec4d7c" providerId="AD" clId="Web-{90EE8A74-F448-018B-87D0-7959B53D8928}" dt="2021-10-22T15:19:47.094" v="216" actId="14100"/>
          <ac:cxnSpMkLst>
            <pc:docMk/>
            <pc:sldMk cId="411779495" sldId="257"/>
            <ac:cxnSpMk id="2" creationId="{183D78DD-7B0B-4498-ACBC-1ADD3D26F70F}"/>
          </ac:cxnSpMkLst>
        </pc:cxnChg>
        <pc:cxnChg chg="add mod">
          <ac:chgData name="Khan, Ms. Shazia" userId="S::sk25532n@pace.edu::a04d18d1-547b-4d05-a5c8-f5b858ec4d7c" providerId="AD" clId="Web-{90EE8A74-F448-018B-87D0-7959B53D8928}" dt="2021-10-22T15:13:55.385" v="73" actId="14100"/>
          <ac:cxnSpMkLst>
            <pc:docMk/>
            <pc:sldMk cId="411779495" sldId="257"/>
            <ac:cxnSpMk id="6" creationId="{CDB74505-3F6C-4B7C-AD17-D55661AD0703}"/>
          </ac:cxnSpMkLst>
        </pc:cxnChg>
        <pc:cxnChg chg="add mod">
          <ac:chgData name="Khan, Ms. Shazia" userId="S::sk25532n@pace.edu::a04d18d1-547b-4d05-a5c8-f5b858ec4d7c" providerId="AD" clId="Web-{90EE8A74-F448-018B-87D0-7959B53D8928}" dt="2021-10-22T15:13:49.604" v="71" actId="14100"/>
          <ac:cxnSpMkLst>
            <pc:docMk/>
            <pc:sldMk cId="411779495" sldId="257"/>
            <ac:cxnSpMk id="7" creationId="{A6CE5FE3-2F20-411A-9A7E-241B3623D112}"/>
          </ac:cxnSpMkLst>
        </pc:cxnChg>
        <pc:cxnChg chg="add mod">
          <ac:chgData name="Khan, Ms. Shazia" userId="S::sk25532n@pace.edu::a04d18d1-547b-4d05-a5c8-f5b858ec4d7c" providerId="AD" clId="Web-{90EE8A74-F448-018B-87D0-7959B53D8928}" dt="2021-10-22T15:14:17.323" v="77" actId="14100"/>
          <ac:cxnSpMkLst>
            <pc:docMk/>
            <pc:sldMk cId="411779495" sldId="257"/>
            <ac:cxnSpMk id="8" creationId="{E1E24FD2-264C-4564-AD78-427D215B0921}"/>
          </ac:cxnSpMkLst>
        </pc:cxnChg>
        <pc:cxnChg chg="add mod">
          <ac:chgData name="Khan, Ms. Shazia" userId="S::sk25532n@pace.edu::a04d18d1-547b-4d05-a5c8-f5b858ec4d7c" providerId="AD" clId="Web-{90EE8A74-F448-018B-87D0-7959B53D8928}" dt="2021-10-22T15:18:57.031" v="205" actId="14100"/>
          <ac:cxnSpMkLst>
            <pc:docMk/>
            <pc:sldMk cId="411779495" sldId="257"/>
            <ac:cxnSpMk id="17" creationId="{352E62B2-FC6E-4259-B7AC-B216C2180665}"/>
          </ac:cxnSpMkLst>
        </pc:cxnChg>
        <pc:cxnChg chg="add mod">
          <ac:chgData name="Khan, Ms. Shazia" userId="S::sk25532n@pace.edu::a04d18d1-547b-4d05-a5c8-f5b858ec4d7c" providerId="AD" clId="Web-{90EE8A74-F448-018B-87D0-7959B53D8928}" dt="2021-10-22T15:17:38.436" v="182" actId="14100"/>
          <ac:cxnSpMkLst>
            <pc:docMk/>
            <pc:sldMk cId="411779495" sldId="257"/>
            <ac:cxnSpMk id="18" creationId="{98794835-6EEE-4AEC-9A9E-EBEC72CC7174}"/>
          </ac:cxnSpMkLst>
        </pc:cxnChg>
        <pc:cxnChg chg="add mod">
          <ac:chgData name="Khan, Ms. Shazia" userId="S::sk25532n@pace.edu::a04d18d1-547b-4d05-a5c8-f5b858ec4d7c" providerId="AD" clId="Web-{90EE8A74-F448-018B-87D0-7959B53D8928}" dt="2021-10-22T15:19:54.719" v="218" actId="1076"/>
          <ac:cxnSpMkLst>
            <pc:docMk/>
            <pc:sldMk cId="411779495" sldId="257"/>
            <ac:cxnSpMk id="19" creationId="{6490E689-B3C6-4E9B-8309-468E0FE9C587}"/>
          </ac:cxnSpMkLst>
        </pc:cxnChg>
        <pc:cxnChg chg="add mod">
          <ac:chgData name="Khan, Ms. Shazia" userId="S::sk25532n@pace.edu::a04d18d1-547b-4d05-a5c8-f5b858ec4d7c" providerId="AD" clId="Web-{90EE8A74-F448-018B-87D0-7959B53D8928}" dt="2021-10-22T15:18:14.811" v="193" actId="1076"/>
          <ac:cxnSpMkLst>
            <pc:docMk/>
            <pc:sldMk cId="411779495" sldId="257"/>
            <ac:cxnSpMk id="20" creationId="{09D74E19-67FF-4919-AFBA-8984FD15964E}"/>
          </ac:cxnSpMkLst>
        </pc:cxnChg>
        <pc:cxnChg chg="add mod">
          <ac:chgData name="Khan, Ms. Shazia" userId="S::sk25532n@pace.edu::a04d18d1-547b-4d05-a5c8-f5b858ec4d7c" providerId="AD" clId="Web-{90EE8A74-F448-018B-87D0-7959B53D8928}" dt="2021-10-22T15:19:51.501" v="217" actId="1076"/>
          <ac:cxnSpMkLst>
            <pc:docMk/>
            <pc:sldMk cId="411779495" sldId="257"/>
            <ac:cxnSpMk id="21" creationId="{1B9830E8-D0E6-437E-BD6A-113DDF72C490}"/>
          </ac:cxnSpMkLst>
        </pc:cxnChg>
        <pc:cxnChg chg="add mod">
          <ac:chgData name="Khan, Ms. Shazia" userId="S::sk25532n@pace.edu::a04d18d1-547b-4d05-a5c8-f5b858ec4d7c" providerId="AD" clId="Web-{90EE8A74-F448-018B-87D0-7959B53D8928}" dt="2021-10-22T15:19:44.157" v="215" actId="1076"/>
          <ac:cxnSpMkLst>
            <pc:docMk/>
            <pc:sldMk cId="411779495" sldId="257"/>
            <ac:cxnSpMk id="23" creationId="{655B1894-8C68-42EC-8D9F-7EA8ADA2BB66}"/>
          </ac:cxnSpMkLst>
        </pc:cxnChg>
        <pc:cxnChg chg="add del mod">
          <ac:chgData name="Khan, Ms. Shazia" userId="S::sk25532n@pace.edu::a04d18d1-547b-4d05-a5c8-f5b858ec4d7c" providerId="AD" clId="Web-{90EE8A74-F448-018B-87D0-7959B53D8928}" dt="2021-10-22T15:20:15.314" v="220"/>
          <ac:cxnSpMkLst>
            <pc:docMk/>
            <pc:sldMk cId="411779495" sldId="257"/>
            <ac:cxnSpMk id="25" creationId="{EA547B45-F81C-4661-9EC1-9084DB6AC285}"/>
          </ac:cxnSpMkLst>
        </pc:cxnChg>
        <pc:cxnChg chg="add del mod">
          <ac:chgData name="Khan, Ms. Shazia" userId="S::sk25532n@pace.edu::a04d18d1-547b-4d05-a5c8-f5b858ec4d7c" providerId="AD" clId="Web-{90EE8A74-F448-018B-87D0-7959B53D8928}" dt="2021-10-22T15:20:22.376" v="222"/>
          <ac:cxnSpMkLst>
            <pc:docMk/>
            <pc:sldMk cId="411779495" sldId="257"/>
            <ac:cxnSpMk id="26" creationId="{B2001F5A-6100-4216-BFF3-EB5ADA4E5F7D}"/>
          </ac:cxnSpMkLst>
        </pc:cxnChg>
        <pc:cxnChg chg="add del mod">
          <ac:chgData name="Khan, Ms. Shazia" userId="S::sk25532n@pace.edu::a04d18d1-547b-4d05-a5c8-f5b858ec4d7c" providerId="AD" clId="Web-{90EE8A74-F448-018B-87D0-7959B53D8928}" dt="2021-10-22T15:20:31.861" v="224"/>
          <ac:cxnSpMkLst>
            <pc:docMk/>
            <pc:sldMk cId="411779495" sldId="257"/>
            <ac:cxnSpMk id="27" creationId="{3B3FCC38-AF18-47D7-B4D4-304A49A62A03}"/>
          </ac:cxnSpMkLst>
        </pc:cxnChg>
      </pc:sldChg>
    </pc:docChg>
  </pc:docChgLst>
  <pc:docChgLst>
    <pc:chgData name="Khan, Ms. Shazia" userId="S::sk25532n@pace.edu::a04d18d1-547b-4d05-a5c8-f5b858ec4d7c" providerId="AD" clId="Web-{9B0EA8B0-6953-C883-19EC-CA67E4B1F887}"/>
    <pc:docChg chg="delSld modSld">
      <pc:chgData name="Khan, Ms. Shazia" userId="S::sk25532n@pace.edu::a04d18d1-547b-4d05-a5c8-f5b858ec4d7c" providerId="AD" clId="Web-{9B0EA8B0-6953-C883-19EC-CA67E4B1F887}" dt="2021-10-23T15:35:22.184" v="172"/>
      <pc:docMkLst>
        <pc:docMk/>
      </pc:docMkLst>
      <pc:sldChg chg="del">
        <pc:chgData name="Khan, Ms. Shazia" userId="S::sk25532n@pace.edu::a04d18d1-547b-4d05-a5c8-f5b858ec4d7c" providerId="AD" clId="Web-{9B0EA8B0-6953-C883-19EC-CA67E4B1F887}" dt="2021-10-23T15:35:22.184" v="172"/>
        <pc:sldMkLst>
          <pc:docMk/>
          <pc:sldMk cId="411779495" sldId="257"/>
        </pc:sldMkLst>
      </pc:sldChg>
      <pc:sldChg chg="addSp delSp modSp">
        <pc:chgData name="Khan, Ms. Shazia" userId="S::sk25532n@pace.edu::a04d18d1-547b-4d05-a5c8-f5b858ec4d7c" providerId="AD" clId="Web-{9B0EA8B0-6953-C883-19EC-CA67E4B1F887}" dt="2021-10-23T15:35:15.434" v="171" actId="1076"/>
        <pc:sldMkLst>
          <pc:docMk/>
          <pc:sldMk cId="370923242" sldId="258"/>
        </pc:sldMkLst>
        <pc:spChg chg="mod">
          <ac:chgData name="Khan, Ms. Shazia" userId="S::sk25532n@pace.edu::a04d18d1-547b-4d05-a5c8-f5b858ec4d7c" providerId="AD" clId="Web-{9B0EA8B0-6953-C883-19EC-CA67E4B1F887}" dt="2021-10-23T15:33:25.587" v="160" actId="14100"/>
          <ac:spMkLst>
            <pc:docMk/>
            <pc:sldMk cId="370923242" sldId="258"/>
            <ac:spMk id="5" creationId="{73C56390-C554-4A1D-97EF-729E5D4694A8}"/>
          </ac:spMkLst>
        </pc:spChg>
        <pc:spChg chg="mod">
          <ac:chgData name="Khan, Ms. Shazia" userId="S::sk25532n@pace.edu::a04d18d1-547b-4d05-a5c8-f5b858ec4d7c" providerId="AD" clId="Web-{9B0EA8B0-6953-C883-19EC-CA67E4B1F887}" dt="2021-10-23T15:29:06.268" v="112" actId="1076"/>
          <ac:spMkLst>
            <pc:docMk/>
            <pc:sldMk cId="370923242" sldId="258"/>
            <ac:spMk id="7" creationId="{AD086B09-936F-4157-B3CB-DED38A0555C4}"/>
          </ac:spMkLst>
        </pc:spChg>
        <pc:spChg chg="mod">
          <ac:chgData name="Khan, Ms. Shazia" userId="S::sk25532n@pace.edu::a04d18d1-547b-4d05-a5c8-f5b858ec4d7c" providerId="AD" clId="Web-{9B0EA8B0-6953-C883-19EC-CA67E4B1F887}" dt="2021-10-23T15:25:14.200" v="78" actId="1076"/>
          <ac:spMkLst>
            <pc:docMk/>
            <pc:sldMk cId="370923242" sldId="258"/>
            <ac:spMk id="9" creationId="{B7808B54-8D7F-4B61-95FE-49F223567578}"/>
          </ac:spMkLst>
        </pc:spChg>
        <pc:spChg chg="mod">
          <ac:chgData name="Khan, Ms. Shazia" userId="S::sk25532n@pace.edu::a04d18d1-547b-4d05-a5c8-f5b858ec4d7c" providerId="AD" clId="Web-{9B0EA8B0-6953-C883-19EC-CA67E4B1F887}" dt="2021-10-23T15:25:14.153" v="77" actId="1076"/>
          <ac:spMkLst>
            <pc:docMk/>
            <pc:sldMk cId="370923242" sldId="258"/>
            <ac:spMk id="41" creationId="{369CE8BE-9984-4B0E-86EA-2DB7D56D911D}"/>
          </ac:spMkLst>
        </pc:spChg>
        <pc:spChg chg="mod">
          <ac:chgData name="Khan, Ms. Shazia" userId="S::sk25532n@pace.edu::a04d18d1-547b-4d05-a5c8-f5b858ec4d7c" providerId="AD" clId="Web-{9B0EA8B0-6953-C883-19EC-CA67E4B1F887}" dt="2021-10-23T15:29:52.863" v="118" actId="14100"/>
          <ac:spMkLst>
            <pc:docMk/>
            <pc:sldMk cId="370923242" sldId="258"/>
            <ac:spMk id="49" creationId="{7B547401-B957-4E1F-A810-D492768B8D54}"/>
          </ac:spMkLst>
        </pc:spChg>
        <pc:spChg chg="mod">
          <ac:chgData name="Khan, Ms. Shazia" userId="S::sk25532n@pace.edu::a04d18d1-547b-4d05-a5c8-f5b858ec4d7c" providerId="AD" clId="Web-{9B0EA8B0-6953-C883-19EC-CA67E4B1F887}" dt="2021-10-23T15:23:27.087" v="63" actId="14100"/>
          <ac:spMkLst>
            <pc:docMk/>
            <pc:sldMk cId="370923242" sldId="258"/>
            <ac:spMk id="67" creationId="{B883F4F5-6728-4159-8598-7365CC718FF2}"/>
          </ac:spMkLst>
        </pc:spChg>
        <pc:spChg chg="mod">
          <ac:chgData name="Khan, Ms. Shazia" userId="S::sk25532n@pace.edu::a04d18d1-547b-4d05-a5c8-f5b858ec4d7c" providerId="AD" clId="Web-{9B0EA8B0-6953-C883-19EC-CA67E4B1F887}" dt="2021-10-23T15:34:57.168" v="168" actId="14100"/>
          <ac:spMkLst>
            <pc:docMk/>
            <pc:sldMk cId="370923242" sldId="258"/>
            <ac:spMk id="69" creationId="{BDDC9819-6FE8-470E-8D0D-CBAF342948D5}"/>
          </ac:spMkLst>
        </pc:spChg>
        <pc:spChg chg="mod">
          <ac:chgData name="Khan, Ms. Shazia" userId="S::sk25532n@pace.edu::a04d18d1-547b-4d05-a5c8-f5b858ec4d7c" providerId="AD" clId="Web-{9B0EA8B0-6953-C883-19EC-CA67E4B1F887}" dt="2021-10-23T15:35:15.434" v="171" actId="1076"/>
          <ac:spMkLst>
            <pc:docMk/>
            <pc:sldMk cId="370923242" sldId="258"/>
            <ac:spMk id="71" creationId="{975451AE-D8AB-40CB-8846-F31BA326148B}"/>
          </ac:spMkLst>
        </pc:spChg>
        <pc:spChg chg="mod">
          <ac:chgData name="Khan, Ms. Shazia" userId="S::sk25532n@pace.edu::a04d18d1-547b-4d05-a5c8-f5b858ec4d7c" providerId="AD" clId="Web-{9B0EA8B0-6953-C883-19EC-CA67E4B1F887}" dt="2021-10-23T15:30:30.317" v="128" actId="14100"/>
          <ac:spMkLst>
            <pc:docMk/>
            <pc:sldMk cId="370923242" sldId="258"/>
            <ac:spMk id="72" creationId="{102A0230-4C43-4780-B16E-0E207D1745DF}"/>
          </ac:spMkLst>
        </pc:spChg>
        <pc:spChg chg="mod">
          <ac:chgData name="Khan, Ms. Shazia" userId="S::sk25532n@pace.edu::a04d18d1-547b-4d05-a5c8-f5b858ec4d7c" providerId="AD" clId="Web-{9B0EA8B0-6953-C883-19EC-CA67E4B1F887}" dt="2021-10-23T15:30:50.208" v="131" actId="1076"/>
          <ac:spMkLst>
            <pc:docMk/>
            <pc:sldMk cId="370923242" sldId="258"/>
            <ac:spMk id="74" creationId="{F10FE2D2-0EC0-48BE-84E3-DD809970164E}"/>
          </ac:spMkLst>
        </pc:spChg>
        <pc:spChg chg="mod">
          <ac:chgData name="Khan, Ms. Shazia" userId="S::sk25532n@pace.edu::a04d18d1-547b-4d05-a5c8-f5b858ec4d7c" providerId="AD" clId="Web-{9B0EA8B0-6953-C883-19EC-CA67E4B1F887}" dt="2021-10-23T15:33:17.634" v="159" actId="1076"/>
          <ac:spMkLst>
            <pc:docMk/>
            <pc:sldMk cId="370923242" sldId="258"/>
            <ac:spMk id="75" creationId="{B87ABB0B-4F93-4F4B-B290-B2BE19E33EF4}"/>
          </ac:spMkLst>
        </pc:spChg>
        <pc:spChg chg="mod">
          <ac:chgData name="Khan, Ms. Shazia" userId="S::sk25532n@pace.edu::a04d18d1-547b-4d05-a5c8-f5b858ec4d7c" providerId="AD" clId="Web-{9B0EA8B0-6953-C883-19EC-CA67E4B1F887}" dt="2021-10-23T15:30:07.723" v="123" actId="14100"/>
          <ac:spMkLst>
            <pc:docMk/>
            <pc:sldMk cId="370923242" sldId="258"/>
            <ac:spMk id="76" creationId="{E49B0D4E-E7AC-4387-B4F1-BB8AE2D41E74}"/>
          </ac:spMkLst>
        </pc:spChg>
        <pc:spChg chg="mod">
          <ac:chgData name="Khan, Ms. Shazia" userId="S::sk25532n@pace.edu::a04d18d1-547b-4d05-a5c8-f5b858ec4d7c" providerId="AD" clId="Web-{9B0EA8B0-6953-C883-19EC-CA67E4B1F887}" dt="2021-10-23T15:30:16.473" v="125" actId="1076"/>
          <ac:spMkLst>
            <pc:docMk/>
            <pc:sldMk cId="370923242" sldId="258"/>
            <ac:spMk id="78" creationId="{57BA4B52-892B-4596-B8A8-40A088658083}"/>
          </ac:spMkLst>
        </pc:spChg>
        <pc:spChg chg="del">
          <ac:chgData name="Khan, Ms. Shazia" userId="S::sk25532n@pace.edu::a04d18d1-547b-4d05-a5c8-f5b858ec4d7c" providerId="AD" clId="Web-{9B0EA8B0-6953-C883-19EC-CA67E4B1F887}" dt="2021-10-23T15:28:24.517" v="104"/>
          <ac:spMkLst>
            <pc:docMk/>
            <pc:sldMk cId="370923242" sldId="258"/>
            <ac:spMk id="80" creationId="{8D6EB2B5-0CB0-4E5F-B72A-56DEFDB1AEF4}"/>
          </ac:spMkLst>
        </pc:spChg>
        <pc:spChg chg="mod">
          <ac:chgData name="Khan, Ms. Shazia" userId="S::sk25532n@pace.edu::a04d18d1-547b-4d05-a5c8-f5b858ec4d7c" providerId="AD" clId="Web-{9B0EA8B0-6953-C883-19EC-CA67E4B1F887}" dt="2021-10-23T15:29:58.019" v="120" actId="1076"/>
          <ac:spMkLst>
            <pc:docMk/>
            <pc:sldMk cId="370923242" sldId="258"/>
            <ac:spMk id="82" creationId="{27B66A67-1F00-4AF4-9295-64D50295A78F}"/>
          </ac:spMkLst>
        </pc:spChg>
        <pc:spChg chg="mod">
          <ac:chgData name="Khan, Ms. Shazia" userId="S::sk25532n@pace.edu::a04d18d1-547b-4d05-a5c8-f5b858ec4d7c" providerId="AD" clId="Web-{9B0EA8B0-6953-C883-19EC-CA67E4B1F887}" dt="2021-10-23T15:30:19.661" v="126" actId="14100"/>
          <ac:spMkLst>
            <pc:docMk/>
            <pc:sldMk cId="370923242" sldId="258"/>
            <ac:spMk id="84" creationId="{1235DE09-669A-40A0-908C-906E5D04BEA2}"/>
          </ac:spMkLst>
        </pc:spChg>
        <pc:cxnChg chg="add del mod">
          <ac:chgData name="Khan, Ms. Shazia" userId="S::sk25532n@pace.edu::a04d18d1-547b-4d05-a5c8-f5b858ec4d7c" providerId="AD" clId="Web-{9B0EA8B0-6953-C883-19EC-CA67E4B1F887}" dt="2021-10-23T15:29:38.909" v="116"/>
          <ac:cxnSpMkLst>
            <pc:docMk/>
            <pc:sldMk cId="370923242" sldId="258"/>
            <ac:cxnSpMk id="2" creationId="{2B1C2E78-F488-4351-82EB-0E7A5A32DCD3}"/>
          </ac:cxnSpMkLst>
        </pc:cxnChg>
        <pc:cxnChg chg="del">
          <ac:chgData name="Khan, Ms. Shazia" userId="S::sk25532n@pace.edu::a04d18d1-547b-4d05-a5c8-f5b858ec4d7c" providerId="AD" clId="Web-{9B0EA8B0-6953-C883-19EC-CA67E4B1F887}" dt="2021-10-23T15:28:27.720" v="105"/>
          <ac:cxnSpMkLst>
            <pc:docMk/>
            <pc:sldMk cId="370923242" sldId="258"/>
            <ac:cxnSpMk id="23" creationId="{36DFA22A-0BFD-49B0-BC02-AB4956883541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21:01.584" v="10" actId="1076"/>
          <ac:cxnSpMkLst>
            <pc:docMk/>
            <pc:sldMk cId="370923242" sldId="258"/>
            <ac:cxnSpMk id="42" creationId="{858C212E-13C9-4C47-9C19-DD67AF3C2BEA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30:39.099" v="129" actId="1076"/>
          <ac:cxnSpMkLst>
            <pc:docMk/>
            <pc:sldMk cId="370923242" sldId="258"/>
            <ac:cxnSpMk id="43" creationId="{906B8AD5-E946-48CF-B846-ACC40416C585}"/>
          </ac:cxnSpMkLst>
        </pc:cxnChg>
        <pc:cxnChg chg="mod">
          <ac:chgData name="Khan, Ms. Shazia" userId="S::sk25532n@pace.edu::a04d18d1-547b-4d05-a5c8-f5b858ec4d7c" providerId="AD" clId="Web-{9B0EA8B0-6953-C883-19EC-CA67E4B1F887}" dt="2021-10-23T15:29:48.253" v="117" actId="14100"/>
          <ac:cxnSpMkLst>
            <pc:docMk/>
            <pc:sldMk cId="370923242" sldId="258"/>
            <ac:cxnSpMk id="44" creationId="{91336AFB-C8DE-4E16-B432-A1CA8F4FE0FC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30:44.192" v="130" actId="1076"/>
          <ac:cxnSpMkLst>
            <pc:docMk/>
            <pc:sldMk cId="370923242" sldId="258"/>
            <ac:cxnSpMk id="46" creationId="{29C4C5CD-8855-45A0-8ACD-E08EF5794C91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22:04.648" v="35" actId="14100"/>
          <ac:cxnSpMkLst>
            <pc:docMk/>
            <pc:sldMk cId="370923242" sldId="258"/>
            <ac:cxnSpMk id="51" creationId="{161337FD-568E-4AAD-97C4-3EA36768A80B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22:33.945" v="41" actId="14100"/>
          <ac:cxnSpMkLst>
            <pc:docMk/>
            <pc:sldMk cId="370923242" sldId="258"/>
            <ac:cxnSpMk id="53" creationId="{CB32E917-B130-4A03-8765-465EB7DB2CB1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30:10.332" v="124" actId="1076"/>
          <ac:cxnSpMkLst>
            <pc:docMk/>
            <pc:sldMk cId="370923242" sldId="258"/>
            <ac:cxnSpMk id="55" creationId="{C94DFAFA-148A-4265-A405-7EDDE63FB4EE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24:46.855" v="72" actId="1076"/>
          <ac:cxnSpMkLst>
            <pc:docMk/>
            <pc:sldMk cId="370923242" sldId="258"/>
            <ac:cxnSpMk id="57" creationId="{34D30566-A29F-4B7E-9B34-7370032DA721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25:14.090" v="76" actId="1076"/>
          <ac:cxnSpMkLst>
            <pc:docMk/>
            <pc:sldMk cId="370923242" sldId="258"/>
            <ac:cxnSpMk id="58" creationId="{6F3693BC-0D78-4CC7-90F3-6BB9705FD12C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25:45.044" v="82" actId="14100"/>
          <ac:cxnSpMkLst>
            <pc:docMk/>
            <pc:sldMk cId="370923242" sldId="258"/>
            <ac:cxnSpMk id="59" creationId="{83FF56AE-1762-41CD-8845-B9A220E501EE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27:01.030" v="92" actId="1076"/>
          <ac:cxnSpMkLst>
            <pc:docMk/>
            <pc:sldMk cId="370923242" sldId="258"/>
            <ac:cxnSpMk id="61" creationId="{BF3F59F1-73DC-41B2-B79E-1040EC1AB0F3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29:54.519" v="119" actId="1076"/>
          <ac:cxnSpMkLst>
            <pc:docMk/>
            <pc:sldMk cId="370923242" sldId="258"/>
            <ac:cxnSpMk id="62" creationId="{2E3D639D-E44D-4D28-9776-4137E7E4E7CD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30:00.473" v="121" actId="1076"/>
          <ac:cxnSpMkLst>
            <pc:docMk/>
            <pc:sldMk cId="370923242" sldId="258"/>
            <ac:cxnSpMk id="63" creationId="{4BD1360D-29D1-459A-95DA-EB03C1415997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32:31.367" v="148" actId="1076"/>
          <ac:cxnSpMkLst>
            <pc:docMk/>
            <pc:sldMk cId="370923242" sldId="258"/>
            <ac:cxnSpMk id="68" creationId="{5BD4CB8C-0244-494A-8235-376DA32FE13D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32:50.336" v="153" actId="1076"/>
          <ac:cxnSpMkLst>
            <pc:docMk/>
            <pc:sldMk cId="370923242" sldId="258"/>
            <ac:cxnSpMk id="73" creationId="{AA6BA737-D606-436D-A285-06681B441652}"/>
          </ac:cxnSpMkLst>
        </pc:cxnChg>
        <pc:cxnChg chg="add mod">
          <ac:chgData name="Khan, Ms. Shazia" userId="S::sk25532n@pace.edu::a04d18d1-547b-4d05-a5c8-f5b858ec4d7c" providerId="AD" clId="Web-{9B0EA8B0-6953-C883-19EC-CA67E4B1F887}" dt="2021-10-23T15:33:04.712" v="156" actId="14100"/>
          <ac:cxnSpMkLst>
            <pc:docMk/>
            <pc:sldMk cId="370923242" sldId="258"/>
            <ac:cxnSpMk id="77" creationId="{E2B46975-6D23-40D0-9A52-51D627E21F65}"/>
          </ac:cxnSpMkLst>
        </pc:cxnChg>
        <pc:cxnChg chg="mod">
          <ac:chgData name="Khan, Ms. Shazia" userId="S::sk25532n@pace.edu::a04d18d1-547b-4d05-a5c8-f5b858ec4d7c" providerId="AD" clId="Web-{9B0EA8B0-6953-C883-19EC-CA67E4B1F887}" dt="2021-10-23T15:32:00.194" v="140" actId="14100"/>
          <ac:cxnSpMkLst>
            <pc:docMk/>
            <pc:sldMk cId="370923242" sldId="258"/>
            <ac:cxnSpMk id="86" creationId="{28421F5F-E9CF-49FC-AEFA-E04825682301}"/>
          </ac:cxnSpMkLst>
        </pc:cxnChg>
      </pc:sldChg>
    </pc:docChg>
  </pc:docChgLst>
  <pc:docChgLst>
    <pc:chgData name="Kasbe, Praneta Pravin" userId="S::pk34039n@pace.edu::a31649c6-83cc-4ec5-9d92-64a00cd7a3b5" providerId="AD" clId="Web-{DDB2372B-3334-24C1-0B04-812F290B42AE}"/>
    <pc:docChg chg="modSld sldOrd">
      <pc:chgData name="Kasbe, Praneta Pravin" userId="S::pk34039n@pace.edu::a31649c6-83cc-4ec5-9d92-64a00cd7a3b5" providerId="AD" clId="Web-{DDB2372B-3334-24C1-0B04-812F290B42AE}" dt="2021-10-23T15:33:36.358" v="496" actId="14100"/>
      <pc:docMkLst>
        <pc:docMk/>
      </pc:docMkLst>
      <pc:sldChg chg="ord">
        <pc:chgData name="Kasbe, Praneta Pravin" userId="S::pk34039n@pace.edu::a31649c6-83cc-4ec5-9d92-64a00cd7a3b5" providerId="AD" clId="Web-{DDB2372B-3334-24C1-0B04-812F290B42AE}" dt="2021-10-23T14:27:35.173" v="1"/>
        <pc:sldMkLst>
          <pc:docMk/>
          <pc:sldMk cId="411779495" sldId="257"/>
        </pc:sldMkLst>
      </pc:sldChg>
      <pc:sldChg chg="addSp delSp modSp">
        <pc:chgData name="Kasbe, Praneta Pravin" userId="S::pk34039n@pace.edu::a31649c6-83cc-4ec5-9d92-64a00cd7a3b5" providerId="AD" clId="Web-{DDB2372B-3334-24C1-0B04-812F290B42AE}" dt="2021-10-23T15:33:36.358" v="496" actId="14100"/>
        <pc:sldMkLst>
          <pc:docMk/>
          <pc:sldMk cId="370923242" sldId="258"/>
        </pc:sldMkLst>
        <pc:spChg chg="mod">
          <ac:chgData name="Kasbe, Praneta Pravin" userId="S::pk34039n@pace.edu::a31649c6-83cc-4ec5-9d92-64a00cd7a3b5" providerId="AD" clId="Web-{DDB2372B-3334-24C1-0B04-812F290B42AE}" dt="2021-10-23T15:33:36.358" v="496" actId="14100"/>
          <ac:spMkLst>
            <pc:docMk/>
            <pc:sldMk cId="370923242" sldId="258"/>
            <ac:spMk id="5" creationId="{73C56390-C554-4A1D-97EF-729E5D4694A8}"/>
          </ac:spMkLst>
        </pc:spChg>
        <pc:spChg chg="mod">
          <ac:chgData name="Kasbe, Praneta Pravin" userId="S::pk34039n@pace.edu::a31649c6-83cc-4ec5-9d92-64a00cd7a3b5" providerId="AD" clId="Web-{DDB2372B-3334-24C1-0B04-812F290B42AE}" dt="2021-10-23T14:47:02.533" v="129" actId="1076"/>
          <ac:spMkLst>
            <pc:docMk/>
            <pc:sldMk cId="370923242" sldId="258"/>
            <ac:spMk id="7" creationId="{AD086B09-936F-4157-B3CB-DED38A0555C4}"/>
          </ac:spMkLst>
        </pc:spChg>
        <pc:spChg chg="mod">
          <ac:chgData name="Kasbe, Praneta Pravin" userId="S::pk34039n@pace.edu::a31649c6-83cc-4ec5-9d92-64a00cd7a3b5" providerId="AD" clId="Web-{DDB2372B-3334-24C1-0B04-812F290B42AE}" dt="2021-10-23T15:10:08.101" v="311" actId="1076"/>
          <ac:spMkLst>
            <pc:docMk/>
            <pc:sldMk cId="370923242" sldId="258"/>
            <ac:spMk id="9" creationId="{B7808B54-8D7F-4B61-95FE-49F223567578}"/>
          </ac:spMkLst>
        </pc:spChg>
        <pc:spChg chg="mod">
          <ac:chgData name="Kasbe, Praneta Pravin" userId="S::pk34039n@pace.edu::a31649c6-83cc-4ec5-9d92-64a00cd7a3b5" providerId="AD" clId="Web-{DDB2372B-3334-24C1-0B04-812F290B42AE}" dt="2021-10-23T14:36:12.546" v="80" actId="14100"/>
          <ac:spMkLst>
            <pc:docMk/>
            <pc:sldMk cId="370923242" sldId="258"/>
            <ac:spMk id="15" creationId="{5B5D97D4-419B-40BD-BD06-B16CA7AAD037}"/>
          </ac:spMkLst>
        </pc:spChg>
        <pc:spChg chg="mod">
          <ac:chgData name="Kasbe, Praneta Pravin" userId="S::pk34039n@pace.edu::a31649c6-83cc-4ec5-9d92-64a00cd7a3b5" providerId="AD" clId="Web-{DDB2372B-3334-24C1-0B04-812F290B42AE}" dt="2021-10-23T14:40:18.803" v="107" actId="1076"/>
          <ac:spMkLst>
            <pc:docMk/>
            <pc:sldMk cId="370923242" sldId="258"/>
            <ac:spMk id="27" creationId="{7774ABBD-2A4B-4A32-A0DE-51CAB8A4A27A}"/>
          </ac:spMkLst>
        </pc:spChg>
        <pc:spChg chg="mod">
          <ac:chgData name="Kasbe, Praneta Pravin" userId="S::pk34039n@pace.edu::a31649c6-83cc-4ec5-9d92-64a00cd7a3b5" providerId="AD" clId="Web-{DDB2372B-3334-24C1-0B04-812F290B42AE}" dt="2021-10-23T14:32:59.135" v="31" actId="1076"/>
          <ac:spMkLst>
            <pc:docMk/>
            <pc:sldMk cId="370923242" sldId="258"/>
            <ac:spMk id="29" creationId="{5A02FA5D-838E-4C44-BFA1-419B07ADDB1E}"/>
          </ac:spMkLst>
        </pc:spChg>
        <pc:spChg chg="mod">
          <ac:chgData name="Kasbe, Praneta Pravin" userId="S::pk34039n@pace.edu::a31649c6-83cc-4ec5-9d92-64a00cd7a3b5" providerId="AD" clId="Web-{DDB2372B-3334-24C1-0B04-812F290B42AE}" dt="2021-10-23T14:33:54.511" v="37" actId="14100"/>
          <ac:spMkLst>
            <pc:docMk/>
            <pc:sldMk cId="370923242" sldId="258"/>
            <ac:spMk id="31" creationId="{46B6F57F-F272-4657-9450-4633C6DCB909}"/>
          </ac:spMkLst>
        </pc:spChg>
        <pc:spChg chg="mod">
          <ac:chgData name="Kasbe, Praneta Pravin" userId="S::pk34039n@pace.edu::a31649c6-83cc-4ec5-9d92-64a00cd7a3b5" providerId="AD" clId="Web-{DDB2372B-3334-24C1-0B04-812F290B42AE}" dt="2021-10-23T14:30:34.881" v="16" actId="1076"/>
          <ac:spMkLst>
            <pc:docMk/>
            <pc:sldMk cId="370923242" sldId="258"/>
            <ac:spMk id="39" creationId="{3716C672-5BBB-424A-9A9C-EDEB7A67DB2E}"/>
          </ac:spMkLst>
        </pc:spChg>
        <pc:spChg chg="mod">
          <ac:chgData name="Kasbe, Praneta Pravin" userId="S::pk34039n@pace.edu::a31649c6-83cc-4ec5-9d92-64a00cd7a3b5" providerId="AD" clId="Web-{DDB2372B-3334-24C1-0B04-812F290B42AE}" dt="2021-10-23T15:10:12.851" v="312" actId="1076"/>
          <ac:spMkLst>
            <pc:docMk/>
            <pc:sldMk cId="370923242" sldId="258"/>
            <ac:spMk id="41" creationId="{369CE8BE-9984-4B0E-86EA-2DB7D56D911D}"/>
          </ac:spMkLst>
        </pc:spChg>
        <pc:spChg chg="del mod">
          <ac:chgData name="Kasbe, Praneta Pravin" userId="S::pk34039n@pace.edu::a31649c6-83cc-4ec5-9d92-64a00cd7a3b5" providerId="AD" clId="Web-{DDB2372B-3334-24C1-0B04-812F290B42AE}" dt="2021-10-23T15:28:28.115" v="459"/>
          <ac:spMkLst>
            <pc:docMk/>
            <pc:sldMk cId="370923242" sldId="258"/>
            <ac:spMk id="45" creationId="{D3316EE9-2E7C-46D6-ABA7-6D1999E9E5A6}"/>
          </ac:spMkLst>
        </pc:spChg>
        <pc:spChg chg="mod">
          <ac:chgData name="Kasbe, Praneta Pravin" userId="S::pk34039n@pace.edu::a31649c6-83cc-4ec5-9d92-64a00cd7a3b5" providerId="AD" clId="Web-{DDB2372B-3334-24C1-0B04-812F290B42AE}" dt="2021-10-23T15:10:01.336" v="310" actId="1076"/>
          <ac:spMkLst>
            <pc:docMk/>
            <pc:sldMk cId="370923242" sldId="258"/>
            <ac:spMk id="47" creationId="{A622FBE5-66D7-42D7-8F45-80D9B5B5CAE8}"/>
          </ac:spMkLst>
        </pc:spChg>
        <pc:spChg chg="mod">
          <ac:chgData name="Kasbe, Praneta Pravin" userId="S::pk34039n@pace.edu::a31649c6-83cc-4ec5-9d92-64a00cd7a3b5" providerId="AD" clId="Web-{DDB2372B-3334-24C1-0B04-812F290B42AE}" dt="2021-10-23T15:27:25.598" v="446" actId="14100"/>
          <ac:spMkLst>
            <pc:docMk/>
            <pc:sldMk cId="370923242" sldId="258"/>
            <ac:spMk id="49" creationId="{7B547401-B957-4E1F-A810-D492768B8D54}"/>
          </ac:spMkLst>
        </pc:spChg>
        <pc:spChg chg="add mod">
          <ac:chgData name="Kasbe, Praneta Pravin" userId="S::pk34039n@pace.edu::a31649c6-83cc-4ec5-9d92-64a00cd7a3b5" providerId="AD" clId="Web-{DDB2372B-3334-24C1-0B04-812F290B42AE}" dt="2021-10-23T15:10:56.306" v="317" actId="14100"/>
          <ac:spMkLst>
            <pc:docMk/>
            <pc:sldMk cId="370923242" sldId="258"/>
            <ac:spMk id="60" creationId="{294116B7-DB6D-47C6-AE33-DEDDFDEF4E4C}"/>
          </ac:spMkLst>
        </pc:spChg>
        <pc:spChg chg="add mod">
          <ac:chgData name="Kasbe, Praneta Pravin" userId="S::pk34039n@pace.edu::a31649c6-83cc-4ec5-9d92-64a00cd7a3b5" providerId="AD" clId="Web-{DDB2372B-3334-24C1-0B04-812F290B42AE}" dt="2021-10-23T15:07:14.612" v="305" actId="1076"/>
          <ac:spMkLst>
            <pc:docMk/>
            <pc:sldMk cId="370923242" sldId="258"/>
            <ac:spMk id="64" creationId="{3A880E6E-EDB3-40A0-B34E-D836FB812262}"/>
          </ac:spMkLst>
        </pc:spChg>
        <pc:spChg chg="mod">
          <ac:chgData name="Kasbe, Praneta Pravin" userId="S::pk34039n@pace.edu::a31649c6-83cc-4ec5-9d92-64a00cd7a3b5" providerId="AD" clId="Web-{DDB2372B-3334-24C1-0B04-812F290B42AE}" dt="2021-10-23T15:11:03.228" v="318" actId="14100"/>
          <ac:spMkLst>
            <pc:docMk/>
            <pc:sldMk cId="370923242" sldId="258"/>
            <ac:spMk id="65" creationId="{52D30F22-3C1E-47B7-9DC4-17437316F25B}"/>
          </ac:spMkLst>
        </pc:spChg>
        <pc:spChg chg="mod">
          <ac:chgData name="Kasbe, Praneta Pravin" userId="S::pk34039n@pace.edu::a31649c6-83cc-4ec5-9d92-64a00cd7a3b5" providerId="AD" clId="Web-{DDB2372B-3334-24C1-0B04-812F290B42AE}" dt="2021-10-23T15:10:23.977" v="314" actId="1076"/>
          <ac:spMkLst>
            <pc:docMk/>
            <pc:sldMk cId="370923242" sldId="258"/>
            <ac:spMk id="67" creationId="{B883F4F5-6728-4159-8598-7365CC718FF2}"/>
          </ac:spMkLst>
        </pc:spChg>
        <pc:spChg chg="mod">
          <ac:chgData name="Kasbe, Praneta Pravin" userId="S::pk34039n@pace.edu::a31649c6-83cc-4ec5-9d92-64a00cd7a3b5" providerId="AD" clId="Web-{DDB2372B-3334-24C1-0B04-812F290B42AE}" dt="2021-10-23T15:30:56.213" v="476" actId="1076"/>
          <ac:spMkLst>
            <pc:docMk/>
            <pc:sldMk cId="370923242" sldId="258"/>
            <ac:spMk id="69" creationId="{BDDC9819-6FE8-470E-8D0D-CBAF342948D5}"/>
          </ac:spMkLst>
        </pc:spChg>
        <pc:spChg chg="mod">
          <ac:chgData name="Kasbe, Praneta Pravin" userId="S::pk34039n@pace.edu::a31649c6-83cc-4ec5-9d92-64a00cd7a3b5" providerId="AD" clId="Web-{DDB2372B-3334-24C1-0B04-812F290B42AE}" dt="2021-10-23T15:31:24.230" v="477" actId="1076"/>
          <ac:spMkLst>
            <pc:docMk/>
            <pc:sldMk cId="370923242" sldId="258"/>
            <ac:spMk id="71" creationId="{975451AE-D8AB-40CB-8846-F31BA326148B}"/>
          </ac:spMkLst>
        </pc:spChg>
        <pc:spChg chg="add mod">
          <ac:chgData name="Kasbe, Praneta Pravin" userId="S::pk34039n@pace.edu::a31649c6-83cc-4ec5-9d92-64a00cd7a3b5" providerId="AD" clId="Web-{DDB2372B-3334-24C1-0B04-812F290B42AE}" dt="2021-10-23T15:12:11.948" v="346" actId="20577"/>
          <ac:spMkLst>
            <pc:docMk/>
            <pc:sldMk cId="370923242" sldId="258"/>
            <ac:spMk id="72" creationId="{102A0230-4C43-4780-B16E-0E207D1745DF}"/>
          </ac:spMkLst>
        </pc:spChg>
        <pc:spChg chg="add mod">
          <ac:chgData name="Kasbe, Praneta Pravin" userId="S::pk34039n@pace.edu::a31649c6-83cc-4ec5-9d92-64a00cd7a3b5" providerId="AD" clId="Web-{DDB2372B-3334-24C1-0B04-812F290B42AE}" dt="2021-10-23T15:12:40.168" v="361" actId="14100"/>
          <ac:spMkLst>
            <pc:docMk/>
            <pc:sldMk cId="370923242" sldId="258"/>
            <ac:spMk id="74" creationId="{F10FE2D2-0EC0-48BE-84E3-DD809970164E}"/>
          </ac:spMkLst>
        </pc:spChg>
        <pc:spChg chg="add mod">
          <ac:chgData name="Kasbe, Praneta Pravin" userId="S::pk34039n@pace.edu::a31649c6-83cc-4ec5-9d92-64a00cd7a3b5" providerId="AD" clId="Web-{DDB2372B-3334-24C1-0B04-812F290B42AE}" dt="2021-10-23T15:13:27.544" v="372" actId="20577"/>
          <ac:spMkLst>
            <pc:docMk/>
            <pc:sldMk cId="370923242" sldId="258"/>
            <ac:spMk id="76" creationId="{E49B0D4E-E7AC-4387-B4F1-BB8AE2D41E74}"/>
          </ac:spMkLst>
        </pc:spChg>
        <pc:spChg chg="add mod">
          <ac:chgData name="Kasbe, Praneta Pravin" userId="S::pk34039n@pace.edu::a31649c6-83cc-4ec5-9d92-64a00cd7a3b5" providerId="AD" clId="Web-{DDB2372B-3334-24C1-0B04-812F290B42AE}" dt="2021-10-23T15:13:42.342" v="374" actId="1076"/>
          <ac:spMkLst>
            <pc:docMk/>
            <pc:sldMk cId="370923242" sldId="258"/>
            <ac:spMk id="78" creationId="{57BA4B52-892B-4596-B8A8-40A088658083}"/>
          </ac:spMkLst>
        </pc:spChg>
        <pc:spChg chg="add mod">
          <ac:chgData name="Kasbe, Praneta Pravin" userId="S::pk34039n@pace.edu::a31649c6-83cc-4ec5-9d92-64a00cd7a3b5" providerId="AD" clId="Web-{DDB2372B-3334-24C1-0B04-812F290B42AE}" dt="2021-10-23T15:23:10.638" v="377" actId="1076"/>
          <ac:spMkLst>
            <pc:docMk/>
            <pc:sldMk cId="370923242" sldId="258"/>
            <ac:spMk id="80" creationId="{8D6EB2B5-0CB0-4E5F-B72A-56DEFDB1AEF4}"/>
          </ac:spMkLst>
        </pc:spChg>
        <pc:spChg chg="add mod">
          <ac:chgData name="Kasbe, Praneta Pravin" userId="S::pk34039n@pace.edu::a31649c6-83cc-4ec5-9d92-64a00cd7a3b5" providerId="AD" clId="Web-{DDB2372B-3334-24C1-0B04-812F290B42AE}" dt="2021-10-23T15:26:25.628" v="433" actId="14100"/>
          <ac:spMkLst>
            <pc:docMk/>
            <pc:sldMk cId="370923242" sldId="258"/>
            <ac:spMk id="82" creationId="{27B66A67-1F00-4AF4-9295-64D50295A78F}"/>
          </ac:spMkLst>
        </pc:spChg>
        <pc:spChg chg="add mod">
          <ac:chgData name="Kasbe, Praneta Pravin" userId="S::pk34039n@pace.edu::a31649c6-83cc-4ec5-9d92-64a00cd7a3b5" providerId="AD" clId="Web-{DDB2372B-3334-24C1-0B04-812F290B42AE}" dt="2021-10-23T15:27:18.020" v="445" actId="20577"/>
          <ac:spMkLst>
            <pc:docMk/>
            <pc:sldMk cId="370923242" sldId="258"/>
            <ac:spMk id="84" creationId="{1235DE09-669A-40A0-908C-906E5D04BEA2}"/>
          </ac:spMkLst>
        </pc:spChg>
        <pc:cxnChg chg="add del">
          <ac:chgData name="Kasbe, Praneta Pravin" userId="S::pk34039n@pace.edu::a31649c6-83cc-4ec5-9d92-64a00cd7a3b5" providerId="AD" clId="Web-{DDB2372B-3334-24C1-0B04-812F290B42AE}" dt="2021-10-23T14:39:25.442" v="102"/>
          <ac:cxnSpMkLst>
            <pc:docMk/>
            <pc:sldMk cId="370923242" sldId="258"/>
            <ac:cxnSpMk id="2" creationId="{393F19C6-58B7-42A5-9172-26FFFB487B5C}"/>
          </ac:cxnSpMkLst>
        </pc:cxnChg>
        <pc:cxnChg chg="add del mod">
          <ac:chgData name="Kasbe, Praneta Pravin" userId="S::pk34039n@pace.edu::a31649c6-83cc-4ec5-9d92-64a00cd7a3b5" providerId="AD" clId="Web-{DDB2372B-3334-24C1-0B04-812F290B42AE}" dt="2021-10-23T14:39:22.176" v="101"/>
          <ac:cxnSpMkLst>
            <pc:docMk/>
            <pc:sldMk cId="370923242" sldId="258"/>
            <ac:cxnSpMk id="3" creationId="{C104E741-8AEF-4234-A92D-7F2BCEC1AE6E}"/>
          </ac:cxnSpMkLst>
        </pc:cxnChg>
        <pc:cxnChg chg="add del mod">
          <ac:chgData name="Kasbe, Praneta Pravin" userId="S::pk34039n@pace.edu::a31649c6-83cc-4ec5-9d92-64a00cd7a3b5" providerId="AD" clId="Web-{DDB2372B-3334-24C1-0B04-812F290B42AE}" dt="2021-10-23T14:39:19.145" v="100"/>
          <ac:cxnSpMkLst>
            <pc:docMk/>
            <pc:sldMk cId="370923242" sldId="258"/>
            <ac:cxnSpMk id="4" creationId="{3645E902-308F-451B-B8AD-4FB529096C9E}"/>
          </ac:cxnSpMkLst>
        </pc:cxnChg>
        <pc:cxnChg chg="add del mod">
          <ac:chgData name="Kasbe, Praneta Pravin" userId="S::pk34039n@pace.edu::a31649c6-83cc-4ec5-9d92-64a00cd7a3b5" providerId="AD" clId="Web-{DDB2372B-3334-24C1-0B04-812F290B42AE}" dt="2021-10-23T14:39:16.223" v="99"/>
          <ac:cxnSpMkLst>
            <pc:docMk/>
            <pc:sldMk cId="370923242" sldId="258"/>
            <ac:cxnSpMk id="6" creationId="{D7A930F9-43DB-4EA6-AC94-0F6B805EE98B}"/>
          </ac:cxnSpMkLst>
        </pc:cxnChg>
        <pc:cxnChg chg="mod">
          <ac:chgData name="Kasbe, Praneta Pravin" userId="S::pk34039n@pace.edu::a31649c6-83cc-4ec5-9d92-64a00cd7a3b5" providerId="AD" clId="Web-{DDB2372B-3334-24C1-0B04-812F290B42AE}" dt="2021-10-23T14:47:13.486" v="131" actId="1076"/>
          <ac:cxnSpMkLst>
            <pc:docMk/>
            <pc:sldMk cId="370923242" sldId="258"/>
            <ac:cxnSpMk id="11" creationId="{96850364-2638-4569-934B-6F565C737AD0}"/>
          </ac:cxnSpMkLst>
        </pc:cxnChg>
        <pc:cxnChg chg="mod">
          <ac:chgData name="Kasbe, Praneta Pravin" userId="S::pk34039n@pace.edu::a31649c6-83cc-4ec5-9d92-64a00cd7a3b5" providerId="AD" clId="Web-{DDB2372B-3334-24C1-0B04-812F290B42AE}" dt="2021-10-23T15:00:34.617" v="221" actId="14100"/>
          <ac:cxnSpMkLst>
            <pc:docMk/>
            <pc:sldMk cId="370923242" sldId="258"/>
            <ac:cxnSpMk id="13" creationId="{68D3C368-5C13-433F-9079-4F6B4EC08821}"/>
          </ac:cxnSpMkLst>
        </pc:cxnChg>
        <pc:cxnChg chg="mod">
          <ac:chgData name="Kasbe, Praneta Pravin" userId="S::pk34039n@pace.edu::a31649c6-83cc-4ec5-9d92-64a00cd7a3b5" providerId="AD" clId="Web-{DDB2372B-3334-24C1-0B04-812F290B42AE}" dt="2021-10-23T14:31:05.632" v="19" actId="1076"/>
          <ac:cxnSpMkLst>
            <pc:docMk/>
            <pc:sldMk cId="370923242" sldId="258"/>
            <ac:cxnSpMk id="17" creationId="{7C761F38-79C8-4AA2-9084-0300F3F056A8}"/>
          </ac:cxnSpMkLst>
        </pc:cxnChg>
        <pc:cxnChg chg="mod">
          <ac:chgData name="Kasbe, Praneta Pravin" userId="S::pk34039n@pace.edu::a31649c6-83cc-4ec5-9d92-64a00cd7a3b5" providerId="AD" clId="Web-{DDB2372B-3334-24C1-0B04-812F290B42AE}" dt="2021-10-23T14:31:30.476" v="22" actId="1076"/>
          <ac:cxnSpMkLst>
            <pc:docMk/>
            <pc:sldMk cId="370923242" sldId="258"/>
            <ac:cxnSpMk id="19" creationId="{A95668EB-4161-4702-AA08-CC7806F56A08}"/>
          </ac:cxnSpMkLst>
        </pc:cxnChg>
        <pc:cxnChg chg="mod">
          <ac:chgData name="Kasbe, Praneta Pravin" userId="S::pk34039n@pace.edu::a31649c6-83cc-4ec5-9d92-64a00cd7a3b5" providerId="AD" clId="Web-{DDB2372B-3334-24C1-0B04-812F290B42AE}" dt="2021-10-23T14:32:12.930" v="28" actId="1076"/>
          <ac:cxnSpMkLst>
            <pc:docMk/>
            <pc:sldMk cId="370923242" sldId="258"/>
            <ac:cxnSpMk id="21" creationId="{85BB2BD6-2BCC-4DF4-994C-85AAB834F239}"/>
          </ac:cxnSpMkLst>
        </pc:cxnChg>
        <pc:cxnChg chg="mod">
          <ac:chgData name="Kasbe, Praneta Pravin" userId="S::pk34039n@pace.edu::a31649c6-83cc-4ec5-9d92-64a00cd7a3b5" providerId="AD" clId="Web-{DDB2372B-3334-24C1-0B04-812F290B42AE}" dt="2021-10-23T14:45:25.764" v="119" actId="1076"/>
          <ac:cxnSpMkLst>
            <pc:docMk/>
            <pc:sldMk cId="370923242" sldId="258"/>
            <ac:cxnSpMk id="23" creationId="{36DFA22A-0BFD-49B0-BC02-AB4956883541}"/>
          </ac:cxnSpMkLst>
        </pc:cxnChg>
        <pc:cxnChg chg="mod">
          <ac:chgData name="Kasbe, Praneta Pravin" userId="S::pk34039n@pace.edu::a31649c6-83cc-4ec5-9d92-64a00cd7a3b5" providerId="AD" clId="Web-{DDB2372B-3334-24C1-0B04-812F290B42AE}" dt="2021-10-23T14:33:30.276" v="34" actId="14100"/>
          <ac:cxnSpMkLst>
            <pc:docMk/>
            <pc:sldMk cId="370923242" sldId="258"/>
            <ac:cxnSpMk id="25" creationId="{05DA57ED-93B4-4BA9-AB8A-384D3B8EF2C4}"/>
          </ac:cxnSpMkLst>
        </pc:cxnChg>
        <pc:cxnChg chg="del mod">
          <ac:chgData name="Kasbe, Praneta Pravin" userId="S::pk34039n@pace.edu::a31649c6-83cc-4ec5-9d92-64a00cd7a3b5" providerId="AD" clId="Web-{DDB2372B-3334-24C1-0B04-812F290B42AE}" dt="2021-10-23T14:48:48.754" v="145"/>
          <ac:cxnSpMkLst>
            <pc:docMk/>
            <pc:sldMk cId="370923242" sldId="258"/>
            <ac:cxnSpMk id="33" creationId="{92FD0E59-7A1E-4A82-B9B1-CD37D98CC937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46.582" v="144"/>
          <ac:cxnSpMkLst>
            <pc:docMk/>
            <pc:sldMk cId="370923242" sldId="258"/>
            <ac:cxnSpMk id="35" creationId="{D0B87135-F96F-485C-8463-D3214AABF313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44.582" v="143"/>
          <ac:cxnSpMkLst>
            <pc:docMk/>
            <pc:sldMk cId="370923242" sldId="258"/>
            <ac:cxnSpMk id="37" creationId="{42F14916-303F-484E-AA75-CE1DF52B65BC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42.504" v="142"/>
          <ac:cxnSpMkLst>
            <pc:docMk/>
            <pc:sldMk cId="370923242" sldId="258"/>
            <ac:cxnSpMk id="43" creationId="{E98FC935-9086-4262-A239-637F8CE6FF73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4:45:02.779" v="116" actId="14100"/>
          <ac:cxnSpMkLst>
            <pc:docMk/>
            <pc:sldMk cId="370923242" sldId="258"/>
            <ac:cxnSpMk id="48" creationId="{8B0ECED0-2C6F-402D-91E9-E5CEC02C21D0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4:45:13.248" v="118" actId="14100"/>
          <ac:cxnSpMkLst>
            <pc:docMk/>
            <pc:sldMk cId="370923242" sldId="258"/>
            <ac:cxnSpMk id="50" creationId="{5D33A5B2-E541-4726-8131-01202FF2EC35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5:05:03.577" v="301"/>
          <ac:cxnSpMkLst>
            <pc:docMk/>
            <pc:sldMk cId="370923242" sldId="258"/>
            <ac:cxnSpMk id="51" creationId="{8704599F-0FE0-446B-BCC3-85EC06343F5B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4:46:46.767" v="128" actId="14100"/>
          <ac:cxnSpMkLst>
            <pc:docMk/>
            <pc:sldMk cId="370923242" sldId="258"/>
            <ac:cxnSpMk id="52" creationId="{256AEE6E-75DB-4A0E-8F13-04B1357963B7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55.723" v="148"/>
          <ac:cxnSpMkLst>
            <pc:docMk/>
            <pc:sldMk cId="370923242" sldId="258"/>
            <ac:cxnSpMk id="53" creationId="{51A95191-5FB5-4EBC-9022-6ADFCD1ACFE9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4:46:40.923" v="127" actId="14100"/>
          <ac:cxnSpMkLst>
            <pc:docMk/>
            <pc:sldMk cId="370923242" sldId="258"/>
            <ac:cxnSpMk id="54" creationId="{535B3F70-A55E-4BB1-A568-D3B622BE3C57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5:05:01.234" v="300"/>
          <ac:cxnSpMkLst>
            <pc:docMk/>
            <pc:sldMk cId="370923242" sldId="258"/>
            <ac:cxnSpMk id="55" creationId="{B3274C07-96BD-4736-B7AA-EB77FA24262A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4:51:11.649" v="153" actId="14100"/>
          <ac:cxnSpMkLst>
            <pc:docMk/>
            <pc:sldMk cId="370923242" sldId="258"/>
            <ac:cxnSpMk id="56" creationId="{B5C84364-6B0A-4081-806E-D6A09C33EE4D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53.582" v="147"/>
          <ac:cxnSpMkLst>
            <pc:docMk/>
            <pc:sldMk cId="370923242" sldId="258"/>
            <ac:cxnSpMk id="57" creationId="{092822CA-E922-49DA-BD0E-892A92F38B73}"/>
          </ac:cxnSpMkLst>
        </pc:cxnChg>
        <pc:cxnChg chg="add del mod">
          <ac:chgData name="Kasbe, Praneta Pravin" userId="S::pk34039n@pace.edu::a31649c6-83cc-4ec5-9d92-64a00cd7a3b5" providerId="AD" clId="Web-{DDB2372B-3334-24C1-0B04-812F290B42AE}" dt="2021-10-23T14:51:41.384" v="156"/>
          <ac:cxnSpMkLst>
            <pc:docMk/>
            <pc:sldMk cId="370923242" sldId="258"/>
            <ac:cxnSpMk id="58" creationId="{04D27A1C-C028-47C0-A772-3EAD2900CD1F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51.192" v="146"/>
          <ac:cxnSpMkLst>
            <pc:docMk/>
            <pc:sldMk cId="370923242" sldId="258"/>
            <ac:cxnSpMk id="59" creationId="{C35AF40B-818B-4901-BD7E-83B860EBB5B2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58.661" v="149"/>
          <ac:cxnSpMkLst>
            <pc:docMk/>
            <pc:sldMk cId="370923242" sldId="258"/>
            <ac:cxnSpMk id="61" creationId="{874351A2-875D-489E-92F2-820BF3DA1E73}"/>
          </ac:cxnSpMkLst>
        </pc:cxnChg>
        <pc:cxnChg chg="add del mod">
          <ac:chgData name="Kasbe, Praneta Pravin" userId="S::pk34039n@pace.edu::a31649c6-83cc-4ec5-9d92-64a00cd7a3b5" providerId="AD" clId="Web-{DDB2372B-3334-24C1-0B04-812F290B42AE}" dt="2021-10-23T14:59:31.897" v="214"/>
          <ac:cxnSpMkLst>
            <pc:docMk/>
            <pc:sldMk cId="370923242" sldId="258"/>
            <ac:cxnSpMk id="62" creationId="{F1EAC709-8A7E-4B3E-B481-B2EE4F5C4917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5:05:05.906" v="302"/>
          <ac:cxnSpMkLst>
            <pc:docMk/>
            <pc:sldMk cId="370923242" sldId="258"/>
            <ac:cxnSpMk id="63" creationId="{9519CDF1-452D-4258-8DD1-19F264DCC53A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4:57:20.206" v="204" actId="14100"/>
          <ac:cxnSpMkLst>
            <pc:docMk/>
            <pc:sldMk cId="370923242" sldId="258"/>
            <ac:cxnSpMk id="66" creationId="{E59BA7D1-C359-4365-8F80-FA27589438EC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5:07:30.769" v="307" actId="14100"/>
          <ac:cxnSpMkLst>
            <pc:docMk/>
            <pc:sldMk cId="370923242" sldId="258"/>
            <ac:cxnSpMk id="68" creationId="{D08EAA2A-4B46-4903-8759-5A40C0E9D738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4:59:51.022" v="216" actId="1076"/>
          <ac:cxnSpMkLst>
            <pc:docMk/>
            <pc:sldMk cId="370923242" sldId="258"/>
            <ac:cxnSpMk id="70" creationId="{B9E2D6AF-90BF-46CB-84E8-4EE3DE2FFC6E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5:04:47.061" v="297"/>
          <ac:cxnSpMkLst>
            <pc:docMk/>
            <pc:sldMk cId="370923242" sldId="258"/>
            <ac:cxnSpMk id="73" creationId="{537E047B-D7C2-4C97-B38E-DA9B0C7328D0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5:04:49.686" v="298"/>
          <ac:cxnSpMkLst>
            <pc:docMk/>
            <pc:sldMk cId="370923242" sldId="258"/>
            <ac:cxnSpMk id="77" creationId="{8A69FA47-F259-420F-B691-85F95FFFB411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06.175" v="135"/>
          <ac:cxnSpMkLst>
            <pc:docMk/>
            <pc:sldMk cId="370923242" sldId="258"/>
            <ac:cxnSpMk id="79" creationId="{7D2F67D7-86D6-411F-8056-AB65A9E6E084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08.331" v="136"/>
          <ac:cxnSpMkLst>
            <pc:docMk/>
            <pc:sldMk cId="370923242" sldId="258"/>
            <ac:cxnSpMk id="81" creationId="{29CCBFCD-499B-4D2D-BA08-7917F9691965}"/>
          </ac:cxnSpMkLst>
        </pc:cxnChg>
        <pc:cxnChg chg="del">
          <ac:chgData name="Kasbe, Praneta Pravin" userId="S::pk34039n@pace.edu::a31649c6-83cc-4ec5-9d92-64a00cd7a3b5" providerId="AD" clId="Web-{DDB2372B-3334-24C1-0B04-812F290B42AE}" dt="2021-10-23T14:48:11.394" v="137"/>
          <ac:cxnSpMkLst>
            <pc:docMk/>
            <pc:sldMk cId="370923242" sldId="258"/>
            <ac:cxnSpMk id="83" creationId="{0177A773-5B75-4309-A823-AF0E765305B1}"/>
          </ac:cxnSpMkLst>
        </pc:cxnChg>
        <pc:cxnChg chg="del mod">
          <ac:chgData name="Kasbe, Praneta Pravin" userId="S::pk34039n@pace.edu::a31649c6-83cc-4ec5-9d92-64a00cd7a3b5" providerId="AD" clId="Web-{DDB2372B-3334-24C1-0B04-812F290B42AE}" dt="2021-10-23T14:48:02.315" v="134"/>
          <ac:cxnSpMkLst>
            <pc:docMk/>
            <pc:sldMk cId="370923242" sldId="258"/>
            <ac:cxnSpMk id="85" creationId="{AEB26A2C-3B31-4315-AAD1-75D8389FB648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5:30:42.947" v="475" actId="14100"/>
          <ac:cxnSpMkLst>
            <pc:docMk/>
            <pc:sldMk cId="370923242" sldId="258"/>
            <ac:cxnSpMk id="86" creationId="{28421F5F-E9CF-49FC-AEFA-E04825682301}"/>
          </ac:cxnSpMkLst>
        </pc:cxnChg>
        <pc:cxnChg chg="add del mod">
          <ac:chgData name="Kasbe, Praneta Pravin" userId="S::pk34039n@pace.edu::a31649c6-83cc-4ec5-9d92-64a00cd7a3b5" providerId="AD" clId="Web-{DDB2372B-3334-24C1-0B04-812F290B42AE}" dt="2021-10-23T15:31:43.261" v="484"/>
          <ac:cxnSpMkLst>
            <pc:docMk/>
            <pc:sldMk cId="370923242" sldId="258"/>
            <ac:cxnSpMk id="88" creationId="{1F2829F0-7C7D-4277-852A-FD95B1CB1D4A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5:32:12.028" v="489" actId="14100"/>
          <ac:cxnSpMkLst>
            <pc:docMk/>
            <pc:sldMk cId="370923242" sldId="258"/>
            <ac:cxnSpMk id="89" creationId="{E9F8560C-31AE-43FF-977D-E5DD0D865EFF}"/>
          </ac:cxnSpMkLst>
        </pc:cxnChg>
        <pc:cxnChg chg="add del mod">
          <ac:chgData name="Kasbe, Praneta Pravin" userId="S::pk34039n@pace.edu::a31649c6-83cc-4ec5-9d92-64a00cd7a3b5" providerId="AD" clId="Web-{DDB2372B-3334-24C1-0B04-812F290B42AE}" dt="2021-10-23T15:32:54.763" v="492"/>
          <ac:cxnSpMkLst>
            <pc:docMk/>
            <pc:sldMk cId="370923242" sldId="258"/>
            <ac:cxnSpMk id="90" creationId="{C4166AA0-F691-4E19-8B65-77DE03F55376}"/>
          </ac:cxnSpMkLst>
        </pc:cxnChg>
        <pc:cxnChg chg="add mod">
          <ac:chgData name="Kasbe, Praneta Pravin" userId="S::pk34039n@pace.edu::a31649c6-83cc-4ec5-9d92-64a00cd7a3b5" providerId="AD" clId="Web-{DDB2372B-3334-24C1-0B04-812F290B42AE}" dt="2021-10-23T15:33:06.076" v="495" actId="14100"/>
          <ac:cxnSpMkLst>
            <pc:docMk/>
            <pc:sldMk cId="370923242" sldId="258"/>
            <ac:cxnSpMk id="91" creationId="{244DBBF1-47E8-4814-AB46-3EA6853F66BA}"/>
          </ac:cxnSpMkLst>
        </pc:cxnChg>
      </pc:sldChg>
    </pc:docChg>
  </pc:docChgLst>
  <pc:docChgLst>
    <pc:chgData name="Khan, Ms. Shazia" userId="S::sk25532n@pace.edu::a04d18d1-547b-4d05-a5c8-f5b858ec4d7c" providerId="AD" clId="Web-{7D8621D6-4538-D81A-9CAA-36B0F2BB697F}"/>
    <pc:docChg chg="modSld">
      <pc:chgData name="Khan, Ms. Shazia" userId="S::sk25532n@pace.edu::a04d18d1-547b-4d05-a5c8-f5b858ec4d7c" providerId="AD" clId="Web-{7D8621D6-4538-D81A-9CAA-36B0F2BB697F}" dt="2021-10-22T15:26:59.836" v="166" actId="1076"/>
      <pc:docMkLst>
        <pc:docMk/>
      </pc:docMkLst>
      <pc:sldChg chg="addSp modSp">
        <pc:chgData name="Khan, Ms. Shazia" userId="S::sk25532n@pace.edu::a04d18d1-547b-4d05-a5c8-f5b858ec4d7c" providerId="AD" clId="Web-{7D8621D6-4538-D81A-9CAA-36B0F2BB697F}" dt="2021-10-22T15:26:59.836" v="166" actId="1076"/>
        <pc:sldMkLst>
          <pc:docMk/>
          <pc:sldMk cId="411779495" sldId="257"/>
        </pc:sldMkLst>
        <pc:spChg chg="add mod">
          <ac:chgData name="Khan, Ms. Shazia" userId="S::sk25532n@pace.edu::a04d18d1-547b-4d05-a5c8-f5b858ec4d7c" providerId="AD" clId="Web-{7D8621D6-4538-D81A-9CAA-36B0F2BB697F}" dt="2021-10-22T15:22:12.001" v="30" actId="20577"/>
          <ac:spMkLst>
            <pc:docMk/>
            <pc:sldMk cId="411779495" sldId="257"/>
            <ac:spMk id="4" creationId="{A594B15B-AF31-48CB-A3F8-D59143C7EDE3}"/>
          </ac:spMkLst>
        </pc:spChg>
        <pc:spChg chg="mod">
          <ac:chgData name="Khan, Ms. Shazia" userId="S::sk25532n@pace.edu::a04d18d1-547b-4d05-a5c8-f5b858ec4d7c" providerId="AD" clId="Web-{7D8621D6-4538-D81A-9CAA-36B0F2BB697F}" dt="2021-10-22T15:24:14.973" v="88" actId="1076"/>
          <ac:spMkLst>
            <pc:docMk/>
            <pc:sldMk cId="411779495" sldId="257"/>
            <ac:spMk id="10" creationId="{07A40C8C-E388-4B1E-A7C0-4082844A0E8F}"/>
          </ac:spMkLst>
        </pc:spChg>
        <pc:spChg chg="add mod">
          <ac:chgData name="Khan, Ms. Shazia" userId="S::sk25532n@pace.edu::a04d18d1-547b-4d05-a5c8-f5b858ec4d7c" providerId="AD" clId="Web-{7D8621D6-4538-D81A-9CAA-36B0F2BB697F}" dt="2021-10-22T15:26:17.710" v="154" actId="1076"/>
          <ac:spMkLst>
            <pc:docMk/>
            <pc:sldMk cId="411779495" sldId="257"/>
            <ac:spMk id="11" creationId="{B90206B1-B8C9-47D0-878D-FA016F8A82EB}"/>
          </ac:spMkLst>
        </pc:spChg>
        <pc:spChg chg="mod">
          <ac:chgData name="Khan, Ms. Shazia" userId="S::sk25532n@pace.edu::a04d18d1-547b-4d05-a5c8-f5b858ec4d7c" providerId="AD" clId="Web-{7D8621D6-4538-D81A-9CAA-36B0F2BB697F}" dt="2021-10-22T15:24:05.504" v="84" actId="1076"/>
          <ac:spMkLst>
            <pc:docMk/>
            <pc:sldMk cId="411779495" sldId="257"/>
            <ac:spMk id="12" creationId="{F58596CB-9D98-40B6-AC8F-5D0F886563F6}"/>
          </ac:spMkLst>
        </pc:spChg>
        <pc:spChg chg="mod">
          <ac:chgData name="Khan, Ms. Shazia" userId="S::sk25532n@pace.edu::a04d18d1-547b-4d05-a5c8-f5b858ec4d7c" providerId="AD" clId="Web-{7D8621D6-4538-D81A-9CAA-36B0F2BB697F}" dt="2021-10-22T15:24:24.285" v="89" actId="1076"/>
          <ac:spMkLst>
            <pc:docMk/>
            <pc:sldMk cId="411779495" sldId="257"/>
            <ac:spMk id="13" creationId="{695A310E-CCE2-4347-A05A-B934AD6D78EF}"/>
          </ac:spMkLst>
        </pc:spChg>
        <pc:spChg chg="mod">
          <ac:chgData name="Khan, Ms. Shazia" userId="S::sk25532n@pace.edu::a04d18d1-547b-4d05-a5c8-f5b858ec4d7c" providerId="AD" clId="Web-{7D8621D6-4538-D81A-9CAA-36B0F2BB697F}" dt="2021-10-22T15:25:24.756" v="138" actId="1076"/>
          <ac:spMkLst>
            <pc:docMk/>
            <pc:sldMk cId="411779495" sldId="257"/>
            <ac:spMk id="14" creationId="{293DED3C-81F7-402C-A61A-628F99B553FF}"/>
          </ac:spMkLst>
        </pc:spChg>
        <pc:spChg chg="add mod">
          <ac:chgData name="Khan, Ms. Shazia" userId="S::sk25532n@pace.edu::a04d18d1-547b-4d05-a5c8-f5b858ec4d7c" providerId="AD" clId="Web-{7D8621D6-4538-D81A-9CAA-36B0F2BB697F}" dt="2021-10-22T15:26:05.882" v="151" actId="1076"/>
          <ac:spMkLst>
            <pc:docMk/>
            <pc:sldMk cId="411779495" sldId="257"/>
            <ac:spMk id="15" creationId="{4AFAC8F6-E18F-427B-BAF8-76DB7D685401}"/>
          </ac:spMkLst>
        </pc:spChg>
        <pc:spChg chg="mod">
          <ac:chgData name="Khan, Ms. Shazia" userId="S::sk25532n@pace.edu::a04d18d1-547b-4d05-a5c8-f5b858ec4d7c" providerId="AD" clId="Web-{7D8621D6-4538-D81A-9CAA-36B0F2BB697F}" dt="2021-10-22T15:25:12.412" v="134" actId="14100"/>
          <ac:spMkLst>
            <pc:docMk/>
            <pc:sldMk cId="411779495" sldId="257"/>
            <ac:spMk id="16" creationId="{544EAA43-AE3B-4BCB-AA97-A53C305ABD6C}"/>
          </ac:spMkLst>
        </pc:spChg>
        <pc:spChg chg="add mod">
          <ac:chgData name="Khan, Ms. Shazia" userId="S::sk25532n@pace.edu::a04d18d1-547b-4d05-a5c8-f5b858ec4d7c" providerId="AD" clId="Web-{7D8621D6-4538-D81A-9CAA-36B0F2BB697F}" dt="2021-10-22T15:25:20.396" v="136" actId="1076"/>
          <ac:spMkLst>
            <pc:docMk/>
            <pc:sldMk cId="411779495" sldId="257"/>
            <ac:spMk id="32" creationId="{37A1EA27-2C40-4B2F-9FDA-1A83D75FDB3F}"/>
          </ac:spMkLst>
        </pc:spChg>
        <pc:spChg chg="add mod">
          <ac:chgData name="Khan, Ms. Shazia" userId="S::sk25532n@pace.edu::a04d18d1-547b-4d05-a5c8-f5b858ec4d7c" providerId="AD" clId="Web-{7D8621D6-4538-D81A-9CAA-36B0F2BB697F}" dt="2021-10-22T15:25:51.241" v="145" actId="1076"/>
          <ac:spMkLst>
            <pc:docMk/>
            <pc:sldMk cId="411779495" sldId="257"/>
            <ac:spMk id="33" creationId="{759FBA86-CC12-4984-90BE-216255EB8AA1}"/>
          </ac:spMkLst>
        </pc:spChg>
        <pc:cxnChg chg="mod">
          <ac:chgData name="Khan, Ms. Shazia" userId="S::sk25532n@pace.edu::a04d18d1-547b-4d05-a5c8-f5b858ec4d7c" providerId="AD" clId="Web-{7D8621D6-4538-D81A-9CAA-36B0F2BB697F}" dt="2021-10-22T15:26:02.506" v="149" actId="14100"/>
          <ac:cxnSpMkLst>
            <pc:docMk/>
            <pc:sldMk cId="411779495" sldId="257"/>
            <ac:cxnSpMk id="2" creationId="{183D78DD-7B0B-4498-ACBC-1ADD3D26F70F}"/>
          </ac:cxnSpMkLst>
        </pc:cxnChg>
        <pc:cxnChg chg="mod">
          <ac:chgData name="Khan, Ms. Shazia" userId="S::sk25532n@pace.edu::a04d18d1-547b-4d05-a5c8-f5b858ec4d7c" providerId="AD" clId="Web-{7D8621D6-4538-D81A-9CAA-36B0F2BB697F}" dt="2021-10-22T15:24:32.426" v="92" actId="1076"/>
          <ac:cxnSpMkLst>
            <pc:docMk/>
            <pc:sldMk cId="411779495" sldId="257"/>
            <ac:cxnSpMk id="6" creationId="{CDB74505-3F6C-4B7C-AD17-D55661AD0703}"/>
          </ac:cxnSpMkLst>
        </pc:cxnChg>
        <pc:cxnChg chg="mod">
          <ac:chgData name="Khan, Ms. Shazia" userId="S::sk25532n@pace.edu::a04d18d1-547b-4d05-a5c8-f5b858ec4d7c" providerId="AD" clId="Web-{7D8621D6-4538-D81A-9CAA-36B0F2BB697F}" dt="2021-10-22T15:24:09.379" v="86" actId="1076"/>
          <ac:cxnSpMkLst>
            <pc:docMk/>
            <pc:sldMk cId="411779495" sldId="257"/>
            <ac:cxnSpMk id="7" creationId="{A6CE5FE3-2F20-411A-9A7E-241B3623D112}"/>
          </ac:cxnSpMkLst>
        </pc:cxnChg>
        <pc:cxnChg chg="mod">
          <ac:chgData name="Khan, Ms. Shazia" userId="S::sk25532n@pace.edu::a04d18d1-547b-4d05-a5c8-f5b858ec4d7c" providerId="AD" clId="Web-{7D8621D6-4538-D81A-9CAA-36B0F2BB697F}" dt="2021-10-22T15:25:35.709" v="141" actId="1076"/>
          <ac:cxnSpMkLst>
            <pc:docMk/>
            <pc:sldMk cId="411779495" sldId="257"/>
            <ac:cxnSpMk id="17" creationId="{352E62B2-FC6E-4259-B7AC-B216C2180665}"/>
          </ac:cxnSpMkLst>
        </pc:cxnChg>
        <pc:cxnChg chg="mod">
          <ac:chgData name="Khan, Ms. Shazia" userId="S::sk25532n@pace.edu::a04d18d1-547b-4d05-a5c8-f5b858ec4d7c" providerId="AD" clId="Web-{7D8621D6-4538-D81A-9CAA-36B0F2BB697F}" dt="2021-10-22T15:25:22.240" v="137" actId="1076"/>
          <ac:cxnSpMkLst>
            <pc:docMk/>
            <pc:sldMk cId="411779495" sldId="257"/>
            <ac:cxnSpMk id="18" creationId="{98794835-6EEE-4AEC-9A9E-EBEC72CC7174}"/>
          </ac:cxnSpMkLst>
        </pc:cxnChg>
        <pc:cxnChg chg="mod">
          <ac:chgData name="Khan, Ms. Shazia" userId="S::sk25532n@pace.edu::a04d18d1-547b-4d05-a5c8-f5b858ec4d7c" providerId="AD" clId="Web-{7D8621D6-4538-D81A-9CAA-36B0F2BB697F}" dt="2021-10-22T15:25:27.584" v="139" actId="1076"/>
          <ac:cxnSpMkLst>
            <pc:docMk/>
            <pc:sldMk cId="411779495" sldId="257"/>
            <ac:cxnSpMk id="20" creationId="{09D74E19-67FF-4919-AFBA-8984FD15964E}"/>
          </ac:cxnSpMkLst>
        </pc:cxnChg>
        <pc:cxnChg chg="mod">
          <ac:chgData name="Khan, Ms. Shazia" userId="S::sk25532n@pace.edu::a04d18d1-547b-4d05-a5c8-f5b858ec4d7c" providerId="AD" clId="Web-{7D8621D6-4538-D81A-9CAA-36B0F2BB697F}" dt="2021-10-22T15:26:14.382" v="153" actId="14100"/>
          <ac:cxnSpMkLst>
            <pc:docMk/>
            <pc:sldMk cId="411779495" sldId="257"/>
            <ac:cxnSpMk id="21" creationId="{1B9830E8-D0E6-437E-BD6A-113DDF72C490}"/>
          </ac:cxnSpMkLst>
        </pc:cxnChg>
        <pc:cxnChg chg="mod">
          <ac:chgData name="Khan, Ms. Shazia" userId="S::sk25532n@pace.edu::a04d18d1-547b-4d05-a5c8-f5b858ec4d7c" providerId="AD" clId="Web-{7D8621D6-4538-D81A-9CAA-36B0F2BB697F}" dt="2021-10-22T15:26:04.335" v="150" actId="1076"/>
          <ac:cxnSpMkLst>
            <pc:docMk/>
            <pc:sldMk cId="411779495" sldId="257"/>
            <ac:cxnSpMk id="23" creationId="{655B1894-8C68-42EC-8D9F-7EA8ADA2BB66}"/>
          </ac:cxnSpMkLst>
        </pc:cxnChg>
        <pc:cxnChg chg="mod">
          <ac:chgData name="Khan, Ms. Shazia" userId="S::sk25532n@pace.edu::a04d18d1-547b-4d05-a5c8-f5b858ec4d7c" providerId="AD" clId="Web-{7D8621D6-4538-D81A-9CAA-36B0F2BB697F}" dt="2021-10-22T15:24:26.817" v="90" actId="1076"/>
          <ac:cxnSpMkLst>
            <pc:docMk/>
            <pc:sldMk cId="411779495" sldId="257"/>
            <ac:cxnSpMk id="24" creationId="{5F43D8FC-B6EA-41D1-A8CA-0145E55D59F6}"/>
          </ac:cxnSpMkLst>
        </pc:cxnChg>
        <pc:cxnChg chg="mod">
          <ac:chgData name="Khan, Ms. Shazia" userId="S::sk25532n@pace.edu::a04d18d1-547b-4d05-a5c8-f5b858ec4d7c" providerId="AD" clId="Web-{7D8621D6-4538-D81A-9CAA-36B0F2BB697F}" dt="2021-10-22T15:24:28.770" v="91" actId="1076"/>
          <ac:cxnSpMkLst>
            <pc:docMk/>
            <pc:sldMk cId="411779495" sldId="257"/>
            <ac:cxnSpMk id="28" creationId="{B5FC34BF-2380-4069-81BF-313D00D9AE3E}"/>
          </ac:cxnSpMkLst>
        </pc:cxnChg>
        <pc:cxnChg chg="add mod">
          <ac:chgData name="Khan, Ms. Shazia" userId="S::sk25532n@pace.edu::a04d18d1-547b-4d05-a5c8-f5b858ec4d7c" providerId="AD" clId="Web-{7D8621D6-4538-D81A-9CAA-36B0F2BB697F}" dt="2021-10-22T15:23:22.503" v="76" actId="1076"/>
          <ac:cxnSpMkLst>
            <pc:docMk/>
            <pc:sldMk cId="411779495" sldId="257"/>
            <ac:cxnSpMk id="29" creationId="{C5348A12-1313-4F92-9A31-42ED28D3361A}"/>
          </ac:cxnSpMkLst>
        </pc:cxnChg>
        <pc:cxnChg chg="add mod">
          <ac:chgData name="Khan, Ms. Shazia" userId="S::sk25532n@pace.edu::a04d18d1-547b-4d05-a5c8-f5b858ec4d7c" providerId="AD" clId="Web-{7D8621D6-4538-D81A-9CAA-36B0F2BB697F}" dt="2021-10-22T15:25:56.959" v="147" actId="1076"/>
          <ac:cxnSpMkLst>
            <pc:docMk/>
            <pc:sldMk cId="411779495" sldId="257"/>
            <ac:cxnSpMk id="30" creationId="{A9B5B66A-F663-472C-B775-1AAB7116BEBB}"/>
          </ac:cxnSpMkLst>
        </pc:cxnChg>
        <pc:cxnChg chg="add mod">
          <ac:chgData name="Khan, Ms. Shazia" userId="S::sk25532n@pace.edu::a04d18d1-547b-4d05-a5c8-f5b858ec4d7c" providerId="AD" clId="Web-{7D8621D6-4538-D81A-9CAA-36B0F2BB697F}" dt="2021-10-22T15:25:49.725" v="144" actId="1076"/>
          <ac:cxnSpMkLst>
            <pc:docMk/>
            <pc:sldMk cId="411779495" sldId="257"/>
            <ac:cxnSpMk id="31" creationId="{FC2253B1-BD46-48EE-8CE4-658B42A507B0}"/>
          </ac:cxnSpMkLst>
        </pc:cxnChg>
        <pc:cxnChg chg="add mod">
          <ac:chgData name="Khan, Ms. Shazia" userId="S::sk25532n@pace.edu::a04d18d1-547b-4d05-a5c8-f5b858ec4d7c" providerId="AD" clId="Web-{7D8621D6-4538-D81A-9CAA-36B0F2BB697F}" dt="2021-10-22T15:26:59.836" v="166" actId="1076"/>
          <ac:cxnSpMkLst>
            <pc:docMk/>
            <pc:sldMk cId="411779495" sldId="257"/>
            <ac:cxnSpMk id="34" creationId="{5FFC6DAB-8DE3-44AB-87FB-3B05DA162F1D}"/>
          </ac:cxnSpMkLst>
        </pc:cxnChg>
      </pc:sldChg>
    </pc:docChg>
  </pc:docChgLst>
  <pc:docChgLst>
    <pc:chgData name="Khan, Ms. Shazia" userId="S::sk25532n@pace.edu::a04d18d1-547b-4d05-a5c8-f5b858ec4d7c" providerId="AD" clId="Web-{A56D5992-12E3-C9FA-1FF2-FDD9DB8C433F}"/>
    <pc:docChg chg="modSld">
      <pc:chgData name="Khan, Ms. Shazia" userId="S::sk25532n@pace.edu::a04d18d1-547b-4d05-a5c8-f5b858ec4d7c" providerId="AD" clId="Web-{A56D5992-12E3-C9FA-1FF2-FDD9DB8C433F}" dt="2021-10-22T18:01:56.304" v="145"/>
      <pc:docMkLst>
        <pc:docMk/>
      </pc:docMkLst>
      <pc:sldChg chg="addSp delSp modSp">
        <pc:chgData name="Khan, Ms. Shazia" userId="S::sk25532n@pace.edu::a04d18d1-547b-4d05-a5c8-f5b858ec4d7c" providerId="AD" clId="Web-{A56D5992-12E3-C9FA-1FF2-FDD9DB8C433F}" dt="2021-10-22T18:01:56.304" v="145"/>
        <pc:sldMkLst>
          <pc:docMk/>
          <pc:sldMk cId="411779495" sldId="257"/>
        </pc:sldMkLst>
        <pc:spChg chg="mod">
          <ac:chgData name="Khan, Ms. Shazia" userId="S::sk25532n@pace.edu::a04d18d1-547b-4d05-a5c8-f5b858ec4d7c" providerId="AD" clId="Web-{A56D5992-12E3-C9FA-1FF2-FDD9DB8C433F}" dt="2021-10-22T18:01:56.304" v="145"/>
          <ac:spMkLst>
            <pc:docMk/>
            <pc:sldMk cId="411779495" sldId="257"/>
            <ac:spMk id="3" creationId="{1FB0193C-490A-4B13-A4CE-12863B94B957}"/>
          </ac:spMkLst>
        </pc:spChg>
        <pc:spChg chg="mod">
          <ac:chgData name="Khan, Ms. Shazia" userId="S::sk25532n@pace.edu::a04d18d1-547b-4d05-a5c8-f5b858ec4d7c" providerId="AD" clId="Web-{A56D5992-12E3-C9FA-1FF2-FDD9DB8C433F}" dt="2021-10-22T17:54:02.241" v="69" actId="1076"/>
          <ac:spMkLst>
            <pc:docMk/>
            <pc:sldMk cId="411779495" sldId="257"/>
            <ac:spMk id="4" creationId="{A594B15B-AF31-48CB-A3F8-D59143C7EDE3}"/>
          </ac:spMkLst>
        </pc:spChg>
        <pc:spChg chg="mod">
          <ac:chgData name="Khan, Ms. Shazia" userId="S::sk25532n@pace.edu::a04d18d1-547b-4d05-a5c8-f5b858ec4d7c" providerId="AD" clId="Web-{A56D5992-12E3-C9FA-1FF2-FDD9DB8C433F}" dt="2021-10-22T17:56:08.261" v="86" actId="1076"/>
          <ac:spMkLst>
            <pc:docMk/>
            <pc:sldMk cId="411779495" sldId="257"/>
            <ac:spMk id="5" creationId="{D4455A36-0773-4808-92DF-56BDAFCBDBC2}"/>
          </ac:spMkLst>
        </pc:spChg>
        <pc:spChg chg="mod">
          <ac:chgData name="Khan, Ms. Shazia" userId="S::sk25532n@pace.edu::a04d18d1-547b-4d05-a5c8-f5b858ec4d7c" providerId="AD" clId="Web-{A56D5992-12E3-C9FA-1FF2-FDD9DB8C433F}" dt="2021-10-22T18:01:51.038" v="143" actId="14100"/>
          <ac:spMkLst>
            <pc:docMk/>
            <pc:sldMk cId="411779495" sldId="257"/>
            <ac:spMk id="6" creationId="{9CC2FECA-ABB5-4AB4-8BD0-E54B1AD1AC87}"/>
          </ac:spMkLst>
        </pc:spChg>
        <pc:spChg chg="del">
          <ac:chgData name="Khan, Ms. Shazia" userId="S::sk25532n@pace.edu::a04d18d1-547b-4d05-a5c8-f5b858ec4d7c" providerId="AD" clId="Web-{A56D5992-12E3-C9FA-1FF2-FDD9DB8C433F}" dt="2021-10-22T17:48:38.089" v="0"/>
          <ac:spMkLst>
            <pc:docMk/>
            <pc:sldMk cId="411779495" sldId="257"/>
            <ac:spMk id="7" creationId="{A0C4CCB2-3A82-40F9-B0AF-DA478C7EBB54}"/>
          </ac:spMkLst>
        </pc:spChg>
        <pc:spChg chg="add del mod">
          <ac:chgData name="Khan, Ms. Shazia" userId="S::sk25532n@pace.edu::a04d18d1-547b-4d05-a5c8-f5b858ec4d7c" providerId="AD" clId="Web-{A56D5992-12E3-C9FA-1FF2-FDD9DB8C433F}" dt="2021-10-22T18:01:30.631" v="142"/>
          <ac:spMkLst>
            <pc:docMk/>
            <pc:sldMk cId="411779495" sldId="257"/>
            <ac:spMk id="9" creationId="{AEEABA06-925C-4EE3-BB1A-7B0934D36BE0}"/>
          </ac:spMkLst>
        </pc:spChg>
        <pc:spChg chg="mod">
          <ac:chgData name="Khan, Ms. Shazia" userId="S::sk25532n@pace.edu::a04d18d1-547b-4d05-a5c8-f5b858ec4d7c" providerId="AD" clId="Web-{A56D5992-12E3-C9FA-1FF2-FDD9DB8C433F}" dt="2021-10-22T17:53:20.864" v="61" actId="1076"/>
          <ac:spMkLst>
            <pc:docMk/>
            <pc:sldMk cId="411779495" sldId="257"/>
            <ac:spMk id="11" creationId="{B90206B1-B8C9-47D0-878D-FA016F8A82EB}"/>
          </ac:spMkLst>
        </pc:spChg>
        <pc:spChg chg="del">
          <ac:chgData name="Khan, Ms. Shazia" userId="S::sk25532n@pace.edu::a04d18d1-547b-4d05-a5c8-f5b858ec4d7c" providerId="AD" clId="Web-{A56D5992-12E3-C9FA-1FF2-FDD9DB8C433F}" dt="2021-10-22T17:48:49.980" v="3"/>
          <ac:spMkLst>
            <pc:docMk/>
            <pc:sldMk cId="411779495" sldId="257"/>
            <ac:spMk id="13" creationId="{695A310E-CCE2-4347-A05A-B934AD6D78EF}"/>
          </ac:spMkLst>
        </pc:spChg>
        <pc:spChg chg="mod">
          <ac:chgData name="Khan, Ms. Shazia" userId="S::sk25532n@pace.edu::a04d18d1-547b-4d05-a5c8-f5b858ec4d7c" providerId="AD" clId="Web-{A56D5992-12E3-C9FA-1FF2-FDD9DB8C433F}" dt="2021-10-22T17:52:17.815" v="47" actId="1076"/>
          <ac:spMkLst>
            <pc:docMk/>
            <pc:sldMk cId="411779495" sldId="257"/>
            <ac:spMk id="14" creationId="{293DED3C-81F7-402C-A61A-628F99B553FF}"/>
          </ac:spMkLst>
        </pc:spChg>
        <pc:spChg chg="mod">
          <ac:chgData name="Khan, Ms. Shazia" userId="S::sk25532n@pace.edu::a04d18d1-547b-4d05-a5c8-f5b858ec4d7c" providerId="AD" clId="Web-{A56D5992-12E3-C9FA-1FF2-FDD9DB8C433F}" dt="2021-10-22T17:53:09.879" v="58" actId="1076"/>
          <ac:spMkLst>
            <pc:docMk/>
            <pc:sldMk cId="411779495" sldId="257"/>
            <ac:spMk id="15" creationId="{4AFAC8F6-E18F-427B-BAF8-76DB7D685401}"/>
          </ac:spMkLst>
        </pc:spChg>
        <pc:spChg chg="mod">
          <ac:chgData name="Khan, Ms. Shazia" userId="S::sk25532n@pace.edu::a04d18d1-547b-4d05-a5c8-f5b858ec4d7c" providerId="AD" clId="Web-{A56D5992-12E3-C9FA-1FF2-FDD9DB8C433F}" dt="2021-10-22T17:57:53.311" v="108" actId="1076"/>
          <ac:spMkLst>
            <pc:docMk/>
            <pc:sldMk cId="411779495" sldId="257"/>
            <ac:spMk id="16" creationId="{544EAA43-AE3B-4BCB-AA97-A53C305ABD6C}"/>
          </ac:spMkLst>
        </pc:spChg>
        <pc:spChg chg="mod">
          <ac:chgData name="Khan, Ms. Shazia" userId="S::sk25532n@pace.edu::a04d18d1-547b-4d05-a5c8-f5b858ec4d7c" providerId="AD" clId="Web-{A56D5992-12E3-C9FA-1FF2-FDD9DB8C433F}" dt="2021-10-22T17:52:39.613" v="51" actId="1076"/>
          <ac:spMkLst>
            <pc:docMk/>
            <pc:sldMk cId="411779495" sldId="257"/>
            <ac:spMk id="22" creationId="{5FC840C6-8CD2-4E68-986F-0474433A865B}"/>
          </ac:spMkLst>
        </pc:spChg>
        <pc:spChg chg="mod">
          <ac:chgData name="Khan, Ms. Shazia" userId="S::sk25532n@pace.edu::a04d18d1-547b-4d05-a5c8-f5b858ec4d7c" providerId="AD" clId="Web-{A56D5992-12E3-C9FA-1FF2-FDD9DB8C433F}" dt="2021-10-22T17:53:16.630" v="60" actId="1076"/>
          <ac:spMkLst>
            <pc:docMk/>
            <pc:sldMk cId="411779495" sldId="257"/>
            <ac:spMk id="25" creationId="{545F0C4C-2060-4F71-A01C-D891FE842DC6}"/>
          </ac:spMkLst>
        </pc:spChg>
        <pc:spChg chg="mod">
          <ac:chgData name="Khan, Ms. Shazia" userId="S::sk25532n@pace.edu::a04d18d1-547b-4d05-a5c8-f5b858ec4d7c" providerId="AD" clId="Web-{A56D5992-12E3-C9FA-1FF2-FDD9DB8C433F}" dt="2021-10-22T17:52:27.894" v="49" actId="1076"/>
          <ac:spMkLst>
            <pc:docMk/>
            <pc:sldMk cId="411779495" sldId="257"/>
            <ac:spMk id="32" creationId="{37A1EA27-2C40-4B2F-9FDA-1A83D75FDB3F}"/>
          </ac:spMkLst>
        </pc:spChg>
        <pc:spChg chg="mod">
          <ac:chgData name="Khan, Ms. Shazia" userId="S::sk25532n@pace.edu::a04d18d1-547b-4d05-a5c8-f5b858ec4d7c" providerId="AD" clId="Web-{A56D5992-12E3-C9FA-1FF2-FDD9DB8C433F}" dt="2021-10-22T17:57:58.155" v="109" actId="14100"/>
          <ac:spMkLst>
            <pc:docMk/>
            <pc:sldMk cId="411779495" sldId="257"/>
            <ac:spMk id="33" creationId="{759FBA86-CC12-4984-90BE-216255EB8AA1}"/>
          </ac:spMkLst>
        </pc:spChg>
        <pc:spChg chg="mod">
          <ac:chgData name="Khan, Ms. Shazia" userId="S::sk25532n@pace.edu::a04d18d1-547b-4d05-a5c8-f5b858ec4d7c" providerId="AD" clId="Web-{A56D5992-12E3-C9FA-1FF2-FDD9DB8C433F}" dt="2021-10-22T17:54:44.992" v="73" actId="1076"/>
          <ac:spMkLst>
            <pc:docMk/>
            <pc:sldMk cId="411779495" sldId="257"/>
            <ac:spMk id="35" creationId="{BB82C071-EECC-41A1-B480-D7303376D011}"/>
          </ac:spMkLst>
        </pc:spChg>
        <pc:spChg chg="mod">
          <ac:chgData name="Khan, Ms. Shazia" userId="S::sk25532n@pace.edu::a04d18d1-547b-4d05-a5c8-f5b858ec4d7c" providerId="AD" clId="Web-{A56D5992-12E3-C9FA-1FF2-FDD9DB8C433F}" dt="2021-10-22T17:54:12.928" v="71" actId="1076"/>
          <ac:spMkLst>
            <pc:docMk/>
            <pc:sldMk cId="411779495" sldId="257"/>
            <ac:spMk id="36" creationId="{2DC3348A-1176-45BA-99C2-B27E06D06E7B}"/>
          </ac:spMkLst>
        </pc:spChg>
        <pc:spChg chg="mod">
          <ac:chgData name="Khan, Ms. Shazia" userId="S::sk25532n@pace.edu::a04d18d1-547b-4d05-a5c8-f5b858ec4d7c" providerId="AD" clId="Web-{A56D5992-12E3-C9FA-1FF2-FDD9DB8C433F}" dt="2021-10-22T17:54:56.742" v="75" actId="1076"/>
          <ac:spMkLst>
            <pc:docMk/>
            <pc:sldMk cId="411779495" sldId="257"/>
            <ac:spMk id="37" creationId="{7F9F38A6-C8CA-44B5-9422-C271F428A617}"/>
          </ac:spMkLst>
        </pc:spChg>
        <pc:spChg chg="mod">
          <ac:chgData name="Khan, Ms. Shazia" userId="S::sk25532n@pace.edu::a04d18d1-547b-4d05-a5c8-f5b858ec4d7c" providerId="AD" clId="Web-{A56D5992-12E3-C9FA-1FF2-FDD9DB8C433F}" dt="2021-10-22T17:55:59.979" v="85" actId="1076"/>
          <ac:spMkLst>
            <pc:docMk/>
            <pc:sldMk cId="411779495" sldId="257"/>
            <ac:spMk id="48" creationId="{7FD4623F-FC02-4AE9-8208-C37CCE0AC572}"/>
          </ac:spMkLst>
        </pc:spChg>
        <pc:spChg chg="mod">
          <ac:chgData name="Khan, Ms. Shazia" userId="S::sk25532n@pace.edu::a04d18d1-547b-4d05-a5c8-f5b858ec4d7c" providerId="AD" clId="Web-{A56D5992-12E3-C9FA-1FF2-FDD9DB8C433F}" dt="2021-10-22T17:55:56.651" v="84" actId="1076"/>
          <ac:spMkLst>
            <pc:docMk/>
            <pc:sldMk cId="411779495" sldId="257"/>
            <ac:spMk id="49" creationId="{2CC1373B-C5A8-4C31-B458-9046BFF0A344}"/>
          </ac:spMkLst>
        </pc:spChg>
        <pc:spChg chg="del">
          <ac:chgData name="Khan, Ms. Shazia" userId="S::sk25532n@pace.edu::a04d18d1-547b-4d05-a5c8-f5b858ec4d7c" providerId="AD" clId="Web-{A56D5992-12E3-C9FA-1FF2-FDD9DB8C433F}" dt="2021-10-22T17:48:40.339" v="1"/>
          <ac:spMkLst>
            <pc:docMk/>
            <pc:sldMk cId="411779495" sldId="257"/>
            <ac:spMk id="50" creationId="{42881002-4EDC-42A0-8203-8DCDF48BFB27}"/>
          </ac:spMkLst>
        </pc:spChg>
        <pc:spChg chg="mod">
          <ac:chgData name="Khan, Ms. Shazia" userId="S::sk25532n@pace.edu::a04d18d1-547b-4d05-a5c8-f5b858ec4d7c" providerId="AD" clId="Web-{A56D5992-12E3-C9FA-1FF2-FDD9DB8C433F}" dt="2021-10-22T17:53:13.317" v="59" actId="1076"/>
          <ac:spMkLst>
            <pc:docMk/>
            <pc:sldMk cId="411779495" sldId="257"/>
            <ac:spMk id="54" creationId="{A0389C8B-CAD4-4938-AE8D-966E30343013}"/>
          </ac:spMkLst>
        </pc:spChg>
        <pc:cxnChg chg="mod">
          <ac:chgData name="Khan, Ms. Shazia" userId="S::sk25532n@pace.edu::a04d18d1-547b-4d05-a5c8-f5b858ec4d7c" providerId="AD" clId="Web-{A56D5992-12E3-C9FA-1FF2-FDD9DB8C433F}" dt="2021-10-22T17:52:57.035" v="56" actId="1076"/>
          <ac:cxnSpMkLst>
            <pc:docMk/>
            <pc:sldMk cId="411779495" sldId="257"/>
            <ac:cxnSpMk id="2" creationId="{183D78DD-7B0B-4498-ACBC-1ADD3D26F70F}"/>
          </ac:cxnSpMkLst>
        </pc:cxnChg>
        <pc:cxnChg chg="del">
          <ac:chgData name="Khan, Ms. Shazia" userId="S::sk25532n@pace.edu::a04d18d1-547b-4d05-a5c8-f5b858ec4d7c" providerId="AD" clId="Web-{A56D5992-12E3-C9FA-1FF2-FDD9DB8C433F}" dt="2021-10-22T17:48:59.121" v="5"/>
          <ac:cxnSpMkLst>
            <pc:docMk/>
            <pc:sldMk cId="411779495" sldId="257"/>
            <ac:cxnSpMk id="8" creationId="{CB88A032-BD56-4895-BCD5-2D9FC67415CD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2:52.394" v="55" actId="14100"/>
          <ac:cxnSpMkLst>
            <pc:docMk/>
            <pc:sldMk cId="411779495" sldId="257"/>
            <ac:cxnSpMk id="17" creationId="{352E62B2-FC6E-4259-B7AC-B216C2180665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2:09.971" v="45" actId="14100"/>
          <ac:cxnSpMkLst>
            <pc:docMk/>
            <pc:sldMk cId="411779495" sldId="257"/>
            <ac:cxnSpMk id="18" creationId="{98794835-6EEE-4AEC-9A9E-EBEC72CC7174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3:56.272" v="68" actId="1076"/>
          <ac:cxnSpMkLst>
            <pc:docMk/>
            <pc:sldMk cId="411779495" sldId="257"/>
            <ac:cxnSpMk id="19" creationId="{6490E689-B3C6-4E9B-8309-468E0FE9C587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2:34.863" v="50" actId="1076"/>
          <ac:cxnSpMkLst>
            <pc:docMk/>
            <pc:sldMk cId="411779495" sldId="257"/>
            <ac:cxnSpMk id="20" creationId="{09D74E19-67FF-4919-AFBA-8984FD15964E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3:25.317" v="62" actId="1076"/>
          <ac:cxnSpMkLst>
            <pc:docMk/>
            <pc:sldMk cId="411779495" sldId="257"/>
            <ac:cxnSpMk id="21" creationId="{1B9830E8-D0E6-437E-BD6A-113DDF72C490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3:04.504" v="57" actId="1076"/>
          <ac:cxnSpMkLst>
            <pc:docMk/>
            <pc:sldMk cId="411779495" sldId="257"/>
            <ac:cxnSpMk id="23" creationId="{655B1894-8C68-42EC-8D9F-7EA8ADA2BB66}"/>
          </ac:cxnSpMkLst>
        </pc:cxnChg>
        <pc:cxnChg chg="del">
          <ac:chgData name="Khan, Ms. Shazia" userId="S::sk25532n@pace.edu::a04d18d1-547b-4d05-a5c8-f5b858ec4d7c" providerId="AD" clId="Web-{A56D5992-12E3-C9FA-1FF2-FDD9DB8C433F}" dt="2021-10-22T17:48:53.464" v="4"/>
          <ac:cxnSpMkLst>
            <pc:docMk/>
            <pc:sldMk cId="411779495" sldId="257"/>
            <ac:cxnSpMk id="24" creationId="{5F43D8FC-B6EA-41D1-A8CA-0145E55D59F6}"/>
          </ac:cxnSpMkLst>
        </pc:cxnChg>
        <pc:cxnChg chg="del">
          <ac:chgData name="Khan, Ms. Shazia" userId="S::sk25532n@pace.edu::a04d18d1-547b-4d05-a5c8-f5b858ec4d7c" providerId="AD" clId="Web-{A56D5992-12E3-C9FA-1FF2-FDD9DB8C433F}" dt="2021-10-22T17:48:43.417" v="2"/>
          <ac:cxnSpMkLst>
            <pc:docMk/>
            <pc:sldMk cId="411779495" sldId="257"/>
            <ac:cxnSpMk id="28" creationId="{B5FC34BF-2380-4069-81BF-313D00D9AE3E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7:35.404" v="103" actId="1076"/>
          <ac:cxnSpMkLst>
            <pc:docMk/>
            <pc:sldMk cId="411779495" sldId="257"/>
            <ac:cxnSpMk id="29" creationId="{C5348A12-1313-4F92-9A31-42ED28D3361A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7:40.967" v="105" actId="1076"/>
          <ac:cxnSpMkLst>
            <pc:docMk/>
            <pc:sldMk cId="411779495" sldId="257"/>
            <ac:cxnSpMk id="30" creationId="{A9B5B66A-F663-472C-B775-1AAB7116BEBB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7:45.795" v="106" actId="1076"/>
          <ac:cxnSpMkLst>
            <pc:docMk/>
            <pc:sldMk cId="411779495" sldId="257"/>
            <ac:cxnSpMk id="31" creationId="{FC2253B1-BD46-48EE-8CE4-658B42A507B0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7:38.717" v="104" actId="1076"/>
          <ac:cxnSpMkLst>
            <pc:docMk/>
            <pc:sldMk cId="411779495" sldId="257"/>
            <ac:cxnSpMk id="34" creationId="{5FFC6DAB-8DE3-44AB-87FB-3B05DA162F1D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4:37.757" v="72" actId="1076"/>
          <ac:cxnSpMkLst>
            <pc:docMk/>
            <pc:sldMk cId="411779495" sldId="257"/>
            <ac:cxnSpMk id="38" creationId="{37E51CB7-D50D-4385-9BA7-3F16C5677A7E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5:38.385" v="80" actId="1076"/>
          <ac:cxnSpMkLst>
            <pc:docMk/>
            <pc:sldMk cId="411779495" sldId="257"/>
            <ac:cxnSpMk id="39" creationId="{91D30A61-B325-4252-96B4-D623E5118E23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4:08.413" v="70" actId="1076"/>
          <ac:cxnSpMkLst>
            <pc:docMk/>
            <pc:sldMk cId="411779495" sldId="257"/>
            <ac:cxnSpMk id="40" creationId="{89CC6D9E-4349-4CD2-A75C-49242A4EE722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5:33.822" v="79" actId="1076"/>
          <ac:cxnSpMkLst>
            <pc:docMk/>
            <pc:sldMk cId="411779495" sldId="257"/>
            <ac:cxnSpMk id="41" creationId="{0ED8B173-443F-4B8D-A05D-17CB82B871A1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5:53.698" v="83" actId="1076"/>
          <ac:cxnSpMkLst>
            <pc:docMk/>
            <pc:sldMk cId="411779495" sldId="257"/>
            <ac:cxnSpMk id="42" creationId="{FD30032A-BB44-49FE-A873-01BFA1240A3E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5:47.135" v="82" actId="1076"/>
          <ac:cxnSpMkLst>
            <pc:docMk/>
            <pc:sldMk cId="411779495" sldId="257"/>
            <ac:cxnSpMk id="44" creationId="{F385B19E-CEDD-483D-A586-A0B0433F6B01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4:51.024" v="74" actId="1076"/>
          <ac:cxnSpMkLst>
            <pc:docMk/>
            <pc:sldMk cId="411779495" sldId="257"/>
            <ac:cxnSpMk id="45" creationId="{D1645D87-E327-4D3C-8AE9-67172F8D172A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5:16.196" v="78" actId="14100"/>
          <ac:cxnSpMkLst>
            <pc:docMk/>
            <pc:sldMk cId="411779495" sldId="257"/>
            <ac:cxnSpMk id="51" creationId="{373D5BD8-62EB-4A5A-82A0-AA0E4FE7449A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9:32.830" v="124" actId="14100"/>
          <ac:cxnSpMkLst>
            <pc:docMk/>
            <pc:sldMk cId="411779495" sldId="257"/>
            <ac:cxnSpMk id="53" creationId="{9E6322E7-7177-4213-8FC6-8E32F4DBEB20}"/>
          </ac:cxnSpMkLst>
        </pc:cxnChg>
        <pc:cxnChg chg="mod">
          <ac:chgData name="Khan, Ms. Shazia" userId="S::sk25532n@pace.edu::a04d18d1-547b-4d05-a5c8-f5b858ec4d7c" providerId="AD" clId="Web-{A56D5992-12E3-C9FA-1FF2-FDD9DB8C433F}" dt="2021-10-22T18:00:18.722" v="131" actId="1076"/>
          <ac:cxnSpMkLst>
            <pc:docMk/>
            <pc:sldMk cId="411779495" sldId="257"/>
            <ac:cxnSpMk id="60" creationId="{71E8A1FF-B340-4F7C-9B5F-05128104EF29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6:31.011" v="90" actId="14100"/>
          <ac:cxnSpMkLst>
            <pc:docMk/>
            <pc:sldMk cId="411779495" sldId="257"/>
            <ac:cxnSpMk id="62" creationId="{C15D37A5-E581-417F-8051-DD9BD8F06242}"/>
          </ac:cxnSpMkLst>
        </pc:cxnChg>
        <pc:cxnChg chg="mod">
          <ac:chgData name="Khan, Ms. Shazia" userId="S::sk25532n@pace.edu::a04d18d1-547b-4d05-a5c8-f5b858ec4d7c" providerId="AD" clId="Web-{A56D5992-12E3-C9FA-1FF2-FDD9DB8C433F}" dt="2021-10-22T18:00:24.269" v="132" actId="14100"/>
          <ac:cxnSpMkLst>
            <pc:docMk/>
            <pc:sldMk cId="411779495" sldId="257"/>
            <ac:cxnSpMk id="63" creationId="{C9F602B1-9926-40F0-ABA0-38FF203718E3}"/>
          </ac:cxnSpMkLst>
        </pc:cxnChg>
        <pc:cxnChg chg="mod">
          <ac:chgData name="Khan, Ms. Shazia" userId="S::sk25532n@pace.edu::a04d18d1-547b-4d05-a5c8-f5b858ec4d7c" providerId="AD" clId="Web-{A56D5992-12E3-C9FA-1FF2-FDD9DB8C433F}" dt="2021-10-22T17:58:15.734" v="113" actId="14100"/>
          <ac:cxnSpMkLst>
            <pc:docMk/>
            <pc:sldMk cId="411779495" sldId="257"/>
            <ac:cxnSpMk id="64" creationId="{D4594E21-F8E5-409C-8CB9-92FEEC757D71}"/>
          </ac:cxnSpMkLst>
        </pc:cxnChg>
      </pc:sldChg>
    </pc:docChg>
  </pc:docChgLst>
  <pc:docChgLst>
    <pc:chgData name="Khan, Ms. Shazia" userId="S::sk25532n@pace.edu::a04d18d1-547b-4d05-a5c8-f5b858ec4d7c" providerId="AD" clId="Web-{163B3372-94FA-7532-A76D-9AFC13DB8A04}"/>
    <pc:docChg chg="modSld">
      <pc:chgData name="Khan, Ms. Shazia" userId="S::sk25532n@pace.edu::a04d18d1-547b-4d05-a5c8-f5b858ec4d7c" providerId="AD" clId="Web-{163B3372-94FA-7532-A76D-9AFC13DB8A04}" dt="2021-10-22T14:47:17.619" v="53" actId="20577"/>
      <pc:docMkLst>
        <pc:docMk/>
      </pc:docMkLst>
      <pc:sldChg chg="modSp">
        <pc:chgData name="Khan, Ms. Shazia" userId="S::sk25532n@pace.edu::a04d18d1-547b-4d05-a5c8-f5b858ec4d7c" providerId="AD" clId="Web-{163B3372-94FA-7532-A76D-9AFC13DB8A04}" dt="2021-10-22T14:47:17.619" v="53" actId="20577"/>
        <pc:sldMkLst>
          <pc:docMk/>
          <pc:sldMk cId="0" sldId="256"/>
        </pc:sldMkLst>
        <pc:spChg chg="mod">
          <ac:chgData name="Khan, Ms. Shazia" userId="S::sk25532n@pace.edu::a04d18d1-547b-4d05-a5c8-f5b858ec4d7c" providerId="AD" clId="Web-{163B3372-94FA-7532-A76D-9AFC13DB8A04}" dt="2021-10-22T14:43:27.583" v="2" actId="2057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Khan, Ms. Shazia" userId="S::sk25532n@pace.edu::a04d18d1-547b-4d05-a5c8-f5b858ec4d7c" providerId="AD" clId="Web-{163B3372-94FA-7532-A76D-9AFC13DB8A04}" dt="2021-10-22T14:45:14.444" v="14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Khan, Ms. Shazia" userId="S::sk25532n@pace.edu::a04d18d1-547b-4d05-a5c8-f5b858ec4d7c" providerId="AD" clId="Web-{163B3372-94FA-7532-A76D-9AFC13DB8A04}" dt="2021-10-22T14:45:58.274" v="21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Khan, Ms. Shazia" userId="S::sk25532n@pace.edu::a04d18d1-547b-4d05-a5c8-f5b858ec4d7c" providerId="AD" clId="Web-{163B3372-94FA-7532-A76D-9AFC13DB8A04}" dt="2021-10-22T14:46:06.227" v="32" actId="20577"/>
          <ac:spMkLst>
            <pc:docMk/>
            <pc:sldMk cId="0" sldId="256"/>
            <ac:spMk id="91" creationId="{00000000-0000-0000-0000-000000000000}"/>
          </ac:spMkLst>
        </pc:spChg>
        <pc:spChg chg="mod">
          <ac:chgData name="Khan, Ms. Shazia" userId="S::sk25532n@pace.edu::a04d18d1-547b-4d05-a5c8-f5b858ec4d7c" providerId="AD" clId="Web-{163B3372-94FA-7532-A76D-9AFC13DB8A04}" dt="2021-10-22T14:46:41.102" v="41" actId="20577"/>
          <ac:spMkLst>
            <pc:docMk/>
            <pc:sldMk cId="0" sldId="256"/>
            <ac:spMk id="93" creationId="{00000000-0000-0000-0000-000000000000}"/>
          </ac:spMkLst>
        </pc:spChg>
        <pc:spChg chg="mod">
          <ac:chgData name="Khan, Ms. Shazia" userId="S::sk25532n@pace.edu::a04d18d1-547b-4d05-a5c8-f5b858ec4d7c" providerId="AD" clId="Web-{163B3372-94FA-7532-A76D-9AFC13DB8A04}" dt="2021-10-22T14:47:17.619" v="53" actId="20577"/>
          <ac:spMkLst>
            <pc:docMk/>
            <pc:sldMk cId="0" sldId="256"/>
            <ac:spMk id="1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56390-C554-4A1D-97EF-729E5D4694A8}"/>
              </a:ext>
            </a:extLst>
          </p:cNvPr>
          <p:cNvSpPr/>
          <p:nvPr/>
        </p:nvSpPr>
        <p:spPr>
          <a:xfrm>
            <a:off x="158391" y="475544"/>
            <a:ext cx="11586875" cy="6296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92">
            <a:extLst>
              <a:ext uri="{FF2B5EF4-FFF2-40B4-BE49-F238E27FC236}">
                <a16:creationId xmlns:a16="http://schemas.microsoft.com/office/drawing/2014/main" id="{AD086B09-936F-4157-B3CB-DED38A0555C4}"/>
              </a:ext>
            </a:extLst>
          </p:cNvPr>
          <p:cNvSpPr/>
          <p:nvPr/>
        </p:nvSpPr>
        <p:spPr>
          <a:xfrm>
            <a:off x="1336799" y="964443"/>
            <a:ext cx="524098" cy="540364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1">
            <a:extLst>
              <a:ext uri="{FF2B5EF4-FFF2-40B4-BE49-F238E27FC236}">
                <a16:creationId xmlns:a16="http://schemas.microsoft.com/office/drawing/2014/main" id="{B7808B54-8D7F-4B61-95FE-49F223567578}"/>
              </a:ext>
            </a:extLst>
          </p:cNvPr>
          <p:cNvSpPr/>
          <p:nvPr/>
        </p:nvSpPr>
        <p:spPr>
          <a:xfrm>
            <a:off x="324548" y="4375152"/>
            <a:ext cx="913710" cy="593703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List of buildings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hape 100">
            <a:extLst>
              <a:ext uri="{FF2B5EF4-FFF2-40B4-BE49-F238E27FC236}">
                <a16:creationId xmlns:a16="http://schemas.microsoft.com/office/drawing/2014/main" id="{96850364-2638-4569-934B-6F565C737AD0}"/>
              </a:ext>
            </a:extLst>
          </p:cNvPr>
          <p:cNvCxnSpPr/>
          <p:nvPr/>
        </p:nvCxnSpPr>
        <p:spPr>
          <a:xfrm>
            <a:off x="1860605" y="1235872"/>
            <a:ext cx="1185462" cy="5788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" name="Shape 100">
            <a:extLst>
              <a:ext uri="{FF2B5EF4-FFF2-40B4-BE49-F238E27FC236}">
                <a16:creationId xmlns:a16="http://schemas.microsoft.com/office/drawing/2014/main" id="{68D3C368-5C13-433F-9079-4F6B4EC08821}"/>
              </a:ext>
            </a:extLst>
          </p:cNvPr>
          <p:cNvCxnSpPr/>
          <p:nvPr/>
        </p:nvCxnSpPr>
        <p:spPr>
          <a:xfrm>
            <a:off x="3817124" y="1514816"/>
            <a:ext cx="6509" cy="434533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" name="Shape 93">
            <a:extLst>
              <a:ext uri="{FF2B5EF4-FFF2-40B4-BE49-F238E27FC236}">
                <a16:creationId xmlns:a16="http://schemas.microsoft.com/office/drawing/2014/main" id="{5B5D97D4-419B-40BD-BD06-B16CA7AAD037}"/>
              </a:ext>
            </a:extLst>
          </p:cNvPr>
          <p:cNvSpPr/>
          <p:nvPr/>
        </p:nvSpPr>
        <p:spPr>
          <a:xfrm>
            <a:off x="3011553" y="2709575"/>
            <a:ext cx="1512606" cy="505514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19050" algn="ctr">
              <a:buClr>
                <a:srgbClr val="FFFFFF"/>
              </a:buClr>
              <a:buSzPts val="30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To join into existing account/ create one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7" name="Shape 100">
            <a:extLst>
              <a:ext uri="{FF2B5EF4-FFF2-40B4-BE49-F238E27FC236}">
                <a16:creationId xmlns:a16="http://schemas.microsoft.com/office/drawing/2014/main" id="{7C761F38-79C8-4AA2-9084-0300F3F056A8}"/>
              </a:ext>
            </a:extLst>
          </p:cNvPr>
          <p:cNvCxnSpPr>
            <a:cxnSpLocks/>
          </p:cNvCxnSpPr>
          <p:nvPr/>
        </p:nvCxnSpPr>
        <p:spPr>
          <a:xfrm flipH="1">
            <a:off x="1636590" y="3464203"/>
            <a:ext cx="12990" cy="245114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5668EB-4161-4702-AA08-CC7806F56A08}"/>
              </a:ext>
            </a:extLst>
          </p:cNvPr>
          <p:cNvCxnSpPr/>
          <p:nvPr/>
        </p:nvCxnSpPr>
        <p:spPr>
          <a:xfrm>
            <a:off x="2088315" y="1660269"/>
            <a:ext cx="3453608" cy="16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100">
            <a:extLst>
              <a:ext uri="{FF2B5EF4-FFF2-40B4-BE49-F238E27FC236}">
                <a16:creationId xmlns:a16="http://schemas.microsoft.com/office/drawing/2014/main" id="{85BB2BD6-2BCC-4DF4-994C-85AAB834F239}"/>
              </a:ext>
            </a:extLst>
          </p:cNvPr>
          <p:cNvCxnSpPr>
            <a:cxnSpLocks/>
          </p:cNvCxnSpPr>
          <p:nvPr/>
        </p:nvCxnSpPr>
        <p:spPr>
          <a:xfrm flipH="1">
            <a:off x="2079702" y="1648557"/>
            <a:ext cx="11811" cy="292297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5" name="Shape 100">
            <a:extLst>
              <a:ext uri="{FF2B5EF4-FFF2-40B4-BE49-F238E27FC236}">
                <a16:creationId xmlns:a16="http://schemas.microsoft.com/office/drawing/2014/main" id="{05DA57ED-93B4-4BA9-AB8A-384D3B8EF2C4}"/>
              </a:ext>
            </a:extLst>
          </p:cNvPr>
          <p:cNvCxnSpPr>
            <a:cxnSpLocks/>
          </p:cNvCxnSpPr>
          <p:nvPr/>
        </p:nvCxnSpPr>
        <p:spPr>
          <a:xfrm>
            <a:off x="5543870" y="1661957"/>
            <a:ext cx="7740" cy="264224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" name="Shape 91">
            <a:extLst>
              <a:ext uri="{FF2B5EF4-FFF2-40B4-BE49-F238E27FC236}">
                <a16:creationId xmlns:a16="http://schemas.microsoft.com/office/drawing/2014/main" id="{7774ABBD-2A4B-4A32-A0DE-51CAB8A4A27A}"/>
              </a:ext>
            </a:extLst>
          </p:cNvPr>
          <p:cNvSpPr/>
          <p:nvPr/>
        </p:nvSpPr>
        <p:spPr>
          <a:xfrm>
            <a:off x="1640398" y="1943548"/>
            <a:ext cx="905435" cy="451398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Map System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91">
            <a:extLst>
              <a:ext uri="{FF2B5EF4-FFF2-40B4-BE49-F238E27FC236}">
                <a16:creationId xmlns:a16="http://schemas.microsoft.com/office/drawing/2014/main" id="{5A02FA5D-838E-4C44-BFA1-419B07ADDB1E}"/>
              </a:ext>
            </a:extLst>
          </p:cNvPr>
          <p:cNvSpPr/>
          <p:nvPr/>
        </p:nvSpPr>
        <p:spPr>
          <a:xfrm>
            <a:off x="3276750" y="1943216"/>
            <a:ext cx="997988" cy="436140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Loan Information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91">
            <a:extLst>
              <a:ext uri="{FF2B5EF4-FFF2-40B4-BE49-F238E27FC236}">
                <a16:creationId xmlns:a16="http://schemas.microsoft.com/office/drawing/2014/main" id="{46B6F57F-F272-4657-9450-4633C6DCB909}"/>
              </a:ext>
            </a:extLst>
          </p:cNvPr>
          <p:cNvSpPr/>
          <p:nvPr/>
        </p:nvSpPr>
        <p:spPr>
          <a:xfrm>
            <a:off x="5083038" y="1941381"/>
            <a:ext cx="822611" cy="441529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Buy/Sell Products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91">
            <a:extLst>
              <a:ext uri="{FF2B5EF4-FFF2-40B4-BE49-F238E27FC236}">
                <a16:creationId xmlns:a16="http://schemas.microsoft.com/office/drawing/2014/main" id="{3716C672-5BBB-424A-9A9C-EDEB7A67DB2E}"/>
              </a:ext>
            </a:extLst>
          </p:cNvPr>
          <p:cNvSpPr/>
          <p:nvPr/>
        </p:nvSpPr>
        <p:spPr>
          <a:xfrm>
            <a:off x="3026669" y="964355"/>
            <a:ext cx="1495405" cy="546324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Homepage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91">
            <a:extLst>
              <a:ext uri="{FF2B5EF4-FFF2-40B4-BE49-F238E27FC236}">
                <a16:creationId xmlns:a16="http://schemas.microsoft.com/office/drawing/2014/main" id="{369CE8BE-9984-4B0E-86EA-2DB7D56D911D}"/>
              </a:ext>
            </a:extLst>
          </p:cNvPr>
          <p:cNvSpPr/>
          <p:nvPr/>
        </p:nvSpPr>
        <p:spPr>
          <a:xfrm>
            <a:off x="2093938" y="4353855"/>
            <a:ext cx="862331" cy="549351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NYC Campus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91">
            <a:extLst>
              <a:ext uri="{FF2B5EF4-FFF2-40B4-BE49-F238E27FC236}">
                <a16:creationId xmlns:a16="http://schemas.microsoft.com/office/drawing/2014/main" id="{A622FBE5-66D7-42D7-8F45-80D9B5B5CAE8}"/>
              </a:ext>
            </a:extLst>
          </p:cNvPr>
          <p:cNvSpPr/>
          <p:nvPr/>
        </p:nvSpPr>
        <p:spPr>
          <a:xfrm>
            <a:off x="1241273" y="3645399"/>
            <a:ext cx="794492" cy="531448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Explore Campus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91">
            <a:extLst>
              <a:ext uri="{FF2B5EF4-FFF2-40B4-BE49-F238E27FC236}">
                <a16:creationId xmlns:a16="http://schemas.microsoft.com/office/drawing/2014/main" id="{7B547401-B957-4E1F-A810-D492768B8D54}"/>
              </a:ext>
            </a:extLst>
          </p:cNvPr>
          <p:cNvSpPr/>
          <p:nvPr/>
        </p:nvSpPr>
        <p:spPr>
          <a:xfrm>
            <a:off x="6907526" y="4352508"/>
            <a:ext cx="911361" cy="434202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Sell Product 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91">
            <a:extLst>
              <a:ext uri="{FF2B5EF4-FFF2-40B4-BE49-F238E27FC236}">
                <a16:creationId xmlns:a16="http://schemas.microsoft.com/office/drawing/2014/main" id="{52D30F22-3C1E-47B7-9DC4-17437316F25B}"/>
              </a:ext>
            </a:extLst>
          </p:cNvPr>
          <p:cNvSpPr/>
          <p:nvPr/>
        </p:nvSpPr>
        <p:spPr>
          <a:xfrm>
            <a:off x="3415188" y="4393355"/>
            <a:ext cx="863748" cy="566377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Suggest Loan Websites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91">
            <a:extLst>
              <a:ext uri="{FF2B5EF4-FFF2-40B4-BE49-F238E27FC236}">
                <a16:creationId xmlns:a16="http://schemas.microsoft.com/office/drawing/2014/main" id="{B883F4F5-6728-4159-8598-7365CC718FF2}"/>
              </a:ext>
            </a:extLst>
          </p:cNvPr>
          <p:cNvSpPr/>
          <p:nvPr/>
        </p:nvSpPr>
        <p:spPr>
          <a:xfrm>
            <a:off x="5103944" y="4385156"/>
            <a:ext cx="785306" cy="526360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Browse Product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6">
            <a:extLst>
              <a:ext uri="{FF2B5EF4-FFF2-40B4-BE49-F238E27FC236}">
                <a16:creationId xmlns:a16="http://schemas.microsoft.com/office/drawing/2014/main" id="{BDDC9819-6FE8-470E-8D0D-CBAF342948D5}"/>
              </a:ext>
            </a:extLst>
          </p:cNvPr>
          <p:cNvSpPr/>
          <p:nvPr/>
        </p:nvSpPr>
        <p:spPr>
          <a:xfrm>
            <a:off x="10763252" y="6290202"/>
            <a:ext cx="437028" cy="408150"/>
          </a:xfrm>
          <a:prstGeom prst="donut">
            <a:avLst>
              <a:gd name="adj" fmla="val 1503"/>
            </a:avLst>
          </a:prstGeom>
          <a:solidFill>
            <a:srgbClr val="134D7E"/>
          </a:solidFill>
          <a:ln w="25400" cap="flat" cmpd="sng">
            <a:solidFill>
              <a:srgbClr val="0D38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92">
            <a:extLst>
              <a:ext uri="{FF2B5EF4-FFF2-40B4-BE49-F238E27FC236}">
                <a16:creationId xmlns:a16="http://schemas.microsoft.com/office/drawing/2014/main" id="{975451AE-D8AB-40CB-8846-F31BA326148B}"/>
              </a:ext>
            </a:extLst>
          </p:cNvPr>
          <p:cNvSpPr/>
          <p:nvPr/>
        </p:nvSpPr>
        <p:spPr>
          <a:xfrm rot="20700000">
            <a:off x="10863439" y="6372126"/>
            <a:ext cx="245723" cy="249606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86">
            <a:extLst>
              <a:ext uri="{FF2B5EF4-FFF2-40B4-BE49-F238E27FC236}">
                <a16:creationId xmlns:a16="http://schemas.microsoft.com/office/drawing/2014/main" id="{B87ABB0B-4F93-4F4B-B290-B2BE19E33EF4}"/>
              </a:ext>
            </a:extLst>
          </p:cNvPr>
          <p:cNvSpPr/>
          <p:nvPr/>
        </p:nvSpPr>
        <p:spPr>
          <a:xfrm>
            <a:off x="161870" y="472071"/>
            <a:ext cx="11577412" cy="254422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13970" algn="ctr">
              <a:buClr>
                <a:srgbClr val="FFFFFF"/>
              </a:buClr>
              <a:buSzPts val="225"/>
            </a:pPr>
            <a:r>
              <a:rPr lang="en-US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Enrolled Students</a:t>
            </a:r>
            <a:endParaRPr lang="en-US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69D121-8206-47E2-918E-F643D67236BB}"/>
              </a:ext>
            </a:extLst>
          </p:cNvPr>
          <p:cNvSpPr txBox="1"/>
          <p:nvPr/>
        </p:nvSpPr>
        <p:spPr>
          <a:xfrm>
            <a:off x="252664" y="132347"/>
            <a:ext cx="27030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/>
              <a:t>UniPath</a:t>
            </a:r>
            <a:r>
              <a:rPr lang="en-US" sz="1600" b="1"/>
              <a:t> Activity Diagram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0ECED0-2C6F-402D-91E9-E5CEC02C21D0}"/>
              </a:ext>
            </a:extLst>
          </p:cNvPr>
          <p:cNvCxnSpPr>
            <a:cxnSpLocks/>
          </p:cNvCxnSpPr>
          <p:nvPr/>
        </p:nvCxnSpPr>
        <p:spPr>
          <a:xfrm>
            <a:off x="2078794" y="2384286"/>
            <a:ext cx="15083" cy="5977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33A5B2-E541-4726-8131-01202FF2EC35}"/>
              </a:ext>
            </a:extLst>
          </p:cNvPr>
          <p:cNvCxnSpPr>
            <a:cxnSpLocks/>
          </p:cNvCxnSpPr>
          <p:nvPr/>
        </p:nvCxnSpPr>
        <p:spPr>
          <a:xfrm flipV="1">
            <a:off x="2088319" y="2963000"/>
            <a:ext cx="929483" cy="118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6AEE6E-75DB-4A0E-8F13-04B1357963B7}"/>
              </a:ext>
            </a:extLst>
          </p:cNvPr>
          <p:cNvCxnSpPr>
            <a:cxnSpLocks/>
          </p:cNvCxnSpPr>
          <p:nvPr/>
        </p:nvCxnSpPr>
        <p:spPr>
          <a:xfrm flipV="1">
            <a:off x="4526719" y="2963000"/>
            <a:ext cx="1015208" cy="118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5B3F70-A55E-4BB1-A568-D3B622BE3C57}"/>
              </a:ext>
            </a:extLst>
          </p:cNvPr>
          <p:cNvCxnSpPr>
            <a:cxnSpLocks/>
          </p:cNvCxnSpPr>
          <p:nvPr/>
        </p:nvCxnSpPr>
        <p:spPr>
          <a:xfrm flipH="1" flipV="1">
            <a:off x="5541927" y="2391500"/>
            <a:ext cx="13492" cy="573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C84364-6B0A-4081-806E-D6A09C33EE4D}"/>
              </a:ext>
            </a:extLst>
          </p:cNvPr>
          <p:cNvCxnSpPr>
            <a:cxnSpLocks/>
          </p:cNvCxnSpPr>
          <p:nvPr/>
        </p:nvCxnSpPr>
        <p:spPr>
          <a:xfrm flipV="1">
            <a:off x="1640644" y="3448775"/>
            <a:ext cx="4853783" cy="118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hape 91">
            <a:extLst>
              <a:ext uri="{FF2B5EF4-FFF2-40B4-BE49-F238E27FC236}">
                <a16:creationId xmlns:a16="http://schemas.microsoft.com/office/drawing/2014/main" id="{294116B7-DB6D-47C6-AE33-DEDDFDEF4E4C}"/>
              </a:ext>
            </a:extLst>
          </p:cNvPr>
          <p:cNvSpPr/>
          <p:nvPr/>
        </p:nvSpPr>
        <p:spPr>
          <a:xfrm>
            <a:off x="3412973" y="3645399"/>
            <a:ext cx="880217" cy="531448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Student Loan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91">
            <a:extLst>
              <a:ext uri="{FF2B5EF4-FFF2-40B4-BE49-F238E27FC236}">
                <a16:creationId xmlns:a16="http://schemas.microsoft.com/office/drawing/2014/main" id="{3A880E6E-EDB3-40A0-B34E-D836FB812262}"/>
              </a:ext>
            </a:extLst>
          </p:cNvPr>
          <p:cNvSpPr/>
          <p:nvPr/>
        </p:nvSpPr>
        <p:spPr>
          <a:xfrm>
            <a:off x="6099023" y="3645399"/>
            <a:ext cx="794492" cy="531448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Buy/Sell Product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9BA7D1-C359-4365-8F80-FA27589438EC}"/>
              </a:ext>
            </a:extLst>
          </p:cNvPr>
          <p:cNvCxnSpPr>
            <a:cxnSpLocks/>
          </p:cNvCxnSpPr>
          <p:nvPr/>
        </p:nvCxnSpPr>
        <p:spPr>
          <a:xfrm flipV="1">
            <a:off x="3812344" y="3210650"/>
            <a:ext cx="5558" cy="2404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100">
            <a:extLst>
              <a:ext uri="{FF2B5EF4-FFF2-40B4-BE49-F238E27FC236}">
                <a16:creationId xmlns:a16="http://schemas.microsoft.com/office/drawing/2014/main" id="{B9E2D6AF-90BF-46CB-84E8-4EE3DE2FFC6E}"/>
              </a:ext>
            </a:extLst>
          </p:cNvPr>
          <p:cNvCxnSpPr>
            <a:cxnSpLocks/>
          </p:cNvCxnSpPr>
          <p:nvPr/>
        </p:nvCxnSpPr>
        <p:spPr>
          <a:xfrm flipH="1">
            <a:off x="3851352" y="2410557"/>
            <a:ext cx="11811" cy="292297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2" name="Shape 91">
            <a:extLst>
              <a:ext uri="{FF2B5EF4-FFF2-40B4-BE49-F238E27FC236}">
                <a16:creationId xmlns:a16="http://schemas.microsoft.com/office/drawing/2014/main" id="{102A0230-4C43-4780-B16E-0E207D1745DF}"/>
              </a:ext>
            </a:extLst>
          </p:cNvPr>
          <p:cNvSpPr/>
          <p:nvPr/>
        </p:nvSpPr>
        <p:spPr>
          <a:xfrm>
            <a:off x="3412971" y="5133446"/>
            <a:ext cx="918154" cy="522654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Select Loan Companies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91">
            <a:extLst>
              <a:ext uri="{FF2B5EF4-FFF2-40B4-BE49-F238E27FC236}">
                <a16:creationId xmlns:a16="http://schemas.microsoft.com/office/drawing/2014/main" id="{F10FE2D2-0EC0-48BE-84E3-DD809970164E}"/>
              </a:ext>
            </a:extLst>
          </p:cNvPr>
          <p:cNvSpPr/>
          <p:nvPr/>
        </p:nvSpPr>
        <p:spPr>
          <a:xfrm>
            <a:off x="3424177" y="5855104"/>
            <a:ext cx="859884" cy="444214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Submit Documents</a:t>
            </a:r>
            <a:endParaRPr lang="en-US" sz="1100" b="0" i="0" u="none" strike="noStrike" cap="none" err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91">
            <a:extLst>
              <a:ext uri="{FF2B5EF4-FFF2-40B4-BE49-F238E27FC236}">
                <a16:creationId xmlns:a16="http://schemas.microsoft.com/office/drawing/2014/main" id="{E49B0D4E-E7AC-4387-B4F1-BB8AE2D41E74}"/>
              </a:ext>
            </a:extLst>
          </p:cNvPr>
          <p:cNvSpPr/>
          <p:nvPr/>
        </p:nvSpPr>
        <p:spPr>
          <a:xfrm>
            <a:off x="5082062" y="5123420"/>
            <a:ext cx="695661" cy="433026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Add to cart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91">
            <a:extLst>
              <a:ext uri="{FF2B5EF4-FFF2-40B4-BE49-F238E27FC236}">
                <a16:creationId xmlns:a16="http://schemas.microsoft.com/office/drawing/2014/main" id="{57BA4B52-892B-4596-B8A8-40A088658083}"/>
              </a:ext>
            </a:extLst>
          </p:cNvPr>
          <p:cNvSpPr/>
          <p:nvPr/>
        </p:nvSpPr>
        <p:spPr>
          <a:xfrm>
            <a:off x="5059650" y="5845077"/>
            <a:ext cx="751690" cy="421822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Make Payment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Shape 100">
            <a:extLst>
              <a:ext uri="{FF2B5EF4-FFF2-40B4-BE49-F238E27FC236}">
                <a16:creationId xmlns:a16="http://schemas.microsoft.com/office/drawing/2014/main" id="{91336AFB-C8DE-4E16-B432-A1CA8F4FE0FC}"/>
              </a:ext>
            </a:extLst>
          </p:cNvPr>
          <p:cNvCxnSpPr>
            <a:cxnSpLocks/>
          </p:cNvCxnSpPr>
          <p:nvPr/>
        </p:nvCxnSpPr>
        <p:spPr>
          <a:xfrm flipH="1">
            <a:off x="6499595" y="3452631"/>
            <a:ext cx="120" cy="193231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2" name="Shape 100">
            <a:extLst>
              <a:ext uri="{FF2B5EF4-FFF2-40B4-BE49-F238E27FC236}">
                <a16:creationId xmlns:a16="http://schemas.microsoft.com/office/drawing/2014/main" id="{858C212E-13C9-4C47-9C19-DD67AF3C2BEA}"/>
              </a:ext>
            </a:extLst>
          </p:cNvPr>
          <p:cNvCxnSpPr>
            <a:cxnSpLocks/>
          </p:cNvCxnSpPr>
          <p:nvPr/>
        </p:nvCxnSpPr>
        <p:spPr>
          <a:xfrm flipH="1">
            <a:off x="3821389" y="4192221"/>
            <a:ext cx="119" cy="204437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3" name="Shape 100">
            <a:extLst>
              <a:ext uri="{FF2B5EF4-FFF2-40B4-BE49-F238E27FC236}">
                <a16:creationId xmlns:a16="http://schemas.microsoft.com/office/drawing/2014/main" id="{906B8AD5-E946-48CF-B846-ACC40416C585}"/>
              </a:ext>
            </a:extLst>
          </p:cNvPr>
          <p:cNvCxnSpPr>
            <a:cxnSpLocks/>
          </p:cNvCxnSpPr>
          <p:nvPr/>
        </p:nvCxnSpPr>
        <p:spPr>
          <a:xfrm flipH="1">
            <a:off x="3855007" y="4965426"/>
            <a:ext cx="119" cy="204437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6" name="Shape 100">
            <a:extLst>
              <a:ext uri="{FF2B5EF4-FFF2-40B4-BE49-F238E27FC236}">
                <a16:creationId xmlns:a16="http://schemas.microsoft.com/office/drawing/2014/main" id="{29C4C5CD-8855-45A0-8ACD-E08EF5794C91}"/>
              </a:ext>
            </a:extLst>
          </p:cNvPr>
          <p:cNvCxnSpPr>
            <a:cxnSpLocks/>
          </p:cNvCxnSpPr>
          <p:nvPr/>
        </p:nvCxnSpPr>
        <p:spPr>
          <a:xfrm flipH="1">
            <a:off x="3855008" y="5671397"/>
            <a:ext cx="119" cy="182026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1" name="Shape 100">
            <a:extLst>
              <a:ext uri="{FF2B5EF4-FFF2-40B4-BE49-F238E27FC236}">
                <a16:creationId xmlns:a16="http://schemas.microsoft.com/office/drawing/2014/main" id="{161337FD-568E-4AAD-97C4-3EA36768A80B}"/>
              </a:ext>
            </a:extLst>
          </p:cNvPr>
          <p:cNvCxnSpPr>
            <a:cxnSpLocks/>
          </p:cNvCxnSpPr>
          <p:nvPr/>
        </p:nvCxnSpPr>
        <p:spPr>
          <a:xfrm flipH="1">
            <a:off x="3810185" y="3430220"/>
            <a:ext cx="11324" cy="215643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3" name="Shape 100">
            <a:extLst>
              <a:ext uri="{FF2B5EF4-FFF2-40B4-BE49-F238E27FC236}">
                <a16:creationId xmlns:a16="http://schemas.microsoft.com/office/drawing/2014/main" id="{CB32E917-B130-4A03-8765-465EB7DB2CB1}"/>
              </a:ext>
            </a:extLst>
          </p:cNvPr>
          <p:cNvCxnSpPr>
            <a:cxnSpLocks/>
          </p:cNvCxnSpPr>
          <p:nvPr/>
        </p:nvCxnSpPr>
        <p:spPr>
          <a:xfrm>
            <a:off x="5491186" y="4909398"/>
            <a:ext cx="11087" cy="215644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5" name="Shape 100">
            <a:extLst>
              <a:ext uri="{FF2B5EF4-FFF2-40B4-BE49-F238E27FC236}">
                <a16:creationId xmlns:a16="http://schemas.microsoft.com/office/drawing/2014/main" id="{C94DFAFA-148A-4265-A405-7EDDE63FB4EE}"/>
              </a:ext>
            </a:extLst>
          </p:cNvPr>
          <p:cNvCxnSpPr>
            <a:cxnSpLocks/>
          </p:cNvCxnSpPr>
          <p:nvPr/>
        </p:nvCxnSpPr>
        <p:spPr>
          <a:xfrm flipH="1">
            <a:off x="5435037" y="5559338"/>
            <a:ext cx="119" cy="282878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7" name="Shape 100">
            <a:extLst>
              <a:ext uri="{FF2B5EF4-FFF2-40B4-BE49-F238E27FC236}">
                <a16:creationId xmlns:a16="http://schemas.microsoft.com/office/drawing/2014/main" id="{34D30566-A29F-4B7E-9B34-7370032DA721}"/>
              </a:ext>
            </a:extLst>
          </p:cNvPr>
          <p:cNvCxnSpPr>
            <a:cxnSpLocks/>
          </p:cNvCxnSpPr>
          <p:nvPr/>
        </p:nvCxnSpPr>
        <p:spPr>
          <a:xfrm flipH="1">
            <a:off x="986301" y="4102574"/>
            <a:ext cx="257854" cy="260467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8" name="Shape 100">
            <a:extLst>
              <a:ext uri="{FF2B5EF4-FFF2-40B4-BE49-F238E27FC236}">
                <a16:creationId xmlns:a16="http://schemas.microsoft.com/office/drawing/2014/main" id="{6F3693BC-0D78-4CC7-90F3-6BB9705FD12C}"/>
              </a:ext>
            </a:extLst>
          </p:cNvPr>
          <p:cNvCxnSpPr>
            <a:cxnSpLocks/>
          </p:cNvCxnSpPr>
          <p:nvPr/>
        </p:nvCxnSpPr>
        <p:spPr>
          <a:xfrm>
            <a:off x="1984169" y="4080575"/>
            <a:ext cx="291233" cy="226849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2" name="Shape 91">
            <a:extLst>
              <a:ext uri="{FF2B5EF4-FFF2-40B4-BE49-F238E27FC236}">
                <a16:creationId xmlns:a16="http://schemas.microsoft.com/office/drawing/2014/main" id="{27B66A67-1F00-4AF4-9295-64D50295A78F}"/>
              </a:ext>
            </a:extLst>
          </p:cNvPr>
          <p:cNvSpPr/>
          <p:nvPr/>
        </p:nvSpPr>
        <p:spPr>
          <a:xfrm>
            <a:off x="6851498" y="5015895"/>
            <a:ext cx="1093455" cy="554105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Upload Product Images/Details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Shape 100">
            <a:extLst>
              <a:ext uri="{FF2B5EF4-FFF2-40B4-BE49-F238E27FC236}">
                <a16:creationId xmlns:a16="http://schemas.microsoft.com/office/drawing/2014/main" id="{83FF56AE-1762-41CD-8845-B9A220E501EE}"/>
              </a:ext>
            </a:extLst>
          </p:cNvPr>
          <p:cNvCxnSpPr>
            <a:cxnSpLocks/>
          </p:cNvCxnSpPr>
          <p:nvPr/>
        </p:nvCxnSpPr>
        <p:spPr>
          <a:xfrm flipH="1">
            <a:off x="5670360" y="4091367"/>
            <a:ext cx="414736" cy="260467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1" name="Shape 100">
            <a:extLst>
              <a:ext uri="{FF2B5EF4-FFF2-40B4-BE49-F238E27FC236}">
                <a16:creationId xmlns:a16="http://schemas.microsoft.com/office/drawing/2014/main" id="{BF3F59F1-73DC-41B2-B79E-1040EC1AB0F3}"/>
              </a:ext>
            </a:extLst>
          </p:cNvPr>
          <p:cNvCxnSpPr>
            <a:cxnSpLocks/>
          </p:cNvCxnSpPr>
          <p:nvPr/>
        </p:nvCxnSpPr>
        <p:spPr>
          <a:xfrm>
            <a:off x="6880715" y="4102574"/>
            <a:ext cx="302437" cy="238056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4" name="Shape 91">
            <a:extLst>
              <a:ext uri="{FF2B5EF4-FFF2-40B4-BE49-F238E27FC236}">
                <a16:creationId xmlns:a16="http://schemas.microsoft.com/office/drawing/2014/main" id="{1235DE09-669A-40A0-908C-906E5D04BEA2}"/>
              </a:ext>
            </a:extLst>
          </p:cNvPr>
          <p:cNvSpPr/>
          <p:nvPr/>
        </p:nvSpPr>
        <p:spPr>
          <a:xfrm>
            <a:off x="6912544" y="5841156"/>
            <a:ext cx="922579" cy="354586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indent="-22225" algn="ctr">
              <a:buClr>
                <a:srgbClr val="FFFFFF"/>
              </a:buClr>
              <a:buSzPts val="350"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Submit</a:t>
            </a:r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00">
            <a:extLst>
              <a:ext uri="{FF2B5EF4-FFF2-40B4-BE49-F238E27FC236}">
                <a16:creationId xmlns:a16="http://schemas.microsoft.com/office/drawing/2014/main" id="{2E3D639D-E44D-4D28-9776-4137E7E4E7CD}"/>
              </a:ext>
            </a:extLst>
          </p:cNvPr>
          <p:cNvCxnSpPr>
            <a:cxnSpLocks/>
          </p:cNvCxnSpPr>
          <p:nvPr/>
        </p:nvCxnSpPr>
        <p:spPr>
          <a:xfrm>
            <a:off x="7373774" y="4786132"/>
            <a:ext cx="11085" cy="226848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3" name="Shape 100">
            <a:extLst>
              <a:ext uri="{FF2B5EF4-FFF2-40B4-BE49-F238E27FC236}">
                <a16:creationId xmlns:a16="http://schemas.microsoft.com/office/drawing/2014/main" id="{4BD1360D-29D1-459A-95DA-EB03C1415997}"/>
              </a:ext>
            </a:extLst>
          </p:cNvPr>
          <p:cNvCxnSpPr>
            <a:cxnSpLocks/>
          </p:cNvCxnSpPr>
          <p:nvPr/>
        </p:nvCxnSpPr>
        <p:spPr>
          <a:xfrm flipH="1">
            <a:off x="7418477" y="5570544"/>
            <a:ext cx="119" cy="282878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6" name="Shape 100">
            <a:extLst>
              <a:ext uri="{FF2B5EF4-FFF2-40B4-BE49-F238E27FC236}">
                <a16:creationId xmlns:a16="http://schemas.microsoft.com/office/drawing/2014/main" id="{28421F5F-E9CF-49FC-AEFA-E04825682301}"/>
              </a:ext>
            </a:extLst>
          </p:cNvPr>
          <p:cNvCxnSpPr>
            <a:cxnSpLocks/>
          </p:cNvCxnSpPr>
          <p:nvPr/>
        </p:nvCxnSpPr>
        <p:spPr>
          <a:xfrm>
            <a:off x="780232" y="6633980"/>
            <a:ext cx="10070607" cy="12817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9" name="Shape 100">
            <a:extLst>
              <a:ext uri="{FF2B5EF4-FFF2-40B4-BE49-F238E27FC236}">
                <a16:creationId xmlns:a16="http://schemas.microsoft.com/office/drawing/2014/main" id="{E9F8560C-31AE-43FF-977D-E5DD0D865EFF}"/>
              </a:ext>
            </a:extLst>
          </p:cNvPr>
          <p:cNvCxnSpPr>
            <a:cxnSpLocks/>
          </p:cNvCxnSpPr>
          <p:nvPr/>
        </p:nvCxnSpPr>
        <p:spPr>
          <a:xfrm>
            <a:off x="2565455" y="4941096"/>
            <a:ext cx="13887" cy="1653613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8" name="Shape 100">
            <a:extLst>
              <a:ext uri="{FF2B5EF4-FFF2-40B4-BE49-F238E27FC236}">
                <a16:creationId xmlns:a16="http://schemas.microsoft.com/office/drawing/2014/main" id="{5BD4CB8C-0244-494A-8235-376DA32FE13D}"/>
              </a:ext>
            </a:extLst>
          </p:cNvPr>
          <p:cNvCxnSpPr>
            <a:cxnSpLocks/>
          </p:cNvCxnSpPr>
          <p:nvPr/>
        </p:nvCxnSpPr>
        <p:spPr>
          <a:xfrm>
            <a:off x="772513" y="4985919"/>
            <a:ext cx="13887" cy="1653613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3" name="Shape 100">
            <a:extLst>
              <a:ext uri="{FF2B5EF4-FFF2-40B4-BE49-F238E27FC236}">
                <a16:creationId xmlns:a16="http://schemas.microsoft.com/office/drawing/2014/main" id="{AA6BA737-D606-436D-A285-06681B441652}"/>
              </a:ext>
            </a:extLst>
          </p:cNvPr>
          <p:cNvCxnSpPr>
            <a:cxnSpLocks/>
          </p:cNvCxnSpPr>
          <p:nvPr/>
        </p:nvCxnSpPr>
        <p:spPr>
          <a:xfrm>
            <a:off x="3865337" y="6285801"/>
            <a:ext cx="2680" cy="353732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7" name="Shape 100">
            <a:extLst>
              <a:ext uri="{FF2B5EF4-FFF2-40B4-BE49-F238E27FC236}">
                <a16:creationId xmlns:a16="http://schemas.microsoft.com/office/drawing/2014/main" id="{E2B46975-6D23-40D0-9A52-51D627E21F65}"/>
              </a:ext>
            </a:extLst>
          </p:cNvPr>
          <p:cNvCxnSpPr>
            <a:cxnSpLocks/>
          </p:cNvCxnSpPr>
          <p:nvPr/>
        </p:nvCxnSpPr>
        <p:spPr>
          <a:xfrm>
            <a:off x="7417601" y="6196153"/>
            <a:ext cx="2680" cy="499408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1" name="Shape 100">
            <a:extLst>
              <a:ext uri="{FF2B5EF4-FFF2-40B4-BE49-F238E27FC236}">
                <a16:creationId xmlns:a16="http://schemas.microsoft.com/office/drawing/2014/main" id="{244DBBF1-47E8-4814-AB46-3EA6853F66BA}"/>
              </a:ext>
            </a:extLst>
          </p:cNvPr>
          <p:cNvCxnSpPr>
            <a:cxnSpLocks/>
          </p:cNvCxnSpPr>
          <p:nvPr/>
        </p:nvCxnSpPr>
        <p:spPr>
          <a:xfrm>
            <a:off x="5435156" y="6292762"/>
            <a:ext cx="9406" cy="349553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7092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Cinevent  Activity Diagram </dc:title>
  <cp:revision>1</cp:revision>
  <dcterms:modified xsi:type="dcterms:W3CDTF">2021-10-23T15:35:36Z</dcterms:modified>
</cp:coreProperties>
</file>