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60C3C-8088-B4D8-3593-C18AE7995597}" v="5" dt="2021-10-20T15:24:19.624"/>
    <p1510:client id="{3C9F023C-ABAC-54D8-58DE-7A8C1F478A01}" v="10" dt="2021-10-24T02:58:41.144"/>
    <p1510:client id="{4D71F5C7-32C8-B58D-A9B9-152334E5D92A}" v="62" dt="2021-10-20T15:42:32.496"/>
    <p1510:client id="{5BA5CBCB-923D-CED6-D577-59B39CB7ABD1}" v="96" dt="2021-10-20T15:37:25.612"/>
    <p1510:client id="{5FFF3401-BF80-F758-02A5-2883B4811995}" v="298" dt="2021-10-20T15:40:42.174"/>
    <p1510:client id="{8257F3A4-4827-083E-07C2-99B1294DF28F}" v="1" dt="2021-10-20T15:13:06.960"/>
    <p1510:client id="{9CB2DDDD-A857-45B4-71B4-0D98F1C387A9}" v="61" dt="2021-10-20T15:24:50.353"/>
    <p1510:client id="{B3B8BE8A-0C87-D770-68F0-4C20200D3284}" v="26" dt="2021-10-20T15:45:13.922"/>
    <p1510:client id="{D05C0EFC-431D-3FDD-7204-30667DD47C59}" v="107" dt="2021-10-20T15:23:45.517"/>
    <p1510:client id="{DDFEE9D1-F0E9-6450-1790-A709D784ECBB}" v="100" dt="2021-10-20T15:12:50.192"/>
    <p1510:client id="{E62132FC-FC03-AC96-B6D1-1A5171989338}" v="65" dt="2021-10-20T16:11:01.195"/>
    <p1510:client id="{E783C434-975A-C091-2C87-84B3450842FF}" v="50" dt="2021-10-20T15:58:27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Ms. Shazia" userId="S::sk25532n@pace.edu::a04d18d1-547b-4d05-a5c8-f5b858ec4d7c" providerId="AD" clId="Web-{4D71F5C7-32C8-B58D-A9B9-152334E5D92A}"/>
    <pc:docChg chg="addSld delSld modSld">
      <pc:chgData name="Khan, Ms. Shazia" userId="S::sk25532n@pace.edu::a04d18d1-547b-4d05-a5c8-f5b858ec4d7c" providerId="AD" clId="Web-{4D71F5C7-32C8-B58D-A9B9-152334E5D92A}" dt="2021-10-20T15:42:32.496" v="45" actId="14100"/>
      <pc:docMkLst>
        <pc:docMk/>
      </pc:docMkLst>
      <pc:sldChg chg="addSp modSp">
        <pc:chgData name="Khan, Ms. Shazia" userId="S::sk25532n@pace.edu::a04d18d1-547b-4d05-a5c8-f5b858ec4d7c" providerId="AD" clId="Web-{4D71F5C7-32C8-B58D-A9B9-152334E5D92A}" dt="2021-10-20T15:42:32.496" v="45" actId="14100"/>
        <pc:sldMkLst>
          <pc:docMk/>
          <pc:sldMk cId="3531364753" sldId="260"/>
        </pc:sldMkLst>
        <pc:spChg chg="mod">
          <ac:chgData name="Khan, Ms. Shazia" userId="S::sk25532n@pace.edu::a04d18d1-547b-4d05-a5c8-f5b858ec4d7c" providerId="AD" clId="Web-{4D71F5C7-32C8-B58D-A9B9-152334E5D92A}" dt="2021-10-20T15:40:07.399" v="30" actId="20577"/>
          <ac:spMkLst>
            <pc:docMk/>
            <pc:sldMk cId="3531364753" sldId="260"/>
            <ac:spMk id="50" creationId="{2DDC17AE-3414-4B2B-8302-4F508F03BD6B}"/>
          </ac:spMkLst>
        </pc:spChg>
        <pc:spChg chg="mod">
          <ac:chgData name="Khan, Ms. Shazia" userId="S::sk25532n@pace.edu::a04d18d1-547b-4d05-a5c8-f5b858ec4d7c" providerId="AD" clId="Web-{4D71F5C7-32C8-B58D-A9B9-152334E5D92A}" dt="2021-10-20T15:39:03.038" v="4" actId="1076"/>
          <ac:spMkLst>
            <pc:docMk/>
            <pc:sldMk cId="3531364753" sldId="260"/>
            <ac:spMk id="53" creationId="{8A4BC1B0-D651-4B91-9B31-D47D28CA8D04}"/>
          </ac:spMkLst>
        </pc:spChg>
        <pc:spChg chg="mod">
          <ac:chgData name="Khan, Ms. Shazia" userId="S::sk25532n@pace.edu::a04d18d1-547b-4d05-a5c8-f5b858ec4d7c" providerId="AD" clId="Web-{4D71F5C7-32C8-B58D-A9B9-152334E5D92A}" dt="2021-10-20T15:39:11.804" v="7" actId="1076"/>
          <ac:spMkLst>
            <pc:docMk/>
            <pc:sldMk cId="3531364753" sldId="260"/>
            <ac:spMk id="55" creationId="{5A3361FC-6101-4E9A-AB1D-432AEB2C9758}"/>
          </ac:spMkLst>
        </pc:spChg>
        <pc:grpChg chg="mod">
          <ac:chgData name="Khan, Ms. Shazia" userId="S::sk25532n@pace.edu::a04d18d1-547b-4d05-a5c8-f5b858ec4d7c" providerId="AD" clId="Web-{4D71F5C7-32C8-B58D-A9B9-152334E5D92A}" dt="2021-10-20T15:39:19.319" v="9" actId="1076"/>
          <ac:grpSpMkLst>
            <pc:docMk/>
            <pc:sldMk cId="3531364753" sldId="260"/>
            <ac:grpSpMk id="29" creationId="{32ADA63B-B3BE-4B9A-B252-3F068E75A770}"/>
          </ac:grpSpMkLst>
        </pc:grpChg>
        <pc:grpChg chg="add mod">
          <ac:chgData name="Khan, Ms. Shazia" userId="S::sk25532n@pace.edu::a04d18d1-547b-4d05-a5c8-f5b858ec4d7c" providerId="AD" clId="Web-{4D71F5C7-32C8-B58D-A9B9-152334E5D92A}" dt="2021-10-20T15:41:28.947" v="39" actId="1076"/>
          <ac:grpSpMkLst>
            <pc:docMk/>
            <pc:sldMk cId="3531364753" sldId="260"/>
            <ac:grpSpMk id="46" creationId="{BBE557EB-7928-4CA3-8602-FE5B73EA46C4}"/>
          </ac:grpSpMkLst>
        </pc:grpChg>
        <pc:cxnChg chg="mod">
          <ac:chgData name="Khan, Ms. Shazia" userId="S::sk25532n@pace.edu::a04d18d1-547b-4d05-a5c8-f5b858ec4d7c" providerId="AD" clId="Web-{4D71F5C7-32C8-B58D-A9B9-152334E5D92A}" dt="2021-10-20T15:40:34.384" v="31" actId="14100"/>
          <ac:cxnSpMkLst>
            <pc:docMk/>
            <pc:sldMk cId="3531364753" sldId="260"/>
            <ac:cxnSpMk id="23" creationId="{43C335D1-B59D-4BDC-8414-23801424740F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40:34.384" v="31" actId="14100"/>
          <ac:cxnSpMkLst>
            <pc:docMk/>
            <pc:sldMk cId="3531364753" sldId="260"/>
            <ac:cxnSpMk id="26" creationId="{378C02D6-3E86-4E0C-B758-439D8F367070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40:34.384" v="31" actId="14100"/>
          <ac:cxnSpMkLst>
            <pc:docMk/>
            <pc:sldMk cId="3531364753" sldId="260"/>
            <ac:cxnSpMk id="39" creationId="{B0712ABD-ACF3-40BA-9D83-5DC5DCFFF099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41:19.775" v="38" actId="14100"/>
          <ac:cxnSpMkLst>
            <pc:docMk/>
            <pc:sldMk cId="3531364753" sldId="260"/>
            <ac:cxnSpMk id="41" creationId="{5A3B33B0-0548-41E5-86D2-8E8859FAAB9A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41:12.400" v="37" actId="14100"/>
          <ac:cxnSpMkLst>
            <pc:docMk/>
            <pc:sldMk cId="3531364753" sldId="260"/>
            <ac:cxnSpMk id="43" creationId="{1C5A778A-CF98-41E9-8D54-71F7A5C155C4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40:39.524" v="32" actId="14100"/>
          <ac:cxnSpMkLst>
            <pc:docMk/>
            <pc:sldMk cId="3531364753" sldId="260"/>
            <ac:cxnSpMk id="44" creationId="{3811C0B8-DB7B-497E-9766-2978B9CF206A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41:04.103" v="36" actId="14100"/>
          <ac:cxnSpMkLst>
            <pc:docMk/>
            <pc:sldMk cId="3531364753" sldId="260"/>
            <ac:cxnSpMk id="45" creationId="{29561269-3A9B-435F-921F-BF58785B712C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38:50.819" v="2"/>
          <ac:cxnSpMkLst>
            <pc:docMk/>
            <pc:sldMk cId="3531364753" sldId="260"/>
            <ac:cxnSpMk id="54" creationId="{672D094E-ED17-42F6-970D-9E23937581C7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38:50.819" v="2"/>
          <ac:cxnSpMkLst>
            <pc:docMk/>
            <pc:sldMk cId="3531364753" sldId="260"/>
            <ac:cxnSpMk id="56" creationId="{FFB01474-A14B-4D9E-B341-4DD7AB252AE8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38:50.819" v="2"/>
          <ac:cxnSpMkLst>
            <pc:docMk/>
            <pc:sldMk cId="3531364753" sldId="260"/>
            <ac:cxnSpMk id="57" creationId="{629B52DB-858E-46FB-A593-CF4ABC22F1AC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38:50.819" v="2"/>
          <ac:cxnSpMkLst>
            <pc:docMk/>
            <pc:sldMk cId="3531364753" sldId="260"/>
            <ac:cxnSpMk id="58" creationId="{D9AC4FE6-6735-48FD-A455-7497BE05F3DB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38:50.819" v="2"/>
          <ac:cxnSpMkLst>
            <pc:docMk/>
            <pc:sldMk cId="3531364753" sldId="260"/>
            <ac:cxnSpMk id="59" creationId="{D50DE8DF-4F68-44A3-8AA3-79F71C8F9E74}"/>
          </ac:cxnSpMkLst>
        </pc:cxnChg>
        <pc:cxnChg chg="mod">
          <ac:chgData name="Khan, Ms. Shazia" userId="S::sk25532n@pace.edu::a04d18d1-547b-4d05-a5c8-f5b858ec4d7c" providerId="AD" clId="Web-{4D71F5C7-32C8-B58D-A9B9-152334E5D92A}" dt="2021-10-20T15:38:50.819" v="2"/>
          <ac:cxnSpMkLst>
            <pc:docMk/>
            <pc:sldMk cId="3531364753" sldId="260"/>
            <ac:cxnSpMk id="60" creationId="{7D959251-A9DE-418F-911F-41809C616095}"/>
          </ac:cxnSpMkLst>
        </pc:cxnChg>
        <pc:cxnChg chg="add mod">
          <ac:chgData name="Khan, Ms. Shazia" userId="S::sk25532n@pace.edu::a04d18d1-547b-4d05-a5c8-f5b858ec4d7c" providerId="AD" clId="Web-{4D71F5C7-32C8-B58D-A9B9-152334E5D92A}" dt="2021-10-20T15:42:04.230" v="42" actId="14100"/>
          <ac:cxnSpMkLst>
            <pc:docMk/>
            <pc:sldMk cId="3531364753" sldId="260"/>
            <ac:cxnSpMk id="71" creationId="{9482CBF9-57C4-4CD7-A632-81ED0EFEC6C4}"/>
          </ac:cxnSpMkLst>
        </pc:cxnChg>
        <pc:cxnChg chg="add mod">
          <ac:chgData name="Khan, Ms. Shazia" userId="S::sk25532n@pace.edu::a04d18d1-547b-4d05-a5c8-f5b858ec4d7c" providerId="AD" clId="Web-{4D71F5C7-32C8-B58D-A9B9-152334E5D92A}" dt="2021-10-20T15:42:32.496" v="45" actId="14100"/>
          <ac:cxnSpMkLst>
            <pc:docMk/>
            <pc:sldMk cId="3531364753" sldId="260"/>
            <ac:cxnSpMk id="73" creationId="{25D76110-D2D1-4168-A18E-AEA7C215473C}"/>
          </ac:cxnSpMkLst>
        </pc:cxnChg>
      </pc:sldChg>
      <pc:sldChg chg="new del">
        <pc:chgData name="Khan, Ms. Shazia" userId="S::sk25532n@pace.edu::a04d18d1-547b-4d05-a5c8-f5b858ec4d7c" providerId="AD" clId="Web-{4D71F5C7-32C8-B58D-A9B9-152334E5D92A}" dt="2021-10-20T15:38:09.349" v="1"/>
        <pc:sldMkLst>
          <pc:docMk/>
          <pc:sldMk cId="1378201780" sldId="261"/>
        </pc:sldMkLst>
      </pc:sldChg>
    </pc:docChg>
  </pc:docChgLst>
  <pc:docChgLst>
    <pc:chgData name="Hidalgo, Mr. George Joshua" userId="S::gh32129p@pace.edu::e50608f5-8e9c-4132-8c40-15eafd54b504" providerId="AD" clId="Web-{5FFF3401-BF80-F758-02A5-2883B4811995}"/>
    <pc:docChg chg="modSld">
      <pc:chgData name="Hidalgo, Mr. George Joshua" userId="S::gh32129p@pace.edu::e50608f5-8e9c-4132-8c40-15eafd54b504" providerId="AD" clId="Web-{5FFF3401-BF80-F758-02A5-2883B4811995}" dt="2021-10-20T15:40:42.174" v="180" actId="14100"/>
      <pc:docMkLst>
        <pc:docMk/>
      </pc:docMkLst>
      <pc:sldChg chg="addSp delSp modSp">
        <pc:chgData name="Hidalgo, Mr. George Joshua" userId="S::gh32129p@pace.edu::e50608f5-8e9c-4132-8c40-15eafd54b504" providerId="AD" clId="Web-{5FFF3401-BF80-F758-02A5-2883B4811995}" dt="2021-10-20T15:34:37.985" v="131" actId="14100"/>
        <pc:sldMkLst>
          <pc:docMk/>
          <pc:sldMk cId="2098058994" sldId="259"/>
        </pc:sldMkLst>
        <pc:spChg chg="add del">
          <ac:chgData name="Hidalgo, Mr. George Joshua" userId="S::gh32129p@pace.edu::e50608f5-8e9c-4132-8c40-15eafd54b504" providerId="AD" clId="Web-{5FFF3401-BF80-F758-02A5-2883B4811995}" dt="2021-10-20T15:32:11.369" v="111"/>
          <ac:spMkLst>
            <pc:docMk/>
            <pc:sldMk cId="2098058994" sldId="259"/>
            <ac:spMk id="3" creationId="{7024F021-1B3F-49F4-A086-8C6AAF8D0832}"/>
          </ac:spMkLst>
        </pc:spChg>
        <pc:spChg chg="add del mod">
          <ac:chgData name="Hidalgo, Mr. George Joshua" userId="S::gh32129p@pace.edu::e50608f5-8e9c-4132-8c40-15eafd54b504" providerId="AD" clId="Web-{5FFF3401-BF80-F758-02A5-2883B4811995}" dt="2021-10-20T15:33:07.465" v="121"/>
          <ac:spMkLst>
            <pc:docMk/>
            <pc:sldMk cId="2098058994" sldId="259"/>
            <ac:spMk id="12" creationId="{13658BA2-90C2-491F-BA8E-C47F9C427519}"/>
          </ac:spMkLst>
        </pc:spChg>
        <pc:spChg chg="add del">
          <ac:chgData name="Hidalgo, Mr. George Joshua" userId="S::gh32129p@pace.edu::e50608f5-8e9c-4132-8c40-15eafd54b504" providerId="AD" clId="Web-{5FFF3401-BF80-F758-02A5-2883B4811995}" dt="2021-10-20T15:33:03.246" v="118"/>
          <ac:spMkLst>
            <pc:docMk/>
            <pc:sldMk cId="2098058994" sldId="259"/>
            <ac:spMk id="14" creationId="{8618485A-B0B1-4616-878A-A6C669567470}"/>
          </ac:spMkLst>
        </pc:spChg>
        <pc:spChg chg="add del mod">
          <ac:chgData name="Hidalgo, Mr. George Joshua" userId="S::gh32129p@pace.edu::e50608f5-8e9c-4132-8c40-15eafd54b504" providerId="AD" clId="Web-{5FFF3401-BF80-F758-02A5-2883B4811995}" dt="2021-10-20T15:33:01.199" v="117"/>
          <ac:spMkLst>
            <pc:docMk/>
            <pc:sldMk cId="2098058994" sldId="259"/>
            <ac:spMk id="15" creationId="{1DB9F5AD-6273-4B43-BA85-D54B929535E4}"/>
          </ac:spMkLst>
        </pc:spChg>
        <pc:spChg chg="add del">
          <ac:chgData name="Hidalgo, Mr. George Joshua" userId="S::gh32129p@pace.edu::e50608f5-8e9c-4132-8c40-15eafd54b504" providerId="AD" clId="Web-{5FFF3401-BF80-F758-02A5-2883B4811995}" dt="2021-10-20T15:33:20.044" v="123"/>
          <ac:spMkLst>
            <pc:docMk/>
            <pc:sldMk cId="2098058994" sldId="259"/>
            <ac:spMk id="16" creationId="{D1929C97-67E4-4E56-84AE-5AEDFA51E6F9}"/>
          </ac:spMkLst>
        </pc:spChg>
        <pc:spChg chg="mod">
          <ac:chgData name="Hidalgo, Mr. George Joshua" userId="S::gh32129p@pace.edu::e50608f5-8e9c-4132-8c40-15eafd54b504" providerId="AD" clId="Web-{5FFF3401-BF80-F758-02A5-2883B4811995}" dt="2021-10-20T15:27:53.372" v="84" actId="1076"/>
          <ac:spMkLst>
            <pc:docMk/>
            <pc:sldMk cId="2098058994" sldId="259"/>
            <ac:spMk id="37" creationId="{F8812801-7858-5E4A-9C37-FB52CBF2D980}"/>
          </ac:spMkLst>
        </pc:spChg>
        <pc:spChg chg="mod">
          <ac:chgData name="Hidalgo, Mr. George Joshua" userId="S::gh32129p@pace.edu::e50608f5-8e9c-4132-8c40-15eafd54b504" providerId="AD" clId="Web-{5FFF3401-BF80-F758-02A5-2883B4811995}" dt="2021-10-20T15:28:20.045" v="92" actId="20577"/>
          <ac:spMkLst>
            <pc:docMk/>
            <pc:sldMk cId="2098058994" sldId="259"/>
            <ac:spMk id="49" creationId="{6CF81077-1BEA-4F58-A8A1-BBB267BF0101}"/>
          </ac:spMkLst>
        </pc:spChg>
        <pc:spChg chg="mod">
          <ac:chgData name="Hidalgo, Mr. George Joshua" userId="S::gh32129p@pace.edu::e50608f5-8e9c-4132-8c40-15eafd54b504" providerId="AD" clId="Web-{5FFF3401-BF80-F758-02A5-2883B4811995}" dt="2021-10-20T15:26:47.181" v="55" actId="20577"/>
          <ac:spMkLst>
            <pc:docMk/>
            <pc:sldMk cId="2098058994" sldId="259"/>
            <ac:spMk id="63" creationId="{07D7256A-B3D7-4583-A956-A949F992402B}"/>
          </ac:spMkLst>
        </pc:spChg>
        <pc:spChg chg="mod">
          <ac:chgData name="Hidalgo, Mr. George Joshua" userId="S::gh32129p@pace.edu::e50608f5-8e9c-4132-8c40-15eafd54b504" providerId="AD" clId="Web-{5FFF3401-BF80-F758-02A5-2883B4811995}" dt="2021-10-20T15:29:29.752" v="102" actId="20577"/>
          <ac:spMkLst>
            <pc:docMk/>
            <pc:sldMk cId="2098058994" sldId="259"/>
            <ac:spMk id="77" creationId="{7CC5EC37-F25E-4705-A984-2E174C7D9E65}"/>
          </ac:spMkLst>
        </pc:spChg>
        <pc:grpChg chg="del mod">
          <ac:chgData name="Hidalgo, Mr. George Joshua" userId="S::gh32129p@pace.edu::e50608f5-8e9c-4132-8c40-15eafd54b504" providerId="AD" clId="Web-{5FFF3401-BF80-F758-02A5-2883B4811995}" dt="2021-10-20T15:28:08.342" v="85"/>
          <ac:grpSpMkLst>
            <pc:docMk/>
            <pc:sldMk cId="2098058994" sldId="259"/>
            <ac:grpSpMk id="24" creationId="{C13DB9BF-4756-8641-A353-FD2F8CB56D9E}"/>
          </ac:grpSpMkLst>
        </pc:grpChg>
        <pc:grpChg chg="mod">
          <ac:chgData name="Hidalgo, Mr. George Joshua" userId="S::gh32129p@pace.edu::e50608f5-8e9c-4132-8c40-15eafd54b504" providerId="AD" clId="Web-{5FFF3401-BF80-F758-02A5-2883B4811995}" dt="2021-10-20T15:33:47.889" v="125" actId="1076"/>
          <ac:grpSpMkLst>
            <pc:docMk/>
            <pc:sldMk cId="2098058994" sldId="259"/>
            <ac:grpSpMk id="46" creationId="{86FE0B8D-DB60-403D-BA74-F8F0BBB3C643}"/>
          </ac:grpSpMkLst>
        </pc:grpChg>
        <pc:cxnChg chg="mod">
          <ac:chgData name="Hidalgo, Mr. George Joshua" userId="S::gh32129p@pace.edu::e50608f5-8e9c-4132-8c40-15eafd54b504" providerId="AD" clId="Web-{5FFF3401-BF80-F758-02A5-2883B4811995}" dt="2021-10-20T15:28:08.342" v="85"/>
          <ac:cxnSpMkLst>
            <pc:docMk/>
            <pc:sldMk cId="2098058994" sldId="259"/>
            <ac:cxnSpMk id="6" creationId="{7025FCE0-D913-E74D-BDAE-A8AFEADA4219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28:08.342" v="85"/>
          <ac:cxnSpMkLst>
            <pc:docMk/>
            <pc:sldMk cId="2098058994" sldId="259"/>
            <ac:cxnSpMk id="9" creationId="{ACF71600-0E8A-BF45-8CF3-2F842285ABEB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24:39.191" v="0" actId="1076"/>
          <ac:cxnSpMkLst>
            <pc:docMk/>
            <pc:sldMk cId="2098058994" sldId="259"/>
            <ac:cxnSpMk id="52" creationId="{E631D624-86D4-494F-B0C7-E7F0BA2262A2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24:39.191" v="0" actId="1076"/>
          <ac:cxnSpMkLst>
            <pc:docMk/>
            <pc:sldMk cId="2098058994" sldId="259"/>
            <ac:cxnSpMk id="54" creationId="{98B3B666-E7FC-AD42-A271-AB79566A8A20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24:39.191" v="0" actId="1076"/>
          <ac:cxnSpMkLst>
            <pc:docMk/>
            <pc:sldMk cId="2098058994" sldId="259"/>
            <ac:cxnSpMk id="56" creationId="{29058120-CAA3-0140-B7AA-969EEC506E14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34:37.985" v="131" actId="14100"/>
          <ac:cxnSpMkLst>
            <pc:docMk/>
            <pc:sldMk cId="2098058994" sldId="259"/>
            <ac:cxnSpMk id="67" creationId="{96BFBD68-B973-4940-A8B6-83DB0525C321}"/>
          </ac:cxnSpMkLst>
        </pc:cxnChg>
        <pc:cxnChg chg="add mod">
          <ac:chgData name="Hidalgo, Mr. George Joshua" userId="S::gh32129p@pace.edu::e50608f5-8e9c-4132-8c40-15eafd54b504" providerId="AD" clId="Web-{5FFF3401-BF80-F758-02A5-2883B4811995}" dt="2021-10-20T15:31:30.179" v="107" actId="14100"/>
          <ac:cxnSpMkLst>
            <pc:docMk/>
            <pc:sldMk cId="2098058994" sldId="259"/>
            <ac:cxnSpMk id="86" creationId="{258E1BC0-DEAC-46F9-98C6-BD68B5E2180E}"/>
          </ac:cxnSpMkLst>
        </pc:cxnChg>
        <pc:cxnChg chg="add mod">
          <ac:chgData name="Hidalgo, Mr. George Joshua" userId="S::gh32129p@pace.edu::e50608f5-8e9c-4132-8c40-15eafd54b504" providerId="AD" clId="Web-{5FFF3401-BF80-F758-02A5-2883B4811995}" dt="2021-10-20T15:31:53.227" v="109" actId="14100"/>
          <ac:cxnSpMkLst>
            <pc:docMk/>
            <pc:sldMk cId="2098058994" sldId="259"/>
            <ac:cxnSpMk id="87" creationId="{8AEF2650-AC2E-466A-A1A6-C9C2A2DD5B05}"/>
          </ac:cxnSpMkLst>
        </pc:cxnChg>
        <pc:cxnChg chg="add mod">
          <ac:chgData name="Hidalgo, Mr. George Joshua" userId="S::gh32129p@pace.edu::e50608f5-8e9c-4132-8c40-15eafd54b504" providerId="AD" clId="Web-{5FFF3401-BF80-F758-02A5-2883B4811995}" dt="2021-10-20T15:34:29.110" v="130" actId="14100"/>
          <ac:cxnSpMkLst>
            <pc:docMk/>
            <pc:sldMk cId="2098058994" sldId="259"/>
            <ac:cxnSpMk id="88" creationId="{78AF19B9-B4BE-47E2-ABA1-74192942BFEC}"/>
          </ac:cxnSpMkLst>
        </pc:cxnChg>
      </pc:sldChg>
      <pc:sldChg chg="addSp delSp modSp">
        <pc:chgData name="Hidalgo, Mr. George Joshua" userId="S::gh32129p@pace.edu::e50608f5-8e9c-4132-8c40-15eafd54b504" providerId="AD" clId="Web-{5FFF3401-BF80-F758-02A5-2883B4811995}" dt="2021-10-20T15:40:42.174" v="180" actId="14100"/>
        <pc:sldMkLst>
          <pc:docMk/>
          <pc:sldMk cId="3531364753" sldId="260"/>
        </pc:sldMkLst>
        <pc:spChg chg="mod">
          <ac:chgData name="Hidalgo, Mr. George Joshua" userId="S::gh32129p@pace.edu::e50608f5-8e9c-4132-8c40-15eafd54b504" providerId="AD" clId="Web-{5FFF3401-BF80-F758-02A5-2883B4811995}" dt="2021-10-20T15:37:16.883" v="136" actId="14100"/>
          <ac:spMkLst>
            <pc:docMk/>
            <pc:sldMk cId="3531364753" sldId="260"/>
            <ac:spMk id="3" creationId="{638C45C3-91A4-4D2D-963F-1D03AD8D25C7}"/>
          </ac:spMkLst>
        </pc:spChg>
        <pc:spChg chg="mod">
          <ac:chgData name="Hidalgo, Mr. George Joshua" userId="S::gh32129p@pace.edu::e50608f5-8e9c-4132-8c40-15eafd54b504" providerId="AD" clId="Web-{5FFF3401-BF80-F758-02A5-2883B4811995}" dt="2021-10-20T15:40:00.172" v="174" actId="20577"/>
          <ac:spMkLst>
            <pc:docMk/>
            <pc:sldMk cId="3531364753" sldId="260"/>
            <ac:spMk id="8" creationId="{4040F8DF-3B25-4318-8B4D-C82B2A009597}"/>
          </ac:spMkLst>
        </pc:spChg>
        <pc:grpChg chg="mod">
          <ac:chgData name="Hidalgo, Mr. George Joshua" userId="S::gh32129p@pace.edu::e50608f5-8e9c-4132-8c40-15eafd54b504" providerId="AD" clId="Web-{5FFF3401-BF80-F758-02A5-2883B4811995}" dt="2021-10-20T15:35:39.472" v="133" actId="1076"/>
          <ac:grpSpMkLst>
            <pc:docMk/>
            <pc:sldMk cId="3531364753" sldId="260"/>
            <ac:grpSpMk id="16" creationId="{54B455B8-70E3-413D-A43E-33F4D68B970F}"/>
          </ac:grpSpMkLst>
        </pc:grpChg>
        <pc:grpChg chg="mod">
          <ac:chgData name="Hidalgo, Mr. George Joshua" userId="S::gh32129p@pace.edu::e50608f5-8e9c-4132-8c40-15eafd54b504" providerId="AD" clId="Web-{5FFF3401-BF80-F758-02A5-2883B4811995}" dt="2021-10-20T15:35:32.316" v="132" actId="1076"/>
          <ac:grpSpMkLst>
            <pc:docMk/>
            <pc:sldMk cId="3531364753" sldId="260"/>
            <ac:grpSpMk id="29" creationId="{32ADA63B-B3BE-4B9A-B252-3F068E75A770}"/>
          </ac:grpSpMkLst>
        </pc:grpChg>
        <pc:cxnChg chg="add del">
          <ac:chgData name="Hidalgo, Mr. George Joshua" userId="S::gh32129p@pace.edu::e50608f5-8e9c-4132-8c40-15eafd54b504" providerId="AD" clId="Web-{5FFF3401-BF80-F758-02A5-2883B4811995}" dt="2021-10-20T15:36:56.445" v="135"/>
          <ac:cxnSpMkLst>
            <pc:docMk/>
            <pc:sldMk cId="3531364753" sldId="260"/>
            <ac:cxnSpMk id="4" creationId="{BE9D99A4-BDFD-48EA-80D5-9FF99F119609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40:17.751" v="176" actId="14100"/>
          <ac:cxnSpMkLst>
            <pc:docMk/>
            <pc:sldMk cId="3531364753" sldId="260"/>
            <ac:cxnSpMk id="31" creationId="{1E5571AD-0A47-460F-A712-2C0BD875D0B1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40:29.611" v="177" actId="14100"/>
          <ac:cxnSpMkLst>
            <pc:docMk/>
            <pc:sldMk cId="3531364753" sldId="260"/>
            <ac:cxnSpMk id="33" creationId="{AB774248-CDE8-4D73-ABE2-D6C5C7AF7AE2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40:42.174" v="180" actId="14100"/>
          <ac:cxnSpMkLst>
            <pc:docMk/>
            <pc:sldMk cId="3531364753" sldId="260"/>
            <ac:cxnSpMk id="35" creationId="{036AB7DA-E0FD-4B02-BCA1-7F49F5C38628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40:37.986" v="179" actId="14100"/>
          <ac:cxnSpMkLst>
            <pc:docMk/>
            <pc:sldMk cId="3531364753" sldId="260"/>
            <ac:cxnSpMk id="37" creationId="{97E1D7CC-F5DE-4FCD-AFD5-585FF380DD44}"/>
          </ac:cxnSpMkLst>
        </pc:cxnChg>
        <pc:cxnChg chg="mod">
          <ac:chgData name="Hidalgo, Mr. George Joshua" userId="S::gh32129p@pace.edu::e50608f5-8e9c-4132-8c40-15eafd54b504" providerId="AD" clId="Web-{5FFF3401-BF80-F758-02A5-2883B4811995}" dt="2021-10-20T15:40:32.799" v="178" actId="14100"/>
          <ac:cxnSpMkLst>
            <pc:docMk/>
            <pc:sldMk cId="3531364753" sldId="260"/>
            <ac:cxnSpMk id="42" creationId="{9EA77EBC-AB48-4A33-A5ED-A2CA02B3F279}"/>
          </ac:cxnSpMkLst>
        </pc:cxnChg>
      </pc:sldChg>
    </pc:docChg>
  </pc:docChgLst>
  <pc:docChgLst>
    <pc:chgData name="Khan, Ms. Shazia" userId="S::sk25532n@pace.edu::a04d18d1-547b-4d05-a5c8-f5b858ec4d7c" providerId="AD" clId="Web-{E783C434-975A-C091-2C87-84B3450842FF}"/>
    <pc:docChg chg="modSld">
      <pc:chgData name="Khan, Ms. Shazia" userId="S::sk25532n@pace.edu::a04d18d1-547b-4d05-a5c8-f5b858ec4d7c" providerId="AD" clId="Web-{E783C434-975A-C091-2C87-84B3450842FF}" dt="2021-10-20T15:58:27.744" v="45" actId="14100"/>
      <pc:docMkLst>
        <pc:docMk/>
      </pc:docMkLst>
      <pc:sldChg chg="modSp">
        <pc:chgData name="Khan, Ms. Shazia" userId="S::sk25532n@pace.edu::a04d18d1-547b-4d05-a5c8-f5b858ec4d7c" providerId="AD" clId="Web-{E783C434-975A-C091-2C87-84B3450842FF}" dt="2021-10-20T15:51:00.688" v="37" actId="20577"/>
        <pc:sldMkLst>
          <pc:docMk/>
          <pc:sldMk cId="2098058994" sldId="259"/>
        </pc:sldMkLst>
        <pc:spChg chg="mod">
          <ac:chgData name="Khan, Ms. Shazia" userId="S::sk25532n@pace.edu::a04d18d1-547b-4d05-a5c8-f5b858ec4d7c" providerId="AD" clId="Web-{E783C434-975A-C091-2C87-84B3450842FF}" dt="2021-10-20T15:51:00.688" v="37" actId="20577"/>
          <ac:spMkLst>
            <pc:docMk/>
            <pc:sldMk cId="2098058994" sldId="259"/>
            <ac:spMk id="2" creationId="{741CAB8C-135A-4B4A-99CF-E239E70FD386}"/>
          </ac:spMkLst>
        </pc:spChg>
        <pc:spChg chg="mod">
          <ac:chgData name="Khan, Ms. Shazia" userId="S::sk25532n@pace.edu::a04d18d1-547b-4d05-a5c8-f5b858ec4d7c" providerId="AD" clId="Web-{E783C434-975A-C091-2C87-84B3450842FF}" dt="2021-10-20T15:46:18.782" v="5" actId="20577"/>
          <ac:spMkLst>
            <pc:docMk/>
            <pc:sldMk cId="2098058994" sldId="259"/>
            <ac:spMk id="49" creationId="{6CF81077-1BEA-4F58-A8A1-BBB267BF0101}"/>
          </ac:spMkLst>
        </pc:spChg>
        <pc:cxnChg chg="mod">
          <ac:chgData name="Khan, Ms. Shazia" userId="S::sk25532n@pace.edu::a04d18d1-547b-4d05-a5c8-f5b858ec4d7c" providerId="AD" clId="Web-{E783C434-975A-C091-2C87-84B3450842FF}" dt="2021-10-20T15:46:50.299" v="7"/>
          <ac:cxnSpMkLst>
            <pc:docMk/>
            <pc:sldMk cId="2098058994" sldId="259"/>
            <ac:cxnSpMk id="89" creationId="{A3625006-EB14-476E-89AA-CBF86496FEEA}"/>
          </ac:cxnSpMkLst>
        </pc:cxnChg>
      </pc:sldChg>
      <pc:sldChg chg="modSp">
        <pc:chgData name="Khan, Ms. Shazia" userId="S::sk25532n@pace.edu::a04d18d1-547b-4d05-a5c8-f5b858ec4d7c" providerId="AD" clId="Web-{E783C434-975A-C091-2C87-84B3450842FF}" dt="2021-10-20T15:58:27.744" v="45" actId="14100"/>
        <pc:sldMkLst>
          <pc:docMk/>
          <pc:sldMk cId="3531364753" sldId="260"/>
        </pc:sldMkLst>
        <pc:spChg chg="mod">
          <ac:chgData name="Khan, Ms. Shazia" userId="S::sk25532n@pace.edu::a04d18d1-547b-4d05-a5c8-f5b858ec4d7c" providerId="AD" clId="Web-{E783C434-975A-C091-2C87-84B3450842FF}" dt="2021-10-20T15:51:08.439" v="39" actId="20577"/>
          <ac:spMkLst>
            <pc:docMk/>
            <pc:sldMk cId="3531364753" sldId="260"/>
            <ac:spMk id="5" creationId="{D536157A-2630-447B-9D0C-E5509FF2AF98}"/>
          </ac:spMkLst>
        </pc:spChg>
        <pc:spChg chg="mod">
          <ac:chgData name="Khan, Ms. Shazia" userId="S::sk25532n@pace.edu::a04d18d1-547b-4d05-a5c8-f5b858ec4d7c" providerId="AD" clId="Web-{E783C434-975A-C091-2C87-84B3450842FF}" dt="2021-10-20T15:48:54.728" v="35" actId="20577"/>
          <ac:spMkLst>
            <pc:docMk/>
            <pc:sldMk cId="3531364753" sldId="260"/>
            <ac:spMk id="8" creationId="{4040F8DF-3B25-4318-8B4D-C82B2A009597}"/>
          </ac:spMkLst>
        </pc:spChg>
        <pc:cxnChg chg="mod">
          <ac:chgData name="Khan, Ms. Shazia" userId="S::sk25532n@pace.edu::a04d18d1-547b-4d05-a5c8-f5b858ec4d7c" providerId="AD" clId="Web-{E783C434-975A-C091-2C87-84B3450842FF}" dt="2021-10-20T15:58:27.744" v="45" actId="14100"/>
          <ac:cxnSpMkLst>
            <pc:docMk/>
            <pc:sldMk cId="3531364753" sldId="260"/>
            <ac:cxnSpMk id="31" creationId="{1E5571AD-0A47-460F-A712-2C0BD875D0B1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58:12.040" v="43" actId="14100"/>
          <ac:cxnSpMkLst>
            <pc:docMk/>
            <pc:sldMk cId="3531364753" sldId="260"/>
            <ac:cxnSpMk id="33" creationId="{AB774248-CDE8-4D73-ABE2-D6C5C7AF7AE2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8:39.759" v="33"/>
          <ac:cxnSpMkLst>
            <pc:docMk/>
            <pc:sldMk cId="3531364753" sldId="260"/>
            <ac:cxnSpMk id="35" creationId="{036AB7DA-E0FD-4B02-BCA1-7F49F5C38628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8:25.945" v="31"/>
          <ac:cxnSpMkLst>
            <pc:docMk/>
            <pc:sldMk cId="3531364753" sldId="260"/>
            <ac:cxnSpMk id="37" creationId="{97E1D7CC-F5DE-4FCD-AFD5-585FF380DD44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7:26.114" v="15"/>
          <ac:cxnSpMkLst>
            <pc:docMk/>
            <pc:sldMk cId="3531364753" sldId="260"/>
            <ac:cxnSpMk id="39" creationId="{B0712ABD-ACF3-40BA-9D83-5DC5DCFFF099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7:34.661" v="17"/>
          <ac:cxnSpMkLst>
            <pc:docMk/>
            <pc:sldMk cId="3531364753" sldId="260"/>
            <ac:cxnSpMk id="41" creationId="{5A3B33B0-0548-41E5-86D2-8E8859FAAB9A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58:05.696" v="42" actId="14100"/>
          <ac:cxnSpMkLst>
            <pc:docMk/>
            <pc:sldMk cId="3531364753" sldId="260"/>
            <ac:cxnSpMk id="42" creationId="{9EA77EBC-AB48-4A33-A5ED-A2CA02B3F279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7:47.912" v="21"/>
          <ac:cxnSpMkLst>
            <pc:docMk/>
            <pc:sldMk cId="3531364753" sldId="260"/>
            <ac:cxnSpMk id="43" creationId="{1C5A778A-CF98-41E9-8D54-71F7A5C155C4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7:41.802" v="19"/>
          <ac:cxnSpMkLst>
            <pc:docMk/>
            <pc:sldMk cId="3531364753" sldId="260"/>
            <ac:cxnSpMk id="44" creationId="{3811C0B8-DB7B-497E-9766-2978B9CF206A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8:01.631" v="25"/>
          <ac:cxnSpMkLst>
            <pc:docMk/>
            <pc:sldMk cId="3531364753" sldId="260"/>
            <ac:cxnSpMk id="45" creationId="{29561269-3A9B-435F-921F-BF58785B712C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8:07.397" v="27"/>
          <ac:cxnSpMkLst>
            <pc:docMk/>
            <pc:sldMk cId="3531364753" sldId="260"/>
            <ac:cxnSpMk id="71" creationId="{9482CBF9-57C4-4CD7-A632-81ED0EFEC6C4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8:18.195" v="29"/>
          <ac:cxnSpMkLst>
            <pc:docMk/>
            <pc:sldMk cId="3531364753" sldId="260"/>
            <ac:cxnSpMk id="72" creationId="{6D2467DC-8B4D-4774-98E4-21DFF41053FF}"/>
          </ac:cxnSpMkLst>
        </pc:cxnChg>
        <pc:cxnChg chg="mod">
          <ac:chgData name="Khan, Ms. Shazia" userId="S::sk25532n@pace.edu::a04d18d1-547b-4d05-a5c8-f5b858ec4d7c" providerId="AD" clId="Web-{E783C434-975A-C091-2C87-84B3450842FF}" dt="2021-10-20T15:47:54.897" v="23"/>
          <ac:cxnSpMkLst>
            <pc:docMk/>
            <pc:sldMk cId="3531364753" sldId="260"/>
            <ac:cxnSpMk id="73" creationId="{25D76110-D2D1-4168-A18E-AEA7C215473C}"/>
          </ac:cxnSpMkLst>
        </pc:cxnChg>
      </pc:sldChg>
    </pc:docChg>
  </pc:docChgLst>
  <pc:docChgLst>
    <pc:chgData name="Hidalgo, Mr. George Joshua" userId="S::gh32129p@pace.edu::e50608f5-8e9c-4132-8c40-15eafd54b504" providerId="AD" clId="Web-{D05C0EFC-431D-3FDD-7204-30667DD47C59}"/>
    <pc:docChg chg="modSld">
      <pc:chgData name="Hidalgo, Mr. George Joshua" userId="S::gh32129p@pace.edu::e50608f5-8e9c-4132-8c40-15eafd54b504" providerId="AD" clId="Web-{D05C0EFC-431D-3FDD-7204-30667DD47C59}" dt="2021-10-20T15:23:45.517" v="98" actId="1076"/>
      <pc:docMkLst>
        <pc:docMk/>
      </pc:docMkLst>
      <pc:sldChg chg="addSp delSp modSp">
        <pc:chgData name="Hidalgo, Mr. George Joshua" userId="S::gh32129p@pace.edu::e50608f5-8e9c-4132-8c40-15eafd54b504" providerId="AD" clId="Web-{D05C0EFC-431D-3FDD-7204-30667DD47C59}" dt="2021-10-20T15:23:45.517" v="98" actId="1076"/>
        <pc:sldMkLst>
          <pc:docMk/>
          <pc:sldMk cId="2098058994" sldId="259"/>
        </pc:sldMkLst>
        <pc:spChg chg="mod">
          <ac:chgData name="Hidalgo, Mr. George Joshua" userId="S::gh32129p@pace.edu::e50608f5-8e9c-4132-8c40-15eafd54b504" providerId="AD" clId="Web-{D05C0EFC-431D-3FDD-7204-30667DD47C59}" dt="2021-10-20T15:14:13.142" v="12" actId="20577"/>
          <ac:spMkLst>
            <pc:docMk/>
            <pc:sldMk cId="2098058994" sldId="259"/>
            <ac:spMk id="61" creationId="{3589414A-C478-3B4F-8776-15A8831E812C}"/>
          </ac:spMkLst>
        </pc:spChg>
        <pc:spChg chg="mod">
          <ac:chgData name="Hidalgo, Mr. George Joshua" userId="S::gh32129p@pace.edu::e50608f5-8e9c-4132-8c40-15eafd54b504" providerId="AD" clId="Web-{D05C0EFC-431D-3FDD-7204-30667DD47C59}" dt="2021-10-20T15:14:35.721" v="16" actId="20577"/>
          <ac:spMkLst>
            <pc:docMk/>
            <pc:sldMk cId="2098058994" sldId="259"/>
            <ac:spMk id="62" creationId="{8F47A3B0-69AC-4248-9FDC-46F342AAD0C0}"/>
          </ac:spMkLst>
        </pc:spChg>
        <pc:spChg chg="mod">
          <ac:chgData name="Hidalgo, Mr. George Joshua" userId="S::gh32129p@pace.edu::e50608f5-8e9c-4132-8c40-15eafd54b504" providerId="AD" clId="Web-{D05C0EFC-431D-3FDD-7204-30667DD47C59}" dt="2021-10-20T15:14:49.299" v="29" actId="20577"/>
          <ac:spMkLst>
            <pc:docMk/>
            <pc:sldMk cId="2098058994" sldId="259"/>
            <ac:spMk id="64" creationId="{69F9A829-3749-4E48-B93F-857B027E8BAD}"/>
          </ac:spMkLst>
        </pc:spChg>
        <pc:grpChg chg="mod">
          <ac:chgData name="Hidalgo, Mr. George Joshua" userId="S::gh32129p@pace.edu::e50608f5-8e9c-4132-8c40-15eafd54b504" providerId="AD" clId="Web-{D05C0EFC-431D-3FDD-7204-30667DD47C59}" dt="2021-10-20T15:22:13.686" v="93" actId="1076"/>
          <ac:grpSpMkLst>
            <pc:docMk/>
            <pc:sldMk cId="2098058994" sldId="259"/>
            <ac:grpSpMk id="34" creationId="{437A0A40-D313-5642-A1D6-224ED56431D0}"/>
          </ac:grpSpMkLst>
        </pc:grpChg>
        <pc:grpChg chg="add mod">
          <ac:chgData name="Hidalgo, Mr. George Joshua" userId="S::gh32129p@pace.edu::e50608f5-8e9c-4132-8c40-15eafd54b504" providerId="AD" clId="Web-{D05C0EFC-431D-3FDD-7204-30667DD47C59}" dt="2021-10-20T15:23:45.517" v="98" actId="1076"/>
          <ac:grpSpMkLst>
            <pc:docMk/>
            <pc:sldMk cId="2098058994" sldId="259"/>
            <ac:grpSpMk id="47" creationId="{A62B17ED-DCF0-40C6-9EC9-A297192F30F8}"/>
          </ac:grpSpMkLst>
        </pc:grpChg>
        <pc:cxnChg chg="add">
          <ac:chgData name="Hidalgo, Mr. George Joshua" userId="S::gh32129p@pace.edu::e50608f5-8e9c-4132-8c40-15eafd54b504" providerId="AD" clId="Web-{D05C0EFC-431D-3FDD-7204-30667DD47C59}" dt="2021-10-20T15:22:04.404" v="92"/>
          <ac:cxnSpMkLst>
            <pc:docMk/>
            <pc:sldMk cId="2098058994" sldId="259"/>
            <ac:cxnSpMk id="3" creationId="{8B9D94DD-C4F8-4325-A313-F0D691BEA743}"/>
          </ac:cxnSpMkLst>
        </pc:cxnChg>
        <pc:cxnChg chg="add del mod">
          <ac:chgData name="Hidalgo, Mr. George Joshua" userId="S::gh32129p@pace.edu::e50608f5-8e9c-4132-8c40-15eafd54b504" providerId="AD" clId="Web-{D05C0EFC-431D-3FDD-7204-30667DD47C59}" dt="2021-10-20T15:23:35.672" v="96"/>
          <ac:cxnSpMkLst>
            <pc:docMk/>
            <pc:sldMk cId="2098058994" sldId="259"/>
            <ac:cxnSpMk id="12" creationId="{B042242B-486A-48D4-A106-4B0491CA8CE8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3:42.610" v="97"/>
          <ac:cxnSpMkLst>
            <pc:docMk/>
            <pc:sldMk cId="2098058994" sldId="259"/>
            <ac:cxnSpMk id="51" creationId="{23450411-A505-4C0B-85AA-A37BDE2D422C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3:42.610" v="97"/>
          <ac:cxnSpMkLst>
            <pc:docMk/>
            <pc:sldMk cId="2098058994" sldId="259"/>
            <ac:cxnSpMk id="53" creationId="{7EDB974C-DD87-451F-85DB-D532D2F2AAC7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3:42.610" v="97"/>
          <ac:cxnSpMkLst>
            <pc:docMk/>
            <pc:sldMk cId="2098058994" sldId="259"/>
            <ac:cxnSpMk id="55" creationId="{C25D7F7B-4504-428A-9DB3-BBF5CC2501E2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3:42.610" v="97"/>
          <ac:cxnSpMkLst>
            <pc:docMk/>
            <pc:sldMk cId="2098058994" sldId="259"/>
            <ac:cxnSpMk id="57" creationId="{54866CB7-6489-4B55-BEE1-426DB2498551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3:42.610" v="97"/>
          <ac:cxnSpMkLst>
            <pc:docMk/>
            <pc:sldMk cId="2098058994" sldId="259"/>
            <ac:cxnSpMk id="58" creationId="{84FC10B1-B886-4E8B-BCD4-3B3F8EC911A8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3:42.610" v="97"/>
          <ac:cxnSpMkLst>
            <pc:docMk/>
            <pc:sldMk cId="2098058994" sldId="259"/>
            <ac:cxnSpMk id="59" creationId="{5907F80A-ED0A-4E5D-81A9-BADA69B17232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2:13.686" v="93" actId="1076"/>
          <ac:cxnSpMkLst>
            <pc:docMk/>
            <pc:sldMk cId="2098058994" sldId="259"/>
            <ac:cxnSpMk id="67" creationId="{96BFBD68-B973-4940-A8B6-83DB0525C321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2:13.686" v="93" actId="1076"/>
          <ac:cxnSpMkLst>
            <pc:docMk/>
            <pc:sldMk cId="2098058994" sldId="259"/>
            <ac:cxnSpMk id="69" creationId="{CFC19983-0553-584F-B607-A3E2CAFC1228}"/>
          </ac:cxnSpMkLst>
        </pc:cxnChg>
        <pc:cxnChg chg="mod">
          <ac:chgData name="Hidalgo, Mr. George Joshua" userId="S::gh32129p@pace.edu::e50608f5-8e9c-4132-8c40-15eafd54b504" providerId="AD" clId="Web-{D05C0EFC-431D-3FDD-7204-30667DD47C59}" dt="2021-10-20T15:22:13.686" v="93" actId="1076"/>
          <ac:cxnSpMkLst>
            <pc:docMk/>
            <pc:sldMk cId="2098058994" sldId="259"/>
            <ac:cxnSpMk id="71" creationId="{7E1B18EC-A929-DB4D-B7AE-2B32E47AC19D}"/>
          </ac:cxnSpMkLst>
        </pc:cxnChg>
      </pc:sldChg>
      <pc:sldChg chg="modSp">
        <pc:chgData name="Hidalgo, Mr. George Joshua" userId="S::gh32129p@pace.edu::e50608f5-8e9c-4132-8c40-15eafd54b504" providerId="AD" clId="Web-{D05C0EFC-431D-3FDD-7204-30667DD47C59}" dt="2021-10-20T15:21:54.842" v="91" actId="20577"/>
        <pc:sldMkLst>
          <pc:docMk/>
          <pc:sldMk cId="3531364753" sldId="260"/>
        </pc:sldMkLst>
        <pc:spChg chg="mod">
          <ac:chgData name="Hidalgo, Mr. George Joshua" userId="S::gh32129p@pace.edu::e50608f5-8e9c-4132-8c40-15eafd54b504" providerId="AD" clId="Web-{D05C0EFC-431D-3FDD-7204-30667DD47C59}" dt="2021-10-20T15:21:54.842" v="91" actId="20577"/>
          <ac:spMkLst>
            <pc:docMk/>
            <pc:sldMk cId="3531364753" sldId="260"/>
            <ac:spMk id="18" creationId="{99510D5F-9ED3-407E-90EF-D8C56D86047A}"/>
          </ac:spMkLst>
        </pc:spChg>
        <pc:spChg chg="mod">
          <ac:chgData name="Hidalgo, Mr. George Joshua" userId="S::gh32129p@pace.edu::e50608f5-8e9c-4132-8c40-15eafd54b504" providerId="AD" clId="Web-{D05C0EFC-431D-3FDD-7204-30667DD47C59}" dt="2021-10-20T15:18:49.337" v="89" actId="20577"/>
          <ac:spMkLst>
            <pc:docMk/>
            <pc:sldMk cId="3531364753" sldId="260"/>
            <ac:spMk id="40" creationId="{78189178-00B3-4E01-B33F-F5CA151D7791}"/>
          </ac:spMkLst>
        </pc:spChg>
        <pc:spChg chg="mod">
          <ac:chgData name="Hidalgo, Mr. George Joshua" userId="S::gh32129p@pace.edu::e50608f5-8e9c-4132-8c40-15eafd54b504" providerId="AD" clId="Web-{D05C0EFC-431D-3FDD-7204-30667DD47C59}" dt="2021-10-20T15:15:19.300" v="47" actId="20577"/>
          <ac:spMkLst>
            <pc:docMk/>
            <pc:sldMk cId="3531364753" sldId="260"/>
            <ac:spMk id="47" creationId="{5C5BAA4A-3C84-4232-9B54-3BAF181B0645}"/>
          </ac:spMkLst>
        </pc:spChg>
        <pc:spChg chg="mod">
          <ac:chgData name="Hidalgo, Mr. George Joshua" userId="S::gh32129p@pace.edu::e50608f5-8e9c-4132-8c40-15eafd54b504" providerId="AD" clId="Web-{D05C0EFC-431D-3FDD-7204-30667DD47C59}" dt="2021-10-20T15:15:27.331" v="60" actId="20577"/>
          <ac:spMkLst>
            <pc:docMk/>
            <pc:sldMk cId="3531364753" sldId="260"/>
            <ac:spMk id="49" creationId="{6B24416B-2174-4319-834D-6170AE44A2E5}"/>
          </ac:spMkLst>
        </pc:spChg>
        <pc:spChg chg="mod">
          <ac:chgData name="Hidalgo, Mr. George Joshua" userId="S::gh32129p@pace.edu::e50608f5-8e9c-4132-8c40-15eafd54b504" providerId="AD" clId="Web-{D05C0EFC-431D-3FDD-7204-30667DD47C59}" dt="2021-10-20T15:16:35.818" v="75" actId="20577"/>
          <ac:spMkLst>
            <pc:docMk/>
            <pc:sldMk cId="3531364753" sldId="260"/>
            <ac:spMk id="51" creationId="{034DF873-60A8-4D2D-8C95-E49658765D79}"/>
          </ac:spMkLst>
        </pc:spChg>
      </pc:sldChg>
    </pc:docChg>
  </pc:docChgLst>
  <pc:docChgLst>
    <pc:chgData name="Khan, Ms. Shazia" userId="S::sk25532n@pace.edu::a04d18d1-547b-4d05-a5c8-f5b858ec4d7c" providerId="AD" clId="Web-{B3B8BE8A-0C87-D770-68F0-4C20200D3284}"/>
    <pc:docChg chg="modSld">
      <pc:chgData name="Khan, Ms. Shazia" userId="S::sk25532n@pace.edu::a04d18d1-547b-4d05-a5c8-f5b858ec4d7c" providerId="AD" clId="Web-{B3B8BE8A-0C87-D770-68F0-4C20200D3284}" dt="2021-10-20T15:45:13.922" v="25" actId="14100"/>
      <pc:docMkLst>
        <pc:docMk/>
      </pc:docMkLst>
      <pc:sldChg chg="delSp modSp">
        <pc:chgData name="Khan, Ms. Shazia" userId="S::sk25532n@pace.edu::a04d18d1-547b-4d05-a5c8-f5b858ec4d7c" providerId="AD" clId="Web-{B3B8BE8A-0C87-D770-68F0-4C20200D3284}" dt="2021-10-20T15:45:13.922" v="25" actId="14100"/>
        <pc:sldMkLst>
          <pc:docMk/>
          <pc:sldMk cId="2098058994" sldId="259"/>
        </pc:sldMkLst>
        <pc:cxnChg chg="mod">
          <ac:chgData name="Khan, Ms. Shazia" userId="S::sk25532n@pace.edu::a04d18d1-547b-4d05-a5c8-f5b858ec4d7c" providerId="AD" clId="Web-{B3B8BE8A-0C87-D770-68F0-4C20200D3284}" dt="2021-10-20T15:44:02.685" v="10"/>
          <ac:cxnSpMkLst>
            <pc:docMk/>
            <pc:sldMk cId="2098058994" sldId="259"/>
            <ac:cxnSpMk id="52" creationId="{E631D624-86D4-494F-B0C7-E7F0BA2262A2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3:56.185" v="8"/>
          <ac:cxnSpMkLst>
            <pc:docMk/>
            <pc:sldMk cId="2098058994" sldId="259"/>
            <ac:cxnSpMk id="54" creationId="{98B3B666-E7FC-AD42-A271-AB79566A8A20}"/>
          </ac:cxnSpMkLst>
        </pc:cxnChg>
        <pc:cxnChg chg="del mod">
          <ac:chgData name="Khan, Ms. Shazia" userId="S::sk25532n@pace.edu::a04d18d1-547b-4d05-a5c8-f5b858ec4d7c" providerId="AD" clId="Web-{B3B8BE8A-0C87-D770-68F0-4C20200D3284}" dt="2021-10-20T15:44:59.843" v="22"/>
          <ac:cxnSpMkLst>
            <pc:docMk/>
            <pc:sldMk cId="2098058994" sldId="259"/>
            <ac:cxnSpMk id="56" creationId="{29058120-CAA3-0140-B7AA-969EEC506E14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4:22.951" v="14"/>
          <ac:cxnSpMkLst>
            <pc:docMk/>
            <pc:sldMk cId="2098058994" sldId="259"/>
            <ac:cxnSpMk id="67" creationId="{96BFBD68-B973-4940-A8B6-83DB0525C321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4:38.842" v="18"/>
          <ac:cxnSpMkLst>
            <pc:docMk/>
            <pc:sldMk cId="2098058994" sldId="259"/>
            <ac:cxnSpMk id="69" creationId="{CFC19983-0553-584F-B607-A3E2CAFC1228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4:48.265" v="20"/>
          <ac:cxnSpMkLst>
            <pc:docMk/>
            <pc:sldMk cId="2098058994" sldId="259"/>
            <ac:cxnSpMk id="71" creationId="{7E1B18EC-A929-DB4D-B7AE-2B32E47AC19D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4:09.185" v="12"/>
          <ac:cxnSpMkLst>
            <pc:docMk/>
            <pc:sldMk cId="2098058994" sldId="259"/>
            <ac:cxnSpMk id="86" creationId="{258E1BC0-DEAC-46F9-98C6-BD68B5E2180E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4:31.920" v="16"/>
          <ac:cxnSpMkLst>
            <pc:docMk/>
            <pc:sldMk cId="2098058994" sldId="259"/>
            <ac:cxnSpMk id="88" creationId="{78AF19B9-B4BE-47E2-ABA1-74192942BFEC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5:13.922" v="25" actId="14100"/>
          <ac:cxnSpMkLst>
            <pc:docMk/>
            <pc:sldMk cId="2098058994" sldId="259"/>
            <ac:cxnSpMk id="89" creationId="{A3625006-EB14-476E-89AA-CBF86496FEEA}"/>
          </ac:cxnSpMkLst>
        </pc:cxnChg>
        <pc:cxnChg chg="mod">
          <ac:chgData name="Khan, Ms. Shazia" userId="S::sk25532n@pace.edu::a04d18d1-547b-4d05-a5c8-f5b858ec4d7c" providerId="AD" clId="Web-{B3B8BE8A-0C87-D770-68F0-4C20200D3284}" dt="2021-10-20T15:43:32.809" v="4"/>
          <ac:cxnSpMkLst>
            <pc:docMk/>
            <pc:sldMk cId="2098058994" sldId="259"/>
            <ac:cxnSpMk id="90" creationId="{81F5D75E-B08A-4A62-8AF8-C6826D5684C1}"/>
          </ac:cxnSpMkLst>
        </pc:cxnChg>
      </pc:sldChg>
    </pc:docChg>
  </pc:docChgLst>
  <pc:docChgLst>
    <pc:chgData clId="Web-{8257F3A4-4827-083E-07C2-99B1294DF28F}"/>
    <pc:docChg chg="modSld">
      <pc:chgData name="" userId="" providerId="" clId="Web-{8257F3A4-4827-083E-07C2-99B1294DF28F}" dt="2021-10-20T15:13:06.960" v="0"/>
      <pc:docMkLst>
        <pc:docMk/>
      </pc:docMkLst>
      <pc:sldChg chg="delSp modSp">
        <pc:chgData name="" userId="" providerId="" clId="Web-{8257F3A4-4827-083E-07C2-99B1294DF28F}" dt="2021-10-20T15:13:06.960" v="0"/>
        <pc:sldMkLst>
          <pc:docMk/>
          <pc:sldMk cId="2098058994" sldId="259"/>
        </pc:sldMkLst>
        <pc:cxnChg chg="del mod">
          <ac:chgData name="" userId="" providerId="" clId="Web-{8257F3A4-4827-083E-07C2-99B1294DF28F}" dt="2021-10-20T15:13:06.960" v="0"/>
          <ac:cxnSpMkLst>
            <pc:docMk/>
            <pc:sldMk cId="2098058994" sldId="259"/>
            <ac:cxnSpMk id="55" creationId="{69C0E402-5D4B-2D42-A3E6-1CB0A849E32C}"/>
          </ac:cxnSpMkLst>
        </pc:cxnChg>
      </pc:sldChg>
    </pc:docChg>
  </pc:docChgLst>
  <pc:docChgLst>
    <pc:chgData name="Hidalgo, Mr. George Joshua" userId="S::gh32129p@pace.edu::e50608f5-8e9c-4132-8c40-15eafd54b504" providerId="AD" clId="Web-{36D60C3C-8088-B4D8-3593-C18AE7995597}"/>
    <pc:docChg chg="modSld">
      <pc:chgData name="Hidalgo, Mr. George Joshua" userId="S::gh32129p@pace.edu::e50608f5-8e9c-4132-8c40-15eafd54b504" providerId="AD" clId="Web-{36D60C3C-8088-B4D8-3593-C18AE7995597}" dt="2021-10-20T15:24:19.624" v="4" actId="1076"/>
      <pc:docMkLst>
        <pc:docMk/>
      </pc:docMkLst>
      <pc:sldChg chg="addSp delSp modSp">
        <pc:chgData name="Hidalgo, Mr. George Joshua" userId="S::gh32129p@pace.edu::e50608f5-8e9c-4132-8c40-15eafd54b504" providerId="AD" clId="Web-{36D60C3C-8088-B4D8-3593-C18AE7995597}" dt="2021-10-20T15:24:19.624" v="4" actId="1076"/>
        <pc:sldMkLst>
          <pc:docMk/>
          <pc:sldMk cId="2098058994" sldId="259"/>
        </pc:sldMkLst>
        <pc:grpChg chg="mod">
          <ac:chgData name="Hidalgo, Mr. George Joshua" userId="S::gh32129p@pace.edu::e50608f5-8e9c-4132-8c40-15eafd54b504" providerId="AD" clId="Web-{36D60C3C-8088-B4D8-3593-C18AE7995597}" dt="2021-10-20T15:24:19.624" v="4" actId="1076"/>
          <ac:grpSpMkLst>
            <pc:docMk/>
            <pc:sldMk cId="2098058994" sldId="259"/>
            <ac:grpSpMk id="34" creationId="{437A0A40-D313-5642-A1D6-224ED56431D0}"/>
          </ac:grpSpMkLst>
        </pc:grpChg>
        <pc:grpChg chg="add mod">
          <ac:chgData name="Hidalgo, Mr. George Joshua" userId="S::gh32129p@pace.edu::e50608f5-8e9c-4132-8c40-15eafd54b504" providerId="AD" clId="Web-{36D60C3C-8088-B4D8-3593-C18AE7995597}" dt="2021-10-20T15:24:12.093" v="1" actId="1076"/>
          <ac:grpSpMkLst>
            <pc:docMk/>
            <pc:sldMk cId="2098058994" sldId="259"/>
            <ac:grpSpMk id="46" creationId="{86FE0B8D-DB60-403D-BA74-F8F0BBB3C643}"/>
          </ac:grpSpMkLst>
        </pc:grpChg>
        <pc:cxnChg chg="del mod">
          <ac:chgData name="Hidalgo, Mr. George Joshua" userId="S::gh32129p@pace.edu::e50608f5-8e9c-4132-8c40-15eafd54b504" providerId="AD" clId="Web-{36D60C3C-8088-B4D8-3593-C18AE7995597}" dt="2021-10-20T15:24:16.811" v="3"/>
          <ac:cxnSpMkLst>
            <pc:docMk/>
            <pc:sldMk cId="2098058994" sldId="259"/>
            <ac:cxnSpMk id="3" creationId="{8B9D94DD-C4F8-4325-A313-F0D691BEA743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07.936" v="0"/>
          <ac:cxnSpMkLst>
            <pc:docMk/>
            <pc:sldMk cId="2098058994" sldId="259"/>
            <ac:cxnSpMk id="66" creationId="{561FC23B-4B13-4AC9-84A6-44F8B705F570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19.624" v="4" actId="1076"/>
          <ac:cxnSpMkLst>
            <pc:docMk/>
            <pc:sldMk cId="2098058994" sldId="259"/>
            <ac:cxnSpMk id="67" creationId="{96BFBD68-B973-4940-A8B6-83DB0525C321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07.936" v="0"/>
          <ac:cxnSpMkLst>
            <pc:docMk/>
            <pc:sldMk cId="2098058994" sldId="259"/>
            <ac:cxnSpMk id="68" creationId="{DAFB6510-1789-491E-8F57-3B8ED4E420CD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19.624" v="4" actId="1076"/>
          <ac:cxnSpMkLst>
            <pc:docMk/>
            <pc:sldMk cId="2098058994" sldId="259"/>
            <ac:cxnSpMk id="69" creationId="{CFC19983-0553-584F-B607-A3E2CAFC1228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07.936" v="0"/>
          <ac:cxnSpMkLst>
            <pc:docMk/>
            <pc:sldMk cId="2098058994" sldId="259"/>
            <ac:cxnSpMk id="70" creationId="{71DA5117-A726-45F9-A8A8-2A05BB38B8F7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19.624" v="4" actId="1076"/>
          <ac:cxnSpMkLst>
            <pc:docMk/>
            <pc:sldMk cId="2098058994" sldId="259"/>
            <ac:cxnSpMk id="71" creationId="{7E1B18EC-A929-DB4D-B7AE-2B32E47AC19D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07.936" v="0"/>
          <ac:cxnSpMkLst>
            <pc:docMk/>
            <pc:sldMk cId="2098058994" sldId="259"/>
            <ac:cxnSpMk id="72" creationId="{ADF50094-5366-4C36-B630-8A02D6DE4E8F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07.936" v="0"/>
          <ac:cxnSpMkLst>
            <pc:docMk/>
            <pc:sldMk cId="2098058994" sldId="259"/>
            <ac:cxnSpMk id="73" creationId="{05FA3901-E150-4964-B080-F9092B666A81}"/>
          </ac:cxnSpMkLst>
        </pc:cxnChg>
        <pc:cxnChg chg="mod">
          <ac:chgData name="Hidalgo, Mr. George Joshua" userId="S::gh32129p@pace.edu::e50608f5-8e9c-4132-8c40-15eafd54b504" providerId="AD" clId="Web-{36D60C3C-8088-B4D8-3593-C18AE7995597}" dt="2021-10-20T15:24:07.936" v="0"/>
          <ac:cxnSpMkLst>
            <pc:docMk/>
            <pc:sldMk cId="2098058994" sldId="259"/>
            <ac:cxnSpMk id="74" creationId="{2CA15BAA-3405-407C-9E0F-10867A34D6CA}"/>
          </ac:cxnSpMkLst>
        </pc:cxnChg>
      </pc:sldChg>
    </pc:docChg>
  </pc:docChgLst>
  <pc:docChgLst>
    <pc:chgData name="Khan, Ms. Shazia" userId="S::sk25532n@pace.edu::a04d18d1-547b-4d05-a5c8-f5b858ec4d7c" providerId="AD" clId="Web-{3C9F023C-ABAC-54D8-58DE-7A8C1F478A01}"/>
    <pc:docChg chg="modSld">
      <pc:chgData name="Khan, Ms. Shazia" userId="S::sk25532n@pace.edu::a04d18d1-547b-4d05-a5c8-f5b858ec4d7c" providerId="AD" clId="Web-{3C9F023C-ABAC-54D8-58DE-7A8C1F478A01}" dt="2021-10-24T02:58:41.144" v="9"/>
      <pc:docMkLst>
        <pc:docMk/>
      </pc:docMkLst>
      <pc:sldChg chg="addSp delSp modSp">
        <pc:chgData name="Khan, Ms. Shazia" userId="S::sk25532n@pace.edu::a04d18d1-547b-4d05-a5c8-f5b858ec4d7c" providerId="AD" clId="Web-{3C9F023C-ABAC-54D8-58DE-7A8C1F478A01}" dt="2021-10-24T02:58:41.144" v="9"/>
        <pc:sldMkLst>
          <pc:docMk/>
          <pc:sldMk cId="3531364753" sldId="260"/>
        </pc:sldMkLst>
        <pc:spChg chg="del mod">
          <ac:chgData name="Khan, Ms. Shazia" userId="S::sk25532n@pace.edu::a04d18d1-547b-4d05-a5c8-f5b858ec4d7c" providerId="AD" clId="Web-{3C9F023C-ABAC-54D8-58DE-7A8C1F478A01}" dt="2021-10-24T02:57:25.781" v="3"/>
          <ac:spMkLst>
            <pc:docMk/>
            <pc:sldMk cId="3531364753" sldId="260"/>
            <ac:spMk id="2" creationId="{97095782-B6A5-4B34-865F-EF4543E8A7FA}"/>
          </ac:spMkLst>
        </pc:spChg>
        <pc:spChg chg="add del mod">
          <ac:chgData name="Khan, Ms. Shazia" userId="S::sk25532n@pace.edu::a04d18d1-547b-4d05-a5c8-f5b858ec4d7c" providerId="AD" clId="Web-{3C9F023C-ABAC-54D8-58DE-7A8C1F478A01}" dt="2021-10-24T02:58:41.144" v="9"/>
          <ac:spMkLst>
            <pc:docMk/>
            <pc:sldMk cId="3531364753" sldId="260"/>
            <ac:spMk id="3" creationId="{638C45C3-91A4-4D2D-963F-1D03AD8D25C7}"/>
          </ac:spMkLst>
        </pc:spChg>
        <pc:graphicFrameChg chg="add del mod ord modGraphic">
          <ac:chgData name="Khan, Ms. Shazia" userId="S::sk25532n@pace.edu::a04d18d1-547b-4d05-a5c8-f5b858ec4d7c" providerId="AD" clId="Web-{3C9F023C-ABAC-54D8-58DE-7A8C1F478A01}" dt="2021-10-24T02:57:52.328" v="5"/>
          <ac:graphicFrameMkLst>
            <pc:docMk/>
            <pc:sldMk cId="3531364753" sldId="260"/>
            <ac:graphicFrameMk id="4" creationId="{718CB138-3D82-45DC-8B21-EDEF7495E4EE}"/>
          </ac:graphicFrameMkLst>
        </pc:graphicFrameChg>
      </pc:sldChg>
    </pc:docChg>
  </pc:docChgLst>
  <pc:docChgLst>
    <pc:chgData name="Hidalgo, Mr. George Joshua" userId="S::gh32129p@pace.edu::e50608f5-8e9c-4132-8c40-15eafd54b504" providerId="AD" clId="Web-{DDFEE9D1-F0E9-6450-1790-A709D784ECBB}"/>
    <pc:docChg chg="addSld delSld modSld">
      <pc:chgData name="Hidalgo, Mr. George Joshua" userId="S::gh32129p@pace.edu::e50608f5-8e9c-4132-8c40-15eafd54b504" providerId="AD" clId="Web-{DDFEE9D1-F0E9-6450-1790-A709D784ECBB}" dt="2021-10-20T15:12:50.192" v="99"/>
      <pc:docMkLst>
        <pc:docMk/>
      </pc:docMkLst>
      <pc:sldChg chg="modSp del">
        <pc:chgData name="Hidalgo, Mr. George Joshua" userId="S::gh32129p@pace.edu::e50608f5-8e9c-4132-8c40-15eafd54b504" providerId="AD" clId="Web-{DDFEE9D1-F0E9-6450-1790-A709D784ECBB}" dt="2021-10-20T15:09:05.155" v="2"/>
        <pc:sldMkLst>
          <pc:docMk/>
          <pc:sldMk cId="1556915580" sldId="257"/>
        </pc:sldMkLst>
        <pc:spChg chg="mod">
          <ac:chgData name="Hidalgo, Mr. George Joshua" userId="S::gh32129p@pace.edu::e50608f5-8e9c-4132-8c40-15eafd54b504" providerId="AD" clId="Web-{DDFEE9D1-F0E9-6450-1790-A709D784ECBB}" dt="2021-10-20T15:08:41.076" v="1" actId="20577"/>
          <ac:spMkLst>
            <pc:docMk/>
            <pc:sldMk cId="1556915580" sldId="257"/>
            <ac:spMk id="22" creationId="{7B89B2A4-F3AB-364B-A614-D7265A3464C8}"/>
          </ac:spMkLst>
        </pc:spChg>
      </pc:sldChg>
      <pc:sldChg chg="delSp modSp">
        <pc:chgData name="Hidalgo, Mr. George Joshua" userId="S::gh32129p@pace.edu::e50608f5-8e9c-4132-8c40-15eafd54b504" providerId="AD" clId="Web-{DDFEE9D1-F0E9-6450-1790-A709D784ECBB}" dt="2021-10-20T15:12:50.192" v="99"/>
        <pc:sldMkLst>
          <pc:docMk/>
          <pc:sldMk cId="2098058994" sldId="259"/>
        </pc:sldMkLst>
        <pc:spChg chg="mod">
          <ac:chgData name="Hidalgo, Mr. George Joshua" userId="S::gh32129p@pace.edu::e50608f5-8e9c-4132-8c40-15eafd54b504" providerId="AD" clId="Web-{DDFEE9D1-F0E9-6450-1790-A709D784ECBB}" dt="2021-10-20T15:12:36.395" v="97" actId="20577"/>
          <ac:spMkLst>
            <pc:docMk/>
            <pc:sldMk cId="2098058994" sldId="259"/>
            <ac:spMk id="2" creationId="{741CAB8C-135A-4B4A-99CF-E239E70FD386}"/>
          </ac:spMkLst>
        </pc:spChg>
        <pc:spChg chg="del">
          <ac:chgData name="Hidalgo, Mr. George Joshua" userId="S::gh32129p@pace.edu::e50608f5-8e9c-4132-8c40-15eafd54b504" providerId="AD" clId="Web-{DDFEE9D1-F0E9-6450-1790-A709D784ECBB}" dt="2021-10-20T15:12:46.489" v="98"/>
          <ac:spMkLst>
            <pc:docMk/>
            <pc:sldMk cId="2098058994" sldId="259"/>
            <ac:spMk id="30" creationId="{DCE96571-B021-9C4B-A60D-99AC7BACEC55}"/>
          </ac:spMkLst>
        </pc:spChg>
        <pc:cxnChg chg="mod">
          <ac:chgData name="Hidalgo, Mr. George Joshua" userId="S::gh32129p@pace.edu::e50608f5-8e9c-4132-8c40-15eafd54b504" providerId="AD" clId="Web-{DDFEE9D1-F0E9-6450-1790-A709D784ECBB}" dt="2021-10-20T15:12:46.489" v="98"/>
          <ac:cxnSpMkLst>
            <pc:docMk/>
            <pc:sldMk cId="2098058994" sldId="259"/>
            <ac:cxnSpMk id="55" creationId="{69C0E402-5D4B-2D42-A3E6-1CB0A849E32C}"/>
          </ac:cxnSpMkLst>
        </pc:cxnChg>
        <pc:cxnChg chg="del mod">
          <ac:chgData name="Hidalgo, Mr. George Joshua" userId="S::gh32129p@pace.edu::e50608f5-8e9c-4132-8c40-15eafd54b504" providerId="AD" clId="Web-{DDFEE9D1-F0E9-6450-1790-A709D784ECBB}" dt="2021-10-20T15:12:50.192" v="99"/>
          <ac:cxnSpMkLst>
            <pc:docMk/>
            <pc:sldMk cId="2098058994" sldId="259"/>
            <ac:cxnSpMk id="60" creationId="{D7A69C6A-5060-5F42-A3DF-BED95E157CA3}"/>
          </ac:cxnSpMkLst>
        </pc:cxnChg>
      </pc:sldChg>
      <pc:sldChg chg="addSp modSp new">
        <pc:chgData name="Hidalgo, Mr. George Joshua" userId="S::gh32129p@pace.edu::e50608f5-8e9c-4132-8c40-15eafd54b504" providerId="AD" clId="Web-{DDFEE9D1-F0E9-6450-1790-A709D784ECBB}" dt="2021-10-20T15:12:07.035" v="76" actId="20577"/>
        <pc:sldMkLst>
          <pc:docMk/>
          <pc:sldMk cId="3531364753" sldId="260"/>
        </pc:sldMkLst>
        <pc:spChg chg="add mod">
          <ac:chgData name="Hidalgo, Mr. George Joshua" userId="S::gh32129p@pace.edu::e50608f5-8e9c-4132-8c40-15eafd54b504" providerId="AD" clId="Web-{DDFEE9D1-F0E9-6450-1790-A709D784ECBB}" dt="2021-10-20T15:12:07.035" v="76" actId="20577"/>
          <ac:spMkLst>
            <pc:docMk/>
            <pc:sldMk cId="3531364753" sldId="260"/>
            <ac:spMk id="5" creationId="{D536157A-2630-447B-9D0C-E5509FF2AF98}"/>
          </ac:spMkLst>
        </pc:spChg>
        <pc:spChg chg="add">
          <ac:chgData name="Hidalgo, Mr. George Joshua" userId="S::gh32129p@pace.edu::e50608f5-8e9c-4132-8c40-15eafd54b504" providerId="AD" clId="Web-{DDFEE9D1-F0E9-6450-1790-A709D784ECBB}" dt="2021-10-20T15:09:47.891" v="6"/>
          <ac:spMkLst>
            <pc:docMk/>
            <pc:sldMk cId="3531364753" sldId="260"/>
            <ac:spMk id="18" creationId="{99510D5F-9ED3-407E-90EF-D8C56D86047A}"/>
          </ac:spMkLst>
        </pc:spChg>
        <pc:spChg chg="add">
          <ac:chgData name="Hidalgo, Mr. George Joshua" userId="S::gh32129p@pace.edu::e50608f5-8e9c-4132-8c40-15eafd54b504" providerId="AD" clId="Web-{DDFEE9D1-F0E9-6450-1790-A709D784ECBB}" dt="2021-10-20T15:09:47.984" v="16"/>
          <ac:spMkLst>
            <pc:docMk/>
            <pc:sldMk cId="3531364753" sldId="260"/>
            <ac:spMk id="47" creationId="{5C5BAA4A-3C84-4232-9B54-3BAF181B0645}"/>
          </ac:spMkLst>
        </pc:spChg>
        <pc:spChg chg="add">
          <ac:chgData name="Hidalgo, Mr. George Joshua" userId="S::gh32129p@pace.edu::e50608f5-8e9c-4132-8c40-15eafd54b504" providerId="AD" clId="Web-{DDFEE9D1-F0E9-6450-1790-A709D784ECBB}" dt="2021-10-20T15:09:47.984" v="17"/>
          <ac:spMkLst>
            <pc:docMk/>
            <pc:sldMk cId="3531364753" sldId="260"/>
            <ac:spMk id="49" creationId="{6B24416B-2174-4319-834D-6170AE44A2E5}"/>
          </ac:spMkLst>
        </pc:spChg>
        <pc:spChg chg="add">
          <ac:chgData name="Hidalgo, Mr. George Joshua" userId="S::gh32129p@pace.edu::e50608f5-8e9c-4132-8c40-15eafd54b504" providerId="AD" clId="Web-{DDFEE9D1-F0E9-6450-1790-A709D784ECBB}" dt="2021-10-20T15:09:48" v="18"/>
          <ac:spMkLst>
            <pc:docMk/>
            <pc:sldMk cId="3531364753" sldId="260"/>
            <ac:spMk id="51" creationId="{034DF873-60A8-4D2D-8C95-E49658765D79}"/>
          </ac:spMkLst>
        </pc:spChg>
        <pc:spChg chg="add">
          <ac:chgData name="Hidalgo, Mr. George Joshua" userId="S::gh32129p@pace.edu::e50608f5-8e9c-4132-8c40-15eafd54b504" providerId="AD" clId="Web-{DDFEE9D1-F0E9-6450-1790-A709D784ECBB}" dt="2021-10-20T15:09:48.016" v="19"/>
          <ac:spMkLst>
            <pc:docMk/>
            <pc:sldMk cId="3531364753" sldId="260"/>
            <ac:spMk id="53" creationId="{8A4BC1B0-D651-4B91-9B31-D47D28CA8D04}"/>
          </ac:spMkLst>
        </pc:spChg>
        <pc:spChg chg="add">
          <ac:chgData name="Hidalgo, Mr. George Joshua" userId="S::gh32129p@pace.edu::e50608f5-8e9c-4132-8c40-15eafd54b504" providerId="AD" clId="Web-{DDFEE9D1-F0E9-6450-1790-A709D784ECBB}" dt="2021-10-20T15:09:48.016" v="20"/>
          <ac:spMkLst>
            <pc:docMk/>
            <pc:sldMk cId="3531364753" sldId="260"/>
            <ac:spMk id="55" creationId="{5A3361FC-6101-4E9A-AB1D-432AEB2C9758}"/>
          </ac:spMkLst>
        </pc:spChg>
        <pc:grpChg chg="add">
          <ac:chgData name="Hidalgo, Mr. George Joshua" userId="S::gh32129p@pace.edu::e50608f5-8e9c-4132-8c40-15eafd54b504" providerId="AD" clId="Web-{DDFEE9D1-F0E9-6450-1790-A709D784ECBB}" dt="2021-10-20T15:09:47.875" v="5"/>
          <ac:grpSpMkLst>
            <pc:docMk/>
            <pc:sldMk cId="3531364753" sldId="260"/>
            <ac:grpSpMk id="16" creationId="{54B455B8-70E3-413D-A43E-33F4D68B970F}"/>
          </ac:grpSpMkLst>
        </pc:grpChg>
        <pc:grpChg chg="add">
          <ac:chgData name="Hidalgo, Mr. George Joshua" userId="S::gh32129p@pace.edu::e50608f5-8e9c-4132-8c40-15eafd54b504" providerId="AD" clId="Web-{DDFEE9D1-F0E9-6450-1790-A709D784ECBB}" dt="2021-10-20T15:09:47.906" v="7"/>
          <ac:grpSpMkLst>
            <pc:docMk/>
            <pc:sldMk cId="3531364753" sldId="260"/>
            <ac:grpSpMk id="29" creationId="{32ADA63B-B3BE-4B9A-B252-3F068E75A770}"/>
          </ac:grpSpMkLst>
        </pc:grpChg>
        <pc:cxnChg chg="add">
          <ac:chgData name="Hidalgo, Mr. George Joshua" userId="S::gh32129p@pace.edu::e50608f5-8e9c-4132-8c40-15eafd54b504" providerId="AD" clId="Web-{DDFEE9D1-F0E9-6450-1790-A709D784ECBB}" dt="2021-10-20T15:09:47.922" v="8"/>
          <ac:cxnSpMkLst>
            <pc:docMk/>
            <pc:sldMk cId="3531364753" sldId="260"/>
            <ac:cxnSpMk id="31" creationId="{1E5571AD-0A47-460F-A712-2C0BD875D0B1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22" v="9"/>
          <ac:cxnSpMkLst>
            <pc:docMk/>
            <pc:sldMk cId="3531364753" sldId="260"/>
            <ac:cxnSpMk id="33" creationId="{AB774248-CDE8-4D73-ABE2-D6C5C7AF7AE2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37" v="10"/>
          <ac:cxnSpMkLst>
            <pc:docMk/>
            <pc:sldMk cId="3531364753" sldId="260"/>
            <ac:cxnSpMk id="35" creationId="{036AB7DA-E0FD-4B02-BCA1-7F49F5C38628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37" v="11"/>
          <ac:cxnSpMkLst>
            <pc:docMk/>
            <pc:sldMk cId="3531364753" sldId="260"/>
            <ac:cxnSpMk id="37" creationId="{97E1D7CC-F5DE-4FCD-AFD5-585FF380DD44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53" v="12"/>
          <ac:cxnSpMkLst>
            <pc:docMk/>
            <pc:sldMk cId="3531364753" sldId="260"/>
            <ac:cxnSpMk id="39" creationId="{B0712ABD-ACF3-40BA-9D83-5DC5DCFFF099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53" v="13"/>
          <ac:cxnSpMkLst>
            <pc:docMk/>
            <pc:sldMk cId="3531364753" sldId="260"/>
            <ac:cxnSpMk id="41" creationId="{5A3B33B0-0548-41E5-86D2-8E8859FAAB9A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53" v="14"/>
          <ac:cxnSpMkLst>
            <pc:docMk/>
            <pc:sldMk cId="3531364753" sldId="260"/>
            <ac:cxnSpMk id="43" creationId="{1C5A778A-CF98-41E9-8D54-71F7A5C155C4}"/>
          </ac:cxnSpMkLst>
        </pc:cxnChg>
        <pc:cxnChg chg="add">
          <ac:chgData name="Hidalgo, Mr. George Joshua" userId="S::gh32129p@pace.edu::e50608f5-8e9c-4132-8c40-15eafd54b504" providerId="AD" clId="Web-{DDFEE9D1-F0E9-6450-1790-A709D784ECBB}" dt="2021-10-20T15:09:47.969" v="15"/>
          <ac:cxnSpMkLst>
            <pc:docMk/>
            <pc:sldMk cId="3531364753" sldId="260"/>
            <ac:cxnSpMk id="45" creationId="{29561269-3A9B-435F-921F-BF58785B712C}"/>
          </ac:cxnSpMkLst>
        </pc:cxnChg>
      </pc:sldChg>
    </pc:docChg>
  </pc:docChgLst>
  <pc:docChgLst>
    <pc:chgData name="Kasbe, Praneta Pravin" userId="S::pk34039n@pace.edu::a31649c6-83cc-4ec5-9d92-64a00cd7a3b5" providerId="AD" clId="Web-{E62132FC-FC03-AC96-B6D1-1A5171989338}"/>
    <pc:docChg chg="modSld">
      <pc:chgData name="Kasbe, Praneta Pravin" userId="S::pk34039n@pace.edu::a31649c6-83cc-4ec5-9d92-64a00cd7a3b5" providerId="AD" clId="Web-{E62132FC-FC03-AC96-B6D1-1A5171989338}" dt="2021-10-20T16:11:01.195" v="40" actId="1076"/>
      <pc:docMkLst>
        <pc:docMk/>
      </pc:docMkLst>
      <pc:sldChg chg="addSp delSp">
        <pc:chgData name="Kasbe, Praneta Pravin" userId="S::pk34039n@pace.edu::a31649c6-83cc-4ec5-9d92-64a00cd7a3b5" providerId="AD" clId="Web-{E62132FC-FC03-AC96-B6D1-1A5171989338}" dt="2021-10-20T15:45:52.925" v="38"/>
        <pc:sldMkLst>
          <pc:docMk/>
          <pc:sldMk cId="2098058994" sldId="259"/>
        </pc:sldMkLst>
        <pc:spChg chg="add del">
          <ac:chgData name="Kasbe, Praneta Pravin" userId="S::pk34039n@pace.edu::a31649c6-83cc-4ec5-9d92-64a00cd7a3b5" providerId="AD" clId="Web-{E62132FC-FC03-AC96-B6D1-1A5171989338}" dt="2021-10-20T15:45:52.925" v="38"/>
          <ac:spMkLst>
            <pc:docMk/>
            <pc:sldMk cId="2098058994" sldId="259"/>
            <ac:spMk id="3" creationId="{75226706-E14D-4022-A5C7-264FA2D12C4B}"/>
          </ac:spMkLst>
        </pc:spChg>
      </pc:sldChg>
      <pc:sldChg chg="addSp modSp">
        <pc:chgData name="Kasbe, Praneta Pravin" userId="S::pk34039n@pace.edu::a31649c6-83cc-4ec5-9d92-64a00cd7a3b5" providerId="AD" clId="Web-{E62132FC-FC03-AC96-B6D1-1A5171989338}" dt="2021-10-20T16:11:01.195" v="40" actId="1076"/>
        <pc:sldMkLst>
          <pc:docMk/>
          <pc:sldMk cId="3531364753" sldId="260"/>
        </pc:sldMkLst>
        <pc:spChg chg="mod">
          <ac:chgData name="Kasbe, Praneta Pravin" userId="S::pk34039n@pace.edu::a31649c6-83cc-4ec5-9d92-64a00cd7a3b5" providerId="AD" clId="Web-{E62132FC-FC03-AC96-B6D1-1A5171989338}" dt="2021-10-20T15:41:18.238" v="27" actId="20577"/>
          <ac:spMkLst>
            <pc:docMk/>
            <pc:sldMk cId="3531364753" sldId="260"/>
            <ac:spMk id="63" creationId="{18B2AFA2-AF68-4827-A2F3-1B840961A414}"/>
          </ac:spMkLst>
        </pc:spChg>
        <pc:grpChg chg="add mod">
          <ac:chgData name="Kasbe, Praneta Pravin" userId="S::pk34039n@pace.edu::a31649c6-83cc-4ec5-9d92-64a00cd7a3b5" providerId="AD" clId="Web-{E62132FC-FC03-AC96-B6D1-1A5171989338}" dt="2021-10-20T15:43:11.166" v="33" actId="1076"/>
          <ac:grpSpMkLst>
            <pc:docMk/>
            <pc:sldMk cId="3531364753" sldId="260"/>
            <ac:grpSpMk id="61" creationId="{DFD1DE6E-20D5-4DF0-A519-F803A28514D4}"/>
          </ac:grpSpMkLst>
        </pc:grpChg>
        <pc:cxnChg chg="mod">
          <ac:chgData name="Kasbe, Praneta Pravin" userId="S::pk34039n@pace.edu::a31649c6-83cc-4ec5-9d92-64a00cd7a3b5" providerId="AD" clId="Web-{E62132FC-FC03-AC96-B6D1-1A5171989338}" dt="2021-10-20T16:11:01.195" v="40" actId="1076"/>
          <ac:cxnSpMkLst>
            <pc:docMk/>
            <pc:sldMk cId="3531364753" sldId="260"/>
            <ac:cxnSpMk id="42" creationId="{9EA77EBC-AB48-4A33-A5ED-A2CA02B3F279}"/>
          </ac:cxnSpMkLst>
        </pc:cxnChg>
        <pc:cxnChg chg="mod">
          <ac:chgData name="Kasbe, Praneta Pravin" userId="S::pk34039n@pace.edu::a31649c6-83cc-4ec5-9d92-64a00cd7a3b5" providerId="AD" clId="Web-{E62132FC-FC03-AC96-B6D1-1A5171989338}" dt="2021-10-20T15:40:06.266" v="0"/>
          <ac:cxnSpMkLst>
            <pc:docMk/>
            <pc:sldMk cId="3531364753" sldId="260"/>
            <ac:cxnSpMk id="65" creationId="{09E71A53-D413-44D1-8C0E-45A439995460}"/>
          </ac:cxnSpMkLst>
        </pc:cxnChg>
        <pc:cxnChg chg="mod">
          <ac:chgData name="Kasbe, Praneta Pravin" userId="S::pk34039n@pace.edu::a31649c6-83cc-4ec5-9d92-64a00cd7a3b5" providerId="AD" clId="Web-{E62132FC-FC03-AC96-B6D1-1A5171989338}" dt="2021-10-20T15:40:06.266" v="0"/>
          <ac:cxnSpMkLst>
            <pc:docMk/>
            <pc:sldMk cId="3531364753" sldId="260"/>
            <ac:cxnSpMk id="66" creationId="{3712687C-BEE1-45F4-B18B-A49B50B848DF}"/>
          </ac:cxnSpMkLst>
        </pc:cxnChg>
        <pc:cxnChg chg="mod">
          <ac:chgData name="Kasbe, Praneta Pravin" userId="S::pk34039n@pace.edu::a31649c6-83cc-4ec5-9d92-64a00cd7a3b5" providerId="AD" clId="Web-{E62132FC-FC03-AC96-B6D1-1A5171989338}" dt="2021-10-20T15:40:06.266" v="0"/>
          <ac:cxnSpMkLst>
            <pc:docMk/>
            <pc:sldMk cId="3531364753" sldId="260"/>
            <ac:cxnSpMk id="67" creationId="{2E4C83C2-EABA-4157-97E1-25C27CFE3952}"/>
          </ac:cxnSpMkLst>
        </pc:cxnChg>
        <pc:cxnChg chg="mod">
          <ac:chgData name="Kasbe, Praneta Pravin" userId="S::pk34039n@pace.edu::a31649c6-83cc-4ec5-9d92-64a00cd7a3b5" providerId="AD" clId="Web-{E62132FC-FC03-AC96-B6D1-1A5171989338}" dt="2021-10-20T15:40:06.266" v="0"/>
          <ac:cxnSpMkLst>
            <pc:docMk/>
            <pc:sldMk cId="3531364753" sldId="260"/>
            <ac:cxnSpMk id="68" creationId="{F689C3C0-6F7E-4343-9BE5-06E4D0F14391}"/>
          </ac:cxnSpMkLst>
        </pc:cxnChg>
        <pc:cxnChg chg="mod">
          <ac:chgData name="Kasbe, Praneta Pravin" userId="S::pk34039n@pace.edu::a31649c6-83cc-4ec5-9d92-64a00cd7a3b5" providerId="AD" clId="Web-{E62132FC-FC03-AC96-B6D1-1A5171989338}" dt="2021-10-20T15:40:06.266" v="0"/>
          <ac:cxnSpMkLst>
            <pc:docMk/>
            <pc:sldMk cId="3531364753" sldId="260"/>
            <ac:cxnSpMk id="69" creationId="{A3297CCA-59EB-4162-9CE9-2933BF2E69F6}"/>
          </ac:cxnSpMkLst>
        </pc:cxnChg>
        <pc:cxnChg chg="mod">
          <ac:chgData name="Kasbe, Praneta Pravin" userId="S::pk34039n@pace.edu::a31649c6-83cc-4ec5-9d92-64a00cd7a3b5" providerId="AD" clId="Web-{E62132FC-FC03-AC96-B6D1-1A5171989338}" dt="2021-10-20T15:40:06.266" v="0"/>
          <ac:cxnSpMkLst>
            <pc:docMk/>
            <pc:sldMk cId="3531364753" sldId="260"/>
            <ac:cxnSpMk id="70" creationId="{A9A5FB2C-A117-44B5-9606-BF76C12C42DE}"/>
          </ac:cxnSpMkLst>
        </pc:cxnChg>
        <pc:cxnChg chg="add mod">
          <ac:chgData name="Kasbe, Praneta Pravin" userId="S::pk34039n@pace.edu::a31649c6-83cc-4ec5-9d92-64a00cd7a3b5" providerId="AD" clId="Web-{E62132FC-FC03-AC96-B6D1-1A5171989338}" dt="2021-10-20T15:43:45.215" v="36" actId="14100"/>
          <ac:cxnSpMkLst>
            <pc:docMk/>
            <pc:sldMk cId="3531364753" sldId="260"/>
            <ac:cxnSpMk id="72" creationId="{6D2467DC-8B4D-4774-98E4-21DFF41053FF}"/>
          </ac:cxnSpMkLst>
        </pc:cxnChg>
      </pc:sldChg>
    </pc:docChg>
  </pc:docChgLst>
  <pc:docChgLst>
    <pc:chgData name="Khan, Ms. Shazia" userId="S::sk25532n@pace.edu::a04d18d1-547b-4d05-a5c8-f5b858ec4d7c" providerId="AD" clId="Web-{5BA5CBCB-923D-CED6-D577-59B39CB7ABD1}"/>
    <pc:docChg chg="modSld">
      <pc:chgData name="Khan, Ms. Shazia" userId="S::sk25532n@pace.edu::a04d18d1-547b-4d05-a5c8-f5b858ec4d7c" providerId="AD" clId="Web-{5BA5CBCB-923D-CED6-D577-59B39CB7ABD1}" dt="2021-10-20T15:37:25.471" v="62" actId="20577"/>
      <pc:docMkLst>
        <pc:docMk/>
      </pc:docMkLst>
      <pc:sldChg chg="addSp delSp modSp">
        <pc:chgData name="Khan, Ms. Shazia" userId="S::sk25532n@pace.edu::a04d18d1-547b-4d05-a5c8-f5b858ec4d7c" providerId="AD" clId="Web-{5BA5CBCB-923D-CED6-D577-59B39CB7ABD1}" dt="2021-10-20T15:35:21.281" v="15" actId="20577"/>
        <pc:sldMkLst>
          <pc:docMk/>
          <pc:sldMk cId="2098058994" sldId="259"/>
        </pc:sldMkLst>
        <pc:spChg chg="mod">
          <ac:chgData name="Khan, Ms. Shazia" userId="S::sk25532n@pace.edu::a04d18d1-547b-4d05-a5c8-f5b858ec4d7c" providerId="AD" clId="Web-{5BA5CBCB-923D-CED6-D577-59B39CB7ABD1}" dt="2021-10-20T15:35:21.281" v="15" actId="20577"/>
          <ac:spMkLst>
            <pc:docMk/>
            <pc:sldMk cId="2098058994" sldId="259"/>
            <ac:spMk id="2" creationId="{741CAB8C-135A-4B4A-99CF-E239E70FD386}"/>
          </ac:spMkLst>
        </pc:spChg>
        <pc:cxnChg chg="del">
          <ac:chgData name="Khan, Ms. Shazia" userId="S::sk25532n@pace.edu::a04d18d1-547b-4d05-a5c8-f5b858ec4d7c" providerId="AD" clId="Web-{5BA5CBCB-923D-CED6-D577-59B39CB7ABD1}" dt="2021-10-20T15:33:46.091" v="10"/>
          <ac:cxnSpMkLst>
            <pc:docMk/>
            <pc:sldMk cId="2098058994" sldId="259"/>
            <ac:cxnSpMk id="13" creationId="{F958491B-51F3-4FD5-869D-D0F203F5EA01}"/>
          </ac:cxnSpMkLst>
        </pc:cxnChg>
        <pc:cxnChg chg="mod">
          <ac:chgData name="Khan, Ms. Shazia" userId="S::sk25532n@pace.edu::a04d18d1-547b-4d05-a5c8-f5b858ec4d7c" providerId="AD" clId="Web-{5BA5CBCB-923D-CED6-D577-59B39CB7ABD1}" dt="2021-10-20T15:31:45.651" v="2" actId="14100"/>
          <ac:cxnSpMkLst>
            <pc:docMk/>
            <pc:sldMk cId="2098058994" sldId="259"/>
            <ac:cxnSpMk id="52" creationId="{E631D624-86D4-494F-B0C7-E7F0BA2262A2}"/>
          </ac:cxnSpMkLst>
        </pc:cxnChg>
        <pc:cxnChg chg="mod">
          <ac:chgData name="Khan, Ms. Shazia" userId="S::sk25532n@pace.edu::a04d18d1-547b-4d05-a5c8-f5b858ec4d7c" providerId="AD" clId="Web-{5BA5CBCB-923D-CED6-D577-59B39CB7ABD1}" dt="2021-10-20T15:32:50.668" v="8" actId="14100"/>
          <ac:cxnSpMkLst>
            <pc:docMk/>
            <pc:sldMk cId="2098058994" sldId="259"/>
            <ac:cxnSpMk id="54" creationId="{98B3B666-E7FC-AD42-A271-AB79566A8A20}"/>
          </ac:cxnSpMkLst>
        </pc:cxnChg>
        <pc:cxnChg chg="mod">
          <ac:chgData name="Khan, Ms. Shazia" userId="S::sk25532n@pace.edu::a04d18d1-547b-4d05-a5c8-f5b858ec4d7c" providerId="AD" clId="Web-{5BA5CBCB-923D-CED6-D577-59B39CB7ABD1}" dt="2021-10-20T15:32:24.027" v="6" actId="14100"/>
          <ac:cxnSpMkLst>
            <pc:docMk/>
            <pc:sldMk cId="2098058994" sldId="259"/>
            <ac:cxnSpMk id="56" creationId="{29058120-CAA3-0140-B7AA-969EEC506E14}"/>
          </ac:cxnSpMkLst>
        </pc:cxnChg>
        <pc:cxnChg chg="del">
          <ac:chgData name="Khan, Ms. Shazia" userId="S::sk25532n@pace.edu::a04d18d1-547b-4d05-a5c8-f5b858ec4d7c" providerId="AD" clId="Web-{5BA5CBCB-923D-CED6-D577-59B39CB7ABD1}" dt="2021-10-20T15:33:38.997" v="9"/>
          <ac:cxnSpMkLst>
            <pc:docMk/>
            <pc:sldMk cId="2098058994" sldId="259"/>
            <ac:cxnSpMk id="87" creationId="{8AEF2650-AC2E-466A-A1A6-C9C2A2DD5B05}"/>
          </ac:cxnSpMkLst>
        </pc:cxnChg>
        <pc:cxnChg chg="add mod">
          <ac:chgData name="Khan, Ms. Shazia" userId="S::sk25532n@pace.edu::a04d18d1-547b-4d05-a5c8-f5b858ec4d7c" providerId="AD" clId="Web-{5BA5CBCB-923D-CED6-D577-59B39CB7ABD1}" dt="2021-10-20T15:33:57.545" v="11"/>
          <ac:cxnSpMkLst>
            <pc:docMk/>
            <pc:sldMk cId="2098058994" sldId="259"/>
            <ac:cxnSpMk id="89" creationId="{A3625006-EB14-476E-89AA-CBF86496FEEA}"/>
          </ac:cxnSpMkLst>
        </pc:cxnChg>
        <pc:cxnChg chg="add mod">
          <ac:chgData name="Khan, Ms. Shazia" userId="S::sk25532n@pace.edu::a04d18d1-547b-4d05-a5c8-f5b858ec4d7c" providerId="AD" clId="Web-{5BA5CBCB-923D-CED6-D577-59B39CB7ABD1}" dt="2021-10-20T15:34:15.311" v="14" actId="14100"/>
          <ac:cxnSpMkLst>
            <pc:docMk/>
            <pc:sldMk cId="2098058994" sldId="259"/>
            <ac:cxnSpMk id="90" creationId="{81F5D75E-B08A-4A62-8AF8-C6826D5684C1}"/>
          </ac:cxnSpMkLst>
        </pc:cxnChg>
      </pc:sldChg>
      <pc:sldChg chg="modSp">
        <pc:chgData name="Khan, Ms. Shazia" userId="S::sk25532n@pace.edu::a04d18d1-547b-4d05-a5c8-f5b858ec4d7c" providerId="AD" clId="Web-{5BA5CBCB-923D-CED6-D577-59B39CB7ABD1}" dt="2021-10-20T15:37:25.471" v="62" actId="20577"/>
        <pc:sldMkLst>
          <pc:docMk/>
          <pc:sldMk cId="3531364753" sldId="260"/>
        </pc:sldMkLst>
        <pc:spChg chg="mod">
          <ac:chgData name="Khan, Ms. Shazia" userId="S::sk25532n@pace.edu::a04d18d1-547b-4d05-a5c8-f5b858ec4d7c" providerId="AD" clId="Web-{5BA5CBCB-923D-CED6-D577-59B39CB7ABD1}" dt="2021-10-20T15:35:32.109" v="16" actId="20577"/>
          <ac:spMkLst>
            <pc:docMk/>
            <pc:sldMk cId="3531364753" sldId="260"/>
            <ac:spMk id="5" creationId="{D536157A-2630-447B-9D0C-E5509FF2AF98}"/>
          </ac:spMkLst>
        </pc:spChg>
        <pc:spChg chg="mod">
          <ac:chgData name="Khan, Ms. Shazia" userId="S::sk25532n@pace.edu::a04d18d1-547b-4d05-a5c8-f5b858ec4d7c" providerId="AD" clId="Web-{5BA5CBCB-923D-CED6-D577-59B39CB7ABD1}" dt="2021-10-20T15:37:25.471" v="62" actId="20577"/>
          <ac:spMkLst>
            <pc:docMk/>
            <pc:sldMk cId="3531364753" sldId="260"/>
            <ac:spMk id="21" creationId="{C8CD1674-941B-40AE-856B-F4780DDCC6FE}"/>
          </ac:spMkLst>
        </pc:spChg>
      </pc:sldChg>
    </pc:docChg>
  </pc:docChgLst>
  <pc:docChgLst>
    <pc:chgData name="Khan, Ms. Shazia" userId="S::sk25532n@pace.edu::a04d18d1-547b-4d05-a5c8-f5b858ec4d7c" providerId="AD" clId="Web-{9CB2DDDD-A857-45B4-71B4-0D98F1C387A9}"/>
    <pc:docChg chg="modSld">
      <pc:chgData name="Khan, Ms. Shazia" userId="S::sk25532n@pace.edu::a04d18d1-547b-4d05-a5c8-f5b858ec4d7c" providerId="AD" clId="Web-{9CB2DDDD-A857-45B4-71B4-0D98F1C387A9}" dt="2021-10-20T15:24:50.353" v="57" actId="1076"/>
      <pc:docMkLst>
        <pc:docMk/>
      </pc:docMkLst>
      <pc:sldChg chg="addSp modSp">
        <pc:chgData name="Khan, Ms. Shazia" userId="S::sk25532n@pace.edu::a04d18d1-547b-4d05-a5c8-f5b858ec4d7c" providerId="AD" clId="Web-{9CB2DDDD-A857-45B4-71B4-0D98F1C387A9}" dt="2021-10-20T15:24:50.353" v="57" actId="1076"/>
        <pc:sldMkLst>
          <pc:docMk/>
          <pc:sldMk cId="2098058994" sldId="259"/>
        </pc:sldMkLst>
        <pc:spChg chg="mod">
          <ac:chgData name="Khan, Ms. Shazia" userId="S::sk25532n@pace.edu::a04d18d1-547b-4d05-a5c8-f5b858ec4d7c" providerId="AD" clId="Web-{9CB2DDDD-A857-45B4-71B4-0D98F1C387A9}" dt="2021-10-20T15:20:13.408" v="49" actId="20577"/>
          <ac:spMkLst>
            <pc:docMk/>
            <pc:sldMk cId="2098058994" sldId="259"/>
            <ac:spMk id="61" creationId="{3589414A-C478-3B4F-8776-15A8831E812C}"/>
          </ac:spMkLst>
        </pc:spChg>
        <pc:spChg chg="mod">
          <ac:chgData name="Khan, Ms. Shazia" userId="S::sk25532n@pace.edu::a04d18d1-547b-4d05-a5c8-f5b858ec4d7c" providerId="AD" clId="Web-{9CB2DDDD-A857-45B4-71B4-0D98F1C387A9}" dt="2021-10-20T15:20:17.799" v="51" actId="20577"/>
          <ac:spMkLst>
            <pc:docMk/>
            <pc:sldMk cId="2098058994" sldId="259"/>
            <ac:spMk id="62" creationId="{8F47A3B0-69AC-4248-9FDC-46F342AAD0C0}"/>
          </ac:spMkLst>
        </pc:spChg>
        <pc:spChg chg="mod">
          <ac:chgData name="Khan, Ms. Shazia" userId="S::sk25532n@pace.edu::a04d18d1-547b-4d05-a5c8-f5b858ec4d7c" providerId="AD" clId="Web-{9CB2DDDD-A857-45B4-71B4-0D98F1C387A9}" dt="2021-10-20T15:20:22.580" v="53" actId="20577"/>
          <ac:spMkLst>
            <pc:docMk/>
            <pc:sldMk cId="2098058994" sldId="259"/>
            <ac:spMk id="64" creationId="{69F9A829-3749-4E48-B93F-857B027E8BAD}"/>
          </ac:spMkLst>
        </pc:spChg>
        <pc:spChg chg="mod">
          <ac:chgData name="Khan, Ms. Shazia" userId="S::sk25532n@pace.edu::a04d18d1-547b-4d05-a5c8-f5b858ec4d7c" providerId="AD" clId="Web-{9CB2DDDD-A857-45B4-71B4-0D98F1C387A9}" dt="2021-10-20T15:19:34.720" v="47"/>
          <ac:spMkLst>
            <pc:docMk/>
            <pc:sldMk cId="2098058994" sldId="259"/>
            <ac:spMk id="83" creationId="{E0F1D06E-CEDE-764D-88C7-40AE707D8A87}"/>
          </ac:spMkLst>
        </pc:spChg>
        <pc:grpChg chg="mod">
          <ac:chgData name="Khan, Ms. Shazia" userId="S::sk25532n@pace.edu::a04d18d1-547b-4d05-a5c8-f5b858ec4d7c" providerId="AD" clId="Web-{9CB2DDDD-A857-45B4-71B4-0D98F1C387A9}" dt="2021-10-20T15:24:50.353" v="57" actId="1076"/>
          <ac:grpSpMkLst>
            <pc:docMk/>
            <pc:sldMk cId="2098058994" sldId="259"/>
            <ac:grpSpMk id="24" creationId="{C13DB9BF-4756-8641-A353-FD2F8CB56D9E}"/>
          </ac:grpSpMkLst>
        </pc:grpChg>
        <pc:grpChg chg="add mod">
          <ac:chgData name="Khan, Ms. Shazia" userId="S::sk25532n@pace.edu::a04d18d1-547b-4d05-a5c8-f5b858ec4d7c" providerId="AD" clId="Web-{9CB2DDDD-A857-45B4-71B4-0D98F1C387A9}" dt="2021-10-20T15:24:38.055" v="55" actId="1076"/>
          <ac:grpSpMkLst>
            <pc:docMk/>
            <pc:sldMk cId="2098058994" sldId="259"/>
            <ac:grpSpMk id="75" creationId="{34EB1368-8182-4ACD-B6AC-334B848E7F92}"/>
          </ac:grpSpMkLst>
        </pc:grpChg>
        <pc:cxnChg chg="add">
          <ac:chgData name="Khan, Ms. Shazia" userId="S::sk25532n@pace.edu::a04d18d1-547b-4d05-a5c8-f5b858ec4d7c" providerId="AD" clId="Web-{9CB2DDDD-A857-45B4-71B4-0D98F1C387A9}" dt="2021-10-20T15:24:44.399" v="56"/>
          <ac:cxnSpMkLst>
            <pc:docMk/>
            <pc:sldMk cId="2098058994" sldId="259"/>
            <ac:cxnSpMk id="13" creationId="{F958491B-51F3-4FD5-869D-D0F203F5EA01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4:43.462" v="0" actId="14100"/>
          <ac:cxnSpMkLst>
            <pc:docMk/>
            <pc:sldMk cId="2098058994" sldId="259"/>
            <ac:cxnSpMk id="52" creationId="{E631D624-86D4-494F-B0C7-E7F0BA2262A2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4:48.494" v="1" actId="14100"/>
          <ac:cxnSpMkLst>
            <pc:docMk/>
            <pc:sldMk cId="2098058994" sldId="259"/>
            <ac:cxnSpMk id="54" creationId="{98B3B666-E7FC-AD42-A271-AB79566A8A20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4:53.759" v="2" actId="14100"/>
          <ac:cxnSpMkLst>
            <pc:docMk/>
            <pc:sldMk cId="2098058994" sldId="259"/>
            <ac:cxnSpMk id="56" creationId="{29058120-CAA3-0140-B7AA-969EEC506E14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4:43.462" v="0" actId="14100"/>
          <ac:cxnSpMkLst>
            <pc:docMk/>
            <pc:sldMk cId="2098058994" sldId="259"/>
            <ac:cxnSpMk id="67" creationId="{96BFBD68-B973-4940-A8B6-83DB0525C321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4:48.494" v="1" actId="14100"/>
          <ac:cxnSpMkLst>
            <pc:docMk/>
            <pc:sldMk cId="2098058994" sldId="259"/>
            <ac:cxnSpMk id="69" creationId="{CFC19983-0553-584F-B607-A3E2CAFC1228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4:53.759" v="2" actId="14100"/>
          <ac:cxnSpMkLst>
            <pc:docMk/>
            <pc:sldMk cId="2098058994" sldId="259"/>
            <ac:cxnSpMk id="71" creationId="{7E1B18EC-A929-DB4D-B7AE-2B32E47AC19D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24:34.977" v="54"/>
          <ac:cxnSpMkLst>
            <pc:docMk/>
            <pc:sldMk cId="2098058994" sldId="259"/>
            <ac:cxnSpMk id="79" creationId="{E8F612B4-7160-4C30-B800-3F7BF8915BD3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24:34.977" v="54"/>
          <ac:cxnSpMkLst>
            <pc:docMk/>
            <pc:sldMk cId="2098058994" sldId="259"/>
            <ac:cxnSpMk id="80" creationId="{EFE3D785-0C30-4C9D-8A68-C567017A5C57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24:34.977" v="54"/>
          <ac:cxnSpMkLst>
            <pc:docMk/>
            <pc:sldMk cId="2098058994" sldId="259"/>
            <ac:cxnSpMk id="81" creationId="{28612BDB-C336-42F0-8B2C-0342D2319E19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24:34.977" v="54"/>
          <ac:cxnSpMkLst>
            <pc:docMk/>
            <pc:sldMk cId="2098058994" sldId="259"/>
            <ac:cxnSpMk id="82" creationId="{5965FF40-BB45-475A-A2B2-4A6664F09F09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24:34.977" v="54"/>
          <ac:cxnSpMkLst>
            <pc:docMk/>
            <pc:sldMk cId="2098058994" sldId="259"/>
            <ac:cxnSpMk id="84" creationId="{4E5C48F6-67EE-4AA6-95DC-CE0F85131048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24:34.977" v="54"/>
          <ac:cxnSpMkLst>
            <pc:docMk/>
            <pc:sldMk cId="2098058994" sldId="259"/>
            <ac:cxnSpMk id="85" creationId="{5EF04470-F3A6-46C8-8F21-16B3DEE48842}"/>
          </ac:cxnSpMkLst>
        </pc:cxnChg>
      </pc:sldChg>
      <pc:sldChg chg="addSp modSp">
        <pc:chgData name="Khan, Ms. Shazia" userId="S::sk25532n@pace.edu::a04d18d1-547b-4d05-a5c8-f5b858ec4d7c" providerId="AD" clId="Web-{9CB2DDDD-A857-45B4-71B4-0D98F1C387A9}" dt="2021-10-20T15:19:24.532" v="43"/>
        <pc:sldMkLst>
          <pc:docMk/>
          <pc:sldMk cId="3531364753" sldId="260"/>
        </pc:sldMkLst>
        <pc:spChg chg="mod">
          <ac:chgData name="Khan, Ms. Shazia" userId="S::sk25532n@pace.edu::a04d18d1-547b-4d05-a5c8-f5b858ec4d7c" providerId="AD" clId="Web-{9CB2DDDD-A857-45B4-71B4-0D98F1C387A9}" dt="2021-10-20T15:15:10.900" v="3" actId="20577"/>
          <ac:spMkLst>
            <pc:docMk/>
            <pc:sldMk cId="3531364753" sldId="260"/>
            <ac:spMk id="5" creationId="{D536157A-2630-447B-9D0C-E5509FF2AF98}"/>
          </ac:spMkLst>
        </pc:spChg>
        <pc:spChg chg="mod">
          <ac:chgData name="Khan, Ms. Shazia" userId="S::sk25532n@pace.edu::a04d18d1-547b-4d05-a5c8-f5b858ec4d7c" providerId="AD" clId="Web-{9CB2DDDD-A857-45B4-71B4-0D98F1C387A9}" dt="2021-10-20T15:19:22.391" v="42"/>
          <ac:spMkLst>
            <pc:docMk/>
            <pc:sldMk cId="3531364753" sldId="260"/>
            <ac:spMk id="18" creationId="{99510D5F-9ED3-407E-90EF-D8C56D86047A}"/>
          </ac:spMkLst>
        </pc:spChg>
        <pc:spChg chg="add mod">
          <ac:chgData name="Khan, Ms. Shazia" userId="S::sk25532n@pace.edu::a04d18d1-547b-4d05-a5c8-f5b858ec4d7c" providerId="AD" clId="Web-{9CB2DDDD-A857-45B4-71B4-0D98F1C387A9}" dt="2021-10-20T15:19:14.297" v="38"/>
          <ac:spMkLst>
            <pc:docMk/>
            <pc:sldMk cId="3531364753" sldId="260"/>
            <ac:spMk id="40" creationId="{78189178-00B3-4E01-B33F-F5CA151D7791}"/>
          </ac:spMkLst>
        </pc:spChg>
        <pc:spChg chg="mod">
          <ac:chgData name="Khan, Ms. Shazia" userId="S::sk25532n@pace.edu::a04d18d1-547b-4d05-a5c8-f5b858ec4d7c" providerId="AD" clId="Web-{9CB2DDDD-A857-45B4-71B4-0D98F1C387A9}" dt="2021-10-20T15:19:18.766" v="40"/>
          <ac:spMkLst>
            <pc:docMk/>
            <pc:sldMk cId="3531364753" sldId="260"/>
            <ac:spMk id="47" creationId="{5C5BAA4A-3C84-4232-9B54-3BAF181B0645}"/>
          </ac:spMkLst>
        </pc:spChg>
        <pc:spChg chg="mod">
          <ac:chgData name="Khan, Ms. Shazia" userId="S::sk25532n@pace.edu::a04d18d1-547b-4d05-a5c8-f5b858ec4d7c" providerId="AD" clId="Web-{9CB2DDDD-A857-45B4-71B4-0D98F1C387A9}" dt="2021-10-20T15:19:16.813" v="39"/>
          <ac:spMkLst>
            <pc:docMk/>
            <pc:sldMk cId="3531364753" sldId="260"/>
            <ac:spMk id="49" creationId="{6B24416B-2174-4319-834D-6170AE44A2E5}"/>
          </ac:spMkLst>
        </pc:spChg>
        <pc:spChg chg="mod">
          <ac:chgData name="Khan, Ms. Shazia" userId="S::sk25532n@pace.edu::a04d18d1-547b-4d05-a5c8-f5b858ec4d7c" providerId="AD" clId="Web-{9CB2DDDD-A857-45B4-71B4-0D98F1C387A9}" dt="2021-10-20T15:19:20.641" v="41"/>
          <ac:spMkLst>
            <pc:docMk/>
            <pc:sldMk cId="3531364753" sldId="260"/>
            <ac:spMk id="51" creationId="{034DF873-60A8-4D2D-8C95-E49658765D79}"/>
          </ac:spMkLst>
        </pc:spChg>
        <pc:spChg chg="mod">
          <ac:chgData name="Khan, Ms. Shazia" userId="S::sk25532n@pace.edu::a04d18d1-547b-4d05-a5c8-f5b858ec4d7c" providerId="AD" clId="Web-{9CB2DDDD-A857-45B4-71B4-0D98F1C387A9}" dt="2021-10-20T15:19:24.532" v="43"/>
          <ac:spMkLst>
            <pc:docMk/>
            <pc:sldMk cId="3531364753" sldId="260"/>
            <ac:spMk id="53" creationId="{8A4BC1B0-D651-4B91-9B31-D47D28CA8D04}"/>
          </ac:spMkLst>
        </pc:spChg>
        <pc:cxnChg chg="mod">
          <ac:chgData name="Khan, Ms. Shazia" userId="S::sk25532n@pace.edu::a04d18d1-547b-4d05-a5c8-f5b858ec4d7c" providerId="AD" clId="Web-{9CB2DDDD-A857-45B4-71B4-0D98F1C387A9}" dt="2021-10-20T15:15:51.823" v="9" actId="14100"/>
          <ac:cxnSpMkLst>
            <pc:docMk/>
            <pc:sldMk cId="3531364753" sldId="260"/>
            <ac:cxnSpMk id="33" creationId="{AB774248-CDE8-4D73-ABE2-D6C5C7AF7AE2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6:04.386" v="11" actId="1076"/>
          <ac:cxnSpMkLst>
            <pc:docMk/>
            <pc:sldMk cId="3531364753" sldId="260"/>
            <ac:cxnSpMk id="35" creationId="{036AB7DA-E0FD-4B02-BCA1-7F49F5C38628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7:26.248" v="24" actId="14100"/>
          <ac:cxnSpMkLst>
            <pc:docMk/>
            <pc:sldMk cId="3531364753" sldId="260"/>
            <ac:cxnSpMk id="37" creationId="{97E1D7CC-F5DE-4FCD-AFD5-585FF380DD44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5:47.042" v="8" actId="14100"/>
          <ac:cxnSpMkLst>
            <pc:docMk/>
            <pc:sldMk cId="3531364753" sldId="260"/>
            <ac:cxnSpMk id="41" creationId="{5A3B33B0-0548-41E5-86D2-8E8859FAAB9A}"/>
          </ac:cxnSpMkLst>
        </pc:cxnChg>
        <pc:cxnChg chg="add mod">
          <ac:chgData name="Khan, Ms. Shazia" userId="S::sk25532n@pace.edu::a04d18d1-547b-4d05-a5c8-f5b858ec4d7c" providerId="AD" clId="Web-{9CB2DDDD-A857-45B4-71B4-0D98F1C387A9}" dt="2021-10-20T15:16:51.434" v="18" actId="14100"/>
          <ac:cxnSpMkLst>
            <pc:docMk/>
            <pc:sldMk cId="3531364753" sldId="260"/>
            <ac:cxnSpMk id="42" creationId="{9EA77EBC-AB48-4A33-A5ED-A2CA02B3F279}"/>
          </ac:cxnSpMkLst>
        </pc:cxnChg>
        <pc:cxnChg chg="add mod">
          <ac:chgData name="Khan, Ms. Shazia" userId="S::sk25532n@pace.edu::a04d18d1-547b-4d05-a5c8-f5b858ec4d7c" providerId="AD" clId="Web-{9CB2DDDD-A857-45B4-71B4-0D98F1C387A9}" dt="2021-10-20T15:17:14.982" v="22" actId="14100"/>
          <ac:cxnSpMkLst>
            <pc:docMk/>
            <pc:sldMk cId="3531364753" sldId="260"/>
            <ac:cxnSpMk id="44" creationId="{3811C0B8-DB7B-497E-9766-2978B9CF206A}"/>
          </ac:cxnSpMkLst>
        </pc:cxnChg>
        <pc:cxnChg chg="mod">
          <ac:chgData name="Khan, Ms. Shazia" userId="S::sk25532n@pace.edu::a04d18d1-547b-4d05-a5c8-f5b858ec4d7c" providerId="AD" clId="Web-{9CB2DDDD-A857-45B4-71B4-0D98F1C387A9}" dt="2021-10-20T15:17:40.108" v="26" actId="14100"/>
          <ac:cxnSpMkLst>
            <pc:docMk/>
            <pc:sldMk cId="3531364753" sldId="260"/>
            <ac:cxnSpMk id="45" creationId="{29561269-3A9B-435F-921F-BF58785B71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AB8C-135A-4B4A-99CF-E239E70F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err="1"/>
              <a:t>UniPath</a:t>
            </a:r>
            <a:br>
              <a:rPr lang="en-US" sz="1800"/>
            </a:br>
            <a:r>
              <a:rPr lang="en-US" sz="1800"/>
              <a:t>Module 01. : Account Management</a:t>
            </a:r>
            <a:br>
              <a:rPr lang="en-US" sz="1800"/>
            </a:br>
            <a:r>
              <a:rPr lang="en-US" sz="1800"/>
              <a:t>Use Case Diagram</a:t>
            </a:r>
            <a:br>
              <a:rPr lang="en-US" sz="2000"/>
            </a:br>
            <a:endParaRPr lang="en-US" sz="2000"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7A0A40-D313-5642-A1D6-224ED56431D0}"/>
              </a:ext>
            </a:extLst>
          </p:cNvPr>
          <p:cNvGrpSpPr/>
          <p:nvPr/>
        </p:nvGrpSpPr>
        <p:grpSpPr>
          <a:xfrm>
            <a:off x="7248605" y="3463761"/>
            <a:ext cx="826032" cy="1279013"/>
            <a:chOff x="1149821" y="3048000"/>
            <a:chExt cx="826032" cy="12790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636CBA-623E-1247-9409-F92B973006D8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4F2EFD4-0847-A64A-A286-B9117E15753B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634C71-9BC8-FC4E-A8AE-69C51FD2044C}"/>
                  </a:ext>
                </a:extLst>
              </p:cNvPr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2DFE2B8-C97A-2C4B-9FE9-CFE18A2BBF0F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718D31-5E56-474E-8C25-F77D5B7AC81E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613481-9E3D-4B46-A760-295D7189A0AF}"/>
                  </a:ext>
                </a:extLst>
              </p:cNvPr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53503A-6639-FB41-A79B-EC01AA715490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7177F0B-31CC-DE4A-92F7-1D804A510423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812801-7858-5E4A-9C37-FB52CBF2D980}"/>
                </a:ext>
              </a:extLst>
            </p:cNvPr>
            <p:cNvSpPr txBox="1"/>
            <p:nvPr/>
          </p:nvSpPr>
          <p:spPr>
            <a:xfrm>
              <a:off x="1149821" y="3726849"/>
              <a:ext cx="826032" cy="6001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>
                  <a:cs typeface="Calibri"/>
                </a:rPr>
                <a:t>Customers</a:t>
              </a:r>
            </a:p>
            <a:p>
              <a:r>
                <a:rPr lang="en-US" sz="1100">
                  <a:cs typeface="Calibri"/>
                </a:rPr>
                <a:t>(Enrolled Students)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31D624-86D4-494F-B0C7-E7F0BA2262A2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1031749" y="1868029"/>
            <a:ext cx="2297700" cy="5199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B3B666-E7FC-AD42-A271-AB79566A8A2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1061698" y="1868030"/>
            <a:ext cx="2287569" cy="120233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BFBD68-B973-4940-A8B6-83DB0525C321}"/>
              </a:ext>
            </a:extLst>
          </p:cNvPr>
          <p:cNvCxnSpPr>
            <a:cxnSpLocks/>
            <a:endCxn id="61" idx="6"/>
          </p:cNvCxnSpPr>
          <p:nvPr/>
        </p:nvCxnSpPr>
        <p:spPr>
          <a:xfrm flipH="1" flipV="1">
            <a:off x="4715229" y="2047107"/>
            <a:ext cx="2586849" cy="227084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C19983-0553-584F-B607-A3E2CAFC1228}"/>
              </a:ext>
            </a:extLst>
          </p:cNvPr>
          <p:cNvCxnSpPr>
            <a:cxnSpLocks/>
            <a:endCxn id="62" idx="6"/>
          </p:cNvCxnSpPr>
          <p:nvPr/>
        </p:nvCxnSpPr>
        <p:spPr>
          <a:xfrm flipH="1" flipV="1">
            <a:off x="4821034" y="3050396"/>
            <a:ext cx="2481044" cy="128092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1B18EC-A929-DB4D-B7AE-2B32E47AC19D}"/>
              </a:ext>
            </a:extLst>
          </p:cNvPr>
          <p:cNvCxnSpPr>
            <a:cxnSpLocks/>
            <a:endCxn id="64" idx="6"/>
          </p:cNvCxnSpPr>
          <p:nvPr/>
        </p:nvCxnSpPr>
        <p:spPr>
          <a:xfrm flipH="1" flipV="1">
            <a:off x="4830619" y="4137119"/>
            <a:ext cx="2471459" cy="1941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589414A-C478-3B4F-8776-15A8831E812C}"/>
              </a:ext>
            </a:extLst>
          </p:cNvPr>
          <p:cNvSpPr/>
          <p:nvPr/>
        </p:nvSpPr>
        <p:spPr>
          <a:xfrm>
            <a:off x="3339431" y="1463422"/>
            <a:ext cx="1402534" cy="8732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01.01 Account Authentication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F47A3B0-69AC-4248-9FDC-46F342AAD0C0}"/>
              </a:ext>
            </a:extLst>
          </p:cNvPr>
          <p:cNvSpPr/>
          <p:nvPr/>
        </p:nvSpPr>
        <p:spPr>
          <a:xfrm>
            <a:off x="3339285" y="2642055"/>
            <a:ext cx="1481749" cy="8166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01.02 Account Summary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F9A829-3749-4E48-B93F-857B027E8BAD}"/>
              </a:ext>
            </a:extLst>
          </p:cNvPr>
          <p:cNvSpPr/>
          <p:nvPr/>
        </p:nvSpPr>
        <p:spPr>
          <a:xfrm>
            <a:off x="3416768" y="3728778"/>
            <a:ext cx="1413851" cy="81668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01.03 Customer Support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0F1D06E-CEDE-764D-88C7-40AE707D8A87}"/>
              </a:ext>
            </a:extLst>
          </p:cNvPr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Implemented this semester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Color Code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2B17ED-DCF0-40C6-9EC9-A297192F30F8}"/>
              </a:ext>
            </a:extLst>
          </p:cNvPr>
          <p:cNvGrpSpPr/>
          <p:nvPr/>
        </p:nvGrpSpPr>
        <p:grpSpPr>
          <a:xfrm>
            <a:off x="454983" y="1294741"/>
            <a:ext cx="826328" cy="1061295"/>
            <a:chOff x="1109000" y="3048000"/>
            <a:chExt cx="826328" cy="10612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CCC14A2-45F6-4CDC-A6F7-4A0E31043D3E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31FCBD-0DFC-412A-B424-AF5763125685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3450411-A505-4C0B-85AA-A37BDE2D422C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EDB974C-DD87-451F-85DB-D532D2F2A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25D7F7B-4504-428A-9DB3-BBF5CC2501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4866CB7-6489-4B55-BEE1-426DB2498551}"/>
                  </a:ext>
                </a:extLst>
              </p:cNvPr>
              <p:cNvCxnSpPr>
                <a:cxnSpLocks/>
                <a:stCxn id="50" idx="4"/>
                <a:endCxn id="50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4FC10B1-B886-4E8B-BCD4-3B3F8EC91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907F80A-ED0A-4E5D-81A9-BADA69B17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F81077-1BEA-4F58-A8A1-BBB267BF010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231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/>
                <a:t>Account </a:t>
              </a:r>
              <a:r>
                <a:rPr lang="en-US" sz="1100"/>
                <a:t>Manager</a:t>
              </a:r>
              <a:endParaRPr lang="en-US" sz="1100">
                <a:cs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FE0B8D-DB60-403D-BA74-F8F0BBB3C643}"/>
              </a:ext>
            </a:extLst>
          </p:cNvPr>
          <p:cNvGrpSpPr/>
          <p:nvPr/>
        </p:nvGrpSpPr>
        <p:grpSpPr>
          <a:xfrm>
            <a:off x="7005510" y="1294741"/>
            <a:ext cx="906538" cy="1215183"/>
            <a:chOff x="1042158" y="3048000"/>
            <a:chExt cx="906538" cy="121518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98D80CC-D8B7-40E5-A824-F4FE24D19994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E049251-5D20-4CB9-9647-A26A263363CA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61FC23B-4B13-4AC9-84A6-44F8B705F570}"/>
                  </a:ext>
                </a:extLst>
              </p:cNvPr>
              <p:cNvCxnSpPr>
                <a:cxnSpLocks/>
                <a:stCxn id="6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FB6510-1789-491E-8F57-3B8ED4E42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1DA5117-A726-45F9-A8A8-2A05BB38B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DF50094-5366-4C36-B630-8A02D6DE4E8F}"/>
                  </a:ext>
                </a:extLst>
              </p:cNvPr>
              <p:cNvCxnSpPr>
                <a:cxnSpLocks/>
                <a:stCxn id="65" idx="4"/>
                <a:endCxn id="65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5FA3901-E150-4964-B080-F9092B666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CA15BAA-3405-407C-9E0F-10867A34D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7D7256A-B3D7-4583-A956-A949F992402B}"/>
                </a:ext>
              </a:extLst>
            </p:cNvPr>
            <p:cNvSpPr txBox="1"/>
            <p:nvPr/>
          </p:nvSpPr>
          <p:spPr>
            <a:xfrm>
              <a:off x="1042158" y="3686102"/>
              <a:ext cx="906538" cy="5770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/>
                <a:t>Customers</a:t>
              </a:r>
            </a:p>
            <a:p>
              <a:r>
                <a:rPr lang="en-US" sz="1050">
                  <a:cs typeface="Calibri"/>
                </a:rPr>
                <a:t>(Subscribed Universities)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EB1368-8182-4ACD-B6AC-334B848E7F92}"/>
              </a:ext>
            </a:extLst>
          </p:cNvPr>
          <p:cNvGrpSpPr/>
          <p:nvPr/>
        </p:nvGrpSpPr>
        <p:grpSpPr>
          <a:xfrm>
            <a:off x="385105" y="4239588"/>
            <a:ext cx="826328" cy="892018"/>
            <a:chOff x="1109000" y="3048000"/>
            <a:chExt cx="826328" cy="89201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BA0CC4-2614-4176-8273-405309F0509B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3B1B51C-E8AB-4480-8BAE-8D0AE93BFA43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8F612B4-7160-4C30-B800-3F7BF8915BD3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FE3D785-0C30-4C9D-8A68-C567017A5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8612BDB-C336-42F0-8B2C-0342D2319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65FF40-BB45-475A-A2B2-4A6664F09F09}"/>
                  </a:ext>
                </a:extLst>
              </p:cNvPr>
              <p:cNvCxnSpPr>
                <a:cxnSpLocks/>
                <a:stCxn id="78" idx="4"/>
                <a:endCxn id="78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5C48F6-67EE-4AA6-95DC-CE0F85131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EF04470-F3A6-46C8-8F21-16B3DEE48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C5EC37-F25E-4705-A984-2E174C7D9E65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>
                  <a:cs typeface="Calibri"/>
                </a:rPr>
                <a:t>Accountant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8E1BC0-DEAC-46F9-98C6-BD68B5E2180E}"/>
              </a:ext>
            </a:extLst>
          </p:cNvPr>
          <p:cNvCxnSpPr>
            <a:cxnSpLocks/>
          </p:cNvCxnSpPr>
          <p:nvPr/>
        </p:nvCxnSpPr>
        <p:spPr>
          <a:xfrm flipH="1" flipV="1">
            <a:off x="4769852" y="1926790"/>
            <a:ext cx="2299985" cy="2138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8AF19B9-B4BE-47E2-ABA1-74192942BFEC}"/>
              </a:ext>
            </a:extLst>
          </p:cNvPr>
          <p:cNvCxnSpPr>
            <a:cxnSpLocks/>
          </p:cNvCxnSpPr>
          <p:nvPr/>
        </p:nvCxnSpPr>
        <p:spPr>
          <a:xfrm flipH="1">
            <a:off x="4796590" y="2140593"/>
            <a:ext cx="2286614" cy="18583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625006-EB14-476E-89AA-CBF86496FEEA}"/>
              </a:ext>
            </a:extLst>
          </p:cNvPr>
          <p:cNvCxnSpPr>
            <a:cxnSpLocks/>
          </p:cNvCxnSpPr>
          <p:nvPr/>
        </p:nvCxnSpPr>
        <p:spPr>
          <a:xfrm>
            <a:off x="1021768" y="1868031"/>
            <a:ext cx="2424947" cy="204947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1F5D75E-B08A-4A62-8AF8-C6826D5684C1}"/>
              </a:ext>
            </a:extLst>
          </p:cNvPr>
          <p:cNvCxnSpPr>
            <a:cxnSpLocks/>
          </p:cNvCxnSpPr>
          <p:nvPr/>
        </p:nvCxnSpPr>
        <p:spPr>
          <a:xfrm flipV="1">
            <a:off x="931924" y="3108918"/>
            <a:ext cx="2385018" cy="14543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5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36157A-2630-447B-9D0C-E5509FF2AF98}"/>
              </a:ext>
            </a:extLst>
          </p:cNvPr>
          <p:cNvSpPr txBox="1">
            <a:spLocks/>
          </p:cNvSpPr>
          <p:nvPr/>
        </p:nvSpPr>
        <p:spPr>
          <a:xfrm>
            <a:off x="0" y="219798"/>
            <a:ext cx="3962400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err="1"/>
              <a:t>UniPath</a:t>
            </a:r>
            <a:br>
              <a:rPr lang="en-US" sz="1600"/>
            </a:br>
            <a:r>
              <a:rPr lang="en-US" sz="1600"/>
              <a:t>Module 02. : Buy/Sell Products</a:t>
            </a:r>
            <a:br>
              <a:rPr lang="en-US" sz="1600"/>
            </a:br>
            <a:r>
              <a:rPr lang="en-US" sz="1600"/>
              <a:t>Use Case Diagram</a:t>
            </a:r>
            <a:br>
              <a:rPr lang="en-US" sz="1200"/>
            </a:br>
            <a:endParaRPr lang="en-US" sz="2000"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B455B8-70E3-413D-A43E-33F4D68B970F}"/>
              </a:ext>
            </a:extLst>
          </p:cNvPr>
          <p:cNvGrpSpPr/>
          <p:nvPr/>
        </p:nvGrpSpPr>
        <p:grpSpPr>
          <a:xfrm>
            <a:off x="454984" y="1989900"/>
            <a:ext cx="826328" cy="1061295"/>
            <a:chOff x="1109000" y="3048000"/>
            <a:chExt cx="826328" cy="10612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9B2E85-108D-45F9-9D9C-8D1DEEC976D3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306322-5364-4984-85E3-F54571577385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5E83947-6750-42FA-B664-B2A132BD4144}"/>
                  </a:ext>
                </a:extLst>
              </p:cNvPr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B7D18A-E855-429E-AD64-0FCFEB4BFC82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9EC0B44-82C3-41A3-ADE2-757AC64376D3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AC328D4-E72E-45A6-986E-3FE90001C235}"/>
                  </a:ext>
                </a:extLst>
              </p:cNvPr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24E978-E1C7-4FCD-A31D-95EED194BB2C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C7127A-1716-455D-9E1E-0B17786CA096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40F8DF-3B25-4318-8B4D-C82B2A009597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231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/>
                <a:t>Daily </a:t>
              </a:r>
              <a:r>
                <a:rPr lang="en-US" sz="1100"/>
                <a:t>Need</a:t>
              </a:r>
              <a:r>
                <a:rPr lang="en-US" sz="1050"/>
                <a:t> Manager</a:t>
              </a:r>
              <a:endParaRPr lang="en-US" sz="1050">
                <a:cs typeface="Calibri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9510D5F-9ED3-407E-90EF-D8C56D86047A}"/>
              </a:ext>
            </a:extLst>
          </p:cNvPr>
          <p:cNvSpPr/>
          <p:nvPr/>
        </p:nvSpPr>
        <p:spPr>
          <a:xfrm>
            <a:off x="3416769" y="4719510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02.05 Post Review</a:t>
            </a:r>
            <a:endParaRPr lang="en-US" sz="1200" err="1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ADA63B-B3BE-4B9A-B252-3F068E75A770}"/>
              </a:ext>
            </a:extLst>
          </p:cNvPr>
          <p:cNvGrpSpPr/>
          <p:nvPr/>
        </p:nvGrpSpPr>
        <p:grpSpPr>
          <a:xfrm>
            <a:off x="7571781" y="1826917"/>
            <a:ext cx="1124632" cy="1242295"/>
            <a:chOff x="1203294" y="3048000"/>
            <a:chExt cx="1124632" cy="12422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36D9A2-B44F-411A-A8C2-5817BA93A5F7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9E0E1A1-C665-4C80-885B-772F45925E64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C335D1-B59D-4BDC-8414-23801424740F}"/>
                  </a:ext>
                </a:extLst>
              </p:cNvPr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95E85B-1E9B-47B5-8E83-9AE5DBEAB8C7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1CF3D0-2464-458C-8795-D5F3D50ED101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8C02D6-3E86-4E0C-B758-439D8F367070}"/>
                  </a:ext>
                </a:extLst>
              </p:cNvPr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D66E5EB-EA64-4A45-951F-B0BB2A2E8FB8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7FC06EB-4F23-437E-932E-A4DDC91FEFFE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CD1674-941B-40AE-856B-F4780DDCC6FE}"/>
                </a:ext>
              </a:extLst>
            </p:cNvPr>
            <p:cNvSpPr txBox="1"/>
            <p:nvPr/>
          </p:nvSpPr>
          <p:spPr>
            <a:xfrm>
              <a:off x="1203294" y="3670166"/>
              <a:ext cx="1124632" cy="6201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>
                  <a:cs typeface="Calibri"/>
                </a:rPr>
                <a:t>Customers</a:t>
              </a:r>
              <a:endParaRPr lang="en-US"/>
            </a:p>
            <a:p>
              <a:r>
                <a:rPr lang="en-US" sz="1100">
                  <a:cs typeface="Calibri"/>
                </a:rPr>
                <a:t>(enrolled students)</a:t>
              </a:r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571AD-0A47-460F-A712-2C0BD875D0B1}"/>
              </a:ext>
            </a:extLst>
          </p:cNvPr>
          <p:cNvCxnSpPr>
            <a:cxnSpLocks/>
          </p:cNvCxnSpPr>
          <p:nvPr/>
        </p:nvCxnSpPr>
        <p:spPr>
          <a:xfrm flipV="1">
            <a:off x="1341206" y="2045839"/>
            <a:ext cx="1955628" cy="75319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774248-CDE8-4D73-ABE2-D6C5C7AF7AE2}"/>
              </a:ext>
            </a:extLst>
          </p:cNvPr>
          <p:cNvCxnSpPr>
            <a:cxnSpLocks/>
          </p:cNvCxnSpPr>
          <p:nvPr/>
        </p:nvCxnSpPr>
        <p:spPr>
          <a:xfrm>
            <a:off x="1371153" y="2804295"/>
            <a:ext cx="1947549" cy="278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6AB7DA-E0FD-4B02-BCA1-7F49F5C38628}"/>
              </a:ext>
            </a:extLst>
          </p:cNvPr>
          <p:cNvCxnSpPr>
            <a:cxnSpLocks/>
          </p:cNvCxnSpPr>
          <p:nvPr/>
        </p:nvCxnSpPr>
        <p:spPr>
          <a:xfrm>
            <a:off x="1355366" y="2809014"/>
            <a:ext cx="2057300" cy="144898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E1D7CC-F5DE-4FCD-AFD5-585FF380DD44}"/>
              </a:ext>
            </a:extLst>
          </p:cNvPr>
          <p:cNvCxnSpPr/>
          <p:nvPr/>
        </p:nvCxnSpPr>
        <p:spPr>
          <a:xfrm>
            <a:off x="1332732" y="2795646"/>
            <a:ext cx="2063455" cy="212284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712ABD-ACF3-40BA-9D83-5DC5DCFFF099}"/>
              </a:ext>
            </a:extLst>
          </p:cNvPr>
          <p:cNvCxnSpPr>
            <a:cxnSpLocks/>
          </p:cNvCxnSpPr>
          <p:nvPr/>
        </p:nvCxnSpPr>
        <p:spPr>
          <a:xfrm flipH="1" flipV="1">
            <a:off x="4764598" y="2035856"/>
            <a:ext cx="2789378" cy="35750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3B33B0-0548-41E5-86D2-8E8859FAAB9A}"/>
              </a:ext>
            </a:extLst>
          </p:cNvPr>
          <p:cNvCxnSpPr>
            <a:cxnSpLocks/>
          </p:cNvCxnSpPr>
          <p:nvPr/>
        </p:nvCxnSpPr>
        <p:spPr>
          <a:xfrm flipH="1">
            <a:off x="4753134" y="2393364"/>
            <a:ext cx="2732298" cy="35847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5A778A-CF98-41E9-8D54-71F7A5C155C4}"/>
              </a:ext>
            </a:extLst>
          </p:cNvPr>
          <p:cNvCxnSpPr>
            <a:cxnSpLocks/>
          </p:cNvCxnSpPr>
          <p:nvPr/>
        </p:nvCxnSpPr>
        <p:spPr>
          <a:xfrm flipH="1">
            <a:off x="4863234" y="2413330"/>
            <a:ext cx="2630846" cy="185126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561269-3A9B-435F-921F-BF58785B712C}"/>
              </a:ext>
            </a:extLst>
          </p:cNvPr>
          <p:cNvCxnSpPr>
            <a:cxnSpLocks/>
          </p:cNvCxnSpPr>
          <p:nvPr/>
        </p:nvCxnSpPr>
        <p:spPr>
          <a:xfrm flipH="1">
            <a:off x="4894516" y="2413329"/>
            <a:ext cx="2626844" cy="257039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C5BAA4A-3C84-4232-9B54-3BAF181B0645}"/>
              </a:ext>
            </a:extLst>
          </p:cNvPr>
          <p:cNvSpPr/>
          <p:nvPr/>
        </p:nvSpPr>
        <p:spPr>
          <a:xfrm>
            <a:off x="3316798" y="1735025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02.01 Browse Products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B24416B-2174-4319-834D-6170AE44A2E5}"/>
              </a:ext>
            </a:extLst>
          </p:cNvPr>
          <p:cNvSpPr/>
          <p:nvPr/>
        </p:nvSpPr>
        <p:spPr>
          <a:xfrm>
            <a:off x="3316650" y="2449668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02.02 Make Payment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4DF873-60A8-4D2D-8C95-E49658765D79}"/>
              </a:ext>
            </a:extLst>
          </p:cNvPr>
          <p:cNvSpPr/>
          <p:nvPr/>
        </p:nvSpPr>
        <p:spPr>
          <a:xfrm>
            <a:off x="3411607" y="3996940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02.04 Submit Rating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4BC1B0-D651-4B91-9B31-D47D28CA8D04}"/>
              </a:ext>
            </a:extLst>
          </p:cNvPr>
          <p:cNvSpPr/>
          <p:nvPr/>
        </p:nvSpPr>
        <p:spPr>
          <a:xfrm>
            <a:off x="7557545" y="6124519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Implemented this semester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3361FC-6101-4E9A-AB1D-432AEB2C9758}"/>
              </a:ext>
            </a:extLst>
          </p:cNvPr>
          <p:cNvSpPr txBox="1"/>
          <p:nvPr/>
        </p:nvSpPr>
        <p:spPr>
          <a:xfrm>
            <a:off x="7668907" y="5760587"/>
            <a:ext cx="12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Color Code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189178-00B3-4E01-B33F-F5CA151D7791}"/>
              </a:ext>
            </a:extLst>
          </p:cNvPr>
          <p:cNvSpPr/>
          <p:nvPr/>
        </p:nvSpPr>
        <p:spPr>
          <a:xfrm>
            <a:off x="3355089" y="3196238"/>
            <a:ext cx="1447800" cy="601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02.03 Upload Products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A77EBC-AB48-4A33-A5ED-A2CA02B3F279}"/>
              </a:ext>
            </a:extLst>
          </p:cNvPr>
          <p:cNvCxnSpPr>
            <a:cxnSpLocks/>
          </p:cNvCxnSpPr>
          <p:nvPr/>
        </p:nvCxnSpPr>
        <p:spPr>
          <a:xfrm>
            <a:off x="1382368" y="2820155"/>
            <a:ext cx="1913451" cy="66625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11C0B8-DB7B-497E-9766-2978B9CF206A}"/>
              </a:ext>
            </a:extLst>
          </p:cNvPr>
          <p:cNvCxnSpPr>
            <a:cxnSpLocks/>
          </p:cNvCxnSpPr>
          <p:nvPr/>
        </p:nvCxnSpPr>
        <p:spPr>
          <a:xfrm flipH="1">
            <a:off x="4816633" y="2384716"/>
            <a:ext cx="2689407" cy="11016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E557EB-7928-4CA3-8602-FE5B73EA46C4}"/>
              </a:ext>
            </a:extLst>
          </p:cNvPr>
          <p:cNvGrpSpPr/>
          <p:nvPr/>
        </p:nvGrpSpPr>
        <p:grpSpPr>
          <a:xfrm>
            <a:off x="7721518" y="4192776"/>
            <a:ext cx="1124632" cy="1053053"/>
            <a:chOff x="1203294" y="3048000"/>
            <a:chExt cx="1124632" cy="10530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E39D5B-83A7-4A77-9D69-D90E4D41366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21C774-CB76-412D-B064-812FD169761E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72D094E-ED17-42F6-970D-9E2393758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FB01474-A14B-4D9E-B341-4DD7AB252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29B52DB-858E-46FB-A593-CF4ABC22F1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AC4FE6-6735-48FD-A455-7497BE05F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50DE8DF-4F68-44A3-8AA3-79F71C8F9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D959251-A9DE-418F-911F-41809C616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DC17AE-3414-4B2B-8302-4F508F03BD6B}"/>
                </a:ext>
              </a:extLst>
            </p:cNvPr>
            <p:cNvSpPr txBox="1"/>
            <p:nvPr/>
          </p:nvSpPr>
          <p:spPr>
            <a:xfrm>
              <a:off x="1203294" y="3670166"/>
              <a:ext cx="1124632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>
                  <a:cs typeface="Calibri"/>
                </a:rPr>
                <a:t>Store Representative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1DE6E-20D5-4DF0-A519-F803A28514D4}"/>
              </a:ext>
            </a:extLst>
          </p:cNvPr>
          <p:cNvGrpSpPr/>
          <p:nvPr/>
        </p:nvGrpSpPr>
        <p:grpSpPr>
          <a:xfrm>
            <a:off x="436091" y="4209776"/>
            <a:ext cx="826328" cy="892018"/>
            <a:chOff x="1109000" y="3048000"/>
            <a:chExt cx="826328" cy="89201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93E68B0-90A2-448C-BD66-B2BCDC8FA41F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22E52FA-C154-4191-8C39-CA26814D91D4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9E71A53-D413-44D1-8C0E-45A439995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712687C-BEE1-45F4-B18B-A49B50B84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E4C83C2-EABA-4157-97E1-25C27CFE39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689C3C0-6F7E-4343-9BE5-06E4D0F14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3297CCA-59EB-4162-9CE9-2933BF2E6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9A5FB2C-A117-44B5-9606-BF76C12C4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B2AFA2-AF68-4827-A2F3-1B840961A414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50">
                  <a:cs typeface="Calibri"/>
                </a:rPr>
                <a:t>Accountant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82CBF9-57C4-4CD7-A632-81ED0EFEC6C4}"/>
              </a:ext>
            </a:extLst>
          </p:cNvPr>
          <p:cNvCxnSpPr>
            <a:cxnSpLocks/>
          </p:cNvCxnSpPr>
          <p:nvPr/>
        </p:nvCxnSpPr>
        <p:spPr>
          <a:xfrm flipH="1" flipV="1">
            <a:off x="4784708" y="2068822"/>
            <a:ext cx="3006179" cy="258059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2467DC-8B4D-4774-98E4-21DFF41053FF}"/>
              </a:ext>
            </a:extLst>
          </p:cNvPr>
          <p:cNvCxnSpPr>
            <a:cxnSpLocks/>
          </p:cNvCxnSpPr>
          <p:nvPr/>
        </p:nvCxnSpPr>
        <p:spPr>
          <a:xfrm flipV="1">
            <a:off x="1294134" y="2995206"/>
            <a:ext cx="2217544" cy="143811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76110-D2D1-4168-A18E-AEA7C215473C}"/>
              </a:ext>
            </a:extLst>
          </p:cNvPr>
          <p:cNvCxnSpPr>
            <a:cxnSpLocks/>
          </p:cNvCxnSpPr>
          <p:nvPr/>
        </p:nvCxnSpPr>
        <p:spPr>
          <a:xfrm flipH="1" flipV="1">
            <a:off x="4814655" y="3516289"/>
            <a:ext cx="2946285" cy="115309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UniPath Module 01. : Account Management Use Case Diagram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revision>11</cp:revision>
  <dcterms:created xsi:type="dcterms:W3CDTF">2016-12-24T15:37:56Z</dcterms:created>
  <dcterms:modified xsi:type="dcterms:W3CDTF">2021-10-24T02:58:43Z</dcterms:modified>
</cp:coreProperties>
</file>