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7"/>
  </p:notesMasterIdLst>
  <p:handoutMasterIdLst>
    <p:handoutMasterId r:id="rId48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7" r:id="rId21"/>
    <p:sldId id="288" r:id="rId22"/>
    <p:sldId id="289" r:id="rId23"/>
    <p:sldId id="315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4" r:id="rId46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FFCC"/>
    <a:srgbClr val="FFFF83"/>
    <a:srgbClr val="EAEAEA"/>
    <a:srgbClr val="3333FF"/>
    <a:srgbClr val="FF0000"/>
    <a:srgbClr val="000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4660"/>
  </p:normalViewPr>
  <p:slideViewPr>
    <p:cSldViewPr>
      <p:cViewPr varScale="1">
        <p:scale>
          <a:sx n="103" d="100"/>
          <a:sy n="103" d="100"/>
        </p:scale>
        <p:origin x="18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60"/>
    </p:cViewPr>
  </p:sorterViewPr>
  <p:notesViewPr>
    <p:cSldViewPr>
      <p:cViewPr varScale="1">
        <p:scale>
          <a:sx n="81" d="100"/>
          <a:sy n="81" d="100"/>
        </p:scale>
        <p:origin x="-366" y="-8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6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12" Type="http://schemas.openxmlformats.org/officeDocument/2006/relationships/image" Target="../media/image85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78.wmf"/><Relationship Id="rId15" Type="http://schemas.openxmlformats.org/officeDocument/2006/relationships/image" Target="../media/image88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Relationship Id="rId14" Type="http://schemas.openxmlformats.org/officeDocument/2006/relationships/image" Target="../media/image8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101.wmf"/><Relationship Id="rId18" Type="http://schemas.openxmlformats.org/officeDocument/2006/relationships/image" Target="../media/image10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12" Type="http://schemas.openxmlformats.org/officeDocument/2006/relationships/image" Target="../media/image100.wmf"/><Relationship Id="rId17" Type="http://schemas.openxmlformats.org/officeDocument/2006/relationships/image" Target="../media/image105.wmf"/><Relationship Id="rId2" Type="http://schemas.openxmlformats.org/officeDocument/2006/relationships/image" Target="../media/image90.wmf"/><Relationship Id="rId16" Type="http://schemas.openxmlformats.org/officeDocument/2006/relationships/image" Target="../media/image104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11" Type="http://schemas.openxmlformats.org/officeDocument/2006/relationships/image" Target="../media/image99.wmf"/><Relationship Id="rId5" Type="http://schemas.openxmlformats.org/officeDocument/2006/relationships/image" Target="../media/image93.wmf"/><Relationship Id="rId15" Type="http://schemas.openxmlformats.org/officeDocument/2006/relationships/image" Target="../media/image103.wmf"/><Relationship Id="rId10" Type="http://schemas.openxmlformats.org/officeDocument/2006/relationships/image" Target="../media/image98.wmf"/><Relationship Id="rId19" Type="http://schemas.openxmlformats.org/officeDocument/2006/relationships/image" Target="../media/image107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Relationship Id="rId14" Type="http://schemas.openxmlformats.org/officeDocument/2006/relationships/image" Target="../media/image10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image" Target="../media/image119.wmf"/><Relationship Id="rId3" Type="http://schemas.openxmlformats.org/officeDocument/2006/relationships/image" Target="../media/image110.wmf"/><Relationship Id="rId7" Type="http://schemas.openxmlformats.org/officeDocument/2006/relationships/image" Target="../media/image20.wmf"/><Relationship Id="rId12" Type="http://schemas.openxmlformats.org/officeDocument/2006/relationships/image" Target="../media/image118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11" Type="http://schemas.openxmlformats.org/officeDocument/2006/relationships/image" Target="../media/image117.wmf"/><Relationship Id="rId5" Type="http://schemas.openxmlformats.org/officeDocument/2006/relationships/image" Target="../media/image112.wmf"/><Relationship Id="rId15" Type="http://schemas.openxmlformats.org/officeDocument/2006/relationships/image" Target="../media/image54.wmf"/><Relationship Id="rId10" Type="http://schemas.openxmlformats.org/officeDocument/2006/relationships/image" Target="../media/image116.wmf"/><Relationship Id="rId4" Type="http://schemas.openxmlformats.org/officeDocument/2006/relationships/image" Target="../media/image111.wmf"/><Relationship Id="rId9" Type="http://schemas.openxmlformats.org/officeDocument/2006/relationships/image" Target="../media/image115.wmf"/><Relationship Id="rId14" Type="http://schemas.openxmlformats.org/officeDocument/2006/relationships/image" Target="../media/image12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15.wmf"/><Relationship Id="rId1" Type="http://schemas.openxmlformats.org/officeDocument/2006/relationships/image" Target="../media/image121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9" Type="http://schemas.openxmlformats.org/officeDocument/2006/relationships/image" Target="../media/image2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12" Type="http://schemas.openxmlformats.org/officeDocument/2006/relationships/image" Target="../media/image138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11" Type="http://schemas.openxmlformats.org/officeDocument/2006/relationships/image" Target="../media/image54.wmf"/><Relationship Id="rId5" Type="http://schemas.openxmlformats.org/officeDocument/2006/relationships/image" Target="../media/image132.wmf"/><Relationship Id="rId10" Type="http://schemas.openxmlformats.org/officeDocument/2006/relationships/image" Target="../media/image137.wmf"/><Relationship Id="rId4" Type="http://schemas.openxmlformats.org/officeDocument/2006/relationships/image" Target="../media/image131.wmf"/><Relationship Id="rId9" Type="http://schemas.openxmlformats.org/officeDocument/2006/relationships/image" Target="../media/image13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Relationship Id="rId9" Type="http://schemas.openxmlformats.org/officeDocument/2006/relationships/image" Target="../media/image14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4" Type="http://schemas.openxmlformats.org/officeDocument/2006/relationships/image" Target="../media/image15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4" Type="http://schemas.openxmlformats.org/officeDocument/2006/relationships/image" Target="../media/image187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3" Type="http://schemas.openxmlformats.org/officeDocument/2006/relationships/image" Target="../media/image190.wmf"/><Relationship Id="rId7" Type="http://schemas.openxmlformats.org/officeDocument/2006/relationships/image" Target="../media/image194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5" Type="http://schemas.openxmlformats.org/officeDocument/2006/relationships/image" Target="../media/image192.wmf"/><Relationship Id="rId4" Type="http://schemas.openxmlformats.org/officeDocument/2006/relationships/image" Target="../media/image191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Relationship Id="rId9" Type="http://schemas.openxmlformats.org/officeDocument/2006/relationships/image" Target="../media/image20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3" Type="http://schemas.openxmlformats.org/officeDocument/2006/relationships/image" Target="../media/image213.wmf"/><Relationship Id="rId7" Type="http://schemas.openxmlformats.org/officeDocument/2006/relationships/image" Target="../media/image217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6" Type="http://schemas.openxmlformats.org/officeDocument/2006/relationships/image" Target="../media/image216.wmf"/><Relationship Id="rId5" Type="http://schemas.openxmlformats.org/officeDocument/2006/relationships/image" Target="../media/image215.wmf"/><Relationship Id="rId4" Type="http://schemas.openxmlformats.org/officeDocument/2006/relationships/image" Target="../media/image214.wmf"/><Relationship Id="rId9" Type="http://schemas.openxmlformats.org/officeDocument/2006/relationships/image" Target="../media/image21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image" Target="../media/image221.wmf"/><Relationship Id="rId7" Type="http://schemas.openxmlformats.org/officeDocument/2006/relationships/image" Target="../media/image225.wmf"/><Relationship Id="rId12" Type="http://schemas.openxmlformats.org/officeDocument/2006/relationships/image" Target="../media/image230.wmf"/><Relationship Id="rId2" Type="http://schemas.openxmlformats.org/officeDocument/2006/relationships/image" Target="../media/image219.wmf"/><Relationship Id="rId1" Type="http://schemas.openxmlformats.org/officeDocument/2006/relationships/image" Target="../media/image220.wmf"/><Relationship Id="rId6" Type="http://schemas.openxmlformats.org/officeDocument/2006/relationships/image" Target="../media/image224.wmf"/><Relationship Id="rId11" Type="http://schemas.openxmlformats.org/officeDocument/2006/relationships/image" Target="../media/image229.wmf"/><Relationship Id="rId5" Type="http://schemas.openxmlformats.org/officeDocument/2006/relationships/image" Target="../media/image223.wmf"/><Relationship Id="rId10" Type="http://schemas.openxmlformats.org/officeDocument/2006/relationships/image" Target="../media/image228.wmf"/><Relationship Id="rId4" Type="http://schemas.openxmlformats.org/officeDocument/2006/relationships/image" Target="../media/image222.wmf"/><Relationship Id="rId9" Type="http://schemas.openxmlformats.org/officeDocument/2006/relationships/image" Target="../media/image22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5" Type="http://schemas.openxmlformats.org/officeDocument/2006/relationships/image" Target="../media/image235.wmf"/><Relationship Id="rId4" Type="http://schemas.openxmlformats.org/officeDocument/2006/relationships/image" Target="../media/image23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7" Type="http://schemas.openxmlformats.org/officeDocument/2006/relationships/image" Target="../media/image242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6" Type="http://schemas.openxmlformats.org/officeDocument/2006/relationships/image" Target="../media/image241.wmf"/><Relationship Id="rId5" Type="http://schemas.openxmlformats.org/officeDocument/2006/relationships/image" Target="../media/image240.wmf"/><Relationship Id="rId4" Type="http://schemas.openxmlformats.org/officeDocument/2006/relationships/image" Target="../media/image23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wmf"/><Relationship Id="rId7" Type="http://schemas.openxmlformats.org/officeDocument/2006/relationships/image" Target="../media/image249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Relationship Id="rId6" Type="http://schemas.openxmlformats.org/officeDocument/2006/relationships/image" Target="../media/image248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Relationship Id="rId4" Type="http://schemas.openxmlformats.org/officeDocument/2006/relationships/image" Target="../media/image25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Relationship Id="rId5" Type="http://schemas.openxmlformats.org/officeDocument/2006/relationships/image" Target="../media/image258.wmf"/><Relationship Id="rId4" Type="http://schemas.openxmlformats.org/officeDocument/2006/relationships/image" Target="../media/image25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wmf"/><Relationship Id="rId2" Type="http://schemas.openxmlformats.org/officeDocument/2006/relationships/image" Target="../media/image260.wmf"/><Relationship Id="rId1" Type="http://schemas.openxmlformats.org/officeDocument/2006/relationships/image" Target="../media/image259.wmf"/><Relationship Id="rId5" Type="http://schemas.openxmlformats.org/officeDocument/2006/relationships/image" Target="../media/image263.wmf"/><Relationship Id="rId4" Type="http://schemas.openxmlformats.org/officeDocument/2006/relationships/image" Target="../media/image26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wmf"/><Relationship Id="rId2" Type="http://schemas.openxmlformats.org/officeDocument/2006/relationships/image" Target="../media/image265.wmf"/><Relationship Id="rId1" Type="http://schemas.openxmlformats.org/officeDocument/2006/relationships/image" Target="../media/image264.wmf"/><Relationship Id="rId6" Type="http://schemas.openxmlformats.org/officeDocument/2006/relationships/image" Target="../media/image269.wmf"/><Relationship Id="rId5" Type="http://schemas.openxmlformats.org/officeDocument/2006/relationships/image" Target="../media/image268.wmf"/><Relationship Id="rId4" Type="http://schemas.openxmlformats.org/officeDocument/2006/relationships/image" Target="../media/image26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wmf"/><Relationship Id="rId7" Type="http://schemas.openxmlformats.org/officeDocument/2006/relationships/image" Target="../media/image276.w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Relationship Id="rId6" Type="http://schemas.openxmlformats.org/officeDocument/2006/relationships/image" Target="../media/image275.wmf"/><Relationship Id="rId5" Type="http://schemas.openxmlformats.org/officeDocument/2006/relationships/image" Target="../media/image274.wmf"/><Relationship Id="rId4" Type="http://schemas.openxmlformats.org/officeDocument/2006/relationships/image" Target="../media/image273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wmf"/><Relationship Id="rId2" Type="http://schemas.openxmlformats.org/officeDocument/2006/relationships/image" Target="../media/image278.wmf"/><Relationship Id="rId1" Type="http://schemas.openxmlformats.org/officeDocument/2006/relationships/image" Target="../media/image277.wmf"/><Relationship Id="rId5" Type="http://schemas.openxmlformats.org/officeDocument/2006/relationships/image" Target="../media/image281.wmf"/><Relationship Id="rId4" Type="http://schemas.openxmlformats.org/officeDocument/2006/relationships/image" Target="../media/image28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wmf"/><Relationship Id="rId2" Type="http://schemas.openxmlformats.org/officeDocument/2006/relationships/image" Target="../media/image283.wmf"/><Relationship Id="rId1" Type="http://schemas.openxmlformats.org/officeDocument/2006/relationships/image" Target="../media/image282.wmf"/><Relationship Id="rId5" Type="http://schemas.openxmlformats.org/officeDocument/2006/relationships/image" Target="../media/image286.wmf"/><Relationship Id="rId4" Type="http://schemas.openxmlformats.org/officeDocument/2006/relationships/image" Target="../media/image285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2" Type="http://schemas.openxmlformats.org/officeDocument/2006/relationships/image" Target="../media/image288.wmf"/><Relationship Id="rId1" Type="http://schemas.openxmlformats.org/officeDocument/2006/relationships/image" Target="../media/image287.wmf"/><Relationship Id="rId6" Type="http://schemas.openxmlformats.org/officeDocument/2006/relationships/image" Target="../media/image292.wmf"/><Relationship Id="rId5" Type="http://schemas.openxmlformats.org/officeDocument/2006/relationships/image" Target="../media/image291.wmf"/><Relationship Id="rId4" Type="http://schemas.openxmlformats.org/officeDocument/2006/relationships/image" Target="../media/image29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7.wmf"/><Relationship Id="rId5" Type="http://schemas.openxmlformats.org/officeDocument/2006/relationships/image" Target="../media/image32.wmf"/><Relationship Id="rId10" Type="http://schemas.openxmlformats.org/officeDocument/2006/relationships/image" Target="../media/image36.wmf"/><Relationship Id="rId4" Type="http://schemas.openxmlformats.org/officeDocument/2006/relationships/image" Target="../media/image31.wmf"/><Relationship Id="rId9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4" Type="http://schemas.openxmlformats.org/officeDocument/2006/relationships/image" Target="../media/image5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8809A18D-750C-45CD-A79A-9995DEF348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806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9947BDC1-BEE1-47AA-88AA-5F45372D6E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2282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7181FC-4496-4E19-B8A2-2B3ABF6A190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730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2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20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4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67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836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39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1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0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79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485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544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36867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36868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7.wmf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3.bin"/><Relationship Id="rId5" Type="http://schemas.openxmlformats.org/officeDocument/2006/relationships/image" Target="../media/image56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image" Target="../media/image70.png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5.wmf"/><Relationship Id="rId22" Type="http://schemas.openxmlformats.org/officeDocument/2006/relationships/image" Target="../media/image6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4.png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1.wmf"/><Relationship Id="rId26" Type="http://schemas.openxmlformats.org/officeDocument/2006/relationships/image" Target="../media/image85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20" Type="http://schemas.openxmlformats.org/officeDocument/2006/relationships/image" Target="../media/image82.wmf"/><Relationship Id="rId29" Type="http://schemas.openxmlformats.org/officeDocument/2006/relationships/oleObject" Target="../embeddings/oleObject92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84.wmf"/><Relationship Id="rId32" Type="http://schemas.openxmlformats.org/officeDocument/2006/relationships/image" Target="../media/image88.w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28" Type="http://schemas.openxmlformats.org/officeDocument/2006/relationships/image" Target="../media/image86.wmf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87.bin"/><Relationship Id="rId31" Type="http://schemas.openxmlformats.org/officeDocument/2006/relationships/oleObject" Target="../embeddings/oleObject93.bin"/><Relationship Id="rId4" Type="http://schemas.openxmlformats.org/officeDocument/2006/relationships/image" Target="../media/image74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79.wmf"/><Relationship Id="rId22" Type="http://schemas.openxmlformats.org/officeDocument/2006/relationships/image" Target="../media/image83.wmf"/><Relationship Id="rId27" Type="http://schemas.openxmlformats.org/officeDocument/2006/relationships/oleObject" Target="../embeddings/oleObject91.bin"/><Relationship Id="rId30" Type="http://schemas.openxmlformats.org/officeDocument/2006/relationships/image" Target="../media/image8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96.wmf"/><Relationship Id="rId26" Type="http://schemas.openxmlformats.org/officeDocument/2006/relationships/image" Target="../media/image100.wmf"/><Relationship Id="rId39" Type="http://schemas.openxmlformats.org/officeDocument/2006/relationships/oleObject" Target="../embeddings/oleObject112.bin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34" Type="http://schemas.openxmlformats.org/officeDocument/2006/relationships/image" Target="../media/image104.wmf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5.bin"/><Relationship Id="rId33" Type="http://schemas.openxmlformats.org/officeDocument/2006/relationships/oleObject" Target="../embeddings/oleObject109.bin"/><Relationship Id="rId38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29" Type="http://schemas.openxmlformats.org/officeDocument/2006/relationships/oleObject" Target="../embeddings/oleObject107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99.wmf"/><Relationship Id="rId32" Type="http://schemas.openxmlformats.org/officeDocument/2006/relationships/image" Target="../media/image103.wmf"/><Relationship Id="rId37" Type="http://schemas.openxmlformats.org/officeDocument/2006/relationships/oleObject" Target="../embeddings/oleObject111.bin"/><Relationship Id="rId40" Type="http://schemas.openxmlformats.org/officeDocument/2006/relationships/image" Target="../media/image107.w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28" Type="http://schemas.openxmlformats.org/officeDocument/2006/relationships/image" Target="../media/image101.wmf"/><Relationship Id="rId36" Type="http://schemas.openxmlformats.org/officeDocument/2006/relationships/image" Target="../media/image105.wmf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102.bin"/><Relationship Id="rId31" Type="http://schemas.openxmlformats.org/officeDocument/2006/relationships/oleObject" Target="../embeddings/oleObject108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Relationship Id="rId27" Type="http://schemas.openxmlformats.org/officeDocument/2006/relationships/oleObject" Target="../embeddings/oleObject106.bin"/><Relationship Id="rId30" Type="http://schemas.openxmlformats.org/officeDocument/2006/relationships/image" Target="../media/image102.wmf"/><Relationship Id="rId35" Type="http://schemas.openxmlformats.org/officeDocument/2006/relationships/oleObject" Target="../embeddings/oleObject11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14.wmf"/><Relationship Id="rId26" Type="http://schemas.openxmlformats.org/officeDocument/2006/relationships/image" Target="../media/image118.wmf"/><Relationship Id="rId3" Type="http://schemas.openxmlformats.org/officeDocument/2006/relationships/oleObject" Target="../embeddings/oleObject113.bin"/><Relationship Id="rId21" Type="http://schemas.openxmlformats.org/officeDocument/2006/relationships/oleObject" Target="../embeddings/oleObject122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20.bin"/><Relationship Id="rId25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20" Type="http://schemas.openxmlformats.org/officeDocument/2006/relationships/image" Target="../media/image115.wmf"/><Relationship Id="rId29" Type="http://schemas.openxmlformats.org/officeDocument/2006/relationships/oleObject" Target="../embeddings/oleObject126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117.wmf"/><Relationship Id="rId32" Type="http://schemas.openxmlformats.org/officeDocument/2006/relationships/image" Target="../media/image54.wmf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3.bin"/><Relationship Id="rId28" Type="http://schemas.openxmlformats.org/officeDocument/2006/relationships/image" Target="../media/image119.wmf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121.bin"/><Relationship Id="rId31" Type="http://schemas.openxmlformats.org/officeDocument/2006/relationships/oleObject" Target="../embeddings/oleObject127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3.wmf"/><Relationship Id="rId22" Type="http://schemas.openxmlformats.org/officeDocument/2006/relationships/image" Target="../media/image116.wmf"/><Relationship Id="rId27" Type="http://schemas.openxmlformats.org/officeDocument/2006/relationships/oleObject" Target="../embeddings/oleObject125.bin"/><Relationship Id="rId30" Type="http://schemas.openxmlformats.org/officeDocument/2006/relationships/image" Target="../media/image12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27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23.w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2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35.wmf"/><Relationship Id="rId26" Type="http://schemas.openxmlformats.org/officeDocument/2006/relationships/image" Target="../media/image138.wmf"/><Relationship Id="rId3" Type="http://schemas.openxmlformats.org/officeDocument/2006/relationships/oleObject" Target="../embeddings/oleObject137.bin"/><Relationship Id="rId21" Type="http://schemas.openxmlformats.org/officeDocument/2006/relationships/oleObject" Target="../embeddings/oleObject146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44.bin"/><Relationship Id="rId25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4.wmf"/><Relationship Id="rId20" Type="http://schemas.openxmlformats.org/officeDocument/2006/relationships/image" Target="../media/image13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41.bin"/><Relationship Id="rId24" Type="http://schemas.openxmlformats.org/officeDocument/2006/relationships/image" Target="../media/image54.wmf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23" Type="http://schemas.openxmlformats.org/officeDocument/2006/relationships/oleObject" Target="../embeddings/oleObject147.bin"/><Relationship Id="rId10" Type="http://schemas.openxmlformats.org/officeDocument/2006/relationships/image" Target="../media/image131.wmf"/><Relationship Id="rId19" Type="http://schemas.openxmlformats.org/officeDocument/2006/relationships/oleObject" Target="../embeddings/oleObject145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33.wmf"/><Relationship Id="rId22" Type="http://schemas.openxmlformats.org/officeDocument/2006/relationships/image" Target="../media/image137.wmf"/><Relationship Id="rId27" Type="http://schemas.openxmlformats.org/officeDocument/2006/relationships/oleObject" Target="../embeddings/oleObject14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46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43.wmf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5.wmf"/><Relationship Id="rId20" Type="http://schemas.openxmlformats.org/officeDocument/2006/relationships/image" Target="../media/image14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42.wmf"/><Relationship Id="rId19" Type="http://schemas.openxmlformats.org/officeDocument/2006/relationships/oleObject" Target="../embeddings/oleObject158.bin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4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6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155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5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74.bin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161.wmf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63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0" Type="http://schemas.openxmlformats.org/officeDocument/2006/relationships/image" Target="../media/image168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7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185.bin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0" Type="http://schemas.openxmlformats.org/officeDocument/2006/relationships/image" Target="../media/image173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83.bin"/><Relationship Id="rId14" Type="http://schemas.openxmlformats.org/officeDocument/2006/relationships/oleObject" Target="../embeddings/oleObject18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7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oleObject" Target="../embeddings/oleObject195.bin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9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0" Type="http://schemas.openxmlformats.org/officeDocument/2006/relationships/image" Target="../media/image181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93.bin"/><Relationship Id="rId14" Type="http://schemas.openxmlformats.org/officeDocument/2006/relationships/image" Target="../media/image18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97.bin"/><Relationship Id="rId10" Type="http://schemas.openxmlformats.org/officeDocument/2006/relationships/image" Target="../media/image187.wmf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19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195.wmf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192.wmf"/><Relationship Id="rId17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4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10" Type="http://schemas.openxmlformats.org/officeDocument/2006/relationships/image" Target="../media/image191.wmf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19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213.bin"/><Relationship Id="rId18" Type="http://schemas.openxmlformats.org/officeDocument/2006/relationships/image" Target="../media/image203.wmf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200.wmf"/><Relationship Id="rId17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2.wmf"/><Relationship Id="rId20" Type="http://schemas.openxmlformats.org/officeDocument/2006/relationships/image" Target="../media/image204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5" Type="http://schemas.openxmlformats.org/officeDocument/2006/relationships/oleObject" Target="../embeddings/oleObject214.bin"/><Relationship Id="rId10" Type="http://schemas.openxmlformats.org/officeDocument/2006/relationships/image" Target="../media/image199.wmf"/><Relationship Id="rId19" Type="http://schemas.openxmlformats.org/officeDocument/2006/relationships/oleObject" Target="../embeddings/oleObject216.bin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20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222.bin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8.bin"/><Relationship Id="rId10" Type="http://schemas.openxmlformats.org/officeDocument/2006/relationships/image" Target="../media/image208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21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wmf"/><Relationship Id="rId13" Type="http://schemas.openxmlformats.org/officeDocument/2006/relationships/oleObject" Target="../embeddings/oleObject228.bin"/><Relationship Id="rId18" Type="http://schemas.openxmlformats.org/officeDocument/2006/relationships/image" Target="../media/image218.wmf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215.wmf"/><Relationship Id="rId17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7.wmf"/><Relationship Id="rId20" Type="http://schemas.openxmlformats.org/officeDocument/2006/relationships/image" Target="../media/image219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12.wmf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4.bin"/><Relationship Id="rId15" Type="http://schemas.openxmlformats.org/officeDocument/2006/relationships/oleObject" Target="../embeddings/oleObject229.bin"/><Relationship Id="rId10" Type="http://schemas.openxmlformats.org/officeDocument/2006/relationships/image" Target="../media/image214.wmf"/><Relationship Id="rId19" Type="http://schemas.openxmlformats.org/officeDocument/2006/relationships/oleObject" Target="../embeddings/oleObject231.bin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26.bin"/><Relationship Id="rId14" Type="http://schemas.openxmlformats.org/officeDocument/2006/relationships/image" Target="../media/image21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226.wmf"/><Relationship Id="rId26" Type="http://schemas.openxmlformats.org/officeDocument/2006/relationships/image" Target="../media/image230.wmf"/><Relationship Id="rId3" Type="http://schemas.openxmlformats.org/officeDocument/2006/relationships/oleObject" Target="../embeddings/oleObject232.bin"/><Relationship Id="rId21" Type="http://schemas.openxmlformats.org/officeDocument/2006/relationships/oleObject" Target="../embeddings/oleObject241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23.wmf"/><Relationship Id="rId17" Type="http://schemas.openxmlformats.org/officeDocument/2006/relationships/oleObject" Target="../embeddings/oleObject239.bin"/><Relationship Id="rId25" Type="http://schemas.openxmlformats.org/officeDocument/2006/relationships/oleObject" Target="../embeddings/oleObject2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5.wmf"/><Relationship Id="rId20" Type="http://schemas.openxmlformats.org/officeDocument/2006/relationships/image" Target="../media/image227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19.wmf"/><Relationship Id="rId11" Type="http://schemas.openxmlformats.org/officeDocument/2006/relationships/oleObject" Target="../embeddings/oleObject236.bin"/><Relationship Id="rId24" Type="http://schemas.openxmlformats.org/officeDocument/2006/relationships/image" Target="../media/image229.wmf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23" Type="http://schemas.openxmlformats.org/officeDocument/2006/relationships/oleObject" Target="../embeddings/oleObject242.bin"/><Relationship Id="rId10" Type="http://schemas.openxmlformats.org/officeDocument/2006/relationships/image" Target="../media/image222.wmf"/><Relationship Id="rId19" Type="http://schemas.openxmlformats.org/officeDocument/2006/relationships/oleObject" Target="../embeddings/oleObject240.bin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224.wmf"/><Relationship Id="rId22" Type="http://schemas.openxmlformats.org/officeDocument/2006/relationships/image" Target="../media/image22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3" Type="http://schemas.openxmlformats.org/officeDocument/2006/relationships/oleObject" Target="../embeddings/oleObject244.bin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32.wmf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5.bin"/><Relationship Id="rId10" Type="http://schemas.openxmlformats.org/officeDocument/2006/relationships/image" Target="../media/image234.wmf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24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oleObject" Target="../embeddings/oleObject254.bin"/><Relationship Id="rId3" Type="http://schemas.openxmlformats.org/officeDocument/2006/relationships/oleObject" Target="../embeddings/oleObject249.bin"/><Relationship Id="rId7" Type="http://schemas.openxmlformats.org/officeDocument/2006/relationships/oleObject" Target="../embeddings/oleObject251.bin"/><Relationship Id="rId12" Type="http://schemas.openxmlformats.org/officeDocument/2006/relationships/image" Target="../media/image24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2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37.wmf"/><Relationship Id="rId11" Type="http://schemas.openxmlformats.org/officeDocument/2006/relationships/oleObject" Target="../embeddings/oleObject253.bin"/><Relationship Id="rId5" Type="http://schemas.openxmlformats.org/officeDocument/2006/relationships/oleObject" Target="../embeddings/oleObject250.bin"/><Relationship Id="rId15" Type="http://schemas.openxmlformats.org/officeDocument/2006/relationships/oleObject" Target="../embeddings/oleObject255.bin"/><Relationship Id="rId10" Type="http://schemas.openxmlformats.org/officeDocument/2006/relationships/image" Target="../media/image239.wmf"/><Relationship Id="rId4" Type="http://schemas.openxmlformats.org/officeDocument/2006/relationships/image" Target="../media/image236.wmf"/><Relationship Id="rId9" Type="http://schemas.openxmlformats.org/officeDocument/2006/relationships/oleObject" Target="../embeddings/oleObject252.bin"/><Relationship Id="rId14" Type="http://schemas.openxmlformats.org/officeDocument/2006/relationships/image" Target="../media/image241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13" Type="http://schemas.openxmlformats.org/officeDocument/2006/relationships/oleObject" Target="../embeddings/oleObject261.bin"/><Relationship Id="rId3" Type="http://schemas.openxmlformats.org/officeDocument/2006/relationships/oleObject" Target="../embeddings/oleObject256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24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9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44.wmf"/><Relationship Id="rId11" Type="http://schemas.openxmlformats.org/officeDocument/2006/relationships/oleObject" Target="../embeddings/oleObject260.bin"/><Relationship Id="rId5" Type="http://schemas.openxmlformats.org/officeDocument/2006/relationships/oleObject" Target="../embeddings/oleObject257.bin"/><Relationship Id="rId15" Type="http://schemas.openxmlformats.org/officeDocument/2006/relationships/oleObject" Target="../embeddings/oleObject262.bin"/><Relationship Id="rId10" Type="http://schemas.openxmlformats.org/officeDocument/2006/relationships/image" Target="../media/image246.wmf"/><Relationship Id="rId4" Type="http://schemas.openxmlformats.org/officeDocument/2006/relationships/image" Target="../media/image243.w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248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51.wmf"/><Relationship Id="rId5" Type="http://schemas.openxmlformats.org/officeDocument/2006/relationships/oleObject" Target="../embeddings/oleObject264.bin"/><Relationship Id="rId10" Type="http://schemas.openxmlformats.org/officeDocument/2006/relationships/image" Target="../media/image253.wmf"/><Relationship Id="rId4" Type="http://schemas.openxmlformats.org/officeDocument/2006/relationships/image" Target="../media/image250.wmf"/><Relationship Id="rId9" Type="http://schemas.openxmlformats.org/officeDocument/2006/relationships/oleObject" Target="../embeddings/oleObject26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3" Type="http://schemas.openxmlformats.org/officeDocument/2006/relationships/oleObject" Target="../embeddings/oleObject267.bin"/><Relationship Id="rId7" Type="http://schemas.openxmlformats.org/officeDocument/2006/relationships/oleObject" Target="../embeddings/oleObject269.bin"/><Relationship Id="rId12" Type="http://schemas.openxmlformats.org/officeDocument/2006/relationships/image" Target="../media/image2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55.wmf"/><Relationship Id="rId11" Type="http://schemas.openxmlformats.org/officeDocument/2006/relationships/oleObject" Target="../embeddings/oleObject271.bin"/><Relationship Id="rId5" Type="http://schemas.openxmlformats.org/officeDocument/2006/relationships/oleObject" Target="../embeddings/oleObject268.bin"/><Relationship Id="rId10" Type="http://schemas.openxmlformats.org/officeDocument/2006/relationships/image" Target="../media/image257.wmf"/><Relationship Id="rId4" Type="http://schemas.openxmlformats.org/officeDocument/2006/relationships/image" Target="../media/image254.wmf"/><Relationship Id="rId9" Type="http://schemas.openxmlformats.org/officeDocument/2006/relationships/oleObject" Target="../embeddings/oleObject27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wmf"/><Relationship Id="rId3" Type="http://schemas.openxmlformats.org/officeDocument/2006/relationships/oleObject" Target="../embeddings/oleObject272.bin"/><Relationship Id="rId7" Type="http://schemas.openxmlformats.org/officeDocument/2006/relationships/oleObject" Target="../embeddings/oleObject274.bin"/><Relationship Id="rId12" Type="http://schemas.openxmlformats.org/officeDocument/2006/relationships/image" Target="../media/image2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60.wmf"/><Relationship Id="rId11" Type="http://schemas.openxmlformats.org/officeDocument/2006/relationships/oleObject" Target="../embeddings/oleObject276.bin"/><Relationship Id="rId5" Type="http://schemas.openxmlformats.org/officeDocument/2006/relationships/oleObject" Target="../embeddings/oleObject273.bin"/><Relationship Id="rId10" Type="http://schemas.openxmlformats.org/officeDocument/2006/relationships/image" Target="../media/image262.wmf"/><Relationship Id="rId4" Type="http://schemas.openxmlformats.org/officeDocument/2006/relationships/image" Target="../media/image259.wmf"/><Relationship Id="rId9" Type="http://schemas.openxmlformats.org/officeDocument/2006/relationships/oleObject" Target="../embeddings/oleObject27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7.bin"/><Relationship Id="rId18" Type="http://schemas.openxmlformats.org/officeDocument/2006/relationships/oleObject" Target="../embeddings/oleObject20.bin"/><Relationship Id="rId3" Type="http://schemas.openxmlformats.org/officeDocument/2006/relationships/oleObject" Target="../embeddings/oleObject12.bin"/><Relationship Id="rId21" Type="http://schemas.openxmlformats.org/officeDocument/2006/relationships/image" Target="../media/image19.wmf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5.wmf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image" Target="../media/image20.wmf"/><Relationship Id="rId10" Type="http://schemas.openxmlformats.org/officeDocument/2006/relationships/image" Target="../media/image14.wmf"/><Relationship Id="rId19" Type="http://schemas.openxmlformats.org/officeDocument/2006/relationships/image" Target="../media/image18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6.wmf"/><Relationship Id="rId22" Type="http://schemas.openxmlformats.org/officeDocument/2006/relationships/oleObject" Target="../embeddings/oleObject22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13" Type="http://schemas.openxmlformats.org/officeDocument/2006/relationships/oleObject" Target="../embeddings/oleObject282.bin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2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65.wmf"/><Relationship Id="rId11" Type="http://schemas.openxmlformats.org/officeDocument/2006/relationships/oleObject" Target="../embeddings/oleObject281.bin"/><Relationship Id="rId5" Type="http://schemas.openxmlformats.org/officeDocument/2006/relationships/oleObject" Target="../embeddings/oleObject278.bin"/><Relationship Id="rId10" Type="http://schemas.openxmlformats.org/officeDocument/2006/relationships/image" Target="../media/image267.wmf"/><Relationship Id="rId4" Type="http://schemas.openxmlformats.org/officeDocument/2006/relationships/image" Target="../media/image264.wmf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269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13" Type="http://schemas.openxmlformats.org/officeDocument/2006/relationships/oleObject" Target="../embeddings/oleObject288.bin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27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6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71.wmf"/><Relationship Id="rId11" Type="http://schemas.openxmlformats.org/officeDocument/2006/relationships/oleObject" Target="../embeddings/oleObject287.bin"/><Relationship Id="rId5" Type="http://schemas.openxmlformats.org/officeDocument/2006/relationships/oleObject" Target="../embeddings/oleObject284.bin"/><Relationship Id="rId15" Type="http://schemas.openxmlformats.org/officeDocument/2006/relationships/oleObject" Target="../embeddings/oleObject289.bin"/><Relationship Id="rId10" Type="http://schemas.openxmlformats.org/officeDocument/2006/relationships/image" Target="../media/image273.wmf"/><Relationship Id="rId4" Type="http://schemas.openxmlformats.org/officeDocument/2006/relationships/image" Target="../media/image270.wmf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27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wmf"/><Relationship Id="rId3" Type="http://schemas.openxmlformats.org/officeDocument/2006/relationships/oleObject" Target="../embeddings/oleObject290.bin"/><Relationship Id="rId7" Type="http://schemas.openxmlformats.org/officeDocument/2006/relationships/oleObject" Target="../embeddings/oleObject292.bin"/><Relationship Id="rId12" Type="http://schemas.openxmlformats.org/officeDocument/2006/relationships/image" Target="../media/image2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78.wmf"/><Relationship Id="rId11" Type="http://schemas.openxmlformats.org/officeDocument/2006/relationships/oleObject" Target="../embeddings/oleObject294.bin"/><Relationship Id="rId5" Type="http://schemas.openxmlformats.org/officeDocument/2006/relationships/oleObject" Target="../embeddings/oleObject291.bin"/><Relationship Id="rId10" Type="http://schemas.openxmlformats.org/officeDocument/2006/relationships/image" Target="../media/image280.wmf"/><Relationship Id="rId4" Type="http://schemas.openxmlformats.org/officeDocument/2006/relationships/image" Target="../media/image277.wmf"/><Relationship Id="rId9" Type="http://schemas.openxmlformats.org/officeDocument/2006/relationships/oleObject" Target="../embeddings/oleObject29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wmf"/><Relationship Id="rId3" Type="http://schemas.openxmlformats.org/officeDocument/2006/relationships/oleObject" Target="../embeddings/oleObject295.bin"/><Relationship Id="rId7" Type="http://schemas.openxmlformats.org/officeDocument/2006/relationships/oleObject" Target="../embeddings/oleObject297.bin"/><Relationship Id="rId12" Type="http://schemas.openxmlformats.org/officeDocument/2006/relationships/image" Target="../media/image2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83.wmf"/><Relationship Id="rId11" Type="http://schemas.openxmlformats.org/officeDocument/2006/relationships/oleObject" Target="../embeddings/oleObject299.bin"/><Relationship Id="rId5" Type="http://schemas.openxmlformats.org/officeDocument/2006/relationships/oleObject" Target="../embeddings/oleObject296.bin"/><Relationship Id="rId10" Type="http://schemas.openxmlformats.org/officeDocument/2006/relationships/image" Target="../media/image285.wmf"/><Relationship Id="rId4" Type="http://schemas.openxmlformats.org/officeDocument/2006/relationships/image" Target="../media/image282.wmf"/><Relationship Id="rId9" Type="http://schemas.openxmlformats.org/officeDocument/2006/relationships/oleObject" Target="../embeddings/oleObject29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13" Type="http://schemas.openxmlformats.org/officeDocument/2006/relationships/oleObject" Target="../embeddings/oleObject305.bin"/><Relationship Id="rId3" Type="http://schemas.openxmlformats.org/officeDocument/2006/relationships/oleObject" Target="../embeddings/oleObject300.bin"/><Relationship Id="rId7" Type="http://schemas.openxmlformats.org/officeDocument/2006/relationships/oleObject" Target="../embeddings/oleObject302.bin"/><Relationship Id="rId12" Type="http://schemas.openxmlformats.org/officeDocument/2006/relationships/image" Target="../media/image2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88.wmf"/><Relationship Id="rId11" Type="http://schemas.openxmlformats.org/officeDocument/2006/relationships/oleObject" Target="../embeddings/oleObject304.bin"/><Relationship Id="rId5" Type="http://schemas.openxmlformats.org/officeDocument/2006/relationships/oleObject" Target="../embeddings/oleObject301.bin"/><Relationship Id="rId10" Type="http://schemas.openxmlformats.org/officeDocument/2006/relationships/image" Target="../media/image290.wmf"/><Relationship Id="rId4" Type="http://schemas.openxmlformats.org/officeDocument/2006/relationships/image" Target="../media/image287.wmf"/><Relationship Id="rId9" Type="http://schemas.openxmlformats.org/officeDocument/2006/relationships/oleObject" Target="../embeddings/oleObject303.bin"/><Relationship Id="rId14" Type="http://schemas.openxmlformats.org/officeDocument/2006/relationships/image" Target="../media/image292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37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3.wmf"/><Relationship Id="rId22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1854348" y="516008"/>
            <a:ext cx="55178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4000" b="0" dirty="0" smtClean="0">
                <a:ea typeface="华文新魏" panose="02010800040101010101" pitchFamily="2" charset="-122"/>
              </a:rPr>
              <a:t>Ch13 §</a:t>
            </a:r>
            <a:r>
              <a:rPr lang="en-US" altLang="zh-CN" sz="4000" dirty="0" smtClean="0">
                <a:ea typeface="华文新魏" panose="02010800040101010101" pitchFamily="2" charset="-122"/>
              </a:rPr>
              <a:t>1</a:t>
            </a:r>
            <a:r>
              <a:rPr lang="en-US" altLang="zh-CN" sz="4000" b="0" dirty="0" smtClean="0">
                <a:ea typeface="华文新魏" panose="02010800040101010101" pitchFamily="2" charset="-122"/>
              </a:rPr>
              <a:t>   </a:t>
            </a:r>
            <a:r>
              <a:rPr lang="zh-CN" altLang="en-US" sz="4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一致收敛性   </a:t>
            </a:r>
          </a:p>
        </p:txBody>
      </p:sp>
      <p:sp>
        <p:nvSpPr>
          <p:cNvPr id="12321" name="Rectangle 3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43608" y="5013176"/>
            <a:ext cx="6938962" cy="6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三、函数项级数的一致收敛判别法</a:t>
            </a:r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611188" y="1196975"/>
            <a:ext cx="790575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3200" b="0" dirty="0">
                <a:solidFill>
                  <a:srgbClr val="FFFFCC"/>
                </a:solidFill>
                <a:ea typeface="华文新魏" panose="02010800040101010101" pitchFamily="2" charset="-122"/>
              </a:rPr>
              <a:t>    </a:t>
            </a:r>
            <a:r>
              <a:rPr lang="zh-CN" altLang="en-US" sz="3200" b="0" dirty="0">
                <a:ea typeface="华文新魏" panose="02010800040101010101" pitchFamily="2" charset="-122"/>
              </a:rPr>
              <a:t>对于一般项是函数的无穷级数，其收敛性</a:t>
            </a:r>
          </a:p>
          <a:p>
            <a:pPr algn="l">
              <a:lnSpc>
                <a:spcPct val="120000"/>
              </a:lnSpc>
            </a:pPr>
            <a:r>
              <a:rPr lang="zh-CN" altLang="en-US" sz="3200" b="0" dirty="0">
                <a:ea typeface="华文新魏" panose="02010800040101010101" pitchFamily="2" charset="-122"/>
              </a:rPr>
              <a:t>要比数项级数复杂得多，特别是有关一致收</a:t>
            </a:r>
          </a:p>
          <a:p>
            <a:pPr algn="l">
              <a:lnSpc>
                <a:spcPct val="120000"/>
              </a:lnSpc>
            </a:pPr>
            <a:r>
              <a:rPr lang="zh-CN" altLang="en-US" sz="3200" b="0" dirty="0">
                <a:ea typeface="华文新魏" panose="02010800040101010101" pitchFamily="2" charset="-122"/>
              </a:rPr>
              <a:t>敛的内容就更为丰富，它在理论和应用上有</a:t>
            </a:r>
          </a:p>
          <a:p>
            <a:pPr algn="l">
              <a:lnSpc>
                <a:spcPct val="120000"/>
              </a:lnSpc>
            </a:pPr>
            <a:r>
              <a:rPr lang="zh-CN" altLang="en-US" sz="3200" b="0" dirty="0">
                <a:ea typeface="华文新魏" panose="02010800040101010101" pitchFamily="2" charset="-122"/>
              </a:rPr>
              <a:t>着重要的地位</a:t>
            </a:r>
            <a:r>
              <a:rPr lang="en-US" altLang="zh-CN" sz="3200" b="0" dirty="0"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12326" name="Rectangle 3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043608" y="3645024"/>
            <a:ext cx="5564187" cy="6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400" b="0" dirty="0">
                <a:ea typeface="华文新魏" panose="02010800040101010101" pitchFamily="2" charset="-122"/>
              </a:rPr>
              <a:t>一、函数列及其一致收敛性</a:t>
            </a:r>
            <a:r>
              <a:rPr lang="zh-CN" altLang="en-US" sz="3200" b="0" dirty="0"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2327" name="Rectangle 3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3608" y="4293096"/>
            <a:ext cx="6434137" cy="680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3400" b="0" dirty="0">
                <a:ea typeface="华文新魏" panose="02010800040101010101" pitchFamily="2" charset="-122"/>
              </a:rPr>
              <a:t>二、函数项级数及其一致收敛性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576" y="5877272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: 1, 2, 4, 6, 10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5" grpId="0"/>
      <p:bldP spid="12321" grpId="0"/>
      <p:bldP spid="12325" grpId="0"/>
      <p:bldP spid="12326" grpId="0"/>
      <p:bldP spid="1232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89" name="Object 17"/>
          <p:cNvGraphicFramePr>
            <a:graphicFrameLocks noChangeAspect="1"/>
          </p:cNvGraphicFramePr>
          <p:nvPr/>
        </p:nvGraphicFramePr>
        <p:xfrm>
          <a:off x="717550" y="2276475"/>
          <a:ext cx="8890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02" name="Equation" r:id="rId4" imgW="888614" imgH="393529" progId="Equation.DSMT4">
                  <p:embed/>
                </p:oleObj>
              </mc:Choice>
              <mc:Fallback>
                <p:oleObj name="Equation" r:id="rId4" imgW="888614" imgH="393529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2276475"/>
                        <a:ext cx="88900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313" name="Group 41"/>
          <p:cNvGrpSpPr>
            <a:grpSpLocks/>
          </p:cNvGrpSpPr>
          <p:nvPr/>
        </p:nvGrpSpPr>
        <p:grpSpPr bwMode="auto">
          <a:xfrm>
            <a:off x="563563" y="2849563"/>
            <a:ext cx="7910512" cy="522287"/>
            <a:chOff x="355" y="2273"/>
            <a:chExt cx="4983" cy="329"/>
          </a:xfrm>
        </p:grpSpPr>
        <p:sp>
          <p:nvSpPr>
            <p:cNvPr id="54302" name="Rectangle 30"/>
            <p:cNvSpPr>
              <a:spLocks noChangeArrowheads="1"/>
            </p:cNvSpPr>
            <p:nvPr/>
          </p:nvSpPr>
          <p:spPr bwMode="auto">
            <a:xfrm>
              <a:off x="355" y="2275"/>
              <a:ext cx="16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显然</a:t>
              </a:r>
              <a:r>
                <a:rPr lang="en-US" altLang="zh-CN"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若函数列  </a:t>
              </a:r>
              <a:endParaRPr lang="zh-CN" altLang="en-US" sz="2400" b="0"/>
            </a:p>
          </p:txBody>
        </p:sp>
        <p:graphicFrame>
          <p:nvGraphicFramePr>
            <p:cNvPr id="54301" name="Object 29"/>
            <p:cNvGraphicFramePr>
              <a:graphicFrameLocks noChangeAspect="1"/>
            </p:cNvGraphicFramePr>
            <p:nvPr/>
          </p:nvGraphicFramePr>
          <p:xfrm>
            <a:off x="1905" y="2273"/>
            <a:ext cx="42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03" name="Equation" r:id="rId6" imgW="672808" imgH="507780" progId="Equation.DSMT4">
                    <p:embed/>
                  </p:oleObj>
                </mc:Choice>
                <mc:Fallback>
                  <p:oleObj name="Equation" r:id="rId6" imgW="672808" imgH="507780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" y="2273"/>
                          <a:ext cx="42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03" name="Rectangle 31"/>
            <p:cNvSpPr>
              <a:spLocks noChangeArrowheads="1"/>
            </p:cNvSpPr>
            <p:nvPr/>
          </p:nvSpPr>
          <p:spPr bwMode="auto">
            <a:xfrm>
              <a:off x="2312" y="2291"/>
              <a:ext cx="3026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>
                  <a:cs typeface="Times New Roman" panose="02020603050405020304" pitchFamily="18" charset="0"/>
                </a:rPr>
                <a:t>在 </a:t>
              </a:r>
              <a:r>
                <a:rPr lang="en-US" altLang="zh-CN" i="1"/>
                <a:t>D </a:t>
              </a:r>
              <a:r>
                <a:rPr lang="zh-CN" altLang="en-US">
                  <a:cs typeface="Times New Roman" panose="02020603050405020304" pitchFamily="18" charset="0"/>
                </a:rPr>
                <a:t>上一致收敛</a:t>
              </a:r>
              <a:r>
                <a:rPr lang="en-US" altLang="zh-CN"/>
                <a:t>, </a:t>
              </a:r>
              <a:r>
                <a:rPr lang="zh-CN" altLang="en-US"/>
                <a:t>则</a:t>
              </a:r>
              <a:r>
                <a:rPr lang="zh-CN" altLang="en-US">
                  <a:cs typeface="Times New Roman" panose="02020603050405020304" pitchFamily="18" charset="0"/>
                </a:rPr>
                <a:t>必在 </a:t>
              </a:r>
              <a:r>
                <a:rPr lang="en-US" altLang="zh-CN" i="1"/>
                <a:t>D </a:t>
              </a:r>
              <a:r>
                <a:rPr lang="zh-CN" altLang="en-US">
                  <a:cs typeface="Times New Roman" panose="02020603050405020304" pitchFamily="18" charset="0"/>
                </a:rPr>
                <a:t>上</a:t>
              </a:r>
              <a:endParaRPr lang="zh-CN" altLang="en-US" sz="2400" b="0"/>
            </a:p>
          </p:txBody>
        </p:sp>
      </p:grpSp>
      <p:sp>
        <p:nvSpPr>
          <p:cNvPr id="54307" name="Rectangle 35"/>
          <p:cNvSpPr>
            <a:spLocks noChangeArrowheads="1"/>
          </p:cNvSpPr>
          <p:nvPr/>
        </p:nvSpPr>
        <p:spPr bwMode="auto">
          <a:xfrm>
            <a:off x="606425" y="3605213"/>
            <a:ext cx="82867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/>
              <a:t>每一点</a:t>
            </a:r>
            <a:r>
              <a:rPr lang="zh-CN" altLang="en-US">
                <a:cs typeface="Times New Roman" panose="02020603050405020304" pitchFamily="18" charset="0"/>
              </a:rPr>
              <a:t>都收敛</a:t>
            </a:r>
            <a:r>
              <a:rPr lang="en-US" altLang="zh-CN"/>
              <a:t>. </a:t>
            </a:r>
            <a:r>
              <a:rPr lang="zh-CN" altLang="en-US">
                <a:cs typeface="Times New Roman" panose="02020603050405020304" pitchFamily="18" charset="0"/>
              </a:rPr>
              <a:t>反之</a:t>
            </a:r>
            <a:r>
              <a:rPr lang="en-US" altLang="zh-CN"/>
              <a:t>, </a:t>
            </a:r>
            <a:r>
              <a:rPr lang="zh-CN" altLang="en-US">
                <a:cs typeface="Times New Roman" panose="02020603050405020304" pitchFamily="18" charset="0"/>
              </a:rPr>
              <a:t>在 </a:t>
            </a:r>
            <a:r>
              <a:rPr lang="en-US" altLang="zh-CN" i="1"/>
              <a:t>D </a:t>
            </a:r>
            <a:r>
              <a:rPr lang="zh-CN" altLang="en-US">
                <a:cs typeface="Times New Roman" panose="02020603050405020304" pitchFamily="18" charset="0"/>
              </a:rPr>
              <a:t>上每一点都收敛的函数列</a:t>
            </a:r>
            <a:r>
              <a:rPr lang="en-US" altLang="zh-CN">
                <a:cs typeface="Times New Roman" panose="02020603050405020304" pitchFamily="18" charset="0"/>
              </a:rPr>
              <a:t>,  </a:t>
            </a:r>
          </a:p>
        </p:txBody>
      </p:sp>
      <p:sp>
        <p:nvSpPr>
          <p:cNvPr id="54310" name="Rectangle 38"/>
          <p:cNvSpPr>
            <a:spLocks noChangeArrowheads="1"/>
          </p:cNvSpPr>
          <p:nvPr/>
        </p:nvSpPr>
        <p:spPr bwMode="auto">
          <a:xfrm>
            <a:off x="620713" y="4311650"/>
            <a:ext cx="4991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它在 </a:t>
            </a:r>
            <a:r>
              <a:rPr lang="en-US" altLang="zh-CN" i="1"/>
              <a:t>D </a:t>
            </a:r>
            <a:r>
              <a:rPr lang="zh-CN" altLang="en-US"/>
              <a:t>上不一定一致收敛</a:t>
            </a:r>
            <a:r>
              <a:rPr lang="en-US" altLang="zh-CN"/>
              <a:t>.        </a:t>
            </a:r>
          </a:p>
        </p:txBody>
      </p:sp>
      <p:grpSp>
        <p:nvGrpSpPr>
          <p:cNvPr id="54316" name="Group 44"/>
          <p:cNvGrpSpPr>
            <a:grpSpLocks/>
          </p:cNvGrpSpPr>
          <p:nvPr/>
        </p:nvGrpSpPr>
        <p:grpSpPr bwMode="auto">
          <a:xfrm>
            <a:off x="611188" y="836613"/>
            <a:ext cx="8042275" cy="519112"/>
            <a:chOff x="385" y="527"/>
            <a:chExt cx="5066" cy="327"/>
          </a:xfrm>
        </p:grpSpPr>
        <p:sp>
          <p:nvSpPr>
            <p:cNvPr id="54290" name="Rectangle 18"/>
            <p:cNvSpPr>
              <a:spLocks noChangeArrowheads="1"/>
            </p:cNvSpPr>
            <p:nvPr/>
          </p:nvSpPr>
          <p:spPr bwMode="auto">
            <a:xfrm>
              <a:off x="385" y="527"/>
              <a:ext cx="50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为</a:t>
              </a:r>
              <a:r>
                <a:rPr lang="en-US" altLang="zh-CN">
                  <a:cs typeface="Times New Roman" panose="02020603050405020304" pitchFamily="18" charset="0"/>
                </a:rPr>
                <a:t>: </a:t>
              </a:r>
              <a:r>
                <a:rPr lang="zh-CN" altLang="en-US">
                  <a:cs typeface="Times New Roman" panose="02020603050405020304" pitchFamily="18" charset="0"/>
                </a:rPr>
                <a:t>与    相对应的 </a:t>
              </a:r>
              <a:r>
                <a:rPr lang="en-US" altLang="zh-CN" i="1">
                  <a:cs typeface="Times New Roman" panose="02020603050405020304" pitchFamily="18" charset="0"/>
                </a:rPr>
                <a:t>N </a:t>
              </a:r>
              <a:r>
                <a:rPr lang="zh-CN" altLang="en-US"/>
                <a:t>仅与    有关</a:t>
              </a:r>
              <a:r>
                <a:rPr lang="en-US" altLang="zh-CN"/>
                <a:t>, </a:t>
              </a:r>
              <a:r>
                <a:rPr lang="zh-CN" altLang="en-US"/>
                <a:t>而与 </a:t>
              </a:r>
              <a:r>
                <a:rPr lang="en-US" altLang="zh-CN" i="1"/>
                <a:t>x </a:t>
              </a:r>
              <a:r>
                <a:rPr lang="zh-CN" altLang="en-US"/>
                <a:t>在 </a:t>
              </a:r>
              <a:r>
                <a:rPr lang="en-US" altLang="zh-CN" i="1"/>
                <a:t>D </a:t>
              </a:r>
              <a:r>
                <a:rPr lang="zh-CN" altLang="en-US"/>
                <a:t>上的  </a:t>
              </a:r>
            </a:p>
          </p:txBody>
        </p:sp>
        <p:graphicFrame>
          <p:nvGraphicFramePr>
            <p:cNvPr id="54314" name="Object 42"/>
            <p:cNvGraphicFramePr>
              <a:graphicFrameLocks noChangeAspect="1"/>
            </p:cNvGraphicFramePr>
            <p:nvPr/>
          </p:nvGraphicFramePr>
          <p:xfrm>
            <a:off x="1060" y="63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04" name="Equation" r:id="rId8" imgW="228600" imgH="241300" progId="Equation.DSMT4">
                    <p:embed/>
                  </p:oleObj>
                </mc:Choice>
                <mc:Fallback>
                  <p:oleObj name="Equation" r:id="rId8" imgW="228600" imgH="241300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0" y="63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315" name="Object 43"/>
            <p:cNvGraphicFramePr>
              <a:graphicFrameLocks noChangeAspect="1"/>
            </p:cNvGraphicFramePr>
            <p:nvPr/>
          </p:nvGraphicFramePr>
          <p:xfrm>
            <a:off x="2917" y="63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05" name="Equation" r:id="rId10" imgW="228600" imgH="241300" progId="Equation.DSMT4">
                    <p:embed/>
                  </p:oleObj>
                </mc:Choice>
                <mc:Fallback>
                  <p:oleObj name="Equation" r:id="rId10" imgW="228600" imgH="241300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7" y="63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17" name="Rectangle 45"/>
          <p:cNvSpPr>
            <a:spLocks noChangeArrowheads="1"/>
          </p:cNvSpPr>
          <p:nvPr/>
        </p:nvSpPr>
        <p:spPr bwMode="auto">
          <a:xfrm>
            <a:off x="647700" y="1506538"/>
            <a:ext cx="7937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取值无关</a:t>
            </a:r>
            <a:r>
              <a:rPr lang="en-US" altLang="zh-CN"/>
              <a:t>,  </a:t>
            </a:r>
            <a:r>
              <a:rPr lang="zh-CN" altLang="en-US"/>
              <a:t>因而把这个对所有 </a:t>
            </a:r>
            <a:r>
              <a:rPr lang="en-US" altLang="zh-CN" i="1"/>
              <a:t>x </a:t>
            </a:r>
            <a:r>
              <a:rPr lang="zh-CN" altLang="en-US"/>
              <a:t>都适用的 </a:t>
            </a:r>
            <a:r>
              <a:rPr lang="en-US" altLang="zh-CN" i="1"/>
              <a:t>N </a:t>
            </a:r>
            <a:r>
              <a:rPr lang="zh-CN" altLang="en-US"/>
              <a:t>写作   </a:t>
            </a:r>
          </a:p>
        </p:txBody>
      </p:sp>
      <p:grpSp>
        <p:nvGrpSpPr>
          <p:cNvPr id="54318" name="Group 46"/>
          <p:cNvGrpSpPr>
            <a:grpSpLocks/>
          </p:cNvGrpSpPr>
          <p:nvPr/>
        </p:nvGrpSpPr>
        <p:grpSpPr bwMode="auto">
          <a:xfrm>
            <a:off x="611188" y="5013325"/>
            <a:ext cx="8240712" cy="942975"/>
            <a:chOff x="381" y="387"/>
            <a:chExt cx="5191" cy="594"/>
          </a:xfrm>
        </p:grpSpPr>
        <p:sp>
          <p:nvSpPr>
            <p:cNvPr id="54319" name="Rectangle 47"/>
            <p:cNvSpPr>
              <a:spLocks noChangeArrowheads="1"/>
            </p:cNvSpPr>
            <p:nvPr/>
          </p:nvSpPr>
          <p:spPr bwMode="auto">
            <a:xfrm>
              <a:off x="381" y="523"/>
              <a:ext cx="16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例</a:t>
              </a:r>
              <a:r>
                <a:rPr lang="en-US" altLang="zh-CN"/>
                <a:t>2 </a:t>
              </a:r>
              <a:r>
                <a:rPr lang="zh-CN" altLang="en-US">
                  <a:cs typeface="Times New Roman" panose="02020603050405020304" pitchFamily="18" charset="0"/>
                </a:rPr>
                <a:t>中的函数列 </a:t>
              </a:r>
              <a:endParaRPr lang="zh-CN" altLang="en-US" sz="2400" b="0"/>
            </a:p>
          </p:txBody>
        </p:sp>
        <p:graphicFrame>
          <p:nvGraphicFramePr>
            <p:cNvPr id="54320" name="Object 48"/>
            <p:cNvGraphicFramePr>
              <a:graphicFrameLocks noChangeAspect="1"/>
            </p:cNvGraphicFramePr>
            <p:nvPr/>
          </p:nvGraphicFramePr>
          <p:xfrm>
            <a:off x="1881" y="387"/>
            <a:ext cx="962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06" name="Equation" r:id="rId11" imgW="1524000" imgH="939800" progId="Equation.DSMT4">
                    <p:embed/>
                  </p:oleObj>
                </mc:Choice>
                <mc:Fallback>
                  <p:oleObj name="Equation" r:id="rId11" imgW="1524000" imgH="939800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1" y="387"/>
                          <a:ext cx="962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21" name="Rectangle 49"/>
            <p:cNvSpPr>
              <a:spLocks noChangeArrowheads="1"/>
            </p:cNvSpPr>
            <p:nvPr/>
          </p:nvSpPr>
          <p:spPr bwMode="auto">
            <a:xfrm>
              <a:off x="2735" y="523"/>
              <a:ext cx="2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  </a:t>
              </a:r>
              <a:r>
                <a:rPr lang="zh-CN" altLang="en-US">
                  <a:cs typeface="Times New Roman" panose="02020603050405020304" pitchFamily="18" charset="0"/>
                </a:rPr>
                <a:t>是一致收敛的</a:t>
              </a:r>
              <a:r>
                <a:rPr lang="en-US" altLang="zh-CN"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因为对任意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30" name="Group 34"/>
          <p:cNvGrpSpPr>
            <a:grpSpLocks/>
          </p:cNvGrpSpPr>
          <p:nvPr/>
        </p:nvGrpSpPr>
        <p:grpSpPr bwMode="auto">
          <a:xfrm>
            <a:off x="611560" y="332656"/>
            <a:ext cx="8209407" cy="720080"/>
            <a:chOff x="476" y="391"/>
            <a:chExt cx="5124" cy="327"/>
          </a:xfrm>
        </p:grpSpPr>
        <p:graphicFrame>
          <p:nvGraphicFramePr>
            <p:cNvPr id="55305" name="Object 9"/>
            <p:cNvGraphicFramePr>
              <a:graphicFrameLocks noChangeAspect="1"/>
            </p:cNvGraphicFramePr>
            <p:nvPr/>
          </p:nvGraphicFramePr>
          <p:xfrm>
            <a:off x="1285" y="456"/>
            <a:ext cx="195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99" name="Equation" r:id="rId3" imgW="3873240" imgH="444240" progId="Equation.DSMT4">
                    <p:embed/>
                  </p:oleObj>
                </mc:Choice>
                <mc:Fallback>
                  <p:oleObj name="Equation" r:id="rId3" imgW="3873240" imgH="444240" progId="Equation.DSMT4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" y="456"/>
                          <a:ext cx="1958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476" y="391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给定的</a:t>
              </a:r>
              <a:endParaRPr lang="zh-CN" altLang="en-US" sz="2400" b="0" dirty="0"/>
            </a:p>
          </p:txBody>
        </p:sp>
        <p:sp>
          <p:nvSpPr>
            <p:cNvPr id="55307" name="Rectangle 11"/>
            <p:cNvSpPr>
              <a:spLocks noChangeArrowheads="1"/>
            </p:cNvSpPr>
            <p:nvPr/>
          </p:nvSpPr>
          <p:spPr bwMode="auto">
            <a:xfrm>
              <a:off x="2538" y="419"/>
              <a:ext cx="1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endParaRPr lang="zh-CN" altLang="en-US" sz="2400" b="0" dirty="0"/>
            </a:p>
          </p:txBody>
        </p:sp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3173" y="424"/>
              <a:ext cx="2427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上什么值</a:t>
              </a:r>
              <a:r>
                <a:rPr lang="en-US" altLang="zh-CN" dirty="0">
                  <a:cs typeface="Times New Roman" panose="02020603050405020304" pitchFamily="18" charset="0"/>
                </a:rPr>
                <a:t>, </a:t>
              </a:r>
              <a:r>
                <a:rPr lang="zh-CN" altLang="en-US" dirty="0">
                  <a:cs typeface="Times New Roman" panose="02020603050405020304" pitchFamily="18" charset="0"/>
                </a:rPr>
                <a:t>都</a:t>
              </a:r>
              <a:r>
                <a:rPr lang="zh-CN" altLang="en-US" dirty="0" smtClean="0">
                  <a:cs typeface="Times New Roman" panose="02020603050405020304" pitchFamily="18" charset="0"/>
                </a:rPr>
                <a:t>有</a:t>
              </a:r>
              <a:endParaRPr lang="zh-CN" altLang="en-US" sz="2400" b="0" dirty="0"/>
            </a:p>
          </p:txBody>
        </p:sp>
      </p:grpSp>
      <p:grpSp>
        <p:nvGrpSpPr>
          <p:cNvPr id="55327" name="Group 31"/>
          <p:cNvGrpSpPr>
            <a:grpSpLocks/>
          </p:cNvGrpSpPr>
          <p:nvPr/>
        </p:nvGrpSpPr>
        <p:grpSpPr bwMode="auto">
          <a:xfrm>
            <a:off x="683568" y="1052736"/>
            <a:ext cx="4728797" cy="942975"/>
            <a:chOff x="359" y="1249"/>
            <a:chExt cx="2438" cy="594"/>
          </a:xfrm>
        </p:grpSpPr>
        <p:graphicFrame>
          <p:nvGraphicFramePr>
            <p:cNvPr id="55312" name="Object 16"/>
            <p:cNvGraphicFramePr>
              <a:graphicFrameLocks noChangeAspect="1"/>
            </p:cNvGraphicFramePr>
            <p:nvPr/>
          </p:nvGraphicFramePr>
          <p:xfrm>
            <a:off x="359" y="1294"/>
            <a:ext cx="1262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00" name="Equation" r:id="rId5" imgW="2387520" imgH="850680" progId="Equation.DSMT4">
                    <p:embed/>
                  </p:oleObj>
                </mc:Choice>
                <mc:Fallback>
                  <p:oleObj name="Equation" r:id="rId5" imgW="2387520" imgH="850680" progId="Equation.DSMT4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" y="1294"/>
                          <a:ext cx="1262" cy="4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0" name="Object 14"/>
            <p:cNvGraphicFramePr>
              <a:graphicFrameLocks noChangeAspect="1"/>
            </p:cNvGraphicFramePr>
            <p:nvPr/>
          </p:nvGraphicFramePr>
          <p:xfrm>
            <a:off x="1668" y="1249"/>
            <a:ext cx="1129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01" name="Equation" r:id="rId7" imgW="1790640" imgH="939600" progId="Equation.DSMT4">
                    <p:embed/>
                  </p:oleObj>
                </mc:Choice>
                <mc:Fallback>
                  <p:oleObj name="Equation" r:id="rId7" imgW="1790640" imgH="939600" progId="Equation.DSMT4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8" y="1249"/>
                          <a:ext cx="1129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18" name="Object 22"/>
          <p:cNvGraphicFramePr>
            <a:graphicFrameLocks noChangeAspect="1"/>
          </p:cNvGraphicFramePr>
          <p:nvPr/>
        </p:nvGraphicFramePr>
        <p:xfrm>
          <a:off x="395536" y="1916832"/>
          <a:ext cx="792849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2" name="Equation" r:id="rId9" imgW="7518240" imgH="939600" progId="Equation.DSMT4">
                  <p:embed/>
                </p:oleObj>
              </mc:Choice>
              <mc:Fallback>
                <p:oleObj name="Equation" r:id="rId9" imgW="7518240" imgH="939600" progId="Equation.DSMT4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916832"/>
                        <a:ext cx="792849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32" name="Group 36"/>
          <p:cNvGrpSpPr>
            <a:grpSpLocks/>
          </p:cNvGrpSpPr>
          <p:nvPr/>
        </p:nvGrpSpPr>
        <p:grpSpPr bwMode="auto">
          <a:xfrm>
            <a:off x="395536" y="3356992"/>
            <a:ext cx="8305800" cy="523875"/>
            <a:chOff x="340" y="2538"/>
            <a:chExt cx="5232" cy="330"/>
          </a:xfrm>
        </p:grpSpPr>
        <p:sp>
          <p:nvSpPr>
            <p:cNvPr id="55321" name="Rectangle 25"/>
            <p:cNvSpPr>
              <a:spLocks noChangeArrowheads="1"/>
            </p:cNvSpPr>
            <p:nvPr/>
          </p:nvSpPr>
          <p:spPr bwMode="auto">
            <a:xfrm>
              <a:off x="1565" y="2538"/>
              <a:ext cx="400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00FF"/>
                  </a:solidFill>
                </a:rPr>
                <a:t>在 </a:t>
              </a:r>
              <a:r>
                <a:rPr lang="en-US" altLang="zh-CN" i="1" dirty="0">
                  <a:solidFill>
                    <a:srgbClr val="0000FF"/>
                  </a:solidFill>
                </a:rPr>
                <a:t>D </a:t>
              </a:r>
              <a:r>
                <a:rPr lang="zh-CN" altLang="en-US" dirty="0">
                  <a:solidFill>
                    <a:srgbClr val="0000FF"/>
                  </a:solidFill>
                </a:rPr>
                <a:t>上不一致收敛于  </a:t>
              </a:r>
              <a:r>
                <a:rPr lang="en-US" altLang="zh-CN" i="1" dirty="0">
                  <a:solidFill>
                    <a:srgbClr val="0000FF"/>
                  </a:solidFill>
                </a:rPr>
                <a:t>f </a:t>
              </a:r>
              <a:r>
                <a:rPr lang="en-US" altLang="zh-CN" dirty="0">
                  <a:solidFill>
                    <a:srgbClr val="0000FF"/>
                  </a:solidFill>
                </a:rPr>
                <a:t> </a:t>
              </a:r>
              <a:r>
                <a:rPr lang="zh-CN" altLang="en-US" dirty="0">
                  <a:solidFill>
                    <a:srgbClr val="0000FF"/>
                  </a:solidFill>
                </a:rPr>
                <a:t>的正面陈述是</a:t>
              </a:r>
              <a:r>
                <a:rPr lang="en-US" altLang="zh-CN" dirty="0">
                  <a:solidFill>
                    <a:srgbClr val="0000FF"/>
                  </a:solidFill>
                </a:rPr>
                <a:t>:</a:t>
              </a:r>
              <a:r>
                <a:rPr lang="en-US" altLang="zh-CN" dirty="0"/>
                <a:t>   </a:t>
              </a:r>
            </a:p>
          </p:txBody>
        </p:sp>
        <p:graphicFrame>
          <p:nvGraphicFramePr>
            <p:cNvPr id="55331" name="Object 35"/>
            <p:cNvGraphicFramePr>
              <a:graphicFrameLocks noChangeAspect="1"/>
            </p:cNvGraphicFramePr>
            <p:nvPr/>
          </p:nvGraphicFramePr>
          <p:xfrm>
            <a:off x="340" y="2538"/>
            <a:ext cx="112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03" name="Equation" r:id="rId11" imgW="1790700" imgH="508000" progId="Equation.DSMT4">
                    <p:embed/>
                  </p:oleObj>
                </mc:Choice>
                <mc:Fallback>
                  <p:oleObj name="Equation" r:id="rId11" imgW="1790700" imgH="508000" progId="Equation.DSMT4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538"/>
                          <a:ext cx="1128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44" name="Group 48"/>
          <p:cNvGrpSpPr>
            <a:grpSpLocks/>
          </p:cNvGrpSpPr>
          <p:nvPr/>
        </p:nvGrpSpPr>
        <p:grpSpPr bwMode="auto">
          <a:xfrm>
            <a:off x="467544" y="3933056"/>
            <a:ext cx="8183562" cy="590550"/>
            <a:chOff x="476" y="3068"/>
            <a:chExt cx="5155" cy="372"/>
          </a:xfrm>
        </p:grpSpPr>
        <p:sp>
          <p:nvSpPr>
            <p:cNvPr id="55323" name="Rectangle 27"/>
            <p:cNvSpPr>
              <a:spLocks noChangeArrowheads="1"/>
            </p:cNvSpPr>
            <p:nvPr/>
          </p:nvSpPr>
          <p:spPr bwMode="auto">
            <a:xfrm>
              <a:off x="476" y="3113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存在某正数</a:t>
              </a:r>
              <a:endParaRPr lang="zh-CN" altLang="en-US" sz="2400" b="0" dirty="0"/>
            </a:p>
          </p:txBody>
        </p:sp>
        <p:graphicFrame>
          <p:nvGraphicFramePr>
            <p:cNvPr id="55322" name="Object 26"/>
            <p:cNvGraphicFramePr>
              <a:graphicFrameLocks noChangeAspect="1"/>
            </p:cNvGraphicFramePr>
            <p:nvPr/>
          </p:nvGraphicFramePr>
          <p:xfrm>
            <a:off x="1700" y="3158"/>
            <a:ext cx="26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04" name="Equation" r:id="rId13" imgW="418918" imgH="431613" progId="Equation.DSMT4">
                    <p:embed/>
                  </p:oleObj>
                </mc:Choice>
                <mc:Fallback>
                  <p:oleObj name="Equation" r:id="rId13" imgW="418918" imgH="431613" progId="Equation.DSMT4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3158"/>
                          <a:ext cx="26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24" name="Rectangle 28"/>
            <p:cNvSpPr>
              <a:spLocks noChangeArrowheads="1"/>
            </p:cNvSpPr>
            <p:nvPr/>
          </p:nvSpPr>
          <p:spPr bwMode="auto">
            <a:xfrm>
              <a:off x="2018" y="3068"/>
              <a:ext cx="27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对任</a:t>
              </a:r>
              <a:r>
                <a:rPr lang="zh-CN" altLang="en-US" dirty="0"/>
                <a:t>何正数 </a:t>
              </a:r>
              <a:r>
                <a:rPr lang="en-US" altLang="zh-CN" i="1" dirty="0"/>
                <a:t>N</a:t>
              </a:r>
              <a:r>
                <a:rPr lang="en-US" altLang="zh-CN" dirty="0"/>
                <a:t>,  </a:t>
              </a:r>
              <a:r>
                <a:rPr lang="zh-CN" altLang="en-US" dirty="0"/>
                <a:t>都有某一点</a:t>
              </a:r>
              <a:endParaRPr lang="zh-CN" altLang="en-US" i="1" dirty="0"/>
            </a:p>
          </p:txBody>
        </p:sp>
        <p:graphicFrame>
          <p:nvGraphicFramePr>
            <p:cNvPr id="55342" name="Object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3899796"/>
                </p:ext>
              </p:extLst>
            </p:nvPr>
          </p:nvGraphicFramePr>
          <p:xfrm>
            <a:off x="4735" y="3117"/>
            <a:ext cx="8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705" name="Equation" r:id="rId15" imgW="1422360" imgH="431640" progId="Equation.DSMT4">
                    <p:embed/>
                  </p:oleObj>
                </mc:Choice>
                <mc:Fallback>
                  <p:oleObj name="Equation" r:id="rId15" imgW="1422360" imgH="431640" progId="Equation.DSMT4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5" y="3117"/>
                          <a:ext cx="89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4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153246"/>
              </p:ext>
            </p:extLst>
          </p:nvPr>
        </p:nvGraphicFramePr>
        <p:xfrm>
          <a:off x="611560" y="4653136"/>
          <a:ext cx="37322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6" name="Equation" r:id="rId17" imgW="2908080" imgH="444240" progId="Equation.DSMT4">
                  <p:embed/>
                </p:oleObj>
              </mc:Choice>
              <mc:Fallback>
                <p:oleObj name="Equation" r:id="rId17" imgW="2908080" imgH="444240" progId="Equation.DSMT4">
                  <p:embed/>
                  <p:pic>
                    <p:nvPicPr>
                      <p:cNvPr id="0" name="Picture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653136"/>
                        <a:ext cx="37322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48" name="Text Box 52"/>
          <p:cNvSpPr txBox="1">
            <a:spLocks noChangeArrowheads="1"/>
          </p:cNvSpPr>
          <p:nvPr/>
        </p:nvSpPr>
        <p:spPr bwMode="auto">
          <a:xfrm>
            <a:off x="4427984" y="4581128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/>
              <a:t>使得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4502150" y="17748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7" name="Equation" r:id="rId19" imgW="114120" imgH="177480" progId="Equation.DSMT4">
                  <p:embed/>
                </p:oleObj>
              </mc:Choice>
              <mc:Fallback>
                <p:oleObj name="Equation" r:id="rId19" imgW="114120" imgH="17748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1774825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913809"/>
              </p:ext>
            </p:extLst>
          </p:nvPr>
        </p:nvGraphicFramePr>
        <p:xfrm>
          <a:off x="2699792" y="5157192"/>
          <a:ext cx="329664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8" name="Equation" r:id="rId21" imgW="3301920" imgH="507960" progId="Equation.DSMT4">
                  <p:embed/>
                </p:oleObj>
              </mc:Choice>
              <mc:Fallback>
                <p:oleObj name="Equation" r:id="rId21" imgW="33019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157192"/>
                        <a:ext cx="3296642" cy="5048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79512" y="5949280"/>
                <a:ext cx="80648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等价地</a:t>
                </a:r>
                <a:r>
                  <a:rPr lang="zh-CN" altLang="en-US" dirty="0" smtClean="0"/>
                  <a:t>：存在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b="1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}⊆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dirty="0" smtClean="0"/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949280"/>
                <a:ext cx="8064896" cy="523220"/>
              </a:xfrm>
              <a:prstGeom prst="rect">
                <a:avLst/>
              </a:prstGeom>
              <a:blipFill rotWithShape="0">
                <a:blip r:embed="rId23"/>
                <a:stretch>
                  <a:fillRect t="-162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70152"/>
              </p:ext>
            </p:extLst>
          </p:nvPr>
        </p:nvGraphicFramePr>
        <p:xfrm>
          <a:off x="2835275" y="869950"/>
          <a:ext cx="33051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8" name="Equation" r:id="rId3" imgW="3301920" imgH="507960" progId="Equation.DSMT4">
                  <p:embed/>
                </p:oleObj>
              </mc:Choice>
              <mc:Fallback>
                <p:oleObj name="Equation" r:id="rId3" imgW="3301920" imgH="50796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869950"/>
                        <a:ext cx="33051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67" name="Group 47"/>
          <p:cNvGrpSpPr>
            <a:grpSpLocks/>
          </p:cNvGrpSpPr>
          <p:nvPr/>
        </p:nvGrpSpPr>
        <p:grpSpPr bwMode="auto">
          <a:xfrm>
            <a:off x="582613" y="1657350"/>
            <a:ext cx="7877175" cy="584200"/>
            <a:chOff x="367" y="1044"/>
            <a:chExt cx="4962" cy="368"/>
          </a:xfrm>
        </p:grpSpPr>
        <p:graphicFrame>
          <p:nvGraphicFramePr>
            <p:cNvPr id="56337" name="Object 17"/>
            <p:cNvGraphicFramePr>
              <a:graphicFrameLocks noChangeAspect="1"/>
            </p:cNvGraphicFramePr>
            <p:nvPr/>
          </p:nvGraphicFramePr>
          <p:xfrm>
            <a:off x="1825" y="1044"/>
            <a:ext cx="350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49" name="Equation" r:id="rId5" imgW="5562600" imgH="584200" progId="Equation.DSMT4">
                    <p:embed/>
                  </p:oleObj>
                </mc:Choice>
                <mc:Fallback>
                  <p:oleObj name="Equation" r:id="rId5" imgW="5562600" imgH="584200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5" y="1044"/>
                          <a:ext cx="3504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8" name="Rectangle 18"/>
            <p:cNvSpPr>
              <a:spLocks noChangeArrowheads="1"/>
            </p:cNvSpPr>
            <p:nvPr/>
          </p:nvSpPr>
          <p:spPr bwMode="auto">
            <a:xfrm>
              <a:off x="367" y="1062"/>
              <a:ext cx="15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由例</a:t>
              </a:r>
              <a:r>
                <a:rPr lang="en-US" altLang="zh-CN"/>
                <a:t>1 </a:t>
              </a:r>
              <a:r>
                <a:rPr lang="zh-CN" altLang="en-US">
                  <a:cs typeface="Times New Roman" panose="02020603050405020304" pitchFamily="18" charset="0"/>
                </a:rPr>
                <a:t>中知道</a:t>
              </a:r>
              <a:r>
                <a:rPr lang="en-US" altLang="zh-CN"/>
                <a:t>, </a:t>
              </a:r>
              <a:endParaRPr lang="en-US" altLang="zh-CN" sz="2400" b="0"/>
            </a:p>
          </p:txBody>
        </p:sp>
      </p:grp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623888" y="2455863"/>
            <a:ext cx="4910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cs typeface="Times New Roman" panose="02020603050405020304" pitchFamily="18" charset="0"/>
              </a:rPr>
              <a:t>下面来证明这个结论</a:t>
            </a:r>
            <a:r>
              <a:rPr lang="en-US" altLang="zh-CN">
                <a:cs typeface="Times New Roman" panose="02020603050405020304" pitchFamily="18" charset="0"/>
              </a:rPr>
              <a:t>.                </a:t>
            </a:r>
            <a:endParaRPr lang="en-US" altLang="zh-CN" sz="2400" b="0"/>
          </a:p>
        </p:txBody>
      </p:sp>
      <p:grpSp>
        <p:nvGrpSpPr>
          <p:cNvPr id="56365" name="Group 45"/>
          <p:cNvGrpSpPr>
            <a:grpSpLocks/>
          </p:cNvGrpSpPr>
          <p:nvPr/>
        </p:nvGrpSpPr>
        <p:grpSpPr bwMode="auto">
          <a:xfrm>
            <a:off x="611560" y="2996952"/>
            <a:ext cx="7880350" cy="838200"/>
            <a:chOff x="386" y="1995"/>
            <a:chExt cx="4964" cy="528"/>
          </a:xfrm>
        </p:grpSpPr>
        <p:sp>
          <p:nvSpPr>
            <p:cNvPr id="56349" name="Rectangle 29"/>
            <p:cNvSpPr>
              <a:spLocks noChangeArrowheads="1"/>
            </p:cNvSpPr>
            <p:nvPr/>
          </p:nvSpPr>
          <p:spPr bwMode="auto">
            <a:xfrm>
              <a:off x="386" y="2103"/>
              <a:ext cx="14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/>
                <a:t>事实上</a:t>
              </a:r>
              <a:r>
                <a:rPr lang="en-US" altLang="zh-CN" dirty="0"/>
                <a:t>, </a:t>
              </a:r>
              <a:r>
                <a:rPr lang="zh-CN" altLang="en-US" dirty="0"/>
                <a:t>若取</a:t>
              </a:r>
            </a:p>
          </p:txBody>
        </p:sp>
        <p:graphicFrame>
          <p:nvGraphicFramePr>
            <p:cNvPr id="5634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4178638"/>
                </p:ext>
              </p:extLst>
            </p:nvPr>
          </p:nvGraphicFramePr>
          <p:xfrm>
            <a:off x="1689" y="1995"/>
            <a:ext cx="3661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50" name="Equation" r:id="rId7" imgW="5816520" imgH="838080" progId="Equation.DSMT4">
                    <p:embed/>
                  </p:oleObj>
                </mc:Choice>
                <mc:Fallback>
                  <p:oleObj name="Equation" r:id="rId7" imgW="5816520" imgH="83808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9" y="1995"/>
                          <a:ext cx="3661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366" name="Group 46"/>
          <p:cNvGrpSpPr>
            <a:grpSpLocks/>
          </p:cNvGrpSpPr>
          <p:nvPr/>
        </p:nvGrpSpPr>
        <p:grpSpPr bwMode="auto">
          <a:xfrm>
            <a:off x="971600" y="3861051"/>
            <a:ext cx="5254625" cy="744538"/>
            <a:chOff x="623" y="2660"/>
            <a:chExt cx="3310" cy="469"/>
          </a:xfrm>
        </p:grpSpPr>
        <p:graphicFrame>
          <p:nvGraphicFramePr>
            <p:cNvPr id="56351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8226019"/>
                </p:ext>
              </p:extLst>
            </p:nvPr>
          </p:nvGraphicFramePr>
          <p:xfrm>
            <a:off x="623" y="2660"/>
            <a:ext cx="2676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51" name="Equation" r:id="rId9" imgW="4851360" imgH="850680" progId="Equation.DSMT4">
                    <p:embed/>
                  </p:oleObj>
                </mc:Choice>
                <mc:Fallback>
                  <p:oleObj name="Equation" r:id="rId9" imgW="4851360" imgH="850680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" y="2660"/>
                          <a:ext cx="2676" cy="46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53" name="Rectangle 33"/>
            <p:cNvSpPr>
              <a:spLocks noChangeArrowheads="1"/>
            </p:cNvSpPr>
            <p:nvPr/>
          </p:nvSpPr>
          <p:spPr bwMode="auto">
            <a:xfrm>
              <a:off x="3345" y="2705"/>
              <a:ext cx="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就有</a:t>
              </a:r>
              <a:r>
                <a:rPr lang="zh-CN" altLang="en-US" sz="1100" dirty="0"/>
                <a:t> </a:t>
              </a:r>
              <a:endParaRPr lang="zh-CN" altLang="en-US" sz="2400" b="0" dirty="0"/>
            </a:p>
          </p:txBody>
        </p:sp>
      </p:grpSp>
      <p:graphicFrame>
        <p:nvGraphicFramePr>
          <p:cNvPr id="5636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191466"/>
              </p:ext>
            </p:extLst>
          </p:nvPr>
        </p:nvGraphicFramePr>
        <p:xfrm>
          <a:off x="2195736" y="4653136"/>
          <a:ext cx="4032448" cy="765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2" name="Equation" r:id="rId11" imgW="4457520" imgH="850680" progId="Equation.DSMT4">
                  <p:embed/>
                </p:oleObj>
              </mc:Choice>
              <mc:Fallback>
                <p:oleObj name="Equation" r:id="rId11" imgW="4457520" imgH="85068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653136"/>
                        <a:ext cx="4032448" cy="76576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24"/>
              <p:cNvSpPr>
                <a:spLocks noChangeArrowheads="1"/>
              </p:cNvSpPr>
              <p:nvPr/>
            </p:nvSpPr>
            <p:spPr bwMode="auto">
              <a:xfrm>
                <a:off x="107504" y="5661248"/>
                <a:ext cx="7920880" cy="686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sz="2400" dirty="0" smtClean="0">
                    <a:cs typeface="Times New Roman" panose="02020603050405020304" pitchFamily="18" charset="0"/>
                  </a:rPr>
                  <a:t>或有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en-US" sz="2400" i="0" dirty="0" smtClean="0">
                    <a:latin typeface="+mj-lt"/>
                    <a:cs typeface="Times New Roman" panose="02020603050405020304" pitchFamily="18" charset="0"/>
                  </a:rPr>
                  <a:t>得知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.                </a:t>
                </a:r>
                <a:endParaRPr lang="en-US" altLang="zh-CN" sz="2400" b="0" dirty="0"/>
              </a:p>
            </p:txBody>
          </p:sp>
        </mc:Choice>
        <mc:Fallback xmlns="">
          <p:sp>
            <p:nvSpPr>
              <p:cNvPr id="14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5661248"/>
                <a:ext cx="7920880" cy="686535"/>
              </a:xfrm>
              <a:prstGeom prst="rect">
                <a:avLst/>
              </a:prstGeom>
              <a:blipFill rotWithShape="0">
                <a:blip r:embed="rId13"/>
                <a:stretch>
                  <a:fillRect l="-1232" r="-6313" b="-7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727075" y="733425"/>
          <a:ext cx="75898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81" name="Equation" r:id="rId3" imgW="7594600" imgH="508000" progId="Equation.DSMT4">
                  <p:embed/>
                </p:oleObj>
              </mc:Choice>
              <mc:Fallback>
                <p:oleObj name="Equation" r:id="rId3" imgW="7594600" imgH="508000" progId="Equation.DSMT4">
                  <p:embed/>
                  <p:pic>
                    <p:nvPicPr>
                      <p:cNvPr id="0" name="Picture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733425"/>
                        <a:ext cx="7589838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432" name="Group 88"/>
          <p:cNvGrpSpPr>
            <a:grpSpLocks/>
          </p:cNvGrpSpPr>
          <p:nvPr/>
        </p:nvGrpSpPr>
        <p:grpSpPr bwMode="auto">
          <a:xfrm>
            <a:off x="639763" y="2133600"/>
            <a:ext cx="3548062" cy="528638"/>
            <a:chOff x="373" y="1344"/>
            <a:chExt cx="2235" cy="333"/>
          </a:xfrm>
        </p:grpSpPr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373" y="1344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号大于</a:t>
              </a:r>
              <a:endParaRPr lang="zh-CN" altLang="en-US" sz="2400" b="0"/>
            </a:p>
          </p:txBody>
        </p:sp>
        <p:graphicFrame>
          <p:nvGraphicFramePr>
            <p:cNvPr id="57353" name="Object 9"/>
            <p:cNvGraphicFramePr>
              <a:graphicFrameLocks noChangeAspect="1"/>
            </p:cNvGraphicFramePr>
            <p:nvPr/>
          </p:nvGraphicFramePr>
          <p:xfrm>
            <a:off x="1159" y="1403"/>
            <a:ext cx="144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82" name="Equation" r:id="rId5" imgW="2298700" imgH="431800" progId="Equation.DSMT4">
                    <p:embed/>
                  </p:oleObj>
                </mc:Choice>
                <mc:Fallback>
                  <p:oleObj name="Equation" r:id="rId5" imgW="2298700" imgH="431800" progId="Equation.DSMT4">
                    <p:embed/>
                    <p:pic>
                      <p:nvPicPr>
                        <p:cNvPr id="0" name="Picture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9" y="1403"/>
                          <a:ext cx="1449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708025" y="3702050"/>
          <a:ext cx="3835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83" name="Equation" r:id="rId7" imgW="3835400" imgH="431800" progId="Equation.DSMT4">
                  <p:embed/>
                </p:oleObj>
              </mc:Choice>
              <mc:Fallback>
                <p:oleObj name="Equation" r:id="rId7" imgW="3835400" imgH="431800" progId="Equation.DSMT4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3702050"/>
                        <a:ext cx="38354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430" name="Group 86"/>
          <p:cNvGrpSpPr>
            <a:grpSpLocks/>
          </p:cNvGrpSpPr>
          <p:nvPr/>
        </p:nvGrpSpPr>
        <p:grpSpPr bwMode="auto">
          <a:xfrm>
            <a:off x="601663" y="4333875"/>
            <a:ext cx="3870325" cy="519113"/>
            <a:chOff x="379" y="2649"/>
            <a:chExt cx="2438" cy="327"/>
          </a:xfrm>
        </p:grpSpPr>
        <p:sp>
          <p:nvSpPr>
            <p:cNvPr id="57359" name="Rectangle 15"/>
            <p:cNvSpPr>
              <a:spLocks noChangeArrowheads="1"/>
            </p:cNvSpPr>
            <p:nvPr/>
          </p:nvSpPr>
          <p:spPr bwMode="auto">
            <a:xfrm>
              <a:off x="379" y="264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与</a:t>
              </a:r>
              <a:endParaRPr lang="zh-CN" altLang="en-US" sz="2400" b="0"/>
            </a:p>
          </p:txBody>
        </p:sp>
        <p:graphicFrame>
          <p:nvGraphicFramePr>
            <p:cNvPr id="57358" name="Object 14"/>
            <p:cNvGraphicFramePr>
              <a:graphicFrameLocks noChangeAspect="1"/>
            </p:cNvGraphicFramePr>
            <p:nvPr/>
          </p:nvGraphicFramePr>
          <p:xfrm>
            <a:off x="633" y="2694"/>
            <a:ext cx="218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84" name="Equation" r:id="rId9" imgW="3467100" imgH="431800" progId="Equation.DSMT4">
                    <p:embed/>
                  </p:oleObj>
                </mc:Choice>
                <mc:Fallback>
                  <p:oleObj name="Equation" r:id="rId9" imgW="3467100" imgH="431800" progId="Equation.DSMT4">
                    <p:embed/>
                    <p:pic>
                      <p:nvPicPr>
                        <p:cNvPr id="0" name="Picture 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" y="2694"/>
                          <a:ext cx="218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611188" y="5141913"/>
            <a:ext cx="2058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状区域之内</a:t>
            </a:r>
            <a:r>
              <a:rPr lang="en-US" altLang="zh-CN"/>
              <a:t>.</a:t>
            </a:r>
            <a:endParaRPr lang="en-US" altLang="zh-CN" sz="2400" b="0"/>
          </a:p>
        </p:txBody>
      </p:sp>
      <p:graphicFrame>
        <p:nvGraphicFramePr>
          <p:cNvPr id="57429" name="Object 85"/>
          <p:cNvGraphicFramePr>
            <a:graphicFrameLocks noChangeAspect="1"/>
          </p:cNvGraphicFramePr>
          <p:nvPr/>
        </p:nvGraphicFramePr>
        <p:xfrm>
          <a:off x="1235075" y="2909888"/>
          <a:ext cx="283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85" name="Equation" r:id="rId11" imgW="2832100" imgH="431800" progId="Equation.DSMT4">
                  <p:embed/>
                </p:oleObj>
              </mc:Choice>
              <mc:Fallback>
                <p:oleObj name="Equation" r:id="rId11" imgW="2832100" imgH="431800" progId="Equation.DSMT4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2909888"/>
                        <a:ext cx="283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31" name="Object 87"/>
          <p:cNvGraphicFramePr>
            <a:graphicFrameLocks noChangeAspect="1"/>
          </p:cNvGraphicFramePr>
          <p:nvPr/>
        </p:nvGraphicFramePr>
        <p:xfrm>
          <a:off x="712788" y="1487488"/>
          <a:ext cx="360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86" name="Equation" r:id="rId13" imgW="3606800" imgH="444500" progId="Equation.DSMT4">
                  <p:embed/>
                </p:oleObj>
              </mc:Choice>
              <mc:Fallback>
                <p:oleObj name="Equation" r:id="rId13" imgW="3606800" imgH="44450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1487488"/>
                        <a:ext cx="3606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440" name="Group 96"/>
          <p:cNvGrpSpPr>
            <a:grpSpLocks/>
          </p:cNvGrpSpPr>
          <p:nvPr/>
        </p:nvGrpSpPr>
        <p:grpSpPr bwMode="auto">
          <a:xfrm>
            <a:off x="4859338" y="1822450"/>
            <a:ext cx="3567112" cy="3484563"/>
            <a:chOff x="3061" y="1148"/>
            <a:chExt cx="2247" cy="2195"/>
          </a:xfrm>
        </p:grpSpPr>
        <p:sp>
          <p:nvSpPr>
            <p:cNvPr id="57406" name="Line 62"/>
            <p:cNvSpPr>
              <a:spLocks noChangeShapeType="1"/>
            </p:cNvSpPr>
            <p:nvPr/>
          </p:nvSpPr>
          <p:spPr bwMode="auto">
            <a:xfrm flipH="1" flipV="1">
              <a:off x="3289" y="1162"/>
              <a:ext cx="0" cy="17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7407" name="Object 63"/>
            <p:cNvGraphicFramePr>
              <a:graphicFrameLocks noChangeAspect="1"/>
            </p:cNvGraphicFramePr>
            <p:nvPr/>
          </p:nvGraphicFramePr>
          <p:xfrm>
            <a:off x="3107" y="2688"/>
            <a:ext cx="227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87" name="Equation" r:id="rId15" imgW="558558" imgH="291973" progId="Equation.DSMT4">
                    <p:embed/>
                  </p:oleObj>
                </mc:Choice>
                <mc:Fallback>
                  <p:oleObj name="Equation" r:id="rId15" imgW="558558" imgH="291973" progId="Equation.DSMT4">
                    <p:embed/>
                    <p:pic>
                      <p:nvPicPr>
                        <p:cNvPr id="0" name="Picture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688"/>
                          <a:ext cx="227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10" name="Object 66"/>
            <p:cNvGraphicFramePr>
              <a:graphicFrameLocks noChangeAspect="1"/>
            </p:cNvGraphicFramePr>
            <p:nvPr/>
          </p:nvGraphicFramePr>
          <p:xfrm>
            <a:off x="3137" y="1148"/>
            <a:ext cx="169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88" name="Equation" r:id="rId17" imgW="710891" imgH="241195" progId="Equation.DSMT4">
                    <p:embed/>
                  </p:oleObj>
                </mc:Choice>
                <mc:Fallback>
                  <p:oleObj name="Equation" r:id="rId17" imgW="710891" imgH="241195" progId="Equation.DSMT4">
                    <p:embed/>
                    <p:pic>
                      <p:nvPicPr>
                        <p:cNvPr id="0" name="Picture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7" y="1148"/>
                          <a:ext cx="169" cy="1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11" name="Object 67"/>
            <p:cNvGraphicFramePr>
              <a:graphicFrameLocks noChangeAspect="1"/>
            </p:cNvGraphicFramePr>
            <p:nvPr/>
          </p:nvGraphicFramePr>
          <p:xfrm>
            <a:off x="5142" y="2714"/>
            <a:ext cx="166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89" name="Equation" r:id="rId19" imgW="710891" imgH="241195" progId="Equation.DSMT4">
                    <p:embed/>
                  </p:oleObj>
                </mc:Choice>
                <mc:Fallback>
                  <p:oleObj name="Equation" r:id="rId19" imgW="710891" imgH="241195" progId="Equation.DSMT4">
                    <p:embed/>
                    <p:pic>
                      <p:nvPicPr>
                        <p:cNvPr id="0" name="Picture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2" y="2714"/>
                          <a:ext cx="166" cy="1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14" name="Object 70"/>
            <p:cNvGraphicFramePr>
              <a:graphicFrameLocks noChangeAspect="1"/>
            </p:cNvGraphicFramePr>
            <p:nvPr/>
          </p:nvGraphicFramePr>
          <p:xfrm>
            <a:off x="4800" y="1447"/>
            <a:ext cx="439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90" name="Equation" r:id="rId21" imgW="914400" imgH="292100" progId="Equation.DSMT4">
                    <p:embed/>
                  </p:oleObj>
                </mc:Choice>
                <mc:Fallback>
                  <p:oleObj name="Equation" r:id="rId21" imgW="914400" imgH="292100" progId="Equation.DSMT4">
                    <p:embed/>
                    <p:pic>
                      <p:nvPicPr>
                        <p:cNvPr id="0" name="Picture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447"/>
                          <a:ext cx="439" cy="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16" name="Object 72"/>
            <p:cNvGraphicFramePr>
              <a:graphicFrameLocks noChangeAspect="1"/>
            </p:cNvGraphicFramePr>
            <p:nvPr/>
          </p:nvGraphicFramePr>
          <p:xfrm>
            <a:off x="4806" y="1610"/>
            <a:ext cx="478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91" name="Equation" r:id="rId23" imgW="1002865" imgH="330057" progId="Equation.DSMT4">
                    <p:embed/>
                  </p:oleObj>
                </mc:Choice>
                <mc:Fallback>
                  <p:oleObj name="Equation" r:id="rId23" imgW="1002865" imgH="330057" progId="Equation.DSMT4">
                    <p:embed/>
                    <p:pic>
                      <p:nvPicPr>
                        <p:cNvPr id="0" name="Picture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6" y="1610"/>
                          <a:ext cx="478" cy="1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405" name="Line 61"/>
            <p:cNvSpPr>
              <a:spLocks noChangeShapeType="1"/>
            </p:cNvSpPr>
            <p:nvPr/>
          </p:nvSpPr>
          <p:spPr bwMode="auto">
            <a:xfrm flipV="1">
              <a:off x="3061" y="2661"/>
              <a:ext cx="2178" cy="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8" name="Line 64"/>
            <p:cNvSpPr>
              <a:spLocks noChangeShapeType="1"/>
            </p:cNvSpPr>
            <p:nvPr/>
          </p:nvSpPr>
          <p:spPr bwMode="auto">
            <a:xfrm>
              <a:off x="3518" y="1698"/>
              <a:ext cx="0" cy="10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9" name="Line 65"/>
            <p:cNvSpPr>
              <a:spLocks noChangeShapeType="1"/>
            </p:cNvSpPr>
            <p:nvPr/>
          </p:nvSpPr>
          <p:spPr bwMode="auto">
            <a:xfrm>
              <a:off x="4766" y="1407"/>
              <a:ext cx="1" cy="12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4" name="Freeform 60"/>
            <p:cNvSpPr>
              <a:spLocks/>
            </p:cNvSpPr>
            <p:nvPr/>
          </p:nvSpPr>
          <p:spPr bwMode="auto">
            <a:xfrm>
              <a:off x="3518" y="1401"/>
              <a:ext cx="1248" cy="649"/>
            </a:xfrm>
            <a:custGeom>
              <a:avLst/>
              <a:gdLst>
                <a:gd name="T0" fmla="*/ 0 w 3612"/>
                <a:gd name="T1" fmla="*/ 806 h 1798"/>
                <a:gd name="T2" fmla="*/ 0 w 3612"/>
                <a:gd name="T3" fmla="*/ 1798 h 1798"/>
                <a:gd name="T4" fmla="*/ 1050 w 3612"/>
                <a:gd name="T5" fmla="*/ 1488 h 1798"/>
                <a:gd name="T6" fmla="*/ 2478 w 3612"/>
                <a:gd name="T7" fmla="*/ 1364 h 1798"/>
                <a:gd name="T8" fmla="*/ 3612 w 3612"/>
                <a:gd name="T9" fmla="*/ 992 h 1798"/>
                <a:gd name="T10" fmla="*/ 3612 w 3612"/>
                <a:gd name="T11" fmla="*/ 0 h 1798"/>
                <a:gd name="T12" fmla="*/ 2830 w 3612"/>
                <a:gd name="T13" fmla="*/ 263 h 1798"/>
                <a:gd name="T14" fmla="*/ 2016 w 3612"/>
                <a:gd name="T15" fmla="*/ 372 h 1798"/>
                <a:gd name="T16" fmla="*/ 1134 w 3612"/>
                <a:gd name="T17" fmla="*/ 496 h 1798"/>
                <a:gd name="T18" fmla="*/ 0 w 3612"/>
                <a:gd name="T19" fmla="*/ 806 h 1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12" h="1798">
                  <a:moveTo>
                    <a:pt x="0" y="806"/>
                  </a:moveTo>
                  <a:lnTo>
                    <a:pt x="0" y="1798"/>
                  </a:lnTo>
                  <a:cubicBezTo>
                    <a:pt x="0" y="1798"/>
                    <a:pt x="637" y="1560"/>
                    <a:pt x="1050" y="1488"/>
                  </a:cubicBezTo>
                  <a:cubicBezTo>
                    <a:pt x="1463" y="1416"/>
                    <a:pt x="2051" y="1447"/>
                    <a:pt x="2478" y="1364"/>
                  </a:cubicBezTo>
                  <a:cubicBezTo>
                    <a:pt x="2905" y="1281"/>
                    <a:pt x="3370" y="1118"/>
                    <a:pt x="3612" y="992"/>
                  </a:cubicBezTo>
                  <a:cubicBezTo>
                    <a:pt x="3612" y="992"/>
                    <a:pt x="3612" y="496"/>
                    <a:pt x="3612" y="0"/>
                  </a:cubicBezTo>
                  <a:cubicBezTo>
                    <a:pt x="3355" y="53"/>
                    <a:pt x="3096" y="201"/>
                    <a:pt x="2830" y="263"/>
                  </a:cubicBezTo>
                  <a:cubicBezTo>
                    <a:pt x="2564" y="325"/>
                    <a:pt x="2268" y="341"/>
                    <a:pt x="2016" y="372"/>
                  </a:cubicBezTo>
                  <a:cubicBezTo>
                    <a:pt x="1764" y="403"/>
                    <a:pt x="1470" y="424"/>
                    <a:pt x="1134" y="496"/>
                  </a:cubicBezTo>
                  <a:cubicBezTo>
                    <a:pt x="798" y="568"/>
                    <a:pt x="236" y="742"/>
                    <a:pt x="0" y="806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FF">
                    <a:alpha val="67999"/>
                  </a:srgbClr>
                </a:gs>
                <a:gs pos="100000">
                  <a:srgbClr val="FFFFFF">
                    <a:alpha val="75999"/>
                  </a:srgbClr>
                </a:gs>
              </a:gsLst>
              <a:lin ang="2700000" scaled="1"/>
            </a:gradFill>
            <a:ln w="1905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7412" name="Object 68"/>
            <p:cNvGraphicFramePr>
              <a:graphicFrameLocks noChangeAspect="1"/>
            </p:cNvGraphicFramePr>
            <p:nvPr/>
          </p:nvGraphicFramePr>
          <p:xfrm>
            <a:off x="4733" y="2688"/>
            <a:ext cx="97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92" name="Equation" r:id="rId25" imgW="685800" imgH="292100" progId="Equation.DSMT4">
                    <p:embed/>
                  </p:oleObj>
                </mc:Choice>
                <mc:Fallback>
                  <p:oleObj name="Equation" r:id="rId25" imgW="685800" imgH="292100" progId="Equation.DSMT4">
                    <p:embed/>
                    <p:pic>
                      <p:nvPicPr>
                        <p:cNvPr id="0" name="Picture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688"/>
                          <a:ext cx="97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13" name="Object 69"/>
            <p:cNvGraphicFramePr>
              <a:graphicFrameLocks noChangeAspect="1"/>
            </p:cNvGraphicFramePr>
            <p:nvPr/>
          </p:nvGraphicFramePr>
          <p:xfrm>
            <a:off x="3458" y="2715"/>
            <a:ext cx="126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93" name="Equation" r:id="rId27" imgW="215806" imgH="228501" progId="Equation.DSMT4">
                    <p:embed/>
                  </p:oleObj>
                </mc:Choice>
                <mc:Fallback>
                  <p:oleObj name="Equation" r:id="rId27" imgW="215806" imgH="228501" progId="Equation.DSMT4">
                    <p:embed/>
                    <p:pic>
                      <p:nvPicPr>
                        <p:cNvPr id="0" name="Picture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8" y="2715"/>
                          <a:ext cx="126" cy="1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17" name="Object 73"/>
            <p:cNvGraphicFramePr>
              <a:graphicFrameLocks noChangeAspect="1"/>
            </p:cNvGraphicFramePr>
            <p:nvPr/>
          </p:nvGraphicFramePr>
          <p:xfrm>
            <a:off x="3801" y="1945"/>
            <a:ext cx="718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94" name="Equation" r:id="rId29" imgW="1358310" imgH="291973" progId="Equation.DSMT4">
                    <p:embed/>
                  </p:oleObj>
                </mc:Choice>
                <mc:Fallback>
                  <p:oleObj name="Equation" r:id="rId29" imgW="1358310" imgH="291973" progId="Equation.DSMT4">
                    <p:embed/>
                    <p:pic>
                      <p:nvPicPr>
                        <p:cNvPr id="0" name="Picture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1" y="1945"/>
                          <a:ext cx="718" cy="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418" name="Object 74"/>
            <p:cNvGraphicFramePr>
              <a:graphicFrameLocks noChangeAspect="1"/>
            </p:cNvGraphicFramePr>
            <p:nvPr/>
          </p:nvGraphicFramePr>
          <p:xfrm>
            <a:off x="3706" y="1340"/>
            <a:ext cx="76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95" name="Equation" r:id="rId31" imgW="1371600" imgH="292100" progId="Equation.DSMT4">
                    <p:embed/>
                  </p:oleObj>
                </mc:Choice>
                <mc:Fallback>
                  <p:oleObj name="Equation" r:id="rId31" imgW="1371600" imgH="292100" progId="Equation.DSMT4">
                    <p:embed/>
                    <p:pic>
                      <p:nvPicPr>
                        <p:cNvPr id="0" name="Picture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6" y="1340"/>
                          <a:ext cx="762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420" name="Freeform 76"/>
            <p:cNvSpPr>
              <a:spLocks/>
            </p:cNvSpPr>
            <p:nvPr/>
          </p:nvSpPr>
          <p:spPr bwMode="auto">
            <a:xfrm>
              <a:off x="3515" y="1600"/>
              <a:ext cx="1245" cy="290"/>
            </a:xfrm>
            <a:custGeom>
              <a:avLst/>
              <a:gdLst>
                <a:gd name="T0" fmla="*/ 0 w 3602"/>
                <a:gd name="T1" fmla="*/ 803 h 803"/>
                <a:gd name="T2" fmla="*/ 1140 w 3602"/>
                <a:gd name="T3" fmla="*/ 503 h 803"/>
                <a:gd name="T4" fmla="*/ 2580 w 3602"/>
                <a:gd name="T5" fmla="*/ 323 h 803"/>
                <a:gd name="T6" fmla="*/ 3602 w 3602"/>
                <a:gd name="T7" fmla="*/ 0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02" h="803">
                  <a:moveTo>
                    <a:pt x="0" y="803"/>
                  </a:moveTo>
                  <a:cubicBezTo>
                    <a:pt x="190" y="753"/>
                    <a:pt x="710" y="583"/>
                    <a:pt x="1140" y="503"/>
                  </a:cubicBezTo>
                  <a:cubicBezTo>
                    <a:pt x="1570" y="423"/>
                    <a:pt x="2170" y="407"/>
                    <a:pt x="2580" y="323"/>
                  </a:cubicBezTo>
                  <a:cubicBezTo>
                    <a:pt x="2990" y="239"/>
                    <a:pt x="3389" y="67"/>
                    <a:pt x="3602" y="0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9" name="Freeform 75"/>
            <p:cNvSpPr>
              <a:spLocks/>
            </p:cNvSpPr>
            <p:nvPr/>
          </p:nvSpPr>
          <p:spPr bwMode="auto">
            <a:xfrm>
              <a:off x="3510" y="1651"/>
              <a:ext cx="1254" cy="349"/>
            </a:xfrm>
            <a:custGeom>
              <a:avLst/>
              <a:gdLst>
                <a:gd name="T0" fmla="*/ 0 w 3630"/>
                <a:gd name="T1" fmla="*/ 970 h 970"/>
                <a:gd name="T2" fmla="*/ 1500 w 3630"/>
                <a:gd name="T3" fmla="*/ 160 h 970"/>
                <a:gd name="T4" fmla="*/ 3630 w 3630"/>
                <a:gd name="T5" fmla="*/ 1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30" h="970">
                  <a:moveTo>
                    <a:pt x="0" y="970"/>
                  </a:moveTo>
                  <a:cubicBezTo>
                    <a:pt x="247" y="835"/>
                    <a:pt x="895" y="320"/>
                    <a:pt x="1500" y="160"/>
                  </a:cubicBezTo>
                  <a:cubicBezTo>
                    <a:pt x="2105" y="0"/>
                    <a:pt x="3186" y="41"/>
                    <a:pt x="3630" y="1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33" name="AutoShape 89"/>
            <p:cNvSpPr>
              <a:spLocks noChangeAspect="1" noChangeArrowheads="1" noTextEdit="1"/>
            </p:cNvSpPr>
            <p:nvPr/>
          </p:nvSpPr>
          <p:spPr bwMode="auto">
            <a:xfrm>
              <a:off x="3763" y="2950"/>
              <a:ext cx="799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37" name="Rectangle 93"/>
            <p:cNvSpPr>
              <a:spLocks noChangeArrowheads="1"/>
            </p:cNvSpPr>
            <p:nvPr/>
          </p:nvSpPr>
          <p:spPr bwMode="auto">
            <a:xfrm>
              <a:off x="3836" y="3103"/>
              <a:ext cx="67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2500">
                  <a:solidFill>
                    <a:srgbClr val="000000"/>
                  </a:solidFill>
                  <a:latin typeface="宋体" panose="02010600030101010101" pitchFamily="2" charset="-122"/>
                </a:rPr>
                <a:t>图</a:t>
              </a:r>
              <a:r>
                <a:rPr lang="zh-CN" altLang="en-US" sz="2500" b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sz="2500">
                  <a:solidFill>
                    <a:srgbClr val="000000"/>
                  </a:solidFill>
                </a:rPr>
                <a:t>13-1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405" name="Object 37"/>
          <p:cNvGraphicFramePr>
            <a:graphicFrameLocks noChangeAspect="1"/>
          </p:cNvGraphicFramePr>
          <p:nvPr/>
        </p:nvGraphicFramePr>
        <p:xfrm>
          <a:off x="692150" y="585788"/>
          <a:ext cx="40767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64" name="Equation" r:id="rId3" imgW="4076700" imgH="469900" progId="Equation.DSMT4">
                  <p:embed/>
                </p:oleObj>
              </mc:Choice>
              <mc:Fallback>
                <p:oleObj name="Equation" r:id="rId3" imgW="4076700" imgH="469900" progId="Equation.DSMT4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585788"/>
                        <a:ext cx="40767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476" name="Group 108"/>
          <p:cNvGrpSpPr>
            <a:grpSpLocks/>
          </p:cNvGrpSpPr>
          <p:nvPr/>
        </p:nvGrpSpPr>
        <p:grpSpPr bwMode="auto">
          <a:xfrm>
            <a:off x="701675" y="1125538"/>
            <a:ext cx="4257675" cy="519112"/>
            <a:chOff x="442" y="709"/>
            <a:chExt cx="2682" cy="327"/>
          </a:xfrm>
        </p:grpSpPr>
        <p:graphicFrame>
          <p:nvGraphicFramePr>
            <p:cNvPr id="58407" name="Object 39"/>
            <p:cNvGraphicFramePr>
              <a:graphicFrameLocks noChangeAspect="1"/>
            </p:cNvGraphicFramePr>
            <p:nvPr/>
          </p:nvGraphicFramePr>
          <p:xfrm>
            <a:off x="442" y="754"/>
            <a:ext cx="120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65" name="Equation" r:id="rId5" imgW="1917700" imgH="419100" progId="Equation.DSMT4">
                    <p:embed/>
                  </p:oleObj>
                </mc:Choice>
                <mc:Fallback>
                  <p:oleObj name="Equation" r:id="rId5" imgW="1917700" imgH="419100" progId="Equation.DSMT4">
                    <p:embed/>
                    <p:pic>
                      <p:nvPicPr>
                        <p:cNvPr id="0" name="Picture 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" y="754"/>
                          <a:ext cx="1206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409" name="Rectangle 41"/>
            <p:cNvSpPr>
              <a:spLocks noChangeArrowheads="1"/>
            </p:cNvSpPr>
            <p:nvPr/>
          </p:nvSpPr>
          <p:spPr bwMode="auto">
            <a:xfrm>
              <a:off x="1602" y="709"/>
              <a:ext cx="15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从几何意义上 </a:t>
              </a:r>
              <a:endParaRPr lang="zh-CN" altLang="en-US" sz="2400" b="0"/>
            </a:p>
          </p:txBody>
        </p:sp>
      </p:grpSp>
      <p:sp>
        <p:nvSpPr>
          <p:cNvPr id="58410" name="Rectangle 42"/>
          <p:cNvSpPr>
            <a:spLocks noChangeArrowheads="1"/>
          </p:cNvSpPr>
          <p:nvPr/>
        </p:nvSpPr>
        <p:spPr bwMode="auto">
          <a:xfrm>
            <a:off x="609600" y="1709738"/>
            <a:ext cx="4322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看</a:t>
            </a:r>
            <a:r>
              <a:rPr lang="en-US" altLang="zh-CN"/>
              <a:t>, </a:t>
            </a:r>
            <a:r>
              <a:rPr lang="zh-CN" altLang="en-US"/>
              <a:t>就是存在某个预先给定 </a:t>
            </a:r>
          </a:p>
        </p:txBody>
      </p:sp>
      <p:grpSp>
        <p:nvGrpSpPr>
          <p:cNvPr id="58414" name="Group 46"/>
          <p:cNvGrpSpPr>
            <a:grpSpLocks/>
          </p:cNvGrpSpPr>
          <p:nvPr/>
        </p:nvGrpSpPr>
        <p:grpSpPr bwMode="auto">
          <a:xfrm>
            <a:off x="576263" y="2349500"/>
            <a:ext cx="4027487" cy="534988"/>
            <a:chOff x="385" y="1515"/>
            <a:chExt cx="2537" cy="337"/>
          </a:xfrm>
        </p:grpSpPr>
        <p:sp>
          <p:nvSpPr>
            <p:cNvPr id="58412" name="Rectangle 44"/>
            <p:cNvSpPr>
              <a:spLocks noChangeArrowheads="1"/>
            </p:cNvSpPr>
            <p:nvPr/>
          </p:nvSpPr>
          <p:spPr bwMode="auto">
            <a:xfrm>
              <a:off x="385" y="151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的</a:t>
              </a:r>
              <a:endParaRPr lang="zh-CN" altLang="en-US" sz="2400" b="0"/>
            </a:p>
          </p:txBody>
        </p:sp>
        <p:graphicFrame>
          <p:nvGraphicFramePr>
            <p:cNvPr id="58411" name="Object 43"/>
            <p:cNvGraphicFramePr>
              <a:graphicFrameLocks noChangeAspect="1"/>
            </p:cNvGraphicFramePr>
            <p:nvPr/>
          </p:nvGraphicFramePr>
          <p:xfrm>
            <a:off x="695" y="1647"/>
            <a:ext cx="14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66" name="Equation" r:id="rId7" imgW="228600" imgH="241300" progId="Equation.DSMT4">
                    <p:embed/>
                  </p:oleObj>
                </mc:Choice>
                <mc:Fallback>
                  <p:oleObj name="Equation" r:id="rId7" imgW="228600" imgH="241300" progId="Equation.DSMT4">
                    <p:embed/>
                    <p:pic>
                      <p:nvPicPr>
                        <p:cNvPr id="0" name="Picture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" y="1647"/>
                          <a:ext cx="14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413" name="Rectangle 45"/>
            <p:cNvSpPr>
              <a:spLocks noChangeArrowheads="1"/>
            </p:cNvSpPr>
            <p:nvPr/>
          </p:nvSpPr>
          <p:spPr bwMode="auto">
            <a:xfrm>
              <a:off x="793" y="1525"/>
              <a:ext cx="21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(</a:t>
              </a:r>
              <a:r>
                <a:rPr lang="en-US" altLang="zh-CN">
                  <a:sym typeface="Math1" pitchFamily="2" charset="2"/>
                </a:rPr>
                <a:t>&lt;</a:t>
              </a:r>
              <a:r>
                <a:rPr lang="en-US" altLang="zh-CN"/>
                <a:t>1), </a:t>
              </a:r>
              <a:r>
                <a:rPr lang="zh-CN" altLang="en-US">
                  <a:sym typeface="Math1" pitchFamily="2" charset="2"/>
                </a:rPr>
                <a:t>无论 </a:t>
              </a:r>
              <a:r>
                <a:rPr lang="en-US" altLang="zh-CN" i="1">
                  <a:sym typeface="Math1" pitchFamily="2" charset="2"/>
                </a:rPr>
                <a:t>N </a:t>
              </a:r>
              <a:r>
                <a:rPr lang="zh-CN" altLang="en-US">
                  <a:sym typeface="Math1" pitchFamily="2" charset="2"/>
                </a:rPr>
                <a:t>多么大</a:t>
              </a:r>
              <a:r>
                <a:rPr lang="en-US" altLang="zh-CN">
                  <a:sym typeface="Math1" pitchFamily="2" charset="2"/>
                </a:rPr>
                <a:t>, </a:t>
              </a:r>
            </a:p>
          </p:txBody>
        </p:sp>
      </p:grpSp>
      <p:sp>
        <p:nvSpPr>
          <p:cNvPr id="58415" name="Rectangle 47"/>
          <p:cNvSpPr>
            <a:spLocks noChangeArrowheads="1"/>
          </p:cNvSpPr>
          <p:nvPr/>
        </p:nvSpPr>
        <p:spPr bwMode="auto">
          <a:xfrm>
            <a:off x="604838" y="2997200"/>
            <a:ext cx="3535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总存在某条曲线 </a:t>
            </a:r>
          </a:p>
        </p:txBody>
      </p:sp>
      <p:graphicFrame>
        <p:nvGraphicFramePr>
          <p:cNvPr id="58416" name="Object 48"/>
          <p:cNvGraphicFramePr>
            <a:graphicFrameLocks noChangeAspect="1"/>
          </p:cNvGraphicFramePr>
          <p:nvPr/>
        </p:nvGraphicFramePr>
        <p:xfrm>
          <a:off x="1682750" y="3644900"/>
          <a:ext cx="22129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67" name="Equation" r:id="rId9" imgW="2209800" imgH="469900" progId="Equation.DSMT4">
                  <p:embed/>
                </p:oleObj>
              </mc:Choice>
              <mc:Fallback>
                <p:oleObj name="Equation" r:id="rId9" imgW="2209800" imgH="469900" progId="Equation.DSMT4">
                  <p:embed/>
                  <p:pic>
                    <p:nvPicPr>
                      <p:cNvPr id="0" name="Picture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3644900"/>
                        <a:ext cx="22129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470" name="Group 102"/>
          <p:cNvGrpSpPr>
            <a:grpSpLocks/>
          </p:cNvGrpSpPr>
          <p:nvPr/>
        </p:nvGrpSpPr>
        <p:grpSpPr bwMode="auto">
          <a:xfrm>
            <a:off x="598488" y="5445125"/>
            <a:ext cx="7720012" cy="573088"/>
            <a:chOff x="377" y="3430"/>
            <a:chExt cx="4863" cy="361"/>
          </a:xfrm>
        </p:grpSpPr>
        <p:graphicFrame>
          <p:nvGraphicFramePr>
            <p:cNvPr id="58423" name="Object 55"/>
            <p:cNvGraphicFramePr>
              <a:graphicFrameLocks noChangeAspect="1"/>
            </p:cNvGraphicFramePr>
            <p:nvPr/>
          </p:nvGraphicFramePr>
          <p:xfrm>
            <a:off x="1758" y="3474"/>
            <a:ext cx="118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68" name="Equation" r:id="rId11" imgW="1879600" imgH="508000" progId="Equation.DSMT4">
                    <p:embed/>
                  </p:oleObj>
                </mc:Choice>
                <mc:Fallback>
                  <p:oleObj name="Equation" r:id="rId11" imgW="1879600" imgH="508000" progId="Equation.DSMT4">
                    <p:embed/>
                    <p:pic>
                      <p:nvPicPr>
                        <p:cNvPr id="0" name="Picture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8" y="3474"/>
                          <a:ext cx="1182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426" name="Rectangle 58"/>
            <p:cNvSpPr>
              <a:spLocks noChangeArrowheads="1"/>
            </p:cNvSpPr>
            <p:nvPr/>
          </p:nvSpPr>
          <p:spPr bwMode="auto">
            <a:xfrm>
              <a:off x="377" y="3430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只限于在区间</a:t>
              </a:r>
              <a:endParaRPr lang="zh-CN" altLang="en-US" sz="2400" b="0"/>
            </a:p>
          </p:txBody>
        </p:sp>
        <p:sp>
          <p:nvSpPr>
            <p:cNvPr id="58427" name="Rectangle 59"/>
            <p:cNvSpPr>
              <a:spLocks noChangeArrowheads="1"/>
            </p:cNvSpPr>
            <p:nvPr/>
          </p:nvSpPr>
          <p:spPr bwMode="auto">
            <a:xfrm>
              <a:off x="2820" y="3430"/>
              <a:ext cx="24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/>
                <a:t>上</a:t>
              </a:r>
              <a:r>
                <a:rPr lang="en-US" altLang="zh-CN"/>
                <a:t>,  </a:t>
              </a:r>
              <a:r>
                <a:rPr lang="zh-CN" altLang="en-US"/>
                <a:t>则</a:t>
              </a:r>
              <a:r>
                <a:rPr lang="zh-CN" altLang="en-US">
                  <a:cs typeface="Times New Roman" panose="02020603050405020304" pitchFamily="18" charset="0"/>
                </a:rPr>
                <a:t>容易</a:t>
              </a:r>
              <a:r>
                <a:rPr lang="zh-CN" altLang="en-US"/>
                <a:t>看到</a:t>
              </a:r>
              <a:r>
                <a:rPr lang="en-US" altLang="zh-CN"/>
                <a:t>,  </a:t>
              </a:r>
              <a:r>
                <a:rPr lang="zh-CN" altLang="en-US"/>
                <a:t>只要  </a:t>
              </a:r>
            </a:p>
          </p:txBody>
        </p:sp>
      </p:grpSp>
      <p:grpSp>
        <p:nvGrpSpPr>
          <p:cNvPr id="58475" name="Group 107"/>
          <p:cNvGrpSpPr>
            <a:grpSpLocks/>
          </p:cNvGrpSpPr>
          <p:nvPr/>
        </p:nvGrpSpPr>
        <p:grpSpPr bwMode="auto">
          <a:xfrm>
            <a:off x="5435600" y="884238"/>
            <a:ext cx="3063875" cy="3624262"/>
            <a:chOff x="3424" y="557"/>
            <a:chExt cx="1930" cy="2283"/>
          </a:xfrm>
        </p:grpSpPr>
        <p:sp>
          <p:nvSpPr>
            <p:cNvPr id="58430" name="Rectangle 62"/>
            <p:cNvSpPr>
              <a:spLocks noChangeArrowheads="1"/>
            </p:cNvSpPr>
            <p:nvPr/>
          </p:nvSpPr>
          <p:spPr bwMode="auto">
            <a:xfrm>
              <a:off x="3631" y="2020"/>
              <a:ext cx="1305" cy="446"/>
            </a:xfrm>
            <a:prstGeom prst="rect">
              <a:avLst/>
            </a:prstGeom>
            <a:gradFill rotWithShape="1">
              <a:gsLst>
                <a:gs pos="0">
                  <a:srgbClr val="0000FF">
                    <a:alpha val="64999"/>
                  </a:srgbClr>
                </a:gs>
                <a:gs pos="100000">
                  <a:srgbClr val="FFFFFF">
                    <a:alpha val="64999"/>
                  </a:srgbClr>
                </a:gs>
              </a:gsLst>
              <a:lin ang="2700000" scaled="1"/>
            </a:gradFill>
            <a:ln w="19050" algn="ctr">
              <a:solidFill>
                <a:srgbClr val="000000"/>
              </a:solidFill>
              <a:prstDash val="dash"/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1" name="Line 63"/>
            <p:cNvSpPr>
              <a:spLocks noChangeShapeType="1"/>
            </p:cNvSpPr>
            <p:nvPr/>
          </p:nvSpPr>
          <p:spPr bwMode="auto">
            <a:xfrm flipV="1">
              <a:off x="3443" y="2252"/>
              <a:ext cx="1902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2" name="Line 64"/>
            <p:cNvSpPr>
              <a:spLocks noChangeShapeType="1"/>
            </p:cNvSpPr>
            <p:nvPr/>
          </p:nvSpPr>
          <p:spPr bwMode="auto">
            <a:xfrm flipV="1">
              <a:off x="3631" y="557"/>
              <a:ext cx="0" cy="19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3" name="Line 65"/>
            <p:cNvSpPr>
              <a:spLocks noChangeShapeType="1"/>
            </p:cNvSpPr>
            <p:nvPr/>
          </p:nvSpPr>
          <p:spPr bwMode="auto">
            <a:xfrm flipV="1">
              <a:off x="3631" y="2240"/>
              <a:ext cx="0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4" name="Line 66"/>
            <p:cNvSpPr>
              <a:spLocks noChangeShapeType="1"/>
            </p:cNvSpPr>
            <p:nvPr/>
          </p:nvSpPr>
          <p:spPr bwMode="auto">
            <a:xfrm flipV="1">
              <a:off x="4288" y="2240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5" name="Line 67"/>
            <p:cNvSpPr>
              <a:spLocks noChangeShapeType="1"/>
            </p:cNvSpPr>
            <p:nvPr/>
          </p:nvSpPr>
          <p:spPr bwMode="auto">
            <a:xfrm flipV="1">
              <a:off x="4940" y="2240"/>
              <a:ext cx="0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6" name="Line 68"/>
            <p:cNvSpPr>
              <a:spLocks noChangeShapeType="1"/>
            </p:cNvSpPr>
            <p:nvPr/>
          </p:nvSpPr>
          <p:spPr bwMode="auto">
            <a:xfrm>
              <a:off x="3631" y="2258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7" name="Line 69"/>
            <p:cNvSpPr>
              <a:spLocks noChangeShapeType="1"/>
            </p:cNvSpPr>
            <p:nvPr/>
          </p:nvSpPr>
          <p:spPr bwMode="auto">
            <a:xfrm>
              <a:off x="3631" y="1977"/>
              <a:ext cx="1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8" name="Line 70"/>
            <p:cNvSpPr>
              <a:spLocks noChangeShapeType="1"/>
            </p:cNvSpPr>
            <p:nvPr/>
          </p:nvSpPr>
          <p:spPr bwMode="auto">
            <a:xfrm>
              <a:off x="3631" y="1695"/>
              <a:ext cx="1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9" name="Line 71"/>
            <p:cNvSpPr>
              <a:spLocks noChangeShapeType="1"/>
            </p:cNvSpPr>
            <p:nvPr/>
          </p:nvSpPr>
          <p:spPr bwMode="auto">
            <a:xfrm>
              <a:off x="3631" y="1419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40" name="Line 72"/>
            <p:cNvSpPr>
              <a:spLocks noChangeShapeType="1"/>
            </p:cNvSpPr>
            <p:nvPr/>
          </p:nvSpPr>
          <p:spPr bwMode="auto">
            <a:xfrm>
              <a:off x="3631" y="1138"/>
              <a:ext cx="1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41" name="Line 73"/>
            <p:cNvSpPr>
              <a:spLocks noChangeShapeType="1"/>
            </p:cNvSpPr>
            <p:nvPr/>
          </p:nvSpPr>
          <p:spPr bwMode="auto">
            <a:xfrm>
              <a:off x="3631" y="862"/>
              <a:ext cx="1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42" name="Freeform 74"/>
            <p:cNvSpPr>
              <a:spLocks/>
            </p:cNvSpPr>
            <p:nvPr/>
          </p:nvSpPr>
          <p:spPr bwMode="auto">
            <a:xfrm>
              <a:off x="3631" y="862"/>
              <a:ext cx="1309" cy="1396"/>
            </a:xfrm>
            <a:custGeom>
              <a:avLst/>
              <a:gdLst>
                <a:gd name="T0" fmla="*/ 30 w 3498"/>
                <a:gd name="T1" fmla="*/ 3445 h 3490"/>
                <a:gd name="T2" fmla="*/ 105 w 3498"/>
                <a:gd name="T3" fmla="*/ 3385 h 3490"/>
                <a:gd name="T4" fmla="*/ 180 w 3498"/>
                <a:gd name="T5" fmla="*/ 3310 h 3490"/>
                <a:gd name="T6" fmla="*/ 240 w 3498"/>
                <a:gd name="T7" fmla="*/ 3236 h 3490"/>
                <a:gd name="T8" fmla="*/ 315 w 3498"/>
                <a:gd name="T9" fmla="*/ 3176 h 3490"/>
                <a:gd name="T10" fmla="*/ 391 w 3498"/>
                <a:gd name="T11" fmla="*/ 3101 h 3490"/>
                <a:gd name="T12" fmla="*/ 451 w 3498"/>
                <a:gd name="T13" fmla="*/ 3026 h 3490"/>
                <a:gd name="T14" fmla="*/ 526 w 3498"/>
                <a:gd name="T15" fmla="*/ 2966 h 3490"/>
                <a:gd name="T16" fmla="*/ 601 w 3498"/>
                <a:gd name="T17" fmla="*/ 2891 h 3490"/>
                <a:gd name="T18" fmla="*/ 661 w 3498"/>
                <a:gd name="T19" fmla="*/ 2816 h 3490"/>
                <a:gd name="T20" fmla="*/ 736 w 3498"/>
                <a:gd name="T21" fmla="*/ 2756 h 3490"/>
                <a:gd name="T22" fmla="*/ 811 w 3498"/>
                <a:gd name="T23" fmla="*/ 2681 h 3490"/>
                <a:gd name="T24" fmla="*/ 871 w 3498"/>
                <a:gd name="T25" fmla="*/ 2606 h 3490"/>
                <a:gd name="T26" fmla="*/ 946 w 3498"/>
                <a:gd name="T27" fmla="*/ 2546 h 3490"/>
                <a:gd name="T28" fmla="*/ 1021 w 3498"/>
                <a:gd name="T29" fmla="*/ 2471 h 3490"/>
                <a:gd name="T30" fmla="*/ 1081 w 3498"/>
                <a:gd name="T31" fmla="*/ 2397 h 3490"/>
                <a:gd name="T32" fmla="*/ 1156 w 3498"/>
                <a:gd name="T33" fmla="*/ 2337 h 3490"/>
                <a:gd name="T34" fmla="*/ 1231 w 3498"/>
                <a:gd name="T35" fmla="*/ 2262 h 3490"/>
                <a:gd name="T36" fmla="*/ 1291 w 3498"/>
                <a:gd name="T37" fmla="*/ 2187 h 3490"/>
                <a:gd name="T38" fmla="*/ 1366 w 3498"/>
                <a:gd name="T39" fmla="*/ 2127 h 3490"/>
                <a:gd name="T40" fmla="*/ 1441 w 3498"/>
                <a:gd name="T41" fmla="*/ 2052 h 3490"/>
                <a:gd name="T42" fmla="*/ 1501 w 3498"/>
                <a:gd name="T43" fmla="*/ 1977 h 3490"/>
                <a:gd name="T44" fmla="*/ 1576 w 3498"/>
                <a:gd name="T45" fmla="*/ 1917 h 3490"/>
                <a:gd name="T46" fmla="*/ 1651 w 3498"/>
                <a:gd name="T47" fmla="*/ 1842 h 3490"/>
                <a:gd name="T48" fmla="*/ 1711 w 3498"/>
                <a:gd name="T49" fmla="*/ 1767 h 3490"/>
                <a:gd name="T50" fmla="*/ 1787 w 3498"/>
                <a:gd name="T51" fmla="*/ 1707 h 3490"/>
                <a:gd name="T52" fmla="*/ 1847 w 3498"/>
                <a:gd name="T53" fmla="*/ 1633 h 3490"/>
                <a:gd name="T54" fmla="*/ 1922 w 3498"/>
                <a:gd name="T55" fmla="*/ 1558 h 3490"/>
                <a:gd name="T56" fmla="*/ 1997 w 3498"/>
                <a:gd name="T57" fmla="*/ 1498 h 3490"/>
                <a:gd name="T58" fmla="*/ 2057 w 3498"/>
                <a:gd name="T59" fmla="*/ 1423 h 3490"/>
                <a:gd name="T60" fmla="*/ 2132 w 3498"/>
                <a:gd name="T61" fmla="*/ 1348 h 3490"/>
                <a:gd name="T62" fmla="*/ 2207 w 3498"/>
                <a:gd name="T63" fmla="*/ 1288 h 3490"/>
                <a:gd name="T64" fmla="*/ 2267 w 3498"/>
                <a:gd name="T65" fmla="*/ 1213 h 3490"/>
                <a:gd name="T66" fmla="*/ 2342 w 3498"/>
                <a:gd name="T67" fmla="*/ 1138 h 3490"/>
                <a:gd name="T68" fmla="*/ 2417 w 3498"/>
                <a:gd name="T69" fmla="*/ 1078 h 3490"/>
                <a:gd name="T70" fmla="*/ 2477 w 3498"/>
                <a:gd name="T71" fmla="*/ 1003 h 3490"/>
                <a:gd name="T72" fmla="*/ 2552 w 3498"/>
                <a:gd name="T73" fmla="*/ 928 h 3490"/>
                <a:gd name="T74" fmla="*/ 2627 w 3498"/>
                <a:gd name="T75" fmla="*/ 868 h 3490"/>
                <a:gd name="T76" fmla="*/ 2687 w 3498"/>
                <a:gd name="T77" fmla="*/ 794 h 3490"/>
                <a:gd name="T78" fmla="*/ 2762 w 3498"/>
                <a:gd name="T79" fmla="*/ 719 h 3490"/>
                <a:gd name="T80" fmla="*/ 2837 w 3498"/>
                <a:gd name="T81" fmla="*/ 659 h 3490"/>
                <a:gd name="T82" fmla="*/ 2897 w 3498"/>
                <a:gd name="T83" fmla="*/ 584 h 3490"/>
                <a:gd name="T84" fmla="*/ 2972 w 3498"/>
                <a:gd name="T85" fmla="*/ 509 h 3490"/>
                <a:gd name="T86" fmla="*/ 3047 w 3498"/>
                <a:gd name="T87" fmla="*/ 449 h 3490"/>
                <a:gd name="T88" fmla="*/ 3108 w 3498"/>
                <a:gd name="T89" fmla="*/ 374 h 3490"/>
                <a:gd name="T90" fmla="*/ 3183 w 3498"/>
                <a:gd name="T91" fmla="*/ 299 h 3490"/>
                <a:gd name="T92" fmla="*/ 3258 w 3498"/>
                <a:gd name="T93" fmla="*/ 239 h 3490"/>
                <a:gd name="T94" fmla="*/ 3318 w 3498"/>
                <a:gd name="T95" fmla="*/ 164 h 3490"/>
                <a:gd name="T96" fmla="*/ 3393 w 3498"/>
                <a:gd name="T97" fmla="*/ 89 h 3490"/>
                <a:gd name="T98" fmla="*/ 3468 w 3498"/>
                <a:gd name="T99" fmla="*/ 30 h 3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8" h="3490">
                  <a:moveTo>
                    <a:pt x="0" y="3490"/>
                  </a:moveTo>
                  <a:lnTo>
                    <a:pt x="30" y="3445"/>
                  </a:lnTo>
                  <a:lnTo>
                    <a:pt x="75" y="3415"/>
                  </a:lnTo>
                  <a:lnTo>
                    <a:pt x="105" y="3385"/>
                  </a:lnTo>
                  <a:lnTo>
                    <a:pt x="135" y="3340"/>
                  </a:lnTo>
                  <a:lnTo>
                    <a:pt x="180" y="3310"/>
                  </a:lnTo>
                  <a:lnTo>
                    <a:pt x="210" y="3280"/>
                  </a:lnTo>
                  <a:lnTo>
                    <a:pt x="240" y="3236"/>
                  </a:lnTo>
                  <a:lnTo>
                    <a:pt x="285" y="3206"/>
                  </a:lnTo>
                  <a:lnTo>
                    <a:pt x="315" y="3176"/>
                  </a:lnTo>
                  <a:lnTo>
                    <a:pt x="345" y="3131"/>
                  </a:lnTo>
                  <a:lnTo>
                    <a:pt x="391" y="3101"/>
                  </a:lnTo>
                  <a:lnTo>
                    <a:pt x="421" y="3071"/>
                  </a:lnTo>
                  <a:lnTo>
                    <a:pt x="451" y="3026"/>
                  </a:lnTo>
                  <a:lnTo>
                    <a:pt x="496" y="2996"/>
                  </a:lnTo>
                  <a:lnTo>
                    <a:pt x="526" y="2966"/>
                  </a:lnTo>
                  <a:lnTo>
                    <a:pt x="556" y="2921"/>
                  </a:lnTo>
                  <a:lnTo>
                    <a:pt x="601" y="2891"/>
                  </a:lnTo>
                  <a:lnTo>
                    <a:pt x="631" y="2861"/>
                  </a:lnTo>
                  <a:lnTo>
                    <a:pt x="661" y="2816"/>
                  </a:lnTo>
                  <a:lnTo>
                    <a:pt x="706" y="2786"/>
                  </a:lnTo>
                  <a:lnTo>
                    <a:pt x="736" y="2756"/>
                  </a:lnTo>
                  <a:lnTo>
                    <a:pt x="766" y="2711"/>
                  </a:lnTo>
                  <a:lnTo>
                    <a:pt x="811" y="2681"/>
                  </a:lnTo>
                  <a:lnTo>
                    <a:pt x="841" y="2651"/>
                  </a:lnTo>
                  <a:lnTo>
                    <a:pt x="871" y="2606"/>
                  </a:lnTo>
                  <a:lnTo>
                    <a:pt x="916" y="2576"/>
                  </a:lnTo>
                  <a:lnTo>
                    <a:pt x="946" y="2546"/>
                  </a:lnTo>
                  <a:lnTo>
                    <a:pt x="976" y="2501"/>
                  </a:lnTo>
                  <a:lnTo>
                    <a:pt x="1021" y="2471"/>
                  </a:lnTo>
                  <a:lnTo>
                    <a:pt x="1051" y="2442"/>
                  </a:lnTo>
                  <a:lnTo>
                    <a:pt x="1081" y="2397"/>
                  </a:lnTo>
                  <a:lnTo>
                    <a:pt x="1126" y="2367"/>
                  </a:lnTo>
                  <a:lnTo>
                    <a:pt x="1156" y="2337"/>
                  </a:lnTo>
                  <a:lnTo>
                    <a:pt x="1186" y="2292"/>
                  </a:lnTo>
                  <a:lnTo>
                    <a:pt x="1231" y="2262"/>
                  </a:lnTo>
                  <a:lnTo>
                    <a:pt x="1261" y="2232"/>
                  </a:lnTo>
                  <a:lnTo>
                    <a:pt x="1291" y="2187"/>
                  </a:lnTo>
                  <a:lnTo>
                    <a:pt x="1336" y="2157"/>
                  </a:lnTo>
                  <a:lnTo>
                    <a:pt x="1366" y="2127"/>
                  </a:lnTo>
                  <a:lnTo>
                    <a:pt x="1396" y="2082"/>
                  </a:lnTo>
                  <a:lnTo>
                    <a:pt x="1441" y="2052"/>
                  </a:lnTo>
                  <a:lnTo>
                    <a:pt x="1471" y="2022"/>
                  </a:lnTo>
                  <a:lnTo>
                    <a:pt x="1501" y="1977"/>
                  </a:lnTo>
                  <a:lnTo>
                    <a:pt x="1546" y="1947"/>
                  </a:lnTo>
                  <a:lnTo>
                    <a:pt x="1576" y="1917"/>
                  </a:lnTo>
                  <a:lnTo>
                    <a:pt x="1606" y="1872"/>
                  </a:lnTo>
                  <a:lnTo>
                    <a:pt x="1651" y="1842"/>
                  </a:lnTo>
                  <a:lnTo>
                    <a:pt x="1681" y="1812"/>
                  </a:lnTo>
                  <a:lnTo>
                    <a:pt x="1711" y="1767"/>
                  </a:lnTo>
                  <a:lnTo>
                    <a:pt x="1757" y="1737"/>
                  </a:lnTo>
                  <a:lnTo>
                    <a:pt x="1787" y="1707"/>
                  </a:lnTo>
                  <a:lnTo>
                    <a:pt x="1817" y="1662"/>
                  </a:lnTo>
                  <a:lnTo>
                    <a:pt x="1847" y="1633"/>
                  </a:lnTo>
                  <a:lnTo>
                    <a:pt x="1892" y="1603"/>
                  </a:lnTo>
                  <a:lnTo>
                    <a:pt x="1922" y="1558"/>
                  </a:lnTo>
                  <a:lnTo>
                    <a:pt x="1952" y="1528"/>
                  </a:lnTo>
                  <a:lnTo>
                    <a:pt x="1997" y="1498"/>
                  </a:lnTo>
                  <a:lnTo>
                    <a:pt x="2027" y="1453"/>
                  </a:lnTo>
                  <a:lnTo>
                    <a:pt x="2057" y="1423"/>
                  </a:lnTo>
                  <a:lnTo>
                    <a:pt x="2102" y="1393"/>
                  </a:lnTo>
                  <a:lnTo>
                    <a:pt x="2132" y="1348"/>
                  </a:lnTo>
                  <a:lnTo>
                    <a:pt x="2162" y="1318"/>
                  </a:lnTo>
                  <a:lnTo>
                    <a:pt x="2207" y="1288"/>
                  </a:lnTo>
                  <a:lnTo>
                    <a:pt x="2237" y="1243"/>
                  </a:lnTo>
                  <a:lnTo>
                    <a:pt x="2267" y="1213"/>
                  </a:lnTo>
                  <a:lnTo>
                    <a:pt x="2312" y="1183"/>
                  </a:lnTo>
                  <a:lnTo>
                    <a:pt x="2342" y="1138"/>
                  </a:lnTo>
                  <a:lnTo>
                    <a:pt x="2372" y="1108"/>
                  </a:lnTo>
                  <a:lnTo>
                    <a:pt x="2417" y="1078"/>
                  </a:lnTo>
                  <a:lnTo>
                    <a:pt x="2447" y="1033"/>
                  </a:lnTo>
                  <a:lnTo>
                    <a:pt x="2477" y="1003"/>
                  </a:lnTo>
                  <a:lnTo>
                    <a:pt x="2522" y="973"/>
                  </a:lnTo>
                  <a:lnTo>
                    <a:pt x="2552" y="928"/>
                  </a:lnTo>
                  <a:lnTo>
                    <a:pt x="2582" y="898"/>
                  </a:lnTo>
                  <a:lnTo>
                    <a:pt x="2627" y="868"/>
                  </a:lnTo>
                  <a:lnTo>
                    <a:pt x="2657" y="824"/>
                  </a:lnTo>
                  <a:lnTo>
                    <a:pt x="2687" y="794"/>
                  </a:lnTo>
                  <a:lnTo>
                    <a:pt x="2732" y="764"/>
                  </a:lnTo>
                  <a:lnTo>
                    <a:pt x="2762" y="719"/>
                  </a:lnTo>
                  <a:lnTo>
                    <a:pt x="2792" y="689"/>
                  </a:lnTo>
                  <a:lnTo>
                    <a:pt x="2837" y="659"/>
                  </a:lnTo>
                  <a:lnTo>
                    <a:pt x="2867" y="614"/>
                  </a:lnTo>
                  <a:lnTo>
                    <a:pt x="2897" y="584"/>
                  </a:lnTo>
                  <a:lnTo>
                    <a:pt x="2942" y="554"/>
                  </a:lnTo>
                  <a:lnTo>
                    <a:pt x="2972" y="509"/>
                  </a:lnTo>
                  <a:lnTo>
                    <a:pt x="3002" y="479"/>
                  </a:lnTo>
                  <a:lnTo>
                    <a:pt x="3047" y="449"/>
                  </a:lnTo>
                  <a:lnTo>
                    <a:pt x="3077" y="404"/>
                  </a:lnTo>
                  <a:lnTo>
                    <a:pt x="3108" y="374"/>
                  </a:lnTo>
                  <a:lnTo>
                    <a:pt x="3153" y="344"/>
                  </a:lnTo>
                  <a:lnTo>
                    <a:pt x="3183" y="299"/>
                  </a:lnTo>
                  <a:lnTo>
                    <a:pt x="3213" y="269"/>
                  </a:lnTo>
                  <a:lnTo>
                    <a:pt x="3258" y="239"/>
                  </a:lnTo>
                  <a:lnTo>
                    <a:pt x="3288" y="194"/>
                  </a:lnTo>
                  <a:lnTo>
                    <a:pt x="3318" y="164"/>
                  </a:lnTo>
                  <a:lnTo>
                    <a:pt x="3363" y="134"/>
                  </a:lnTo>
                  <a:lnTo>
                    <a:pt x="3393" y="89"/>
                  </a:lnTo>
                  <a:lnTo>
                    <a:pt x="3423" y="60"/>
                  </a:lnTo>
                  <a:lnTo>
                    <a:pt x="3468" y="30"/>
                  </a:lnTo>
                  <a:lnTo>
                    <a:pt x="3498" y="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43" name="Freeform 75"/>
            <p:cNvSpPr>
              <a:spLocks/>
            </p:cNvSpPr>
            <p:nvPr/>
          </p:nvSpPr>
          <p:spPr bwMode="auto">
            <a:xfrm>
              <a:off x="3631" y="862"/>
              <a:ext cx="1309" cy="1396"/>
            </a:xfrm>
            <a:custGeom>
              <a:avLst/>
              <a:gdLst>
                <a:gd name="T0" fmla="*/ 30 w 3498"/>
                <a:gd name="T1" fmla="*/ 3475 h 3490"/>
                <a:gd name="T2" fmla="*/ 105 w 3498"/>
                <a:gd name="T3" fmla="*/ 3475 h 3490"/>
                <a:gd name="T4" fmla="*/ 180 w 3498"/>
                <a:gd name="T5" fmla="*/ 3475 h 3490"/>
                <a:gd name="T6" fmla="*/ 240 w 3498"/>
                <a:gd name="T7" fmla="*/ 3460 h 3490"/>
                <a:gd name="T8" fmla="*/ 315 w 3498"/>
                <a:gd name="T9" fmla="*/ 3460 h 3490"/>
                <a:gd name="T10" fmla="*/ 391 w 3498"/>
                <a:gd name="T11" fmla="*/ 3445 h 3490"/>
                <a:gd name="T12" fmla="*/ 451 w 3498"/>
                <a:gd name="T13" fmla="*/ 3430 h 3490"/>
                <a:gd name="T14" fmla="*/ 526 w 3498"/>
                <a:gd name="T15" fmla="*/ 3400 h 3490"/>
                <a:gd name="T16" fmla="*/ 601 w 3498"/>
                <a:gd name="T17" fmla="*/ 3385 h 3490"/>
                <a:gd name="T18" fmla="*/ 661 w 3498"/>
                <a:gd name="T19" fmla="*/ 3355 h 3490"/>
                <a:gd name="T20" fmla="*/ 736 w 3498"/>
                <a:gd name="T21" fmla="*/ 3325 h 3490"/>
                <a:gd name="T22" fmla="*/ 811 w 3498"/>
                <a:gd name="T23" fmla="*/ 3295 h 3490"/>
                <a:gd name="T24" fmla="*/ 871 w 3498"/>
                <a:gd name="T25" fmla="*/ 3265 h 3490"/>
                <a:gd name="T26" fmla="*/ 946 w 3498"/>
                <a:gd name="T27" fmla="*/ 3236 h 3490"/>
                <a:gd name="T28" fmla="*/ 1021 w 3498"/>
                <a:gd name="T29" fmla="*/ 3191 h 3490"/>
                <a:gd name="T30" fmla="*/ 1081 w 3498"/>
                <a:gd name="T31" fmla="*/ 3146 h 3490"/>
                <a:gd name="T32" fmla="*/ 1156 w 3498"/>
                <a:gd name="T33" fmla="*/ 3101 h 3490"/>
                <a:gd name="T34" fmla="*/ 1231 w 3498"/>
                <a:gd name="T35" fmla="*/ 3056 h 3490"/>
                <a:gd name="T36" fmla="*/ 1291 w 3498"/>
                <a:gd name="T37" fmla="*/ 3011 h 3490"/>
                <a:gd name="T38" fmla="*/ 1366 w 3498"/>
                <a:gd name="T39" fmla="*/ 2951 h 3490"/>
                <a:gd name="T40" fmla="*/ 1441 w 3498"/>
                <a:gd name="T41" fmla="*/ 2891 h 3490"/>
                <a:gd name="T42" fmla="*/ 1501 w 3498"/>
                <a:gd name="T43" fmla="*/ 2831 h 3490"/>
                <a:gd name="T44" fmla="*/ 1576 w 3498"/>
                <a:gd name="T45" fmla="*/ 2771 h 3490"/>
                <a:gd name="T46" fmla="*/ 1651 w 3498"/>
                <a:gd name="T47" fmla="*/ 2711 h 3490"/>
                <a:gd name="T48" fmla="*/ 1711 w 3498"/>
                <a:gd name="T49" fmla="*/ 2651 h 3490"/>
                <a:gd name="T50" fmla="*/ 1787 w 3498"/>
                <a:gd name="T51" fmla="*/ 2576 h 3490"/>
                <a:gd name="T52" fmla="*/ 1847 w 3498"/>
                <a:gd name="T53" fmla="*/ 2501 h 3490"/>
                <a:gd name="T54" fmla="*/ 1922 w 3498"/>
                <a:gd name="T55" fmla="*/ 2427 h 3490"/>
                <a:gd name="T56" fmla="*/ 1997 w 3498"/>
                <a:gd name="T57" fmla="*/ 2352 h 3490"/>
                <a:gd name="T58" fmla="*/ 2057 w 3498"/>
                <a:gd name="T59" fmla="*/ 2262 h 3490"/>
                <a:gd name="T60" fmla="*/ 2132 w 3498"/>
                <a:gd name="T61" fmla="*/ 2187 h 3490"/>
                <a:gd name="T62" fmla="*/ 2207 w 3498"/>
                <a:gd name="T63" fmla="*/ 2097 h 3490"/>
                <a:gd name="T64" fmla="*/ 2267 w 3498"/>
                <a:gd name="T65" fmla="*/ 2007 h 3490"/>
                <a:gd name="T66" fmla="*/ 2342 w 3498"/>
                <a:gd name="T67" fmla="*/ 1917 h 3490"/>
                <a:gd name="T68" fmla="*/ 2417 w 3498"/>
                <a:gd name="T69" fmla="*/ 1827 h 3490"/>
                <a:gd name="T70" fmla="*/ 2477 w 3498"/>
                <a:gd name="T71" fmla="*/ 1722 h 3490"/>
                <a:gd name="T72" fmla="*/ 2552 w 3498"/>
                <a:gd name="T73" fmla="*/ 1618 h 3490"/>
                <a:gd name="T74" fmla="*/ 2627 w 3498"/>
                <a:gd name="T75" fmla="*/ 1513 h 3490"/>
                <a:gd name="T76" fmla="*/ 2687 w 3498"/>
                <a:gd name="T77" fmla="*/ 1408 h 3490"/>
                <a:gd name="T78" fmla="*/ 2762 w 3498"/>
                <a:gd name="T79" fmla="*/ 1303 h 3490"/>
                <a:gd name="T80" fmla="*/ 2837 w 3498"/>
                <a:gd name="T81" fmla="*/ 1198 h 3490"/>
                <a:gd name="T82" fmla="*/ 2897 w 3498"/>
                <a:gd name="T83" fmla="*/ 1078 h 3490"/>
                <a:gd name="T84" fmla="*/ 2972 w 3498"/>
                <a:gd name="T85" fmla="*/ 958 h 3490"/>
                <a:gd name="T86" fmla="*/ 3047 w 3498"/>
                <a:gd name="T87" fmla="*/ 839 h 3490"/>
                <a:gd name="T88" fmla="*/ 3108 w 3498"/>
                <a:gd name="T89" fmla="*/ 719 h 3490"/>
                <a:gd name="T90" fmla="*/ 3183 w 3498"/>
                <a:gd name="T91" fmla="*/ 599 h 3490"/>
                <a:gd name="T92" fmla="*/ 3258 w 3498"/>
                <a:gd name="T93" fmla="*/ 464 h 3490"/>
                <a:gd name="T94" fmla="*/ 3318 w 3498"/>
                <a:gd name="T95" fmla="*/ 329 h 3490"/>
                <a:gd name="T96" fmla="*/ 3393 w 3498"/>
                <a:gd name="T97" fmla="*/ 194 h 3490"/>
                <a:gd name="T98" fmla="*/ 3468 w 3498"/>
                <a:gd name="T99" fmla="*/ 60 h 3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8" h="3490">
                  <a:moveTo>
                    <a:pt x="0" y="3490"/>
                  </a:moveTo>
                  <a:lnTo>
                    <a:pt x="30" y="3475"/>
                  </a:lnTo>
                  <a:lnTo>
                    <a:pt x="75" y="3475"/>
                  </a:lnTo>
                  <a:lnTo>
                    <a:pt x="105" y="3475"/>
                  </a:lnTo>
                  <a:lnTo>
                    <a:pt x="135" y="3475"/>
                  </a:lnTo>
                  <a:lnTo>
                    <a:pt x="180" y="3475"/>
                  </a:lnTo>
                  <a:lnTo>
                    <a:pt x="210" y="3475"/>
                  </a:lnTo>
                  <a:lnTo>
                    <a:pt x="240" y="3460"/>
                  </a:lnTo>
                  <a:lnTo>
                    <a:pt x="285" y="3460"/>
                  </a:lnTo>
                  <a:lnTo>
                    <a:pt x="315" y="3460"/>
                  </a:lnTo>
                  <a:lnTo>
                    <a:pt x="345" y="3445"/>
                  </a:lnTo>
                  <a:lnTo>
                    <a:pt x="391" y="3445"/>
                  </a:lnTo>
                  <a:lnTo>
                    <a:pt x="421" y="3430"/>
                  </a:lnTo>
                  <a:lnTo>
                    <a:pt x="451" y="3430"/>
                  </a:lnTo>
                  <a:lnTo>
                    <a:pt x="496" y="3415"/>
                  </a:lnTo>
                  <a:lnTo>
                    <a:pt x="526" y="3400"/>
                  </a:lnTo>
                  <a:lnTo>
                    <a:pt x="556" y="3400"/>
                  </a:lnTo>
                  <a:lnTo>
                    <a:pt x="601" y="3385"/>
                  </a:lnTo>
                  <a:lnTo>
                    <a:pt x="631" y="3370"/>
                  </a:lnTo>
                  <a:lnTo>
                    <a:pt x="661" y="3355"/>
                  </a:lnTo>
                  <a:lnTo>
                    <a:pt x="706" y="3340"/>
                  </a:lnTo>
                  <a:lnTo>
                    <a:pt x="736" y="3325"/>
                  </a:lnTo>
                  <a:lnTo>
                    <a:pt x="766" y="3310"/>
                  </a:lnTo>
                  <a:lnTo>
                    <a:pt x="811" y="3295"/>
                  </a:lnTo>
                  <a:lnTo>
                    <a:pt x="841" y="3280"/>
                  </a:lnTo>
                  <a:lnTo>
                    <a:pt x="871" y="3265"/>
                  </a:lnTo>
                  <a:lnTo>
                    <a:pt x="916" y="3250"/>
                  </a:lnTo>
                  <a:lnTo>
                    <a:pt x="946" y="3236"/>
                  </a:lnTo>
                  <a:lnTo>
                    <a:pt x="976" y="3206"/>
                  </a:lnTo>
                  <a:lnTo>
                    <a:pt x="1021" y="3191"/>
                  </a:lnTo>
                  <a:lnTo>
                    <a:pt x="1051" y="3176"/>
                  </a:lnTo>
                  <a:lnTo>
                    <a:pt x="1081" y="3146"/>
                  </a:lnTo>
                  <a:lnTo>
                    <a:pt x="1126" y="3131"/>
                  </a:lnTo>
                  <a:lnTo>
                    <a:pt x="1156" y="3101"/>
                  </a:lnTo>
                  <a:lnTo>
                    <a:pt x="1186" y="3086"/>
                  </a:lnTo>
                  <a:lnTo>
                    <a:pt x="1231" y="3056"/>
                  </a:lnTo>
                  <a:lnTo>
                    <a:pt x="1261" y="3026"/>
                  </a:lnTo>
                  <a:lnTo>
                    <a:pt x="1291" y="3011"/>
                  </a:lnTo>
                  <a:lnTo>
                    <a:pt x="1336" y="2981"/>
                  </a:lnTo>
                  <a:lnTo>
                    <a:pt x="1366" y="2951"/>
                  </a:lnTo>
                  <a:lnTo>
                    <a:pt x="1396" y="2921"/>
                  </a:lnTo>
                  <a:lnTo>
                    <a:pt x="1441" y="2891"/>
                  </a:lnTo>
                  <a:lnTo>
                    <a:pt x="1471" y="2861"/>
                  </a:lnTo>
                  <a:lnTo>
                    <a:pt x="1501" y="2831"/>
                  </a:lnTo>
                  <a:lnTo>
                    <a:pt x="1546" y="2801"/>
                  </a:lnTo>
                  <a:lnTo>
                    <a:pt x="1576" y="2771"/>
                  </a:lnTo>
                  <a:lnTo>
                    <a:pt x="1606" y="2741"/>
                  </a:lnTo>
                  <a:lnTo>
                    <a:pt x="1651" y="2711"/>
                  </a:lnTo>
                  <a:lnTo>
                    <a:pt x="1681" y="2681"/>
                  </a:lnTo>
                  <a:lnTo>
                    <a:pt x="1711" y="2651"/>
                  </a:lnTo>
                  <a:lnTo>
                    <a:pt x="1757" y="2606"/>
                  </a:lnTo>
                  <a:lnTo>
                    <a:pt x="1787" y="2576"/>
                  </a:lnTo>
                  <a:lnTo>
                    <a:pt x="1817" y="2531"/>
                  </a:lnTo>
                  <a:lnTo>
                    <a:pt x="1847" y="2501"/>
                  </a:lnTo>
                  <a:lnTo>
                    <a:pt x="1892" y="2471"/>
                  </a:lnTo>
                  <a:lnTo>
                    <a:pt x="1922" y="2427"/>
                  </a:lnTo>
                  <a:lnTo>
                    <a:pt x="1952" y="2382"/>
                  </a:lnTo>
                  <a:lnTo>
                    <a:pt x="1997" y="2352"/>
                  </a:lnTo>
                  <a:lnTo>
                    <a:pt x="2027" y="2307"/>
                  </a:lnTo>
                  <a:lnTo>
                    <a:pt x="2057" y="2262"/>
                  </a:lnTo>
                  <a:lnTo>
                    <a:pt x="2102" y="2232"/>
                  </a:lnTo>
                  <a:lnTo>
                    <a:pt x="2132" y="2187"/>
                  </a:lnTo>
                  <a:lnTo>
                    <a:pt x="2162" y="2142"/>
                  </a:lnTo>
                  <a:lnTo>
                    <a:pt x="2207" y="2097"/>
                  </a:lnTo>
                  <a:lnTo>
                    <a:pt x="2237" y="2052"/>
                  </a:lnTo>
                  <a:lnTo>
                    <a:pt x="2267" y="2007"/>
                  </a:lnTo>
                  <a:lnTo>
                    <a:pt x="2312" y="1962"/>
                  </a:lnTo>
                  <a:lnTo>
                    <a:pt x="2342" y="1917"/>
                  </a:lnTo>
                  <a:lnTo>
                    <a:pt x="2372" y="1872"/>
                  </a:lnTo>
                  <a:lnTo>
                    <a:pt x="2417" y="1827"/>
                  </a:lnTo>
                  <a:lnTo>
                    <a:pt x="2447" y="1767"/>
                  </a:lnTo>
                  <a:lnTo>
                    <a:pt x="2477" y="1722"/>
                  </a:lnTo>
                  <a:lnTo>
                    <a:pt x="2522" y="1677"/>
                  </a:lnTo>
                  <a:lnTo>
                    <a:pt x="2552" y="1618"/>
                  </a:lnTo>
                  <a:lnTo>
                    <a:pt x="2582" y="1573"/>
                  </a:lnTo>
                  <a:lnTo>
                    <a:pt x="2627" y="1513"/>
                  </a:lnTo>
                  <a:lnTo>
                    <a:pt x="2657" y="1468"/>
                  </a:lnTo>
                  <a:lnTo>
                    <a:pt x="2687" y="1408"/>
                  </a:lnTo>
                  <a:lnTo>
                    <a:pt x="2732" y="1363"/>
                  </a:lnTo>
                  <a:lnTo>
                    <a:pt x="2762" y="1303"/>
                  </a:lnTo>
                  <a:lnTo>
                    <a:pt x="2792" y="1243"/>
                  </a:lnTo>
                  <a:lnTo>
                    <a:pt x="2837" y="1198"/>
                  </a:lnTo>
                  <a:lnTo>
                    <a:pt x="2867" y="1138"/>
                  </a:lnTo>
                  <a:lnTo>
                    <a:pt x="2897" y="1078"/>
                  </a:lnTo>
                  <a:lnTo>
                    <a:pt x="2942" y="1018"/>
                  </a:lnTo>
                  <a:lnTo>
                    <a:pt x="2972" y="958"/>
                  </a:lnTo>
                  <a:lnTo>
                    <a:pt x="3002" y="898"/>
                  </a:lnTo>
                  <a:lnTo>
                    <a:pt x="3047" y="839"/>
                  </a:lnTo>
                  <a:lnTo>
                    <a:pt x="3077" y="779"/>
                  </a:lnTo>
                  <a:lnTo>
                    <a:pt x="3108" y="719"/>
                  </a:lnTo>
                  <a:lnTo>
                    <a:pt x="3153" y="659"/>
                  </a:lnTo>
                  <a:lnTo>
                    <a:pt x="3183" y="599"/>
                  </a:lnTo>
                  <a:lnTo>
                    <a:pt x="3213" y="524"/>
                  </a:lnTo>
                  <a:lnTo>
                    <a:pt x="3258" y="464"/>
                  </a:lnTo>
                  <a:lnTo>
                    <a:pt x="3288" y="404"/>
                  </a:lnTo>
                  <a:lnTo>
                    <a:pt x="3318" y="329"/>
                  </a:lnTo>
                  <a:lnTo>
                    <a:pt x="3363" y="269"/>
                  </a:lnTo>
                  <a:lnTo>
                    <a:pt x="3393" y="194"/>
                  </a:lnTo>
                  <a:lnTo>
                    <a:pt x="3423" y="134"/>
                  </a:lnTo>
                  <a:lnTo>
                    <a:pt x="3468" y="60"/>
                  </a:lnTo>
                  <a:lnTo>
                    <a:pt x="3498" y="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44" name="Freeform 76"/>
            <p:cNvSpPr>
              <a:spLocks/>
            </p:cNvSpPr>
            <p:nvPr/>
          </p:nvSpPr>
          <p:spPr bwMode="auto">
            <a:xfrm>
              <a:off x="3631" y="862"/>
              <a:ext cx="1309" cy="1396"/>
            </a:xfrm>
            <a:custGeom>
              <a:avLst/>
              <a:gdLst>
                <a:gd name="T0" fmla="*/ 30 w 3498"/>
                <a:gd name="T1" fmla="*/ 3475 h 3490"/>
                <a:gd name="T2" fmla="*/ 105 w 3498"/>
                <a:gd name="T3" fmla="*/ 3475 h 3490"/>
                <a:gd name="T4" fmla="*/ 180 w 3498"/>
                <a:gd name="T5" fmla="*/ 3475 h 3490"/>
                <a:gd name="T6" fmla="*/ 240 w 3498"/>
                <a:gd name="T7" fmla="*/ 3475 h 3490"/>
                <a:gd name="T8" fmla="*/ 315 w 3498"/>
                <a:gd name="T9" fmla="*/ 3475 h 3490"/>
                <a:gd name="T10" fmla="*/ 391 w 3498"/>
                <a:gd name="T11" fmla="*/ 3475 h 3490"/>
                <a:gd name="T12" fmla="*/ 451 w 3498"/>
                <a:gd name="T13" fmla="*/ 3475 h 3490"/>
                <a:gd name="T14" fmla="*/ 526 w 3498"/>
                <a:gd name="T15" fmla="*/ 3475 h 3490"/>
                <a:gd name="T16" fmla="*/ 601 w 3498"/>
                <a:gd name="T17" fmla="*/ 3460 h 3490"/>
                <a:gd name="T18" fmla="*/ 661 w 3498"/>
                <a:gd name="T19" fmla="*/ 3460 h 3490"/>
                <a:gd name="T20" fmla="*/ 736 w 3498"/>
                <a:gd name="T21" fmla="*/ 3445 h 3490"/>
                <a:gd name="T22" fmla="*/ 811 w 3498"/>
                <a:gd name="T23" fmla="*/ 3445 h 3490"/>
                <a:gd name="T24" fmla="*/ 871 w 3498"/>
                <a:gd name="T25" fmla="*/ 3430 h 3490"/>
                <a:gd name="T26" fmla="*/ 946 w 3498"/>
                <a:gd name="T27" fmla="*/ 3415 h 3490"/>
                <a:gd name="T28" fmla="*/ 1021 w 3498"/>
                <a:gd name="T29" fmla="*/ 3400 h 3490"/>
                <a:gd name="T30" fmla="*/ 1081 w 3498"/>
                <a:gd name="T31" fmla="*/ 3385 h 3490"/>
                <a:gd name="T32" fmla="*/ 1156 w 3498"/>
                <a:gd name="T33" fmla="*/ 3355 h 3490"/>
                <a:gd name="T34" fmla="*/ 1231 w 3498"/>
                <a:gd name="T35" fmla="*/ 3340 h 3490"/>
                <a:gd name="T36" fmla="*/ 1291 w 3498"/>
                <a:gd name="T37" fmla="*/ 3310 h 3490"/>
                <a:gd name="T38" fmla="*/ 1366 w 3498"/>
                <a:gd name="T39" fmla="*/ 3280 h 3490"/>
                <a:gd name="T40" fmla="*/ 1441 w 3498"/>
                <a:gd name="T41" fmla="*/ 3236 h 3490"/>
                <a:gd name="T42" fmla="*/ 1501 w 3498"/>
                <a:gd name="T43" fmla="*/ 3206 h 3490"/>
                <a:gd name="T44" fmla="*/ 1576 w 3498"/>
                <a:gd name="T45" fmla="*/ 3161 h 3490"/>
                <a:gd name="T46" fmla="*/ 1651 w 3498"/>
                <a:gd name="T47" fmla="*/ 3116 h 3490"/>
                <a:gd name="T48" fmla="*/ 1711 w 3498"/>
                <a:gd name="T49" fmla="*/ 3071 h 3490"/>
                <a:gd name="T50" fmla="*/ 1787 w 3498"/>
                <a:gd name="T51" fmla="*/ 3026 h 3490"/>
                <a:gd name="T52" fmla="*/ 1847 w 3498"/>
                <a:gd name="T53" fmla="*/ 2966 h 3490"/>
                <a:gd name="T54" fmla="*/ 1922 w 3498"/>
                <a:gd name="T55" fmla="*/ 2906 h 3490"/>
                <a:gd name="T56" fmla="*/ 1997 w 3498"/>
                <a:gd name="T57" fmla="*/ 2831 h 3490"/>
                <a:gd name="T58" fmla="*/ 2057 w 3498"/>
                <a:gd name="T59" fmla="*/ 2771 h 3490"/>
                <a:gd name="T60" fmla="*/ 2132 w 3498"/>
                <a:gd name="T61" fmla="*/ 2696 h 3490"/>
                <a:gd name="T62" fmla="*/ 2207 w 3498"/>
                <a:gd name="T63" fmla="*/ 2606 h 3490"/>
                <a:gd name="T64" fmla="*/ 2267 w 3498"/>
                <a:gd name="T65" fmla="*/ 2531 h 3490"/>
                <a:gd name="T66" fmla="*/ 2342 w 3498"/>
                <a:gd name="T67" fmla="*/ 2427 h 3490"/>
                <a:gd name="T68" fmla="*/ 2417 w 3498"/>
                <a:gd name="T69" fmla="*/ 2337 h 3490"/>
                <a:gd name="T70" fmla="*/ 2477 w 3498"/>
                <a:gd name="T71" fmla="*/ 2232 h 3490"/>
                <a:gd name="T72" fmla="*/ 2552 w 3498"/>
                <a:gd name="T73" fmla="*/ 2127 h 3490"/>
                <a:gd name="T74" fmla="*/ 2627 w 3498"/>
                <a:gd name="T75" fmla="*/ 2007 h 3490"/>
                <a:gd name="T76" fmla="*/ 2687 w 3498"/>
                <a:gd name="T77" fmla="*/ 1887 h 3490"/>
                <a:gd name="T78" fmla="*/ 2762 w 3498"/>
                <a:gd name="T79" fmla="*/ 1767 h 3490"/>
                <a:gd name="T80" fmla="*/ 2837 w 3498"/>
                <a:gd name="T81" fmla="*/ 1633 h 3490"/>
                <a:gd name="T82" fmla="*/ 2897 w 3498"/>
                <a:gd name="T83" fmla="*/ 1483 h 3490"/>
                <a:gd name="T84" fmla="*/ 2972 w 3498"/>
                <a:gd name="T85" fmla="*/ 1333 h 3490"/>
                <a:gd name="T86" fmla="*/ 3047 w 3498"/>
                <a:gd name="T87" fmla="*/ 1183 h 3490"/>
                <a:gd name="T88" fmla="*/ 3108 w 3498"/>
                <a:gd name="T89" fmla="*/ 1018 h 3490"/>
                <a:gd name="T90" fmla="*/ 3183 w 3498"/>
                <a:gd name="T91" fmla="*/ 854 h 3490"/>
                <a:gd name="T92" fmla="*/ 3258 w 3498"/>
                <a:gd name="T93" fmla="*/ 674 h 3490"/>
                <a:gd name="T94" fmla="*/ 3318 w 3498"/>
                <a:gd name="T95" fmla="*/ 494 h 3490"/>
                <a:gd name="T96" fmla="*/ 3393 w 3498"/>
                <a:gd name="T97" fmla="*/ 299 h 3490"/>
                <a:gd name="T98" fmla="*/ 3468 w 3498"/>
                <a:gd name="T99" fmla="*/ 89 h 3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8" h="3490">
                  <a:moveTo>
                    <a:pt x="0" y="3490"/>
                  </a:moveTo>
                  <a:lnTo>
                    <a:pt x="30" y="3475"/>
                  </a:lnTo>
                  <a:lnTo>
                    <a:pt x="75" y="3475"/>
                  </a:lnTo>
                  <a:lnTo>
                    <a:pt x="105" y="3475"/>
                  </a:lnTo>
                  <a:lnTo>
                    <a:pt x="135" y="3475"/>
                  </a:lnTo>
                  <a:lnTo>
                    <a:pt x="180" y="3475"/>
                  </a:lnTo>
                  <a:lnTo>
                    <a:pt x="210" y="3475"/>
                  </a:lnTo>
                  <a:lnTo>
                    <a:pt x="240" y="3475"/>
                  </a:lnTo>
                  <a:lnTo>
                    <a:pt x="285" y="3475"/>
                  </a:lnTo>
                  <a:lnTo>
                    <a:pt x="315" y="3475"/>
                  </a:lnTo>
                  <a:lnTo>
                    <a:pt x="345" y="3475"/>
                  </a:lnTo>
                  <a:lnTo>
                    <a:pt x="391" y="3475"/>
                  </a:lnTo>
                  <a:lnTo>
                    <a:pt x="421" y="3475"/>
                  </a:lnTo>
                  <a:lnTo>
                    <a:pt x="451" y="3475"/>
                  </a:lnTo>
                  <a:lnTo>
                    <a:pt x="496" y="3475"/>
                  </a:lnTo>
                  <a:lnTo>
                    <a:pt x="526" y="3475"/>
                  </a:lnTo>
                  <a:lnTo>
                    <a:pt x="556" y="3475"/>
                  </a:lnTo>
                  <a:lnTo>
                    <a:pt x="601" y="3460"/>
                  </a:lnTo>
                  <a:lnTo>
                    <a:pt x="631" y="3460"/>
                  </a:lnTo>
                  <a:lnTo>
                    <a:pt x="661" y="3460"/>
                  </a:lnTo>
                  <a:lnTo>
                    <a:pt x="706" y="3460"/>
                  </a:lnTo>
                  <a:lnTo>
                    <a:pt x="736" y="3445"/>
                  </a:lnTo>
                  <a:lnTo>
                    <a:pt x="766" y="3445"/>
                  </a:lnTo>
                  <a:lnTo>
                    <a:pt x="811" y="3445"/>
                  </a:lnTo>
                  <a:lnTo>
                    <a:pt x="841" y="3430"/>
                  </a:lnTo>
                  <a:lnTo>
                    <a:pt x="871" y="3430"/>
                  </a:lnTo>
                  <a:lnTo>
                    <a:pt x="916" y="3415"/>
                  </a:lnTo>
                  <a:lnTo>
                    <a:pt x="946" y="3415"/>
                  </a:lnTo>
                  <a:lnTo>
                    <a:pt x="976" y="3400"/>
                  </a:lnTo>
                  <a:lnTo>
                    <a:pt x="1021" y="3400"/>
                  </a:lnTo>
                  <a:lnTo>
                    <a:pt x="1051" y="3385"/>
                  </a:lnTo>
                  <a:lnTo>
                    <a:pt x="1081" y="3385"/>
                  </a:lnTo>
                  <a:lnTo>
                    <a:pt x="1126" y="3370"/>
                  </a:lnTo>
                  <a:lnTo>
                    <a:pt x="1156" y="3355"/>
                  </a:lnTo>
                  <a:lnTo>
                    <a:pt x="1186" y="3340"/>
                  </a:lnTo>
                  <a:lnTo>
                    <a:pt x="1231" y="3340"/>
                  </a:lnTo>
                  <a:lnTo>
                    <a:pt x="1261" y="3325"/>
                  </a:lnTo>
                  <a:lnTo>
                    <a:pt x="1291" y="3310"/>
                  </a:lnTo>
                  <a:lnTo>
                    <a:pt x="1336" y="3295"/>
                  </a:lnTo>
                  <a:lnTo>
                    <a:pt x="1366" y="3280"/>
                  </a:lnTo>
                  <a:lnTo>
                    <a:pt x="1396" y="3265"/>
                  </a:lnTo>
                  <a:lnTo>
                    <a:pt x="1441" y="3236"/>
                  </a:lnTo>
                  <a:lnTo>
                    <a:pt x="1471" y="3221"/>
                  </a:lnTo>
                  <a:lnTo>
                    <a:pt x="1501" y="3206"/>
                  </a:lnTo>
                  <a:lnTo>
                    <a:pt x="1546" y="3191"/>
                  </a:lnTo>
                  <a:lnTo>
                    <a:pt x="1576" y="3161"/>
                  </a:lnTo>
                  <a:lnTo>
                    <a:pt x="1606" y="3146"/>
                  </a:lnTo>
                  <a:lnTo>
                    <a:pt x="1651" y="3116"/>
                  </a:lnTo>
                  <a:lnTo>
                    <a:pt x="1681" y="3101"/>
                  </a:lnTo>
                  <a:lnTo>
                    <a:pt x="1711" y="3071"/>
                  </a:lnTo>
                  <a:lnTo>
                    <a:pt x="1757" y="3041"/>
                  </a:lnTo>
                  <a:lnTo>
                    <a:pt x="1787" y="3026"/>
                  </a:lnTo>
                  <a:lnTo>
                    <a:pt x="1817" y="2996"/>
                  </a:lnTo>
                  <a:lnTo>
                    <a:pt x="1847" y="2966"/>
                  </a:lnTo>
                  <a:lnTo>
                    <a:pt x="1892" y="2936"/>
                  </a:lnTo>
                  <a:lnTo>
                    <a:pt x="1922" y="2906"/>
                  </a:lnTo>
                  <a:lnTo>
                    <a:pt x="1952" y="2876"/>
                  </a:lnTo>
                  <a:lnTo>
                    <a:pt x="1997" y="2831"/>
                  </a:lnTo>
                  <a:lnTo>
                    <a:pt x="2027" y="2801"/>
                  </a:lnTo>
                  <a:lnTo>
                    <a:pt x="2057" y="2771"/>
                  </a:lnTo>
                  <a:lnTo>
                    <a:pt x="2102" y="2726"/>
                  </a:lnTo>
                  <a:lnTo>
                    <a:pt x="2132" y="2696"/>
                  </a:lnTo>
                  <a:lnTo>
                    <a:pt x="2162" y="2651"/>
                  </a:lnTo>
                  <a:lnTo>
                    <a:pt x="2207" y="2606"/>
                  </a:lnTo>
                  <a:lnTo>
                    <a:pt x="2237" y="2561"/>
                  </a:lnTo>
                  <a:lnTo>
                    <a:pt x="2267" y="2531"/>
                  </a:lnTo>
                  <a:lnTo>
                    <a:pt x="2312" y="2486"/>
                  </a:lnTo>
                  <a:lnTo>
                    <a:pt x="2342" y="2427"/>
                  </a:lnTo>
                  <a:lnTo>
                    <a:pt x="2372" y="2382"/>
                  </a:lnTo>
                  <a:lnTo>
                    <a:pt x="2417" y="2337"/>
                  </a:lnTo>
                  <a:lnTo>
                    <a:pt x="2447" y="2292"/>
                  </a:lnTo>
                  <a:lnTo>
                    <a:pt x="2477" y="2232"/>
                  </a:lnTo>
                  <a:lnTo>
                    <a:pt x="2522" y="2187"/>
                  </a:lnTo>
                  <a:lnTo>
                    <a:pt x="2552" y="2127"/>
                  </a:lnTo>
                  <a:lnTo>
                    <a:pt x="2582" y="2067"/>
                  </a:lnTo>
                  <a:lnTo>
                    <a:pt x="2627" y="2007"/>
                  </a:lnTo>
                  <a:lnTo>
                    <a:pt x="2657" y="1947"/>
                  </a:lnTo>
                  <a:lnTo>
                    <a:pt x="2687" y="1887"/>
                  </a:lnTo>
                  <a:lnTo>
                    <a:pt x="2732" y="1827"/>
                  </a:lnTo>
                  <a:lnTo>
                    <a:pt x="2762" y="1767"/>
                  </a:lnTo>
                  <a:lnTo>
                    <a:pt x="2792" y="1692"/>
                  </a:lnTo>
                  <a:lnTo>
                    <a:pt x="2837" y="1633"/>
                  </a:lnTo>
                  <a:lnTo>
                    <a:pt x="2867" y="1558"/>
                  </a:lnTo>
                  <a:lnTo>
                    <a:pt x="2897" y="1483"/>
                  </a:lnTo>
                  <a:lnTo>
                    <a:pt x="2942" y="1408"/>
                  </a:lnTo>
                  <a:lnTo>
                    <a:pt x="2972" y="1333"/>
                  </a:lnTo>
                  <a:lnTo>
                    <a:pt x="3002" y="1258"/>
                  </a:lnTo>
                  <a:lnTo>
                    <a:pt x="3047" y="1183"/>
                  </a:lnTo>
                  <a:lnTo>
                    <a:pt x="3077" y="1108"/>
                  </a:lnTo>
                  <a:lnTo>
                    <a:pt x="3108" y="1018"/>
                  </a:lnTo>
                  <a:lnTo>
                    <a:pt x="3153" y="943"/>
                  </a:lnTo>
                  <a:lnTo>
                    <a:pt x="3183" y="854"/>
                  </a:lnTo>
                  <a:lnTo>
                    <a:pt x="3213" y="764"/>
                  </a:lnTo>
                  <a:lnTo>
                    <a:pt x="3258" y="674"/>
                  </a:lnTo>
                  <a:lnTo>
                    <a:pt x="3288" y="584"/>
                  </a:lnTo>
                  <a:lnTo>
                    <a:pt x="3318" y="494"/>
                  </a:lnTo>
                  <a:lnTo>
                    <a:pt x="3363" y="389"/>
                  </a:lnTo>
                  <a:lnTo>
                    <a:pt x="3393" y="299"/>
                  </a:lnTo>
                  <a:lnTo>
                    <a:pt x="3423" y="194"/>
                  </a:lnTo>
                  <a:lnTo>
                    <a:pt x="3468" y="89"/>
                  </a:lnTo>
                  <a:lnTo>
                    <a:pt x="3498" y="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45" name="Freeform 77"/>
            <p:cNvSpPr>
              <a:spLocks/>
            </p:cNvSpPr>
            <p:nvPr/>
          </p:nvSpPr>
          <p:spPr bwMode="auto">
            <a:xfrm>
              <a:off x="3631" y="862"/>
              <a:ext cx="1309" cy="1396"/>
            </a:xfrm>
            <a:custGeom>
              <a:avLst/>
              <a:gdLst>
                <a:gd name="T0" fmla="*/ 30 w 3498"/>
                <a:gd name="T1" fmla="*/ 3475 h 3490"/>
                <a:gd name="T2" fmla="*/ 105 w 3498"/>
                <a:gd name="T3" fmla="*/ 3475 h 3490"/>
                <a:gd name="T4" fmla="*/ 180 w 3498"/>
                <a:gd name="T5" fmla="*/ 3475 h 3490"/>
                <a:gd name="T6" fmla="*/ 240 w 3498"/>
                <a:gd name="T7" fmla="*/ 3475 h 3490"/>
                <a:gd name="T8" fmla="*/ 315 w 3498"/>
                <a:gd name="T9" fmla="*/ 3475 h 3490"/>
                <a:gd name="T10" fmla="*/ 391 w 3498"/>
                <a:gd name="T11" fmla="*/ 3475 h 3490"/>
                <a:gd name="T12" fmla="*/ 451 w 3498"/>
                <a:gd name="T13" fmla="*/ 3475 h 3490"/>
                <a:gd name="T14" fmla="*/ 526 w 3498"/>
                <a:gd name="T15" fmla="*/ 3475 h 3490"/>
                <a:gd name="T16" fmla="*/ 601 w 3498"/>
                <a:gd name="T17" fmla="*/ 3475 h 3490"/>
                <a:gd name="T18" fmla="*/ 661 w 3498"/>
                <a:gd name="T19" fmla="*/ 3475 h 3490"/>
                <a:gd name="T20" fmla="*/ 736 w 3498"/>
                <a:gd name="T21" fmla="*/ 3475 h 3490"/>
                <a:gd name="T22" fmla="*/ 811 w 3498"/>
                <a:gd name="T23" fmla="*/ 3475 h 3490"/>
                <a:gd name="T24" fmla="*/ 871 w 3498"/>
                <a:gd name="T25" fmla="*/ 3475 h 3490"/>
                <a:gd name="T26" fmla="*/ 946 w 3498"/>
                <a:gd name="T27" fmla="*/ 3475 h 3490"/>
                <a:gd name="T28" fmla="*/ 1021 w 3498"/>
                <a:gd name="T29" fmla="*/ 3475 h 3490"/>
                <a:gd name="T30" fmla="*/ 1081 w 3498"/>
                <a:gd name="T31" fmla="*/ 3475 h 3490"/>
                <a:gd name="T32" fmla="*/ 1156 w 3498"/>
                <a:gd name="T33" fmla="*/ 3475 h 3490"/>
                <a:gd name="T34" fmla="*/ 1231 w 3498"/>
                <a:gd name="T35" fmla="*/ 3475 h 3490"/>
                <a:gd name="T36" fmla="*/ 1291 w 3498"/>
                <a:gd name="T37" fmla="*/ 3475 h 3490"/>
                <a:gd name="T38" fmla="*/ 1366 w 3498"/>
                <a:gd name="T39" fmla="*/ 3475 h 3490"/>
                <a:gd name="T40" fmla="*/ 1441 w 3498"/>
                <a:gd name="T41" fmla="*/ 3460 h 3490"/>
                <a:gd name="T42" fmla="*/ 1501 w 3498"/>
                <a:gd name="T43" fmla="*/ 3460 h 3490"/>
                <a:gd name="T44" fmla="*/ 1576 w 3498"/>
                <a:gd name="T45" fmla="*/ 3460 h 3490"/>
                <a:gd name="T46" fmla="*/ 1651 w 3498"/>
                <a:gd name="T47" fmla="*/ 3445 h 3490"/>
                <a:gd name="T48" fmla="*/ 1711 w 3498"/>
                <a:gd name="T49" fmla="*/ 3430 h 3490"/>
                <a:gd name="T50" fmla="*/ 1787 w 3498"/>
                <a:gd name="T51" fmla="*/ 3415 h 3490"/>
                <a:gd name="T52" fmla="*/ 1847 w 3498"/>
                <a:gd name="T53" fmla="*/ 3400 h 3490"/>
                <a:gd name="T54" fmla="*/ 1922 w 3498"/>
                <a:gd name="T55" fmla="*/ 3385 h 3490"/>
                <a:gd name="T56" fmla="*/ 1997 w 3498"/>
                <a:gd name="T57" fmla="*/ 3370 h 3490"/>
                <a:gd name="T58" fmla="*/ 2057 w 3498"/>
                <a:gd name="T59" fmla="*/ 3340 h 3490"/>
                <a:gd name="T60" fmla="*/ 2132 w 3498"/>
                <a:gd name="T61" fmla="*/ 3295 h 3490"/>
                <a:gd name="T62" fmla="*/ 2207 w 3498"/>
                <a:gd name="T63" fmla="*/ 3265 h 3490"/>
                <a:gd name="T64" fmla="*/ 2267 w 3498"/>
                <a:gd name="T65" fmla="*/ 3221 h 3490"/>
                <a:gd name="T66" fmla="*/ 2342 w 3498"/>
                <a:gd name="T67" fmla="*/ 3161 h 3490"/>
                <a:gd name="T68" fmla="*/ 2417 w 3498"/>
                <a:gd name="T69" fmla="*/ 3101 h 3490"/>
                <a:gd name="T70" fmla="*/ 2477 w 3498"/>
                <a:gd name="T71" fmla="*/ 3041 h 3490"/>
                <a:gd name="T72" fmla="*/ 2552 w 3498"/>
                <a:gd name="T73" fmla="*/ 2951 h 3490"/>
                <a:gd name="T74" fmla="*/ 2627 w 3498"/>
                <a:gd name="T75" fmla="*/ 2861 h 3490"/>
                <a:gd name="T76" fmla="*/ 2687 w 3498"/>
                <a:gd name="T77" fmla="*/ 2756 h 3490"/>
                <a:gd name="T78" fmla="*/ 2762 w 3498"/>
                <a:gd name="T79" fmla="*/ 2636 h 3490"/>
                <a:gd name="T80" fmla="*/ 2837 w 3498"/>
                <a:gd name="T81" fmla="*/ 2501 h 3490"/>
                <a:gd name="T82" fmla="*/ 2897 w 3498"/>
                <a:gd name="T83" fmla="*/ 2337 h 3490"/>
                <a:gd name="T84" fmla="*/ 2972 w 3498"/>
                <a:gd name="T85" fmla="*/ 2172 h 3490"/>
                <a:gd name="T86" fmla="*/ 3047 w 3498"/>
                <a:gd name="T87" fmla="*/ 1962 h 3490"/>
                <a:gd name="T88" fmla="*/ 3108 w 3498"/>
                <a:gd name="T89" fmla="*/ 1752 h 3490"/>
                <a:gd name="T90" fmla="*/ 3183 w 3498"/>
                <a:gd name="T91" fmla="*/ 1498 h 3490"/>
                <a:gd name="T92" fmla="*/ 3258 w 3498"/>
                <a:gd name="T93" fmla="*/ 1228 h 3490"/>
                <a:gd name="T94" fmla="*/ 3318 w 3498"/>
                <a:gd name="T95" fmla="*/ 913 h 3490"/>
                <a:gd name="T96" fmla="*/ 3393 w 3498"/>
                <a:gd name="T97" fmla="*/ 569 h 3490"/>
                <a:gd name="T98" fmla="*/ 3468 w 3498"/>
                <a:gd name="T99" fmla="*/ 194 h 3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98" h="3490">
                  <a:moveTo>
                    <a:pt x="0" y="3490"/>
                  </a:moveTo>
                  <a:lnTo>
                    <a:pt x="30" y="3475"/>
                  </a:lnTo>
                  <a:lnTo>
                    <a:pt x="75" y="3475"/>
                  </a:lnTo>
                  <a:lnTo>
                    <a:pt x="105" y="3475"/>
                  </a:lnTo>
                  <a:lnTo>
                    <a:pt x="135" y="3475"/>
                  </a:lnTo>
                  <a:lnTo>
                    <a:pt x="180" y="3475"/>
                  </a:lnTo>
                  <a:lnTo>
                    <a:pt x="210" y="3475"/>
                  </a:lnTo>
                  <a:lnTo>
                    <a:pt x="240" y="3475"/>
                  </a:lnTo>
                  <a:lnTo>
                    <a:pt x="285" y="3475"/>
                  </a:lnTo>
                  <a:lnTo>
                    <a:pt x="315" y="3475"/>
                  </a:lnTo>
                  <a:lnTo>
                    <a:pt x="345" y="3475"/>
                  </a:lnTo>
                  <a:lnTo>
                    <a:pt x="391" y="3475"/>
                  </a:lnTo>
                  <a:lnTo>
                    <a:pt x="421" y="3475"/>
                  </a:lnTo>
                  <a:lnTo>
                    <a:pt x="451" y="3475"/>
                  </a:lnTo>
                  <a:lnTo>
                    <a:pt x="496" y="3475"/>
                  </a:lnTo>
                  <a:lnTo>
                    <a:pt x="526" y="3475"/>
                  </a:lnTo>
                  <a:lnTo>
                    <a:pt x="556" y="3475"/>
                  </a:lnTo>
                  <a:lnTo>
                    <a:pt x="601" y="3475"/>
                  </a:lnTo>
                  <a:lnTo>
                    <a:pt x="631" y="3475"/>
                  </a:lnTo>
                  <a:lnTo>
                    <a:pt x="661" y="3475"/>
                  </a:lnTo>
                  <a:lnTo>
                    <a:pt x="706" y="3475"/>
                  </a:lnTo>
                  <a:lnTo>
                    <a:pt x="736" y="3475"/>
                  </a:lnTo>
                  <a:lnTo>
                    <a:pt x="766" y="3475"/>
                  </a:lnTo>
                  <a:lnTo>
                    <a:pt x="811" y="3475"/>
                  </a:lnTo>
                  <a:lnTo>
                    <a:pt x="841" y="3475"/>
                  </a:lnTo>
                  <a:lnTo>
                    <a:pt x="871" y="3475"/>
                  </a:lnTo>
                  <a:lnTo>
                    <a:pt x="916" y="3475"/>
                  </a:lnTo>
                  <a:lnTo>
                    <a:pt x="946" y="3475"/>
                  </a:lnTo>
                  <a:lnTo>
                    <a:pt x="976" y="3475"/>
                  </a:lnTo>
                  <a:lnTo>
                    <a:pt x="1021" y="3475"/>
                  </a:lnTo>
                  <a:lnTo>
                    <a:pt x="1051" y="3475"/>
                  </a:lnTo>
                  <a:lnTo>
                    <a:pt x="1081" y="3475"/>
                  </a:lnTo>
                  <a:lnTo>
                    <a:pt x="1126" y="3475"/>
                  </a:lnTo>
                  <a:lnTo>
                    <a:pt x="1156" y="3475"/>
                  </a:lnTo>
                  <a:lnTo>
                    <a:pt x="1186" y="3475"/>
                  </a:lnTo>
                  <a:lnTo>
                    <a:pt x="1231" y="3475"/>
                  </a:lnTo>
                  <a:lnTo>
                    <a:pt x="1261" y="3475"/>
                  </a:lnTo>
                  <a:lnTo>
                    <a:pt x="1291" y="3475"/>
                  </a:lnTo>
                  <a:lnTo>
                    <a:pt x="1336" y="3475"/>
                  </a:lnTo>
                  <a:lnTo>
                    <a:pt x="1366" y="3475"/>
                  </a:lnTo>
                  <a:lnTo>
                    <a:pt x="1396" y="3475"/>
                  </a:lnTo>
                  <a:lnTo>
                    <a:pt x="1441" y="3460"/>
                  </a:lnTo>
                  <a:lnTo>
                    <a:pt x="1471" y="3460"/>
                  </a:lnTo>
                  <a:lnTo>
                    <a:pt x="1501" y="3460"/>
                  </a:lnTo>
                  <a:lnTo>
                    <a:pt x="1546" y="3460"/>
                  </a:lnTo>
                  <a:lnTo>
                    <a:pt x="1576" y="3460"/>
                  </a:lnTo>
                  <a:lnTo>
                    <a:pt x="1606" y="3445"/>
                  </a:lnTo>
                  <a:lnTo>
                    <a:pt x="1651" y="3445"/>
                  </a:lnTo>
                  <a:lnTo>
                    <a:pt x="1681" y="3445"/>
                  </a:lnTo>
                  <a:lnTo>
                    <a:pt x="1711" y="3430"/>
                  </a:lnTo>
                  <a:lnTo>
                    <a:pt x="1757" y="3430"/>
                  </a:lnTo>
                  <a:lnTo>
                    <a:pt x="1787" y="3415"/>
                  </a:lnTo>
                  <a:lnTo>
                    <a:pt x="1817" y="3415"/>
                  </a:lnTo>
                  <a:lnTo>
                    <a:pt x="1847" y="3400"/>
                  </a:lnTo>
                  <a:lnTo>
                    <a:pt x="1892" y="3400"/>
                  </a:lnTo>
                  <a:lnTo>
                    <a:pt x="1922" y="3385"/>
                  </a:lnTo>
                  <a:lnTo>
                    <a:pt x="1952" y="3370"/>
                  </a:lnTo>
                  <a:lnTo>
                    <a:pt x="1997" y="3370"/>
                  </a:lnTo>
                  <a:lnTo>
                    <a:pt x="2027" y="3355"/>
                  </a:lnTo>
                  <a:lnTo>
                    <a:pt x="2057" y="3340"/>
                  </a:lnTo>
                  <a:lnTo>
                    <a:pt x="2102" y="3325"/>
                  </a:lnTo>
                  <a:lnTo>
                    <a:pt x="2132" y="3295"/>
                  </a:lnTo>
                  <a:lnTo>
                    <a:pt x="2162" y="3280"/>
                  </a:lnTo>
                  <a:lnTo>
                    <a:pt x="2207" y="3265"/>
                  </a:lnTo>
                  <a:lnTo>
                    <a:pt x="2237" y="3236"/>
                  </a:lnTo>
                  <a:lnTo>
                    <a:pt x="2267" y="3221"/>
                  </a:lnTo>
                  <a:lnTo>
                    <a:pt x="2312" y="3191"/>
                  </a:lnTo>
                  <a:lnTo>
                    <a:pt x="2342" y="3161"/>
                  </a:lnTo>
                  <a:lnTo>
                    <a:pt x="2372" y="3131"/>
                  </a:lnTo>
                  <a:lnTo>
                    <a:pt x="2417" y="3101"/>
                  </a:lnTo>
                  <a:lnTo>
                    <a:pt x="2447" y="3071"/>
                  </a:lnTo>
                  <a:lnTo>
                    <a:pt x="2477" y="3041"/>
                  </a:lnTo>
                  <a:lnTo>
                    <a:pt x="2522" y="2996"/>
                  </a:lnTo>
                  <a:lnTo>
                    <a:pt x="2552" y="2951"/>
                  </a:lnTo>
                  <a:lnTo>
                    <a:pt x="2582" y="2906"/>
                  </a:lnTo>
                  <a:lnTo>
                    <a:pt x="2627" y="2861"/>
                  </a:lnTo>
                  <a:lnTo>
                    <a:pt x="2657" y="2816"/>
                  </a:lnTo>
                  <a:lnTo>
                    <a:pt x="2687" y="2756"/>
                  </a:lnTo>
                  <a:lnTo>
                    <a:pt x="2732" y="2696"/>
                  </a:lnTo>
                  <a:lnTo>
                    <a:pt x="2762" y="2636"/>
                  </a:lnTo>
                  <a:lnTo>
                    <a:pt x="2792" y="2561"/>
                  </a:lnTo>
                  <a:lnTo>
                    <a:pt x="2837" y="2501"/>
                  </a:lnTo>
                  <a:lnTo>
                    <a:pt x="2867" y="2427"/>
                  </a:lnTo>
                  <a:lnTo>
                    <a:pt x="2897" y="2337"/>
                  </a:lnTo>
                  <a:lnTo>
                    <a:pt x="2942" y="2262"/>
                  </a:lnTo>
                  <a:lnTo>
                    <a:pt x="2972" y="2172"/>
                  </a:lnTo>
                  <a:lnTo>
                    <a:pt x="3002" y="2067"/>
                  </a:lnTo>
                  <a:lnTo>
                    <a:pt x="3047" y="1962"/>
                  </a:lnTo>
                  <a:lnTo>
                    <a:pt x="3077" y="1857"/>
                  </a:lnTo>
                  <a:lnTo>
                    <a:pt x="3108" y="1752"/>
                  </a:lnTo>
                  <a:lnTo>
                    <a:pt x="3153" y="1633"/>
                  </a:lnTo>
                  <a:lnTo>
                    <a:pt x="3183" y="1498"/>
                  </a:lnTo>
                  <a:lnTo>
                    <a:pt x="3213" y="1363"/>
                  </a:lnTo>
                  <a:lnTo>
                    <a:pt x="3258" y="1228"/>
                  </a:lnTo>
                  <a:lnTo>
                    <a:pt x="3288" y="1078"/>
                  </a:lnTo>
                  <a:lnTo>
                    <a:pt x="3318" y="913"/>
                  </a:lnTo>
                  <a:lnTo>
                    <a:pt x="3363" y="749"/>
                  </a:lnTo>
                  <a:lnTo>
                    <a:pt x="3393" y="569"/>
                  </a:lnTo>
                  <a:lnTo>
                    <a:pt x="3423" y="389"/>
                  </a:lnTo>
                  <a:lnTo>
                    <a:pt x="3468" y="194"/>
                  </a:lnTo>
                  <a:lnTo>
                    <a:pt x="3498" y="0"/>
                  </a:ln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8446" name="Object 78"/>
            <p:cNvGraphicFramePr>
              <a:graphicFrameLocks noChangeAspect="1"/>
            </p:cNvGraphicFramePr>
            <p:nvPr/>
          </p:nvGraphicFramePr>
          <p:xfrm>
            <a:off x="4089" y="1359"/>
            <a:ext cx="21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69" name="Equation" r:id="rId13" imgW="368140" imgH="355446" progId="Equation.DSMT4">
                    <p:embed/>
                  </p:oleObj>
                </mc:Choice>
                <mc:Fallback>
                  <p:oleObj name="Equation" r:id="rId13" imgW="368140" imgH="355446" progId="Equation.DSMT4">
                    <p:embed/>
                    <p:pic>
                      <p:nvPicPr>
                        <p:cNvPr id="0" name="Picture 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9" y="1359"/>
                          <a:ext cx="217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48" name="Object 80"/>
            <p:cNvGraphicFramePr>
              <a:graphicFrameLocks noChangeAspect="1"/>
            </p:cNvGraphicFramePr>
            <p:nvPr/>
          </p:nvGraphicFramePr>
          <p:xfrm>
            <a:off x="3505" y="2417"/>
            <a:ext cx="105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70" name="Equation" r:id="rId15" imgW="177646" imgH="190335" progId="Equation.DSMT4">
                    <p:embed/>
                  </p:oleObj>
                </mc:Choice>
                <mc:Fallback>
                  <p:oleObj name="Equation" r:id="rId15" imgW="177646" imgH="190335" progId="Equation.DSMT4">
                    <p:embed/>
                    <p:pic>
                      <p:nvPicPr>
                        <p:cNvPr id="0" name="Picture 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" y="2417"/>
                          <a:ext cx="105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49" name="Object 81"/>
            <p:cNvGraphicFramePr>
              <a:graphicFrameLocks noChangeAspect="1"/>
            </p:cNvGraphicFramePr>
            <p:nvPr/>
          </p:nvGraphicFramePr>
          <p:xfrm>
            <a:off x="3442" y="557"/>
            <a:ext cx="135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71" name="Equation" r:id="rId17" imgW="228600" imgH="279400" progId="Equation.DSMT4">
                    <p:embed/>
                  </p:oleObj>
                </mc:Choice>
                <mc:Fallback>
                  <p:oleObj name="Equation" r:id="rId17" imgW="228600" imgH="279400" progId="Equation.DSMT4">
                    <p:embed/>
                    <p:pic>
                      <p:nvPicPr>
                        <p:cNvPr id="0" name="Picture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2" y="557"/>
                          <a:ext cx="135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50" name="Object 82"/>
            <p:cNvGraphicFramePr>
              <a:graphicFrameLocks noChangeAspect="1"/>
            </p:cNvGraphicFramePr>
            <p:nvPr/>
          </p:nvGraphicFramePr>
          <p:xfrm>
            <a:off x="5219" y="2281"/>
            <a:ext cx="135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72" name="Equation" r:id="rId19" imgW="228501" imgH="215806" progId="Equation.DSMT4">
                    <p:embed/>
                  </p:oleObj>
                </mc:Choice>
                <mc:Fallback>
                  <p:oleObj name="Equation" r:id="rId19" imgW="228501" imgH="215806" progId="Equation.DSMT4">
                    <p:embed/>
                    <p:pic>
                      <p:nvPicPr>
                        <p:cNvPr id="0" name="Picture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9" y="2281"/>
                          <a:ext cx="135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51" name="Object 83"/>
            <p:cNvGraphicFramePr>
              <a:graphicFrameLocks noChangeAspect="1"/>
            </p:cNvGraphicFramePr>
            <p:nvPr/>
          </p:nvGraphicFramePr>
          <p:xfrm>
            <a:off x="3470" y="2252"/>
            <a:ext cx="135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73" name="Equation" r:id="rId21" imgW="228600" imgH="241300" progId="Equation.DSMT4">
                    <p:embed/>
                  </p:oleObj>
                </mc:Choice>
                <mc:Fallback>
                  <p:oleObj name="Equation" r:id="rId21" imgW="228600" imgH="241300" progId="Equation.DSMT4">
                    <p:embed/>
                    <p:pic>
                      <p:nvPicPr>
                        <p:cNvPr id="0" name="Picture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252"/>
                          <a:ext cx="135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53" name="Object 85"/>
            <p:cNvGraphicFramePr>
              <a:graphicFrameLocks noChangeAspect="1"/>
            </p:cNvGraphicFramePr>
            <p:nvPr/>
          </p:nvGraphicFramePr>
          <p:xfrm>
            <a:off x="4241" y="1616"/>
            <a:ext cx="16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74" name="Equation" r:id="rId23" imgW="279279" imgH="304668" progId="Equation.DSMT4">
                    <p:embed/>
                  </p:oleObj>
                </mc:Choice>
                <mc:Fallback>
                  <p:oleObj name="Equation" r:id="rId23" imgW="279279" imgH="304668" progId="Equation.DSMT4">
                    <p:embed/>
                    <p:pic>
                      <p:nvPicPr>
                        <p:cNvPr id="0" name="Picture 2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616"/>
                          <a:ext cx="165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54" name="Object 86"/>
            <p:cNvGraphicFramePr>
              <a:graphicFrameLocks noChangeAspect="1"/>
            </p:cNvGraphicFramePr>
            <p:nvPr/>
          </p:nvGraphicFramePr>
          <p:xfrm>
            <a:off x="4006" y="2600"/>
            <a:ext cx="6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75" name="Equation" r:id="rId25" imgW="1155700" imgH="381000" progId="Equation.DSMT4">
                    <p:embed/>
                  </p:oleObj>
                </mc:Choice>
                <mc:Fallback>
                  <p:oleObj name="Equation" r:id="rId25" imgW="1155700" imgH="381000" progId="Equation.DSMT4">
                    <p:embed/>
                    <p:pic>
                      <p:nvPicPr>
                        <p:cNvPr id="0" name="Picture 2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6" y="2600"/>
                          <a:ext cx="68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55" name="Object 87"/>
            <p:cNvGraphicFramePr>
              <a:graphicFrameLocks noChangeAspect="1"/>
            </p:cNvGraphicFramePr>
            <p:nvPr/>
          </p:nvGraphicFramePr>
          <p:xfrm>
            <a:off x="4968" y="2267"/>
            <a:ext cx="8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76" name="Equation" r:id="rId27" imgW="139700" imgH="228600" progId="Equation.DSMT4">
                    <p:embed/>
                  </p:oleObj>
                </mc:Choice>
                <mc:Fallback>
                  <p:oleObj name="Equation" r:id="rId27" imgW="139700" imgH="228600" progId="Equation.DSMT4">
                    <p:embed/>
                    <p:pic>
                      <p:nvPicPr>
                        <p:cNvPr id="0" name="Picture 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2267"/>
                          <a:ext cx="8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456" name="Line 88"/>
            <p:cNvSpPr>
              <a:spLocks noChangeShapeType="1"/>
            </p:cNvSpPr>
            <p:nvPr/>
          </p:nvSpPr>
          <p:spPr bwMode="auto">
            <a:xfrm>
              <a:off x="4936" y="854"/>
              <a:ext cx="0" cy="138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8457" name="Object 89"/>
            <p:cNvGraphicFramePr>
              <a:graphicFrameLocks noChangeAspect="1"/>
            </p:cNvGraphicFramePr>
            <p:nvPr/>
          </p:nvGraphicFramePr>
          <p:xfrm>
            <a:off x="3474" y="804"/>
            <a:ext cx="8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77" name="Equation" r:id="rId29" imgW="139700" imgH="228600" progId="Equation.DSMT4">
                    <p:embed/>
                  </p:oleObj>
                </mc:Choice>
                <mc:Fallback>
                  <p:oleObj name="Equation" r:id="rId29" imgW="139700" imgH="228600" progId="Equation.DSMT4">
                    <p:embed/>
                    <p:pic>
                      <p:nvPicPr>
                        <p:cNvPr id="0" name="Picture 2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4" y="804"/>
                          <a:ext cx="8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458" name="Line 90"/>
            <p:cNvSpPr>
              <a:spLocks noChangeShapeType="1"/>
            </p:cNvSpPr>
            <p:nvPr/>
          </p:nvSpPr>
          <p:spPr bwMode="auto">
            <a:xfrm>
              <a:off x="3631" y="871"/>
              <a:ext cx="130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8459" name="Object 91"/>
            <p:cNvGraphicFramePr>
              <a:graphicFrameLocks noChangeAspect="1"/>
            </p:cNvGraphicFramePr>
            <p:nvPr/>
          </p:nvGraphicFramePr>
          <p:xfrm>
            <a:off x="4468" y="1797"/>
            <a:ext cx="16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78" name="Equation" r:id="rId31" imgW="279279" imgH="304668" progId="Equation.DSMT4">
                    <p:embed/>
                  </p:oleObj>
                </mc:Choice>
                <mc:Fallback>
                  <p:oleObj name="Equation" r:id="rId31" imgW="279279" imgH="304668" progId="Equation.DSMT4">
                    <p:embed/>
                    <p:pic>
                      <p:nvPicPr>
                        <p:cNvPr id="0" name="Picture 2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1797"/>
                          <a:ext cx="165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60" name="Object 92"/>
            <p:cNvGraphicFramePr>
              <a:graphicFrameLocks noChangeAspect="1"/>
            </p:cNvGraphicFramePr>
            <p:nvPr/>
          </p:nvGraphicFramePr>
          <p:xfrm>
            <a:off x="3424" y="1979"/>
            <a:ext cx="195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79" name="Equation" r:id="rId33" imgW="330057" imgH="190417" progId="Equation.DSMT4">
                    <p:embed/>
                  </p:oleObj>
                </mc:Choice>
                <mc:Fallback>
                  <p:oleObj name="Equation" r:id="rId33" imgW="330057" imgH="190417" progId="Equation.DSMT4">
                    <p:embed/>
                    <p:pic>
                      <p:nvPicPr>
                        <p:cNvPr id="0" name="Picture 2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979"/>
                          <a:ext cx="195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477" name="Group 109"/>
          <p:cNvGrpSpPr>
            <a:grpSpLocks/>
          </p:cNvGrpSpPr>
          <p:nvPr/>
        </p:nvGrpSpPr>
        <p:grpSpPr bwMode="auto">
          <a:xfrm>
            <a:off x="588963" y="4221163"/>
            <a:ext cx="3944937" cy="519112"/>
            <a:chOff x="371" y="2659"/>
            <a:chExt cx="2485" cy="327"/>
          </a:xfrm>
        </p:grpSpPr>
        <p:sp>
          <p:nvSpPr>
            <p:cNvPr id="58418" name="Rectangle 50"/>
            <p:cNvSpPr>
              <a:spLocks noChangeArrowheads="1"/>
            </p:cNvSpPr>
            <p:nvPr/>
          </p:nvSpPr>
          <p:spPr bwMode="auto">
            <a:xfrm>
              <a:off x="371" y="2659"/>
              <a:ext cx="18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不能全部落在由  </a:t>
              </a:r>
            </a:p>
          </p:txBody>
        </p:sp>
        <p:graphicFrame>
          <p:nvGraphicFramePr>
            <p:cNvPr id="58465" name="Object 97"/>
            <p:cNvGraphicFramePr>
              <a:graphicFrameLocks noChangeAspect="1"/>
            </p:cNvGraphicFramePr>
            <p:nvPr/>
          </p:nvGraphicFramePr>
          <p:xfrm>
            <a:off x="1952" y="2701"/>
            <a:ext cx="9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80" name="Equation" r:id="rId35" imgW="1435100" imgH="431800" progId="Equation.DSMT4">
                    <p:embed/>
                  </p:oleObj>
                </mc:Choice>
                <mc:Fallback>
                  <p:oleObj name="Equation" r:id="rId35" imgW="1435100" imgH="431800" progId="Equation.DSMT4">
                    <p:embed/>
                    <p:pic>
                      <p:nvPicPr>
                        <p:cNvPr id="0" name="Picture 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2" y="2701"/>
                          <a:ext cx="9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479" name="Group 111"/>
          <p:cNvGrpSpPr>
            <a:grpSpLocks/>
          </p:cNvGrpSpPr>
          <p:nvPr/>
        </p:nvGrpSpPr>
        <p:grpSpPr bwMode="auto">
          <a:xfrm>
            <a:off x="688975" y="4848225"/>
            <a:ext cx="7715250" cy="525463"/>
            <a:chOff x="434" y="3054"/>
            <a:chExt cx="4860" cy="331"/>
          </a:xfrm>
        </p:grpSpPr>
        <p:grpSp>
          <p:nvGrpSpPr>
            <p:cNvPr id="58472" name="Group 104"/>
            <p:cNvGrpSpPr>
              <a:grpSpLocks/>
            </p:cNvGrpSpPr>
            <p:nvPr/>
          </p:nvGrpSpPr>
          <p:grpSpPr bwMode="auto">
            <a:xfrm>
              <a:off x="434" y="3058"/>
              <a:ext cx="3548" cy="327"/>
              <a:chOff x="434" y="3058"/>
              <a:chExt cx="3548" cy="327"/>
            </a:xfrm>
          </p:grpSpPr>
          <p:graphicFrame>
            <p:nvGraphicFramePr>
              <p:cNvPr id="58419" name="Object 51"/>
              <p:cNvGraphicFramePr>
                <a:graphicFrameLocks noChangeAspect="1"/>
              </p:cNvGraphicFramePr>
              <p:nvPr/>
            </p:nvGraphicFramePr>
            <p:xfrm>
              <a:off x="434" y="3148"/>
              <a:ext cx="640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181" name="Equation" r:id="rId37" imgW="1015559" imgH="317362" progId="Equation.DSMT4">
                      <p:embed/>
                    </p:oleObj>
                  </mc:Choice>
                  <mc:Fallback>
                    <p:oleObj name="Equation" r:id="rId37" imgW="1015559" imgH="317362" progId="Equation.DSMT4">
                      <p:embed/>
                      <p:pic>
                        <p:nvPicPr>
                          <p:cNvPr id="0" name="Picture 2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" y="3148"/>
                            <a:ext cx="640" cy="1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421" name="Rectangle 53"/>
              <p:cNvSpPr>
                <a:spLocks noChangeArrowheads="1"/>
              </p:cNvSpPr>
              <p:nvPr/>
            </p:nvSpPr>
            <p:spPr bwMode="auto">
              <a:xfrm>
                <a:off x="1036" y="3058"/>
                <a:ext cx="294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altLang="zh-CN">
                    <a:cs typeface="Times New Roman" panose="02020603050405020304" pitchFamily="18" charset="0"/>
                  </a:rPr>
                  <a:t> </a:t>
                </a:r>
                <a:r>
                  <a:rPr lang="zh-CN" altLang="en-US">
                    <a:cs typeface="Times New Roman" panose="02020603050405020304" pitchFamily="18" charset="0"/>
                  </a:rPr>
                  <a:t>夹成的带状区域内</a:t>
                </a:r>
                <a:r>
                  <a:rPr lang="en-US" altLang="zh-CN">
                    <a:latin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>
                    <a:cs typeface="Times New Roman" panose="02020603050405020304" pitchFamily="18" charset="0"/>
                  </a:rPr>
                  <a:t>图</a:t>
                </a:r>
                <a:r>
                  <a:rPr lang="en-US" altLang="zh-CN"/>
                  <a:t>13-2</a:t>
                </a:r>
                <a:r>
                  <a:rPr lang="en-US" altLang="zh-CN">
                    <a:latin typeface="宋体" panose="02010600030101010101" pitchFamily="2" charset="-122"/>
                  </a:rPr>
                  <a:t>)</a:t>
                </a:r>
                <a:r>
                  <a:rPr lang="en-US" altLang="zh-CN"/>
                  <a:t>. </a:t>
                </a:r>
              </a:p>
            </p:txBody>
          </p:sp>
        </p:grpSp>
        <p:grpSp>
          <p:nvGrpSpPr>
            <p:cNvPr id="58478" name="Group 110"/>
            <p:cNvGrpSpPr>
              <a:grpSpLocks/>
            </p:cNvGrpSpPr>
            <p:nvPr/>
          </p:nvGrpSpPr>
          <p:grpSpPr bwMode="auto">
            <a:xfrm>
              <a:off x="3878" y="3054"/>
              <a:ext cx="1416" cy="327"/>
              <a:chOff x="3952" y="3054"/>
              <a:chExt cx="1416" cy="327"/>
            </a:xfrm>
          </p:grpSpPr>
          <p:graphicFrame>
            <p:nvGraphicFramePr>
              <p:cNvPr id="58424" name="Object 56"/>
              <p:cNvGraphicFramePr>
                <a:graphicFrameLocks noChangeAspect="1"/>
              </p:cNvGraphicFramePr>
              <p:nvPr/>
            </p:nvGraphicFramePr>
            <p:xfrm>
              <a:off x="4942" y="3067"/>
              <a:ext cx="42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182" name="Equation" r:id="rId39" imgW="672808" imgH="457002" progId="Equation.DSMT4">
                      <p:embed/>
                    </p:oleObj>
                  </mc:Choice>
                  <mc:Fallback>
                    <p:oleObj name="Equation" r:id="rId39" imgW="672808" imgH="457002" progId="Equation.DSMT4">
                      <p:embed/>
                      <p:pic>
                        <p:nvPicPr>
                          <p:cNvPr id="0" name="Picture 2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2" y="3067"/>
                            <a:ext cx="426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471" name="Rectangle 103"/>
              <p:cNvSpPr>
                <a:spLocks noChangeArrowheads="1"/>
              </p:cNvSpPr>
              <p:nvPr/>
            </p:nvSpPr>
            <p:spPr bwMode="auto">
              <a:xfrm>
                <a:off x="3952" y="3054"/>
                <a:ext cx="10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若函数列 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38" name="Group 46"/>
          <p:cNvGrpSpPr>
            <a:grpSpLocks/>
          </p:cNvGrpSpPr>
          <p:nvPr/>
        </p:nvGrpSpPr>
        <p:grpSpPr bwMode="auto">
          <a:xfrm>
            <a:off x="727075" y="536575"/>
            <a:ext cx="7494588" cy="847725"/>
            <a:chOff x="458" y="338"/>
            <a:chExt cx="4721" cy="534"/>
          </a:xfrm>
        </p:grpSpPr>
        <p:graphicFrame>
          <p:nvGraphicFramePr>
            <p:cNvPr id="59397" name="Object 5"/>
            <p:cNvGraphicFramePr>
              <a:graphicFrameLocks noChangeAspect="1"/>
            </p:cNvGraphicFramePr>
            <p:nvPr/>
          </p:nvGraphicFramePr>
          <p:xfrm>
            <a:off x="458" y="338"/>
            <a:ext cx="2280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86" name="Equation" r:id="rId3" imgW="3619500" imgH="850900" progId="Equation.DSMT4">
                    <p:embed/>
                  </p:oleObj>
                </mc:Choice>
                <mc:Fallback>
                  <p:oleObj name="Equation" r:id="rId3" imgW="3619500" imgH="850900" progId="Equation.DSMT4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" y="338"/>
                          <a:ext cx="2280" cy="5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396" name="Object 4"/>
            <p:cNvGraphicFramePr>
              <a:graphicFrameLocks noChangeAspect="1"/>
            </p:cNvGraphicFramePr>
            <p:nvPr/>
          </p:nvGraphicFramePr>
          <p:xfrm>
            <a:off x="3317" y="460"/>
            <a:ext cx="60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87" name="Equation" r:id="rId5" imgW="965200" imgH="469900" progId="Equation.DSMT4">
                    <p:embed/>
                  </p:oleObj>
                </mc:Choice>
                <mc:Fallback>
                  <p:oleObj name="Equation" r:id="rId5" imgW="965200" imgH="469900" progId="Equation.DSMT4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7" y="460"/>
                          <a:ext cx="606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399" name="Rectangle 7"/>
            <p:cNvSpPr>
              <a:spLocks noChangeArrowheads="1"/>
            </p:cNvSpPr>
            <p:nvPr/>
          </p:nvSpPr>
          <p:spPr bwMode="auto">
            <a:xfrm>
              <a:off x="2744" y="420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曲线</a:t>
              </a:r>
              <a:endParaRPr lang="zh-CN" altLang="en-US" sz="2400" b="0"/>
            </a:p>
          </p:txBody>
        </p:sp>
        <p:sp>
          <p:nvSpPr>
            <p:cNvPr id="59400" name="Rectangle 8"/>
            <p:cNvSpPr>
              <a:spLocks noChangeArrowheads="1"/>
            </p:cNvSpPr>
            <p:nvPr/>
          </p:nvSpPr>
          <p:spPr bwMode="auto">
            <a:xfrm>
              <a:off x="3923" y="420"/>
              <a:ext cx="12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000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就全部</a:t>
              </a:r>
              <a:r>
                <a:rPr lang="zh-CN" altLang="en-US"/>
                <a:t>落在</a:t>
              </a:r>
            </a:p>
          </p:txBody>
        </p:sp>
      </p:grpSp>
      <p:grpSp>
        <p:nvGrpSpPr>
          <p:cNvPr id="59444" name="Group 52"/>
          <p:cNvGrpSpPr>
            <a:grpSpLocks/>
          </p:cNvGrpSpPr>
          <p:nvPr/>
        </p:nvGrpSpPr>
        <p:grpSpPr bwMode="auto">
          <a:xfrm>
            <a:off x="585788" y="1466850"/>
            <a:ext cx="7845425" cy="584200"/>
            <a:chOff x="369" y="924"/>
            <a:chExt cx="4942" cy="368"/>
          </a:xfrm>
        </p:grpSpPr>
        <p:graphicFrame>
          <p:nvGraphicFramePr>
            <p:cNvPr id="59403" name="Object 11"/>
            <p:cNvGraphicFramePr>
              <a:graphicFrameLocks noChangeAspect="1"/>
            </p:cNvGraphicFramePr>
            <p:nvPr/>
          </p:nvGraphicFramePr>
          <p:xfrm>
            <a:off x="369" y="1045"/>
            <a:ext cx="57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88" name="Equation" r:id="rId7" imgW="901309" imgH="317362" progId="Equation.DSMT4">
                    <p:embed/>
                  </p:oleObj>
                </mc:Choice>
                <mc:Fallback>
                  <p:oleObj name="Equation" r:id="rId7" imgW="901309" imgH="317362" progId="Equation.DSMT4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" y="1045"/>
                          <a:ext cx="570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2" name="Object 10"/>
            <p:cNvGraphicFramePr>
              <a:graphicFrameLocks noChangeAspect="1"/>
            </p:cNvGraphicFramePr>
            <p:nvPr/>
          </p:nvGraphicFramePr>
          <p:xfrm>
            <a:off x="952" y="973"/>
            <a:ext cx="89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89" name="Equation" r:id="rId9" imgW="1422400" imgH="431800" progId="Equation.DSMT4">
                    <p:embed/>
                  </p:oleObj>
                </mc:Choice>
                <mc:Fallback>
                  <p:oleObj name="Equation" r:id="rId9" imgW="1422400" imgH="431800" progId="Equation.DSMT4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973"/>
                          <a:ext cx="89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6" name="Rectangle 14"/>
            <p:cNvSpPr>
              <a:spLocks noChangeArrowheads="1"/>
            </p:cNvSpPr>
            <p:nvPr/>
          </p:nvSpPr>
          <p:spPr bwMode="auto">
            <a:xfrm>
              <a:off x="1822" y="926"/>
              <a:ext cx="28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所夹成的带状区域内，所以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  <p:graphicFrame>
          <p:nvGraphicFramePr>
            <p:cNvPr id="59409" name="Object 17"/>
            <p:cNvGraphicFramePr>
              <a:graphicFrameLocks noChangeAspect="1"/>
            </p:cNvGraphicFramePr>
            <p:nvPr/>
          </p:nvGraphicFramePr>
          <p:xfrm>
            <a:off x="4604" y="924"/>
            <a:ext cx="707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90" name="Equation" r:id="rId11" imgW="1117115" imgH="583947" progId="Equation.DSMT4">
                    <p:embed/>
                  </p:oleObj>
                </mc:Choice>
                <mc:Fallback>
                  <p:oleObj name="Equation" r:id="rId11" imgW="1117115" imgH="583947" progId="Equation.DSMT4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924"/>
                          <a:ext cx="707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45" name="Group 53"/>
          <p:cNvGrpSpPr>
            <a:grpSpLocks/>
          </p:cNvGrpSpPr>
          <p:nvPr/>
        </p:nvGrpSpPr>
        <p:grpSpPr bwMode="auto">
          <a:xfrm>
            <a:off x="736600" y="2117725"/>
            <a:ext cx="3503613" cy="561975"/>
            <a:chOff x="689" y="1334"/>
            <a:chExt cx="2207" cy="354"/>
          </a:xfrm>
        </p:grpSpPr>
        <p:graphicFrame>
          <p:nvGraphicFramePr>
            <p:cNvPr id="59408" name="Object 16"/>
            <p:cNvGraphicFramePr>
              <a:graphicFrameLocks noChangeAspect="1"/>
            </p:cNvGraphicFramePr>
            <p:nvPr/>
          </p:nvGraphicFramePr>
          <p:xfrm>
            <a:off x="689" y="1370"/>
            <a:ext cx="48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91" name="Equation" r:id="rId13" imgW="774364" imgH="507780" progId="Equation.DSMT4">
                    <p:embed/>
                  </p:oleObj>
                </mc:Choice>
                <mc:Fallback>
                  <p:oleObj name="Equation" r:id="rId13" imgW="774364" imgH="507780" progId="Equation.DSMT4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9" y="1370"/>
                          <a:ext cx="48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2" name="Rectangle 20"/>
            <p:cNvSpPr>
              <a:spLocks noChangeArrowheads="1"/>
            </p:cNvSpPr>
            <p:nvPr/>
          </p:nvSpPr>
          <p:spPr bwMode="auto">
            <a:xfrm>
              <a:off x="1134" y="1334"/>
              <a:ext cx="17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上是一致收敛的</a:t>
              </a:r>
              <a:r>
                <a:rPr lang="en-US" altLang="zh-CN"/>
                <a:t>.</a:t>
              </a:r>
              <a:r>
                <a:rPr lang="en-US" altLang="zh-CN" sz="1100"/>
                <a:t> </a:t>
              </a:r>
              <a:endParaRPr lang="en-US" altLang="zh-CN" sz="2400" b="0"/>
            </a:p>
          </p:txBody>
        </p:sp>
      </p:grpSp>
      <p:grpSp>
        <p:nvGrpSpPr>
          <p:cNvPr id="59417" name="Group 25"/>
          <p:cNvGrpSpPr>
            <a:grpSpLocks/>
          </p:cNvGrpSpPr>
          <p:nvPr/>
        </p:nvGrpSpPr>
        <p:grpSpPr bwMode="auto">
          <a:xfrm>
            <a:off x="612775" y="2765425"/>
            <a:ext cx="7920038" cy="519113"/>
            <a:chOff x="295" y="1752"/>
            <a:chExt cx="4989" cy="327"/>
          </a:xfrm>
        </p:grpSpPr>
        <p:sp>
          <p:nvSpPr>
            <p:cNvPr id="59415" name="Rectangle 23"/>
            <p:cNvSpPr>
              <a:spLocks noChangeArrowheads="1"/>
            </p:cNvSpPr>
            <p:nvPr/>
          </p:nvSpPr>
          <p:spPr bwMode="auto">
            <a:xfrm>
              <a:off x="295" y="1752"/>
              <a:ext cx="4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cs typeface="Times New Roman" panose="02020603050405020304" pitchFamily="18" charset="0"/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</a:rPr>
                <a:t>13.1 </a:t>
              </a:r>
              <a:r>
                <a:rPr lang="en-US" altLang="zh-CN">
                  <a:solidFill>
                    <a:srgbClr val="0000FF"/>
                  </a:solidFill>
                </a:rPr>
                <a:t>(</a:t>
              </a:r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函数列一致收敛的柯西准则</a:t>
              </a:r>
              <a:r>
                <a:rPr lang="en-US" altLang="zh-CN">
                  <a:solidFill>
                    <a:srgbClr val="0000FF"/>
                  </a:solidFill>
                </a:rPr>
                <a:t>)</a:t>
              </a:r>
              <a:r>
                <a:rPr lang="en-US" altLang="zh-CN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函数列</a:t>
              </a:r>
              <a:endParaRPr lang="zh-CN" altLang="en-US" sz="2400" b="0"/>
            </a:p>
          </p:txBody>
        </p:sp>
        <p:graphicFrame>
          <p:nvGraphicFramePr>
            <p:cNvPr id="59414" name="Object 22"/>
            <p:cNvGraphicFramePr>
              <a:graphicFrameLocks noChangeAspect="1"/>
            </p:cNvGraphicFramePr>
            <p:nvPr/>
          </p:nvGraphicFramePr>
          <p:xfrm>
            <a:off x="4876" y="1799"/>
            <a:ext cx="40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92" name="Equation" r:id="rId15" imgW="647700" imgH="431800" progId="Equation.DSMT4">
                    <p:embed/>
                  </p:oleObj>
                </mc:Choice>
                <mc:Fallback>
                  <p:oleObj name="Equation" r:id="rId15" imgW="647700" imgH="431800" progId="Equation.DSMT4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1799"/>
                          <a:ext cx="40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23" name="Group 31"/>
          <p:cNvGrpSpPr>
            <a:grpSpLocks/>
          </p:cNvGrpSpPr>
          <p:nvPr/>
        </p:nvGrpSpPr>
        <p:grpSpPr bwMode="auto">
          <a:xfrm>
            <a:off x="611188" y="3357563"/>
            <a:ext cx="8064500" cy="576262"/>
            <a:chOff x="295" y="2169"/>
            <a:chExt cx="5080" cy="363"/>
          </a:xfrm>
        </p:grpSpPr>
        <p:graphicFrame>
          <p:nvGraphicFramePr>
            <p:cNvPr id="59419" name="Object 27"/>
            <p:cNvGraphicFramePr>
              <a:graphicFrameLocks noChangeAspect="1"/>
            </p:cNvGraphicFramePr>
            <p:nvPr/>
          </p:nvGraphicFramePr>
          <p:xfrm>
            <a:off x="1066" y="2296"/>
            <a:ext cx="19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93" name="Equation" r:id="rId17" imgW="317225" imgH="291847" progId="Equation.DSMT4">
                    <p:embed/>
                  </p:oleObj>
                </mc:Choice>
                <mc:Fallback>
                  <p:oleObj name="Equation" r:id="rId17" imgW="317225" imgH="291847" progId="Equation.DSMT4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296"/>
                          <a:ext cx="19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8" name="Object 26"/>
            <p:cNvGraphicFramePr>
              <a:graphicFrameLocks noChangeAspect="1"/>
            </p:cNvGraphicFramePr>
            <p:nvPr/>
          </p:nvGraphicFramePr>
          <p:xfrm>
            <a:off x="5049" y="2296"/>
            <a:ext cx="14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94" name="Equation" r:id="rId19" imgW="228600" imgH="241300" progId="Equation.DSMT4">
                    <p:embed/>
                  </p:oleObj>
                </mc:Choice>
                <mc:Fallback>
                  <p:oleObj name="Equation" r:id="rId19" imgW="228600" imgH="241300" progId="Equation.DSMT4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9" y="2296"/>
                          <a:ext cx="14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20" name="Rectangle 28"/>
            <p:cNvSpPr>
              <a:spLocks noChangeArrowheads="1"/>
            </p:cNvSpPr>
            <p:nvPr/>
          </p:nvSpPr>
          <p:spPr bwMode="auto">
            <a:xfrm>
              <a:off x="295" y="2169"/>
              <a:ext cx="788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zh-CN" altLang="en-US">
                  <a:cs typeface="Times New Roman" panose="02020603050405020304" pitchFamily="18" charset="0"/>
                </a:rPr>
                <a:t>在数集</a:t>
              </a:r>
              <a:endParaRPr lang="zh-CN" altLang="en-US" sz="2400" b="0"/>
            </a:p>
          </p:txBody>
        </p:sp>
        <p:sp>
          <p:nvSpPr>
            <p:cNvPr id="59421" name="Rectangle 29"/>
            <p:cNvSpPr>
              <a:spLocks noChangeArrowheads="1"/>
            </p:cNvSpPr>
            <p:nvPr/>
          </p:nvSpPr>
          <p:spPr bwMode="auto">
            <a:xfrm>
              <a:off x="1210" y="2205"/>
              <a:ext cx="38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上一致收敛的充要条件是</a:t>
              </a:r>
              <a:r>
                <a:rPr lang="en-US" altLang="zh-CN"/>
                <a:t>: </a:t>
              </a:r>
              <a:r>
                <a:rPr lang="zh-CN" altLang="en-US">
                  <a:cs typeface="Times New Roman" panose="02020603050405020304" pitchFamily="18" charset="0"/>
                </a:rPr>
                <a:t>对任给正数</a:t>
              </a:r>
              <a:endParaRPr lang="zh-CN" altLang="en-US" sz="2400" b="0"/>
            </a:p>
          </p:txBody>
        </p:sp>
        <p:sp>
          <p:nvSpPr>
            <p:cNvPr id="59422" name="Rectangle 30"/>
            <p:cNvSpPr>
              <a:spLocks noChangeArrowheads="1"/>
            </p:cNvSpPr>
            <p:nvPr/>
          </p:nvSpPr>
          <p:spPr bwMode="auto">
            <a:xfrm>
              <a:off x="5181" y="2205"/>
              <a:ext cx="1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,</a:t>
              </a:r>
              <a:r>
                <a:rPr lang="en-US" altLang="zh-CN" sz="1100"/>
                <a:t> </a:t>
              </a:r>
              <a:endParaRPr lang="en-US" altLang="zh-CN" sz="2400" b="0"/>
            </a:p>
          </p:txBody>
        </p:sp>
      </p:grpSp>
      <p:grpSp>
        <p:nvGrpSpPr>
          <p:cNvPr id="59441" name="Group 49"/>
          <p:cNvGrpSpPr>
            <a:grpSpLocks/>
          </p:cNvGrpSpPr>
          <p:nvPr/>
        </p:nvGrpSpPr>
        <p:grpSpPr bwMode="auto">
          <a:xfrm>
            <a:off x="620713" y="4048125"/>
            <a:ext cx="7966075" cy="547688"/>
            <a:chOff x="391" y="2550"/>
            <a:chExt cx="5018" cy="345"/>
          </a:xfrm>
        </p:grpSpPr>
        <p:graphicFrame>
          <p:nvGraphicFramePr>
            <p:cNvPr id="59425" name="Object 33"/>
            <p:cNvGraphicFramePr>
              <a:graphicFrameLocks noChangeAspect="1"/>
            </p:cNvGraphicFramePr>
            <p:nvPr/>
          </p:nvGraphicFramePr>
          <p:xfrm>
            <a:off x="2378" y="2645"/>
            <a:ext cx="9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95" name="Equation" r:id="rId21" imgW="1485900" imgH="381000" progId="Equation.DSMT4">
                    <p:embed/>
                  </p:oleObj>
                </mc:Choice>
                <mc:Fallback>
                  <p:oleObj name="Equation" r:id="rId21" imgW="1485900" imgH="381000" progId="Equation.DSMT4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8" y="2645"/>
                          <a:ext cx="93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24" name="Object 32"/>
            <p:cNvGraphicFramePr>
              <a:graphicFrameLocks noChangeAspect="1"/>
            </p:cNvGraphicFramePr>
            <p:nvPr/>
          </p:nvGraphicFramePr>
          <p:xfrm>
            <a:off x="4156" y="2641"/>
            <a:ext cx="5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96" name="Equation" r:id="rId23" imgW="875920" imgH="304668" progId="Equation.DSMT4">
                    <p:embed/>
                  </p:oleObj>
                </mc:Choice>
                <mc:Fallback>
                  <p:oleObj name="Equation" r:id="rId23" imgW="875920" imgH="304668" progId="Equation.DSMT4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6" y="2641"/>
                          <a:ext cx="55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26" name="Rectangle 34"/>
            <p:cNvSpPr>
              <a:spLocks noChangeArrowheads="1"/>
            </p:cNvSpPr>
            <p:nvPr/>
          </p:nvSpPr>
          <p:spPr bwMode="auto">
            <a:xfrm>
              <a:off x="391" y="2568"/>
              <a:ext cx="20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总存在正数</a:t>
              </a:r>
              <a:r>
                <a:rPr lang="en-US" altLang="zh-CN" i="1"/>
                <a:t>N</a:t>
              </a:r>
              <a:r>
                <a:rPr lang="en-US" altLang="zh-CN"/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使当</a:t>
              </a:r>
              <a:endParaRPr lang="zh-CN" altLang="en-US" sz="2400" b="0"/>
            </a:p>
          </p:txBody>
        </p:sp>
        <p:sp>
          <p:nvSpPr>
            <p:cNvPr id="59427" name="Rectangle 35"/>
            <p:cNvSpPr>
              <a:spLocks noChangeArrowheads="1"/>
            </p:cNvSpPr>
            <p:nvPr/>
          </p:nvSpPr>
          <p:spPr bwMode="auto">
            <a:xfrm>
              <a:off x="3306" y="2568"/>
              <a:ext cx="8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对一切</a:t>
              </a:r>
              <a:endParaRPr lang="zh-CN" altLang="en-US" sz="2400" b="0"/>
            </a:p>
          </p:txBody>
        </p:sp>
        <p:sp>
          <p:nvSpPr>
            <p:cNvPr id="59428" name="Rectangle 36"/>
            <p:cNvSpPr>
              <a:spLocks noChangeArrowheads="1"/>
            </p:cNvSpPr>
            <p:nvPr/>
          </p:nvSpPr>
          <p:spPr bwMode="auto">
            <a:xfrm>
              <a:off x="4655" y="2550"/>
              <a:ext cx="7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都有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aphicFrame>
        <p:nvGraphicFramePr>
          <p:cNvPr id="59430" name="Object 38"/>
          <p:cNvGraphicFramePr>
            <a:graphicFrameLocks noChangeAspect="1"/>
          </p:cNvGraphicFramePr>
          <p:nvPr/>
        </p:nvGraphicFramePr>
        <p:xfrm>
          <a:off x="2987675" y="4797425"/>
          <a:ext cx="54959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997" name="Equation" r:id="rId25" imgW="5499100" imgH="431800" progId="Equation.DSMT4">
                  <p:embed/>
                </p:oleObj>
              </mc:Choice>
              <mc:Fallback>
                <p:oleObj name="Equation" r:id="rId25" imgW="5499100" imgH="431800" progId="Equation.DSMT4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797425"/>
                        <a:ext cx="54959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43" name="Group 51"/>
          <p:cNvGrpSpPr>
            <a:grpSpLocks/>
          </p:cNvGrpSpPr>
          <p:nvPr/>
        </p:nvGrpSpPr>
        <p:grpSpPr bwMode="auto">
          <a:xfrm>
            <a:off x="611188" y="5373688"/>
            <a:ext cx="7780337" cy="546100"/>
            <a:chOff x="385" y="3385"/>
            <a:chExt cx="4901" cy="344"/>
          </a:xfrm>
        </p:grpSpPr>
        <p:graphicFrame>
          <p:nvGraphicFramePr>
            <p:cNvPr id="59433" name="Object 41"/>
            <p:cNvGraphicFramePr>
              <a:graphicFrameLocks noChangeAspect="1"/>
            </p:cNvGraphicFramePr>
            <p:nvPr/>
          </p:nvGraphicFramePr>
          <p:xfrm>
            <a:off x="1511" y="3431"/>
            <a:ext cx="316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98" name="Equation" r:id="rId27" imgW="5016500" imgH="444500" progId="Equation.DSMT4">
                    <p:embed/>
                  </p:oleObj>
                </mc:Choice>
                <mc:Fallback>
                  <p:oleObj name="Equation" r:id="rId27" imgW="5016500" imgH="444500" progId="Equation.DSMT4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1" y="3431"/>
                          <a:ext cx="316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32" name="Object 40"/>
            <p:cNvGraphicFramePr>
              <a:graphicFrameLocks noChangeAspect="1"/>
            </p:cNvGraphicFramePr>
            <p:nvPr/>
          </p:nvGraphicFramePr>
          <p:xfrm>
            <a:off x="4830" y="3431"/>
            <a:ext cx="4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999" name="Equation" r:id="rId29" imgW="723586" imgH="380835" progId="Equation.DSMT4">
                    <p:embed/>
                  </p:oleObj>
                </mc:Choice>
                <mc:Fallback>
                  <p:oleObj name="Equation" r:id="rId29" imgW="723586" imgH="380835" progId="Equation.DSMT4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3431"/>
                          <a:ext cx="45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34" name="Rectangle 42"/>
            <p:cNvSpPr>
              <a:spLocks noChangeArrowheads="1"/>
            </p:cNvSpPr>
            <p:nvPr/>
          </p:nvSpPr>
          <p:spPr bwMode="auto">
            <a:xfrm>
              <a:off x="385" y="3385"/>
              <a:ext cx="11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证</a:t>
              </a:r>
              <a:r>
                <a:rPr lang="zh-CN" altLang="en-US">
                  <a:solidFill>
                    <a:srgbClr val="0000FF"/>
                  </a:solidFill>
                </a:rPr>
                <a:t> </a:t>
              </a:r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必要性</a:t>
              </a:r>
              <a:r>
                <a:rPr lang="zh-CN" altLang="en-US"/>
                <a:t> </a:t>
              </a:r>
              <a:endParaRPr lang="zh-CN" altLang="en-US" sz="2400" b="0"/>
            </a:p>
          </p:txBody>
        </p:sp>
        <p:sp>
          <p:nvSpPr>
            <p:cNvPr id="59435" name="Rectangle 43"/>
            <p:cNvSpPr>
              <a:spLocks noChangeArrowheads="1"/>
            </p:cNvSpPr>
            <p:nvPr/>
          </p:nvSpPr>
          <p:spPr bwMode="auto">
            <a:xfrm>
              <a:off x="4603" y="338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，</a:t>
              </a:r>
              <a:endParaRPr lang="zh-CN" altLang="en-US" sz="2400" b="0"/>
            </a:p>
          </p:txBody>
        </p:sp>
        <p:graphicFrame>
          <p:nvGraphicFramePr>
            <p:cNvPr id="59442" name="Object 50"/>
            <p:cNvGraphicFramePr>
              <a:graphicFrameLocks noChangeAspect="1"/>
            </p:cNvGraphicFramePr>
            <p:nvPr/>
          </p:nvGraphicFramePr>
          <p:xfrm>
            <a:off x="2372" y="3462"/>
            <a:ext cx="215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000" name="Equation" r:id="rId31" imgW="342751" imgH="418918" progId="Equation.DSMT4">
                    <p:embed/>
                  </p:oleObj>
                </mc:Choice>
                <mc:Fallback>
                  <p:oleObj name="Equation" r:id="rId31" imgW="342751" imgH="418918" progId="Equation.DSMT4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2" y="3462"/>
                          <a:ext cx="215" cy="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51" name="Group 35"/>
          <p:cNvGrpSpPr>
            <a:grpSpLocks/>
          </p:cNvGrpSpPr>
          <p:nvPr/>
        </p:nvGrpSpPr>
        <p:grpSpPr bwMode="auto">
          <a:xfrm>
            <a:off x="604838" y="549275"/>
            <a:ext cx="7542212" cy="519113"/>
            <a:chOff x="397" y="382"/>
            <a:chExt cx="4751" cy="327"/>
          </a:xfrm>
        </p:grpSpPr>
        <p:grpSp>
          <p:nvGrpSpPr>
            <p:cNvPr id="60450" name="Group 34"/>
            <p:cNvGrpSpPr>
              <a:grpSpLocks/>
            </p:cNvGrpSpPr>
            <p:nvPr/>
          </p:nvGrpSpPr>
          <p:grpSpPr bwMode="auto">
            <a:xfrm>
              <a:off x="397" y="382"/>
              <a:ext cx="4751" cy="327"/>
              <a:chOff x="397" y="382"/>
              <a:chExt cx="4751" cy="327"/>
            </a:xfrm>
          </p:grpSpPr>
          <p:sp>
            <p:nvSpPr>
              <p:cNvPr id="60422" name="Rectangle 6"/>
              <p:cNvSpPr>
                <a:spLocks noChangeArrowheads="1"/>
              </p:cNvSpPr>
              <p:nvPr/>
            </p:nvSpPr>
            <p:spPr bwMode="auto">
              <a:xfrm>
                <a:off x="397" y="391"/>
                <a:ext cx="564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>
                    <a:cs typeface="Times New Roman" panose="02020603050405020304" pitchFamily="18" charset="0"/>
                  </a:rPr>
                  <a:t>任给</a:t>
                </a:r>
                <a:endParaRPr lang="zh-CN" altLang="en-US" sz="2400" b="0"/>
              </a:p>
            </p:txBody>
          </p:sp>
          <p:sp>
            <p:nvSpPr>
              <p:cNvPr id="60423" name="Rectangle 7"/>
              <p:cNvSpPr>
                <a:spLocks noChangeArrowheads="1"/>
              </p:cNvSpPr>
              <p:nvPr/>
            </p:nvSpPr>
            <p:spPr bwMode="auto">
              <a:xfrm>
                <a:off x="1032" y="382"/>
                <a:ext cx="24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>
                    <a:cs typeface="Times New Roman" panose="02020603050405020304" pitchFamily="18" charset="0"/>
                    <a:sym typeface="Math1" pitchFamily="2" charset="2"/>
                  </a:rPr>
                  <a:t>&gt;</a:t>
                </a:r>
                <a:r>
                  <a:rPr lang="en-US" altLang="zh-CN"/>
                  <a:t>0,  </a:t>
                </a:r>
                <a:r>
                  <a:rPr lang="zh-CN" altLang="en-US">
                    <a:cs typeface="Times New Roman" panose="02020603050405020304" pitchFamily="18" charset="0"/>
                    <a:sym typeface="Math1" pitchFamily="2" charset="2"/>
                  </a:rPr>
                  <a:t>存在正数</a:t>
                </a:r>
                <a:r>
                  <a:rPr lang="en-US" altLang="zh-CN" i="1">
                    <a:sym typeface="Math1" pitchFamily="2" charset="2"/>
                  </a:rPr>
                  <a:t>N</a:t>
                </a:r>
                <a:r>
                  <a:rPr lang="en-US" altLang="zh-CN">
                    <a:cs typeface="Times New Roman" panose="02020603050405020304" pitchFamily="18" charset="0"/>
                    <a:sym typeface="Math1" pitchFamily="2" charset="2"/>
                  </a:rPr>
                  <a:t>,  </a:t>
                </a:r>
                <a:r>
                  <a:rPr lang="zh-CN" altLang="en-US">
                    <a:cs typeface="Times New Roman" panose="02020603050405020304" pitchFamily="18" charset="0"/>
                    <a:sym typeface="Math1" pitchFamily="2" charset="2"/>
                  </a:rPr>
                  <a:t>使得当</a:t>
                </a:r>
                <a:r>
                  <a:rPr lang="zh-CN" altLang="en-US">
                    <a:sym typeface="Math1" pitchFamily="2" charset="2"/>
                  </a:rPr>
                  <a:t> </a:t>
                </a:r>
                <a:endParaRPr lang="zh-CN" altLang="en-US">
                  <a:cs typeface="Times New Roman" panose="02020603050405020304" pitchFamily="18" charset="0"/>
                  <a:sym typeface="Math1" pitchFamily="2" charset="2"/>
                </a:endParaRPr>
              </a:p>
            </p:txBody>
          </p:sp>
          <p:graphicFrame>
            <p:nvGraphicFramePr>
              <p:cNvPr id="60420" name="Object 4"/>
              <p:cNvGraphicFramePr>
                <a:graphicFrameLocks noChangeAspect="1"/>
              </p:cNvGraphicFramePr>
              <p:nvPr/>
            </p:nvGraphicFramePr>
            <p:xfrm>
              <a:off x="3438" y="455"/>
              <a:ext cx="5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781" name="Equation" r:id="rId3" imgW="914400" imgH="304800" progId="Equation.DSMT4">
                      <p:embed/>
                    </p:oleObj>
                  </mc:Choice>
                  <mc:Fallback>
                    <p:oleObj name="Equation" r:id="rId3" imgW="914400" imgH="304800" progId="Equation.DSMT4">
                      <p:embed/>
                      <p:pic>
                        <p:nvPicPr>
                          <p:cNvPr id="0" name="Picture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8" y="455"/>
                            <a:ext cx="576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424" name="Rectangle 8"/>
              <p:cNvSpPr>
                <a:spLocks noChangeArrowheads="1"/>
              </p:cNvSpPr>
              <p:nvPr/>
            </p:nvSpPr>
            <p:spPr bwMode="auto">
              <a:xfrm>
                <a:off x="4002" y="391"/>
                <a:ext cx="1146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:r>
                  <a:rPr lang="zh-CN" altLang="en-US">
                    <a:cs typeface="Times New Roman" panose="02020603050405020304" pitchFamily="18" charset="0"/>
                  </a:rPr>
                  <a:t>时</a:t>
                </a:r>
                <a:r>
                  <a:rPr lang="en-US" altLang="zh-CN">
                    <a:cs typeface="Times New Roman" panose="02020603050405020304" pitchFamily="18" charset="0"/>
                  </a:rPr>
                  <a:t>, </a:t>
                </a:r>
                <a:r>
                  <a:rPr lang="zh-CN" altLang="en-US">
                    <a:cs typeface="Times New Roman" panose="02020603050405020304" pitchFamily="18" charset="0"/>
                  </a:rPr>
                  <a:t>对一切</a:t>
                </a:r>
                <a:r>
                  <a:rPr lang="zh-CN" altLang="en-US" sz="1100"/>
                  <a:t> </a:t>
                </a:r>
                <a:endParaRPr lang="zh-CN" altLang="en-US" sz="2400" b="0"/>
              </a:p>
            </p:txBody>
          </p:sp>
        </p:grpSp>
        <p:graphicFrame>
          <p:nvGraphicFramePr>
            <p:cNvPr id="60421" name="Object 5"/>
            <p:cNvGraphicFramePr>
              <a:graphicFrameLocks noChangeAspect="1"/>
            </p:cNvGraphicFramePr>
            <p:nvPr/>
          </p:nvGraphicFramePr>
          <p:xfrm>
            <a:off x="933" y="482"/>
            <a:ext cx="14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82" name="Equation" r:id="rId5" imgW="228600" imgH="241300" progId="Equation.DSMT4">
                    <p:embed/>
                  </p:oleObj>
                </mc:Choice>
                <mc:Fallback>
                  <p:oleObj name="Equation" r:id="rId5" imgW="228600" imgH="241300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" y="482"/>
                          <a:ext cx="14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34" name="Group 18"/>
          <p:cNvGrpSpPr>
            <a:grpSpLocks/>
          </p:cNvGrpSpPr>
          <p:nvPr/>
        </p:nvGrpSpPr>
        <p:grpSpPr bwMode="auto">
          <a:xfrm>
            <a:off x="692150" y="1125538"/>
            <a:ext cx="1870075" cy="561975"/>
            <a:chOff x="385" y="845"/>
            <a:chExt cx="1178" cy="354"/>
          </a:xfrm>
        </p:grpSpPr>
        <p:graphicFrame>
          <p:nvGraphicFramePr>
            <p:cNvPr id="60428" name="Object 12"/>
            <p:cNvGraphicFramePr>
              <a:graphicFrameLocks noChangeAspect="1"/>
            </p:cNvGraphicFramePr>
            <p:nvPr/>
          </p:nvGraphicFramePr>
          <p:xfrm>
            <a:off x="385" y="940"/>
            <a:ext cx="60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83" name="Equation" r:id="rId7" imgW="964781" imgH="355446" progId="Equation.DSMT4">
                    <p:embed/>
                  </p:oleObj>
                </mc:Choice>
                <mc:Fallback>
                  <p:oleObj name="Equation" r:id="rId7" imgW="964781" imgH="355446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940"/>
                          <a:ext cx="606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0" name="Rectangle 14"/>
            <p:cNvSpPr>
              <a:spLocks noChangeArrowheads="1"/>
            </p:cNvSpPr>
            <p:nvPr/>
          </p:nvSpPr>
          <p:spPr bwMode="auto">
            <a:xfrm>
              <a:off x="921" y="845"/>
              <a:ext cx="642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都有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aphicFrame>
        <p:nvGraphicFramePr>
          <p:cNvPr id="60435" name="Object 19"/>
          <p:cNvGraphicFramePr>
            <a:graphicFrameLocks noChangeAspect="1"/>
          </p:cNvGraphicFramePr>
          <p:nvPr/>
        </p:nvGraphicFramePr>
        <p:xfrm>
          <a:off x="3284538" y="1557338"/>
          <a:ext cx="52482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84" name="Equation" r:id="rId9" imgW="5245100" imgH="838200" progId="Equation.DSMT4">
                  <p:embed/>
                </p:oleObj>
              </mc:Choice>
              <mc:Fallback>
                <p:oleObj name="Equation" r:id="rId9" imgW="5245100" imgH="8382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1557338"/>
                        <a:ext cx="52482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7" name="Object 21"/>
          <p:cNvGraphicFramePr>
            <a:graphicFrameLocks noChangeAspect="1"/>
          </p:cNvGraphicFramePr>
          <p:nvPr/>
        </p:nvGraphicFramePr>
        <p:xfrm>
          <a:off x="692150" y="2633663"/>
          <a:ext cx="3886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85" name="Equation" r:id="rId11" imgW="3886200" imgH="431800" progId="Equation.DSMT4">
                  <p:embed/>
                </p:oleObj>
              </mc:Choice>
              <mc:Fallback>
                <p:oleObj name="Equation" r:id="rId11" imgW="3886200" imgH="4318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2633663"/>
                        <a:ext cx="38862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9" name="Object 23"/>
          <p:cNvGraphicFramePr>
            <a:graphicFrameLocks noChangeAspect="1"/>
          </p:cNvGraphicFramePr>
          <p:nvPr/>
        </p:nvGraphicFramePr>
        <p:xfrm>
          <a:off x="969963" y="3287713"/>
          <a:ext cx="73374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86" name="Equation" r:id="rId13" imgW="7340600" imgH="431800" progId="Equation.DSMT4">
                  <p:embed/>
                </p:oleObj>
              </mc:Choice>
              <mc:Fallback>
                <p:oleObj name="Equation" r:id="rId13" imgW="7340600" imgH="4318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3287713"/>
                        <a:ext cx="73374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1" name="Object 25"/>
          <p:cNvGraphicFramePr>
            <a:graphicFrameLocks noChangeAspect="1"/>
          </p:cNvGraphicFramePr>
          <p:nvPr/>
        </p:nvGraphicFramePr>
        <p:xfrm>
          <a:off x="3314700" y="3771900"/>
          <a:ext cx="17621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87" name="Equation" r:id="rId15" imgW="1765300" imgH="838200" progId="Equation.DSMT4">
                  <p:embed/>
                </p:oleObj>
              </mc:Choice>
              <mc:Fallback>
                <p:oleObj name="Equation" r:id="rId15" imgW="1765300" imgH="8382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3771900"/>
                        <a:ext cx="17621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611188" y="4710113"/>
            <a:ext cx="7918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充分性</a:t>
            </a:r>
            <a:r>
              <a:rPr lang="zh-CN" altLang="en-US"/>
              <a:t>  若条件 </a:t>
            </a:r>
            <a:r>
              <a:rPr lang="en-US" altLang="zh-CN"/>
              <a:t>(4) </a:t>
            </a:r>
            <a:r>
              <a:rPr lang="zh-CN" altLang="en-US"/>
              <a:t>成立</a:t>
            </a:r>
            <a:r>
              <a:rPr lang="en-US" altLang="zh-CN"/>
              <a:t>,  </a:t>
            </a:r>
            <a:r>
              <a:rPr lang="zh-CN" altLang="en-US"/>
              <a:t>由数列收敛的柯西准则</a:t>
            </a:r>
            <a:r>
              <a:rPr lang="en-US" altLang="zh-CN"/>
              <a:t>,  </a:t>
            </a:r>
          </a:p>
        </p:txBody>
      </p:sp>
      <p:grpSp>
        <p:nvGrpSpPr>
          <p:cNvPr id="60456" name="Group 40"/>
          <p:cNvGrpSpPr>
            <a:grpSpLocks/>
          </p:cNvGrpSpPr>
          <p:nvPr/>
        </p:nvGrpSpPr>
        <p:grpSpPr bwMode="auto">
          <a:xfrm>
            <a:off x="712788" y="5357813"/>
            <a:ext cx="7485062" cy="519112"/>
            <a:chOff x="449" y="3375"/>
            <a:chExt cx="4715" cy="327"/>
          </a:xfrm>
        </p:grpSpPr>
        <p:graphicFrame>
          <p:nvGraphicFramePr>
            <p:cNvPr id="60444" name="Object 28"/>
            <p:cNvGraphicFramePr>
              <a:graphicFrameLocks noChangeAspect="1"/>
            </p:cNvGraphicFramePr>
            <p:nvPr/>
          </p:nvGraphicFramePr>
          <p:xfrm>
            <a:off x="4558" y="3447"/>
            <a:ext cx="60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88" name="Equation" r:id="rId17" imgW="965200" imgH="393700" progId="Equation.DSMT4">
                    <p:embed/>
                  </p:oleObj>
                </mc:Choice>
                <mc:Fallback>
                  <p:oleObj name="Equation" r:id="rId17" imgW="965200" imgH="393700" progId="Equation.DSMT4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3447"/>
                          <a:ext cx="60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47" name="Rectangle 31"/>
            <p:cNvSpPr>
              <a:spLocks noChangeArrowheads="1"/>
            </p:cNvSpPr>
            <p:nvPr/>
          </p:nvSpPr>
          <p:spPr bwMode="auto">
            <a:xfrm>
              <a:off x="821" y="3375"/>
              <a:ext cx="37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在</a:t>
              </a:r>
              <a:r>
                <a:rPr lang="en-US" altLang="zh-CN" i="1"/>
                <a:t>D</a:t>
              </a:r>
              <a:r>
                <a:rPr lang="zh-CN" altLang="en-US"/>
                <a:t>上任一点都收敛</a:t>
              </a:r>
              <a:r>
                <a:rPr lang="en-US" altLang="zh-CN"/>
                <a:t>, </a:t>
              </a:r>
              <a:r>
                <a:rPr lang="zh-CN" altLang="en-US"/>
                <a:t>记其极限函数为</a:t>
              </a:r>
              <a:endParaRPr lang="zh-CN" altLang="en-US" sz="2400" b="0"/>
            </a:p>
          </p:txBody>
        </p:sp>
        <p:graphicFrame>
          <p:nvGraphicFramePr>
            <p:cNvPr id="60455" name="Object 39"/>
            <p:cNvGraphicFramePr>
              <a:graphicFrameLocks noChangeAspect="1"/>
            </p:cNvGraphicFramePr>
            <p:nvPr/>
          </p:nvGraphicFramePr>
          <p:xfrm>
            <a:off x="449" y="3423"/>
            <a:ext cx="40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89" name="Equation" r:id="rId19" imgW="647700" imgH="431800" progId="Equation.DSMT4">
                    <p:embed/>
                  </p:oleObj>
                </mc:Choice>
                <mc:Fallback>
                  <p:oleObj name="Equation" r:id="rId19" imgW="647700" imgH="431800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" y="3423"/>
                          <a:ext cx="40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698500" y="668338"/>
          <a:ext cx="79470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2" name="Equation" r:id="rId3" imgW="7950200" imgH="431800" progId="Equation.DSMT4">
                  <p:embed/>
                </p:oleObj>
              </mc:Choice>
              <mc:Fallback>
                <p:oleObj name="Equation" r:id="rId3" imgW="7950200" imgH="431800" progId="Equation.DSMT4">
                  <p:embed/>
                  <p:pic>
                    <p:nvPicPr>
                      <p:cNvPr id="0" name="Picture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668338"/>
                        <a:ext cx="79470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83" name="Group 43"/>
          <p:cNvGrpSpPr>
            <a:grpSpLocks/>
          </p:cNvGrpSpPr>
          <p:nvPr/>
        </p:nvGrpSpPr>
        <p:grpSpPr bwMode="auto">
          <a:xfrm>
            <a:off x="647700" y="1182688"/>
            <a:ext cx="7302500" cy="519112"/>
            <a:chOff x="408" y="745"/>
            <a:chExt cx="4600" cy="327"/>
          </a:xfrm>
        </p:grpSpPr>
        <p:graphicFrame>
          <p:nvGraphicFramePr>
            <p:cNvPr id="61447" name="Object 7"/>
            <p:cNvGraphicFramePr>
              <a:graphicFrameLocks noChangeAspect="1"/>
            </p:cNvGraphicFramePr>
            <p:nvPr/>
          </p:nvGraphicFramePr>
          <p:xfrm>
            <a:off x="408" y="790"/>
            <a:ext cx="168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3" name="Equation" r:id="rId5" imgW="2667000" imgH="431800" progId="Equation.DSMT4">
                    <p:embed/>
                  </p:oleObj>
                </mc:Choice>
                <mc:Fallback>
                  <p:oleObj name="Equation" r:id="rId5" imgW="2667000" imgH="431800" progId="Equation.DSMT4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" y="790"/>
                          <a:ext cx="1681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6" name="Object 6"/>
            <p:cNvGraphicFramePr>
              <a:graphicFrameLocks noChangeAspect="1"/>
            </p:cNvGraphicFramePr>
            <p:nvPr/>
          </p:nvGraphicFramePr>
          <p:xfrm>
            <a:off x="2092" y="790"/>
            <a:ext cx="17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4" name="Equation" r:id="rId7" imgW="2730500" imgH="431800" progId="Equation.DSMT4">
                    <p:embed/>
                  </p:oleObj>
                </mc:Choice>
                <mc:Fallback>
                  <p:oleObj name="Equation" r:id="rId7" imgW="2730500" imgH="431800" progId="Equation.DSMT4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2" y="790"/>
                          <a:ext cx="17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0" name="Rectangle 10"/>
            <p:cNvSpPr>
              <a:spLocks noChangeArrowheads="1"/>
            </p:cNvSpPr>
            <p:nvPr/>
          </p:nvSpPr>
          <p:spPr bwMode="auto">
            <a:xfrm>
              <a:off x="3750" y="745"/>
              <a:ext cx="12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由定义</a:t>
              </a:r>
              <a:r>
                <a:rPr lang="en-US" altLang="zh-CN"/>
                <a:t>1</a:t>
              </a:r>
              <a:r>
                <a:rPr lang="zh-CN" altLang="en-US">
                  <a:cs typeface="Times New Roman" panose="02020603050405020304" pitchFamily="18" charset="0"/>
                </a:rPr>
                <a:t>知</a:t>
              </a:r>
              <a:r>
                <a:rPr lang="en-US" altLang="zh-CN"/>
                <a:t>,</a:t>
              </a:r>
              <a:r>
                <a:rPr lang="en-US" altLang="zh-CN" sz="1100"/>
                <a:t> </a:t>
              </a:r>
              <a:endParaRPr lang="en-US" altLang="zh-CN" sz="2400" b="0"/>
            </a:p>
          </p:txBody>
        </p:sp>
      </p:grp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587375" y="2451100"/>
            <a:ext cx="5661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根据一致收敛定义可推出下述定理</a:t>
            </a:r>
            <a:r>
              <a:rPr lang="en-US" altLang="zh-CN"/>
              <a:t>:</a:t>
            </a:r>
          </a:p>
        </p:txBody>
      </p:sp>
      <p:grpSp>
        <p:nvGrpSpPr>
          <p:cNvPr id="61477" name="Group 37"/>
          <p:cNvGrpSpPr>
            <a:grpSpLocks/>
          </p:cNvGrpSpPr>
          <p:nvPr/>
        </p:nvGrpSpPr>
        <p:grpSpPr bwMode="auto">
          <a:xfrm>
            <a:off x="593725" y="3027363"/>
            <a:ext cx="7891463" cy="519112"/>
            <a:chOff x="434" y="1979"/>
            <a:chExt cx="4971" cy="327"/>
          </a:xfrm>
        </p:grpSpPr>
        <p:sp>
          <p:nvSpPr>
            <p:cNvPr id="61456" name="Rectangle 16"/>
            <p:cNvSpPr>
              <a:spLocks noChangeArrowheads="1"/>
            </p:cNvSpPr>
            <p:nvPr/>
          </p:nvSpPr>
          <p:spPr bwMode="auto">
            <a:xfrm>
              <a:off x="434" y="1979"/>
              <a:ext cx="2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cs typeface="Times New Roman" panose="02020603050405020304" pitchFamily="18" charset="0"/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</a:rPr>
                <a:t>13.2</a:t>
              </a:r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（余项准则）</a:t>
              </a:r>
              <a:r>
                <a:rPr lang="zh-CN" altLang="en-US"/>
                <a:t> </a:t>
              </a:r>
              <a:endParaRPr lang="zh-CN" altLang="en-US" sz="2400" b="0"/>
            </a:p>
          </p:txBody>
        </p:sp>
        <p:graphicFrame>
          <p:nvGraphicFramePr>
            <p:cNvPr id="61455" name="Object 15"/>
            <p:cNvGraphicFramePr>
              <a:graphicFrameLocks noChangeAspect="1"/>
            </p:cNvGraphicFramePr>
            <p:nvPr/>
          </p:nvGraphicFramePr>
          <p:xfrm>
            <a:off x="2653" y="2024"/>
            <a:ext cx="202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5" name="Equation" r:id="rId9" imgW="3213100" imgH="444500" progId="Equation.DSMT4">
                    <p:embed/>
                  </p:oleObj>
                </mc:Choice>
                <mc:Fallback>
                  <p:oleObj name="Equation" r:id="rId9" imgW="3213100" imgH="444500" progId="Equation.DSMT4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024"/>
                          <a:ext cx="2026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7" name="Rectangle 17"/>
            <p:cNvSpPr>
              <a:spLocks noChangeArrowheads="1"/>
            </p:cNvSpPr>
            <p:nvPr/>
          </p:nvSpPr>
          <p:spPr bwMode="auto">
            <a:xfrm>
              <a:off x="4595" y="1979"/>
              <a:ext cx="8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上一致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61462" name="Group 22"/>
          <p:cNvGrpSpPr>
            <a:grpSpLocks/>
          </p:cNvGrpSpPr>
          <p:nvPr/>
        </p:nvGrpSpPr>
        <p:grpSpPr bwMode="auto">
          <a:xfrm>
            <a:off x="574675" y="3587750"/>
            <a:ext cx="4549775" cy="561975"/>
            <a:chOff x="295" y="2296"/>
            <a:chExt cx="2866" cy="354"/>
          </a:xfrm>
        </p:grpSpPr>
        <p:sp>
          <p:nvSpPr>
            <p:cNvPr id="61460" name="Rectangle 20"/>
            <p:cNvSpPr>
              <a:spLocks noChangeArrowheads="1"/>
            </p:cNvSpPr>
            <p:nvPr/>
          </p:nvSpPr>
          <p:spPr bwMode="auto">
            <a:xfrm>
              <a:off x="295" y="2296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收敛于</a:t>
              </a:r>
              <a:endParaRPr lang="zh-CN" altLang="en-US" sz="2400" b="0"/>
            </a:p>
          </p:txBody>
        </p:sp>
        <p:graphicFrame>
          <p:nvGraphicFramePr>
            <p:cNvPr id="61459" name="Object 19"/>
            <p:cNvGraphicFramePr>
              <a:graphicFrameLocks noChangeAspect="1"/>
            </p:cNvGraphicFramePr>
            <p:nvPr/>
          </p:nvGraphicFramePr>
          <p:xfrm>
            <a:off x="1020" y="2387"/>
            <a:ext cx="19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6" name="Equation" r:id="rId11" imgW="304536" imgH="393359" progId="Equation.DSMT4">
                    <p:embed/>
                  </p:oleObj>
                </mc:Choice>
                <mc:Fallback>
                  <p:oleObj name="Equation" r:id="rId11" imgW="304536" imgH="393359" progId="Equation.DSMT4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387"/>
                          <a:ext cx="19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61" name="Rectangle 21"/>
            <p:cNvSpPr>
              <a:spLocks noChangeArrowheads="1"/>
            </p:cNvSpPr>
            <p:nvPr/>
          </p:nvSpPr>
          <p:spPr bwMode="auto">
            <a:xfrm>
              <a:off x="1156" y="2296"/>
              <a:ext cx="2005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zh-CN" altLang="en-US">
                  <a:cs typeface="Times New Roman" panose="02020603050405020304" pitchFamily="18" charset="0"/>
                </a:rPr>
                <a:t>的充分必要条件是</a:t>
              </a:r>
              <a:r>
                <a:rPr lang="en-US" altLang="zh-CN"/>
                <a:t>:</a:t>
              </a:r>
              <a:r>
                <a:rPr lang="en-US" altLang="zh-CN" sz="1100"/>
                <a:t> </a:t>
              </a:r>
              <a:endParaRPr lang="en-US" altLang="zh-CN" sz="2400" b="0"/>
            </a:p>
          </p:txBody>
        </p:sp>
      </p:grpSp>
      <p:graphicFrame>
        <p:nvGraphicFramePr>
          <p:cNvPr id="61463" name="Object 23"/>
          <p:cNvGraphicFramePr>
            <a:graphicFrameLocks noChangeAspect="1"/>
          </p:cNvGraphicFramePr>
          <p:nvPr/>
        </p:nvGraphicFramePr>
        <p:xfrm>
          <a:off x="2195513" y="4265613"/>
          <a:ext cx="62865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7" name="Equation" r:id="rId13" imgW="6286500" imgH="622300" progId="Equation.DSMT4">
                  <p:embed/>
                </p:oleObj>
              </mc:Choice>
              <mc:Fallback>
                <p:oleObj name="Equation" r:id="rId13" imgW="6286500" imgH="622300" progId="Equation.DSMT4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265613"/>
                        <a:ext cx="62865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76" name="Group 36"/>
          <p:cNvGrpSpPr>
            <a:grpSpLocks/>
          </p:cNvGrpSpPr>
          <p:nvPr/>
        </p:nvGrpSpPr>
        <p:grpSpPr bwMode="auto">
          <a:xfrm>
            <a:off x="596900" y="5457825"/>
            <a:ext cx="7234238" cy="576263"/>
            <a:chOff x="295" y="3530"/>
            <a:chExt cx="4557" cy="363"/>
          </a:xfrm>
        </p:grpSpPr>
        <p:sp>
          <p:nvSpPr>
            <p:cNvPr id="61475" name="Rectangle 35"/>
            <p:cNvSpPr>
              <a:spLocks noChangeArrowheads="1"/>
            </p:cNvSpPr>
            <p:nvPr/>
          </p:nvSpPr>
          <p:spPr bwMode="auto">
            <a:xfrm>
              <a:off x="4377" y="3566"/>
              <a:ext cx="4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当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  <p:sp>
          <p:nvSpPr>
            <p:cNvPr id="61473" name="Rectangle 33"/>
            <p:cNvSpPr>
              <a:spLocks noChangeArrowheads="1"/>
            </p:cNvSpPr>
            <p:nvPr/>
          </p:nvSpPr>
          <p:spPr bwMode="auto">
            <a:xfrm>
              <a:off x="1610" y="3566"/>
              <a:ext cx="15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存在不依赖于</a:t>
              </a:r>
              <a:endParaRPr lang="zh-CN" altLang="en-US" sz="2400" b="0"/>
            </a:p>
          </p:txBody>
        </p:sp>
        <p:graphicFrame>
          <p:nvGraphicFramePr>
            <p:cNvPr id="61471" name="Object 31"/>
            <p:cNvGraphicFramePr>
              <a:graphicFrameLocks noChangeAspect="1"/>
            </p:cNvGraphicFramePr>
            <p:nvPr/>
          </p:nvGraphicFramePr>
          <p:xfrm>
            <a:off x="1511" y="3688"/>
            <a:ext cx="14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8" name="Equation" r:id="rId15" imgW="228600" imgH="241300" progId="Equation.DSMT4">
                    <p:embed/>
                  </p:oleObj>
                </mc:Choice>
                <mc:Fallback>
                  <p:oleObj name="Equation" r:id="rId15" imgW="228600" imgH="241300" progId="Equation.DSMT4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1" y="3688"/>
                          <a:ext cx="14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0" name="Object 30"/>
            <p:cNvGraphicFramePr>
              <a:graphicFrameLocks noChangeAspect="1"/>
            </p:cNvGraphicFramePr>
            <p:nvPr/>
          </p:nvGraphicFramePr>
          <p:xfrm>
            <a:off x="3126" y="3688"/>
            <a:ext cx="16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9" name="Equation" r:id="rId17" imgW="253890" imgH="241195" progId="Equation.DSMT4">
                    <p:embed/>
                  </p:oleObj>
                </mc:Choice>
                <mc:Fallback>
                  <p:oleObj name="Equation" r:id="rId17" imgW="253890" imgH="241195" progId="Equation.DSMT4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6" y="3688"/>
                          <a:ext cx="162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69" name="Object 29"/>
            <p:cNvGraphicFramePr>
              <a:graphicFrameLocks noChangeAspect="1"/>
            </p:cNvGraphicFramePr>
            <p:nvPr/>
          </p:nvGraphicFramePr>
          <p:xfrm>
            <a:off x="4195" y="3652"/>
            <a:ext cx="23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60" name="Equation" r:id="rId19" imgW="368140" imgH="291973" progId="Equation.DSMT4">
                    <p:embed/>
                  </p:oleObj>
                </mc:Choice>
                <mc:Fallback>
                  <p:oleObj name="Equation" r:id="rId19" imgW="368140" imgH="291973" progId="Equation.DSMT4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3652"/>
                          <a:ext cx="23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72" name="Rectangle 32"/>
            <p:cNvSpPr>
              <a:spLocks noChangeArrowheads="1"/>
            </p:cNvSpPr>
            <p:nvPr/>
          </p:nvSpPr>
          <p:spPr bwMode="auto">
            <a:xfrm>
              <a:off x="295" y="3530"/>
              <a:ext cx="1236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zh-CN" altLang="en-US">
                  <a:cs typeface="Times New Roman" panose="02020603050405020304" pitchFamily="18" charset="0"/>
                </a:rPr>
                <a:t>任给的正数</a:t>
              </a:r>
              <a:endParaRPr lang="zh-CN" altLang="en-US" sz="2400" b="0"/>
            </a:p>
          </p:txBody>
        </p:sp>
        <p:sp>
          <p:nvSpPr>
            <p:cNvPr id="61474" name="Rectangle 34"/>
            <p:cNvSpPr>
              <a:spLocks noChangeArrowheads="1"/>
            </p:cNvSpPr>
            <p:nvPr/>
          </p:nvSpPr>
          <p:spPr bwMode="auto">
            <a:xfrm>
              <a:off x="3243" y="3557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的正整数</a:t>
              </a:r>
              <a:endParaRPr lang="zh-CN" altLang="en-US" sz="2400" b="0"/>
            </a:p>
          </p:txBody>
        </p:sp>
      </p:grpSp>
      <p:grpSp>
        <p:nvGrpSpPr>
          <p:cNvPr id="61480" name="Group 40"/>
          <p:cNvGrpSpPr>
            <a:grpSpLocks/>
          </p:cNvGrpSpPr>
          <p:nvPr/>
        </p:nvGrpSpPr>
        <p:grpSpPr bwMode="auto">
          <a:xfrm>
            <a:off x="2427288" y="1863725"/>
            <a:ext cx="4876800" cy="434975"/>
            <a:chOff x="1529" y="1255"/>
            <a:chExt cx="3072" cy="274"/>
          </a:xfrm>
        </p:grpSpPr>
        <p:graphicFrame>
          <p:nvGraphicFramePr>
            <p:cNvPr id="61452" name="Object 12"/>
            <p:cNvGraphicFramePr>
              <a:graphicFrameLocks noChangeAspect="1"/>
            </p:cNvGraphicFramePr>
            <p:nvPr/>
          </p:nvGraphicFramePr>
          <p:xfrm>
            <a:off x="1529" y="1255"/>
            <a:ext cx="307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61" name="Equation" r:id="rId21" imgW="4876800" imgH="431800" progId="Equation.DSMT4">
                    <p:embed/>
                  </p:oleObj>
                </mc:Choice>
                <mc:Fallback>
                  <p:oleObj name="Equation" r:id="rId21" imgW="4876800" imgH="431800" progId="Equation.DSMT4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1255"/>
                          <a:ext cx="307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9" name="Object 39"/>
            <p:cNvGraphicFramePr>
              <a:graphicFrameLocks noChangeAspect="1"/>
            </p:cNvGraphicFramePr>
            <p:nvPr/>
          </p:nvGraphicFramePr>
          <p:xfrm>
            <a:off x="2200" y="1262"/>
            <a:ext cx="215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62" name="Equation" r:id="rId23" imgW="342751" imgH="418918" progId="Equation.DSMT4">
                    <p:embed/>
                  </p:oleObj>
                </mc:Choice>
                <mc:Fallback>
                  <p:oleObj name="Equation" r:id="rId23" imgW="342751" imgH="418918" progId="Equation.DSMT4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262"/>
                          <a:ext cx="215" cy="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82" name="Group 42"/>
          <p:cNvGrpSpPr>
            <a:grpSpLocks/>
          </p:cNvGrpSpPr>
          <p:nvPr/>
        </p:nvGrpSpPr>
        <p:grpSpPr bwMode="auto">
          <a:xfrm>
            <a:off x="588963" y="4910138"/>
            <a:ext cx="7916862" cy="555625"/>
            <a:chOff x="433" y="3093"/>
            <a:chExt cx="4987" cy="350"/>
          </a:xfrm>
        </p:grpSpPr>
        <p:sp>
          <p:nvSpPr>
            <p:cNvPr id="61466" name="Rectangle 26"/>
            <p:cNvSpPr>
              <a:spLocks noChangeArrowheads="1"/>
            </p:cNvSpPr>
            <p:nvPr/>
          </p:nvSpPr>
          <p:spPr bwMode="auto">
            <a:xfrm>
              <a:off x="433" y="3103"/>
              <a:ext cx="11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证</a:t>
              </a:r>
              <a:r>
                <a:rPr lang="zh-CN" altLang="en-US"/>
                <a:t> </a:t>
              </a:r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必要性</a:t>
              </a:r>
              <a:r>
                <a:rPr lang="zh-CN" altLang="en-US"/>
                <a:t> </a:t>
              </a:r>
              <a:endParaRPr lang="zh-CN" altLang="en-US" sz="2400" b="0"/>
            </a:p>
          </p:txBody>
        </p:sp>
        <p:graphicFrame>
          <p:nvGraphicFramePr>
            <p:cNvPr id="61465" name="Object 25"/>
            <p:cNvGraphicFramePr>
              <a:graphicFrameLocks noChangeAspect="1"/>
            </p:cNvGraphicFramePr>
            <p:nvPr/>
          </p:nvGraphicFramePr>
          <p:xfrm>
            <a:off x="1566" y="3151"/>
            <a:ext cx="327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63" name="Equation" r:id="rId25" imgW="5207000" imgH="444500" progId="Equation.DSMT4">
                    <p:embed/>
                  </p:oleObj>
                </mc:Choice>
                <mc:Fallback>
                  <p:oleObj name="Equation" r:id="rId25" imgW="5207000" imgH="444500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6" y="3151"/>
                          <a:ext cx="3278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67" name="Rectangle 27"/>
            <p:cNvSpPr>
              <a:spLocks noChangeArrowheads="1"/>
            </p:cNvSpPr>
            <p:nvPr/>
          </p:nvSpPr>
          <p:spPr bwMode="auto">
            <a:xfrm>
              <a:off x="4834" y="3093"/>
              <a:ext cx="5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则对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  <p:graphicFrame>
          <p:nvGraphicFramePr>
            <p:cNvPr id="61481" name="Object 41"/>
            <p:cNvGraphicFramePr>
              <a:graphicFrameLocks noChangeAspect="1"/>
            </p:cNvGraphicFramePr>
            <p:nvPr/>
          </p:nvGraphicFramePr>
          <p:xfrm>
            <a:off x="2429" y="3176"/>
            <a:ext cx="215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64" name="Equation" r:id="rId27" imgW="342751" imgH="418918" progId="Equation.DSMT4">
                    <p:embed/>
                  </p:oleObj>
                </mc:Choice>
                <mc:Fallback>
                  <p:oleObj name="Equation" r:id="rId27" imgW="342751" imgH="418918" progId="Equation.DSMT4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9" y="3176"/>
                          <a:ext cx="215" cy="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91" name="Group 27"/>
          <p:cNvGrpSpPr>
            <a:grpSpLocks/>
          </p:cNvGrpSpPr>
          <p:nvPr/>
        </p:nvGrpSpPr>
        <p:grpSpPr bwMode="auto">
          <a:xfrm>
            <a:off x="560388" y="1225550"/>
            <a:ext cx="5862637" cy="519113"/>
            <a:chOff x="385" y="817"/>
            <a:chExt cx="3693" cy="327"/>
          </a:xfrm>
        </p:grpSpPr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385" y="817"/>
              <a:ext cx="24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由上确界的定义</a:t>
              </a:r>
              <a:r>
                <a:rPr lang="en-US" altLang="zh-CN"/>
                <a:t>, </a:t>
              </a:r>
              <a:r>
                <a:rPr lang="zh-CN" altLang="en-US"/>
                <a:t>对所有</a:t>
              </a:r>
              <a:endParaRPr lang="zh-CN" altLang="en-US" sz="2400" b="0"/>
            </a:p>
          </p:txBody>
        </p:sp>
        <p:graphicFrame>
          <p:nvGraphicFramePr>
            <p:cNvPr id="62471" name="Object 7"/>
            <p:cNvGraphicFramePr>
              <a:graphicFrameLocks noChangeAspect="1"/>
            </p:cNvGraphicFramePr>
            <p:nvPr/>
          </p:nvGraphicFramePr>
          <p:xfrm>
            <a:off x="2834" y="898"/>
            <a:ext cx="5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18" name="Equation" r:id="rId3" imgW="914400" imgH="304800" progId="Equation.DSMT4">
                    <p:embed/>
                  </p:oleObj>
                </mc:Choice>
                <mc:Fallback>
                  <p:oleObj name="Equation" r:id="rId3" imgW="914400" imgH="30480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4" y="898"/>
                          <a:ext cx="57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3346" y="817"/>
              <a:ext cx="7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,  </a:t>
              </a:r>
              <a:r>
                <a:rPr lang="zh-CN" altLang="en-US"/>
                <a:t>也有</a:t>
              </a:r>
              <a:endParaRPr lang="zh-CN" altLang="en-US" sz="2400" b="0"/>
            </a:p>
          </p:txBody>
        </p:sp>
      </p:grpSp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2916238" y="1844675"/>
          <a:ext cx="33432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9" name="Equation" r:id="rId5" imgW="3340100" imgH="622300" progId="Equation.DSMT4">
                  <p:embed/>
                </p:oleObj>
              </mc:Choice>
              <mc:Fallback>
                <p:oleObj name="Equation" r:id="rId5" imgW="3340100" imgH="6223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844675"/>
                        <a:ext cx="33432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611188" y="2492375"/>
            <a:ext cx="282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这就得到了</a:t>
            </a:r>
            <a:r>
              <a:rPr lang="en-US" altLang="zh-CN"/>
              <a:t>(6)</a:t>
            </a:r>
            <a:r>
              <a:rPr lang="zh-CN" altLang="en-US"/>
              <a:t>式</a:t>
            </a:r>
            <a:r>
              <a:rPr lang="en-US" altLang="zh-CN"/>
              <a:t>.</a:t>
            </a:r>
          </a:p>
        </p:txBody>
      </p:sp>
      <p:grpSp>
        <p:nvGrpSpPr>
          <p:cNvPr id="62492" name="Group 28"/>
          <p:cNvGrpSpPr>
            <a:grpSpLocks/>
          </p:cNvGrpSpPr>
          <p:nvPr/>
        </p:nvGrpSpPr>
        <p:grpSpPr bwMode="auto">
          <a:xfrm>
            <a:off x="598488" y="3054350"/>
            <a:ext cx="7870825" cy="519113"/>
            <a:chOff x="393" y="2151"/>
            <a:chExt cx="4958" cy="327"/>
          </a:xfrm>
        </p:grpSpPr>
        <p:sp>
          <p:nvSpPr>
            <p:cNvPr id="62479" name="Rectangle 15"/>
            <p:cNvSpPr>
              <a:spLocks noChangeArrowheads="1"/>
            </p:cNvSpPr>
            <p:nvPr/>
          </p:nvSpPr>
          <p:spPr bwMode="auto">
            <a:xfrm>
              <a:off x="393" y="2151"/>
              <a:ext cx="2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充分性</a:t>
              </a:r>
              <a:r>
                <a:rPr lang="zh-CN" altLang="en-US"/>
                <a:t>  </a:t>
              </a:r>
              <a:r>
                <a:rPr lang="zh-CN" altLang="en-US">
                  <a:cs typeface="Times New Roman" panose="02020603050405020304" pitchFamily="18" charset="0"/>
                </a:rPr>
                <a:t>由假设</a:t>
              </a:r>
              <a:r>
                <a:rPr lang="en-US" altLang="zh-CN"/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对任给</a:t>
              </a:r>
              <a:endParaRPr lang="zh-CN" altLang="en-US" sz="2400" b="0"/>
            </a:p>
          </p:txBody>
        </p:sp>
        <p:graphicFrame>
          <p:nvGraphicFramePr>
            <p:cNvPr id="62478" name="Object 14"/>
            <p:cNvGraphicFramePr>
              <a:graphicFrameLocks noChangeAspect="1"/>
            </p:cNvGraphicFramePr>
            <p:nvPr/>
          </p:nvGraphicFramePr>
          <p:xfrm>
            <a:off x="2790" y="2251"/>
            <a:ext cx="14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20" name="Equation" r:id="rId7" imgW="228600" imgH="241300" progId="Equation.DSMT4">
                    <p:embed/>
                  </p:oleObj>
                </mc:Choice>
                <mc:Fallback>
                  <p:oleObj name="Equation" r:id="rId7" imgW="228600" imgH="241300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0" y="2251"/>
                          <a:ext cx="14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0" name="Rectangle 16"/>
            <p:cNvSpPr>
              <a:spLocks noChangeArrowheads="1"/>
            </p:cNvSpPr>
            <p:nvPr/>
          </p:nvSpPr>
          <p:spPr bwMode="auto">
            <a:xfrm>
              <a:off x="2907" y="2151"/>
              <a:ext cx="24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  <a:sym typeface="Math1" pitchFamily="2" charset="2"/>
                </a:rPr>
                <a:t>&gt;</a:t>
              </a:r>
              <a:r>
                <a:rPr lang="en-US" altLang="zh-CN"/>
                <a:t>0,  </a:t>
              </a:r>
              <a:r>
                <a:rPr lang="zh-CN" altLang="en-US">
                  <a:cs typeface="Times New Roman" panose="02020603050405020304" pitchFamily="18" charset="0"/>
                  <a:sym typeface="Math1" pitchFamily="2" charset="2"/>
                </a:rPr>
                <a:t>存在正整数</a:t>
              </a:r>
              <a:r>
                <a:rPr lang="en-US" altLang="zh-CN" i="1">
                  <a:sym typeface="Math1" pitchFamily="2" charset="2"/>
                </a:rPr>
                <a:t>N</a:t>
              </a:r>
              <a:r>
                <a:rPr lang="en-US" altLang="zh-CN">
                  <a:cs typeface="Times New Roman" panose="02020603050405020304" pitchFamily="18" charset="0"/>
                  <a:sym typeface="Math1" pitchFamily="2" charset="2"/>
                </a:rPr>
                <a:t>,  </a:t>
              </a:r>
              <a:r>
                <a:rPr lang="zh-CN" altLang="en-US">
                  <a:cs typeface="Times New Roman" panose="02020603050405020304" pitchFamily="18" charset="0"/>
                  <a:sym typeface="Math1" pitchFamily="2" charset="2"/>
                </a:rPr>
                <a:t>使得</a:t>
              </a:r>
              <a:r>
                <a:rPr lang="zh-CN" altLang="en-US" sz="1100">
                  <a:sym typeface="Math1" pitchFamily="2" charset="2"/>
                </a:rPr>
                <a:t> </a:t>
              </a:r>
              <a:endParaRPr lang="zh-CN" altLang="en-US">
                <a:cs typeface="Times New Roman" panose="02020603050405020304" pitchFamily="18" charset="0"/>
                <a:sym typeface="Math1" pitchFamily="2" charset="2"/>
              </a:endParaRPr>
            </a:p>
          </p:txBody>
        </p:sp>
      </p:grpSp>
      <p:graphicFrame>
        <p:nvGraphicFramePr>
          <p:cNvPr id="62482" name="Object 18"/>
          <p:cNvGraphicFramePr>
            <a:graphicFrameLocks noChangeAspect="1"/>
          </p:cNvGraphicFramePr>
          <p:nvPr/>
        </p:nvGraphicFramePr>
        <p:xfrm>
          <a:off x="674688" y="3648075"/>
          <a:ext cx="2171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1" name="Equation" r:id="rId9" imgW="2171700" imgH="431800" progId="Equation.DSMT4">
                  <p:embed/>
                </p:oleObj>
              </mc:Choice>
              <mc:Fallback>
                <p:oleObj name="Equation" r:id="rId9" imgW="2171700" imgH="4318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3648075"/>
                        <a:ext cx="21717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5" name="Object 21"/>
          <p:cNvGraphicFramePr>
            <a:graphicFrameLocks noChangeAspect="1"/>
          </p:cNvGraphicFramePr>
          <p:nvPr/>
        </p:nvGraphicFramePr>
        <p:xfrm>
          <a:off x="2700338" y="4178300"/>
          <a:ext cx="57816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2" name="Equation" r:id="rId11" imgW="5778500" imgH="622300" progId="Equation.DSMT4">
                  <p:embed/>
                </p:oleObj>
              </mc:Choice>
              <mc:Fallback>
                <p:oleObj name="Equation" r:id="rId11" imgW="5778500" imgH="6223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178300"/>
                        <a:ext cx="57816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7" name="Object 23"/>
          <p:cNvGraphicFramePr>
            <a:graphicFrameLocks noChangeAspect="1"/>
          </p:cNvGraphicFramePr>
          <p:nvPr/>
        </p:nvGraphicFramePr>
        <p:xfrm>
          <a:off x="674688" y="4945063"/>
          <a:ext cx="3581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3" name="Equation" r:id="rId13" imgW="3581400" imgH="431800" progId="Equation.DSMT4">
                  <p:embed/>
                </p:oleObj>
              </mc:Choice>
              <mc:Fallback>
                <p:oleObj name="Equation" r:id="rId13" imgW="3581400" imgH="4318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4945063"/>
                        <a:ext cx="35814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90" name="Group 26"/>
          <p:cNvGrpSpPr>
            <a:grpSpLocks/>
          </p:cNvGrpSpPr>
          <p:nvPr/>
        </p:nvGrpSpPr>
        <p:grpSpPr bwMode="auto">
          <a:xfrm>
            <a:off x="698500" y="620713"/>
            <a:ext cx="5962650" cy="519112"/>
            <a:chOff x="440" y="391"/>
            <a:chExt cx="3756" cy="327"/>
          </a:xfrm>
        </p:grpSpPr>
        <p:grpSp>
          <p:nvGrpSpPr>
            <p:cNvPr id="62470" name="Group 6"/>
            <p:cNvGrpSpPr>
              <a:grpSpLocks/>
            </p:cNvGrpSpPr>
            <p:nvPr/>
          </p:nvGrpSpPr>
          <p:grpSpPr bwMode="auto">
            <a:xfrm>
              <a:off x="1359" y="391"/>
              <a:ext cx="2837" cy="327"/>
              <a:chOff x="295" y="391"/>
              <a:chExt cx="2837" cy="327"/>
            </a:xfrm>
          </p:grpSpPr>
          <p:sp>
            <p:nvSpPr>
              <p:cNvPr id="62469" name="Rectangle 5"/>
              <p:cNvSpPr>
                <a:spLocks noChangeArrowheads="1"/>
              </p:cNvSpPr>
              <p:nvPr/>
            </p:nvSpPr>
            <p:spPr bwMode="auto">
              <a:xfrm>
                <a:off x="295" y="391"/>
                <a:ext cx="50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/>
                  <a:t>有   </a:t>
                </a:r>
                <a:endParaRPr lang="zh-CN" altLang="en-US" sz="2400" b="0"/>
              </a:p>
            </p:txBody>
          </p:sp>
          <p:graphicFrame>
            <p:nvGraphicFramePr>
              <p:cNvPr id="62468" name="Object 4"/>
              <p:cNvGraphicFramePr>
                <a:graphicFrameLocks noChangeAspect="1"/>
              </p:cNvGraphicFramePr>
              <p:nvPr/>
            </p:nvGraphicFramePr>
            <p:xfrm>
              <a:off x="612" y="436"/>
              <a:ext cx="252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824" name="Equation" r:id="rId15" imgW="4000500" imgH="431800" progId="Equation.DSMT4">
                      <p:embed/>
                    </p:oleObj>
                  </mc:Choice>
                  <mc:Fallback>
                    <p:oleObj name="Equation" r:id="rId15" imgW="4000500" imgH="431800" progId="Equation.DSMT4">
                      <p:embed/>
                      <p:pic>
                        <p:nvPicPr>
                          <p:cNvPr id="0" name="Picture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2" y="436"/>
                            <a:ext cx="2520" cy="2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2489" name="Object 25"/>
            <p:cNvGraphicFramePr>
              <a:graphicFrameLocks noChangeAspect="1"/>
            </p:cNvGraphicFramePr>
            <p:nvPr/>
          </p:nvGraphicFramePr>
          <p:xfrm>
            <a:off x="440" y="418"/>
            <a:ext cx="9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825" name="Equation" r:id="rId17" imgW="1536700" imgH="431800" progId="Equation.DSMT4">
                    <p:embed/>
                  </p:oleObj>
                </mc:Choice>
                <mc:Fallback>
                  <p:oleObj name="Equation" r:id="rId17" imgW="1536700" imgH="431800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" y="418"/>
                          <a:ext cx="9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93" name="Object 29"/>
          <p:cNvGraphicFramePr>
            <a:graphicFrameLocks noChangeAspect="1"/>
          </p:cNvGraphicFramePr>
          <p:nvPr/>
        </p:nvGraphicFramePr>
        <p:xfrm>
          <a:off x="2089150" y="5546725"/>
          <a:ext cx="53625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6" name="Equation" r:id="rId19" imgW="5359400" imgH="622300" progId="Equation.DSMT4">
                  <p:embed/>
                </p:oleObj>
              </mc:Choice>
              <mc:Fallback>
                <p:oleObj name="Equation" r:id="rId19" imgW="5359400" imgH="6223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5546725"/>
                        <a:ext cx="53625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717550" y="1274763"/>
          <a:ext cx="224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2" name="Equation" r:id="rId3" imgW="2247900" imgH="444500" progId="Equation.DSMT4">
                  <p:embed/>
                </p:oleObj>
              </mc:Choice>
              <mc:Fallback>
                <p:oleObj name="Equation" r:id="rId3" imgW="2247900" imgH="4445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274763"/>
                        <a:ext cx="2247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600075" y="1801813"/>
            <a:ext cx="7918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注</a:t>
            </a:r>
            <a:r>
              <a:rPr lang="zh-CN" altLang="en-US"/>
              <a:t> 柯西准则的特点是不需要知道极限函数是什么</a:t>
            </a:r>
            <a:r>
              <a:rPr lang="en-US" altLang="zh-CN"/>
              <a:t>, 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611188" y="2392363"/>
            <a:ext cx="8185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只是根据函数列本身的特性来判断函数列是否一致  </a:t>
            </a:r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98488" y="2997200"/>
            <a:ext cx="800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收敛</a:t>
            </a:r>
            <a:r>
              <a:rPr lang="en-US" altLang="zh-CN"/>
              <a:t>,  </a:t>
            </a:r>
            <a:r>
              <a:rPr lang="zh-CN" altLang="en-US"/>
              <a:t>而使用余项准则需要知道极限函数</a:t>
            </a:r>
            <a:r>
              <a:rPr lang="en-US" altLang="zh-CN"/>
              <a:t>,  </a:t>
            </a:r>
            <a:r>
              <a:rPr lang="zh-CN" altLang="en-US"/>
              <a:t>但使用  </a:t>
            </a:r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611188" y="3557588"/>
            <a:ext cx="3917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较为方便</a:t>
            </a:r>
            <a:r>
              <a:rPr lang="en-US" altLang="zh-CN"/>
              <a:t>.  </a:t>
            </a:r>
            <a:r>
              <a:rPr lang="zh-CN" altLang="en-US"/>
              <a:t>如例</a:t>
            </a:r>
            <a:r>
              <a:rPr lang="en-US" altLang="zh-CN"/>
              <a:t>2,  </a:t>
            </a:r>
            <a:r>
              <a:rPr lang="zh-CN" altLang="en-US"/>
              <a:t>由于  </a:t>
            </a:r>
          </a:p>
        </p:txBody>
      </p:sp>
      <p:graphicFrame>
        <p:nvGraphicFramePr>
          <p:cNvPr id="63503" name="Object 15"/>
          <p:cNvGraphicFramePr>
            <a:graphicFrameLocks noChangeAspect="1"/>
          </p:cNvGraphicFramePr>
          <p:nvPr/>
        </p:nvGraphicFramePr>
        <p:xfrm>
          <a:off x="2066925" y="4159250"/>
          <a:ext cx="49530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3" name="Equation" r:id="rId5" imgW="4953000" imgH="939800" progId="Equation.DSMT4">
                  <p:embed/>
                </p:oleObj>
              </mc:Choice>
              <mc:Fallback>
                <p:oleObj name="Equation" r:id="rId5" imgW="4953000" imgH="9398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4159250"/>
                        <a:ext cx="49530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16"/>
          <p:cNvGraphicFramePr>
            <a:graphicFrameLocks noChangeAspect="1"/>
          </p:cNvGraphicFramePr>
          <p:nvPr/>
        </p:nvGraphicFramePr>
        <p:xfrm>
          <a:off x="666750" y="5300663"/>
          <a:ext cx="61722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4" name="Equation" r:id="rId7" imgW="6172200" imgH="850900" progId="Equation.DSMT4">
                  <p:embed/>
                </p:oleObj>
              </mc:Choice>
              <mc:Fallback>
                <p:oleObj name="Equation" r:id="rId7" imgW="6172200" imgH="8509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5300663"/>
                        <a:ext cx="61722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07" name="Group 19"/>
          <p:cNvGrpSpPr>
            <a:grpSpLocks/>
          </p:cNvGrpSpPr>
          <p:nvPr/>
        </p:nvGrpSpPr>
        <p:grpSpPr bwMode="auto">
          <a:xfrm>
            <a:off x="598488" y="620713"/>
            <a:ext cx="7718425" cy="528637"/>
            <a:chOff x="377" y="391"/>
            <a:chExt cx="4862" cy="333"/>
          </a:xfrm>
        </p:grpSpPr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377" y="391"/>
              <a:ext cx="1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故由 </a:t>
              </a:r>
              <a:r>
                <a:rPr lang="en-US" altLang="zh-CN"/>
                <a:t>(7) </a:t>
              </a:r>
              <a:r>
                <a:rPr lang="zh-CN" altLang="en-US"/>
                <a:t>式得</a:t>
              </a:r>
            </a:p>
          </p:txBody>
        </p:sp>
        <p:graphicFrame>
          <p:nvGraphicFramePr>
            <p:cNvPr id="63506" name="Object 18"/>
            <p:cNvGraphicFramePr>
              <a:graphicFrameLocks noChangeAspect="1"/>
            </p:cNvGraphicFramePr>
            <p:nvPr/>
          </p:nvGraphicFramePr>
          <p:xfrm>
            <a:off x="1775" y="404"/>
            <a:ext cx="346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55" name="Equation" r:id="rId9" imgW="5499100" imgH="508000" progId="Equation.DSMT4">
                    <p:embed/>
                  </p:oleObj>
                </mc:Choice>
                <mc:Fallback>
                  <p:oleObj name="Equation" r:id="rId9" imgW="5499100" imgH="5080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5" y="404"/>
                          <a:ext cx="346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1763713" y="606660"/>
            <a:ext cx="5838458" cy="59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36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一、函数</a:t>
            </a:r>
            <a:r>
              <a:rPr lang="zh-CN" altLang="en-US" sz="36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</a:t>
            </a:r>
            <a:r>
              <a:rPr lang="zh-CN" altLang="en-US" sz="36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及其一致收敛性</a:t>
            </a:r>
            <a:r>
              <a:rPr lang="zh-CN" altLang="en-US" sz="36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611188" y="12684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latin typeface="宋体" panose="02010600030101010101" pitchFamily="2" charset="-122"/>
              </a:rPr>
              <a:t>设</a:t>
            </a:r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2771775" y="1916113"/>
          <a:ext cx="57435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2" name="Equation" r:id="rId3" imgW="5740400" imgH="431800" progId="Equation.DSMT4">
                  <p:embed/>
                </p:oleObj>
              </mc:Choice>
              <mc:Fallback>
                <p:oleObj name="Equation" r:id="rId3" imgW="5740400" imgH="4318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916113"/>
                        <a:ext cx="57435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611188" y="2636838"/>
            <a:ext cx="7947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latin typeface="宋体" panose="02010600030101010101" pitchFamily="2" charset="-122"/>
              </a:rPr>
              <a:t>是一列定义在同一数集 </a:t>
            </a:r>
            <a:r>
              <a:rPr lang="en-US" altLang="zh-CN" i="1"/>
              <a:t>E </a:t>
            </a:r>
            <a:r>
              <a:rPr lang="zh-CN" altLang="en-US">
                <a:latin typeface="宋体" panose="02010600030101010101" pitchFamily="2" charset="-122"/>
              </a:rPr>
              <a:t>上的函数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</a:rPr>
              <a:t>称为定义在</a:t>
            </a:r>
            <a:r>
              <a:rPr lang="en-US" altLang="zh-CN" i="1"/>
              <a:t>E</a:t>
            </a:r>
            <a:r>
              <a:rPr lang="en-US" altLang="zh-CN"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611188" y="3355975"/>
            <a:ext cx="4333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latin typeface="宋体" panose="02010600030101010101" pitchFamily="2" charset="-122"/>
              </a:rPr>
              <a:t>上的函数列</a:t>
            </a:r>
            <a:r>
              <a:rPr lang="en-US" altLang="zh-CN">
                <a:latin typeface="宋体" panose="02010600030101010101" pitchFamily="2" charset="-122"/>
              </a:rPr>
              <a:t>. </a:t>
            </a:r>
            <a:r>
              <a:rPr lang="en-US" altLang="zh-CN"/>
              <a:t>(1) </a:t>
            </a:r>
            <a:r>
              <a:rPr lang="zh-CN" altLang="en-US">
                <a:latin typeface="宋体" panose="02010600030101010101" pitchFamily="2" charset="-122"/>
              </a:rPr>
              <a:t>也可记为</a:t>
            </a:r>
            <a:r>
              <a:rPr lang="zh-CN" altLang="en-US"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2987675" y="4132263"/>
          <a:ext cx="32099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3" name="Equation" r:id="rId5" imgW="3213100" imgH="444500" progId="Equation.DSMT4">
                  <p:embed/>
                </p:oleObj>
              </mc:Choice>
              <mc:Fallback>
                <p:oleObj name="Equation" r:id="rId5" imgW="3213100" imgH="4445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132263"/>
                        <a:ext cx="32099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95" name="Group 15"/>
          <p:cNvGrpSpPr>
            <a:grpSpLocks/>
          </p:cNvGrpSpPr>
          <p:nvPr/>
        </p:nvGrpSpPr>
        <p:grpSpPr bwMode="auto">
          <a:xfrm>
            <a:off x="582613" y="4797425"/>
            <a:ext cx="4730750" cy="519113"/>
            <a:chOff x="271" y="3113"/>
            <a:chExt cx="2980" cy="327"/>
          </a:xfrm>
        </p:grpSpPr>
        <p:sp>
          <p:nvSpPr>
            <p:cNvPr id="46093" name="Rectangle 13"/>
            <p:cNvSpPr>
              <a:spLocks noChangeArrowheads="1"/>
            </p:cNvSpPr>
            <p:nvPr/>
          </p:nvSpPr>
          <p:spPr bwMode="auto">
            <a:xfrm>
              <a:off x="271" y="311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以</a:t>
              </a:r>
              <a:endParaRPr lang="zh-CN" altLang="en-US" sz="2400" b="0"/>
            </a:p>
          </p:txBody>
        </p:sp>
        <p:graphicFrame>
          <p:nvGraphicFramePr>
            <p:cNvPr id="46092" name="Object 12"/>
            <p:cNvGraphicFramePr>
              <a:graphicFrameLocks noChangeAspect="1"/>
            </p:cNvGraphicFramePr>
            <p:nvPr/>
          </p:nvGraphicFramePr>
          <p:xfrm>
            <a:off x="612" y="3158"/>
            <a:ext cx="64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44" name="Equation" r:id="rId7" imgW="1016000" imgH="431800" progId="Equation.DSMT4">
                    <p:embed/>
                  </p:oleObj>
                </mc:Choice>
                <mc:Fallback>
                  <p:oleObj name="Equation" r:id="rId7" imgW="1016000" imgH="4318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158"/>
                          <a:ext cx="64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4" name="Rectangle 14"/>
            <p:cNvSpPr>
              <a:spLocks noChangeArrowheads="1"/>
            </p:cNvSpPr>
            <p:nvPr/>
          </p:nvSpPr>
          <p:spPr bwMode="auto">
            <a:xfrm>
              <a:off x="1243" y="3113"/>
              <a:ext cx="20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代入 </a:t>
              </a:r>
              <a:r>
                <a:rPr lang="en-US" altLang="zh-CN"/>
                <a:t>(1), </a:t>
              </a:r>
              <a:r>
                <a:rPr lang="zh-CN" altLang="en-US"/>
                <a:t>可得数列  </a:t>
              </a:r>
              <a:endParaRPr lang="zh-CN" altLang="en-US" sz="2400" b="0"/>
            </a:p>
          </p:txBody>
        </p:sp>
      </p:grpSp>
      <p:graphicFrame>
        <p:nvGraphicFramePr>
          <p:cNvPr id="46096" name="Object 16"/>
          <p:cNvGraphicFramePr>
            <a:graphicFrameLocks noChangeAspect="1"/>
          </p:cNvGraphicFramePr>
          <p:nvPr/>
        </p:nvGraphicFramePr>
        <p:xfrm>
          <a:off x="2484438" y="5521325"/>
          <a:ext cx="6057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5" name="Equation" r:id="rId9" imgW="6057900" imgH="431800" progId="Equation.DSMT4">
                  <p:embed/>
                </p:oleObj>
              </mc:Choice>
              <mc:Fallback>
                <p:oleObj name="Equation" r:id="rId9" imgW="6057900" imgH="4318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521325"/>
                        <a:ext cx="60579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78" name="Group 18"/>
          <p:cNvGrpSpPr>
            <a:grpSpLocks/>
          </p:cNvGrpSpPr>
          <p:nvPr/>
        </p:nvGrpSpPr>
        <p:grpSpPr bwMode="auto">
          <a:xfrm>
            <a:off x="582613" y="620713"/>
            <a:ext cx="8165851" cy="552450"/>
            <a:chOff x="295" y="1733"/>
            <a:chExt cx="4525" cy="348"/>
          </a:xfrm>
        </p:grpSpPr>
        <p:sp>
          <p:nvSpPr>
            <p:cNvPr id="66576" name="Rectangle 16"/>
            <p:cNvSpPr>
              <a:spLocks noChangeArrowheads="1"/>
            </p:cNvSpPr>
            <p:nvPr/>
          </p:nvSpPr>
          <p:spPr bwMode="auto">
            <a:xfrm>
              <a:off x="295" y="1751"/>
              <a:ext cx="16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例</a:t>
              </a:r>
              <a:r>
                <a:rPr lang="en-US" altLang="zh-CN" dirty="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3</a:t>
              </a:r>
              <a:r>
                <a:rPr lang="en-US" altLang="zh-CN" dirty="0" smtClean="0">
                  <a:solidFill>
                    <a:srgbClr val="0000FF"/>
                  </a:solidFill>
                </a:rPr>
                <a:t> </a:t>
              </a:r>
              <a:r>
                <a:rPr lang="zh-CN" altLang="en-US" dirty="0">
                  <a:cs typeface="Times New Roman" panose="02020603050405020304" pitchFamily="18" charset="0"/>
                </a:rPr>
                <a:t>讨论函数例</a:t>
              </a:r>
              <a:endParaRPr lang="zh-CN" altLang="en-US" sz="2400" b="0" dirty="0"/>
            </a:p>
          </p:txBody>
        </p:sp>
        <p:graphicFrame>
          <p:nvGraphicFramePr>
            <p:cNvPr id="6657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8390244"/>
                </p:ext>
              </p:extLst>
            </p:nvPr>
          </p:nvGraphicFramePr>
          <p:xfrm>
            <a:off x="1748" y="1733"/>
            <a:ext cx="30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14" name="Equation" r:id="rId3" imgW="5029200" imgH="533160" progId="Equation.DSMT4">
                    <p:embed/>
                  </p:oleObj>
                </mc:Choice>
                <mc:Fallback>
                  <p:oleObj name="Equation" r:id="rId3" imgW="5029200" imgH="53316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8" y="1733"/>
                          <a:ext cx="3072" cy="33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79" name="Rectangle 19"/>
          <p:cNvSpPr>
            <a:spLocks noChangeArrowheads="1"/>
          </p:cNvSpPr>
          <p:nvPr/>
        </p:nvSpPr>
        <p:spPr bwMode="auto">
          <a:xfrm>
            <a:off x="582613" y="1266359"/>
            <a:ext cx="25442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 smtClean="0"/>
              <a:t>的一致收敛性</a:t>
            </a:r>
            <a:r>
              <a:rPr lang="en-US" altLang="zh-CN" dirty="0"/>
              <a:t>. </a:t>
            </a:r>
          </a:p>
        </p:txBody>
      </p:sp>
      <p:sp>
        <p:nvSpPr>
          <p:cNvPr id="66580" name="Rectangle 20"/>
          <p:cNvSpPr>
            <a:spLocks noChangeArrowheads="1"/>
          </p:cNvSpPr>
          <p:nvPr/>
        </p:nvSpPr>
        <p:spPr bwMode="auto">
          <a:xfrm>
            <a:off x="596900" y="1844675"/>
            <a:ext cx="8129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zh-CN" altLang="en-US"/>
              <a:t> 为了使用余项准则</a:t>
            </a:r>
            <a:r>
              <a:rPr lang="en-US" altLang="zh-CN"/>
              <a:t>, </a:t>
            </a:r>
            <a:r>
              <a:rPr lang="zh-CN" altLang="en-US"/>
              <a:t>首先求出函数列的极限函数</a:t>
            </a:r>
            <a:r>
              <a:rPr lang="en-US" altLang="zh-CN"/>
              <a:t>. </a:t>
            </a:r>
          </a:p>
        </p:txBody>
      </p:sp>
      <p:grpSp>
        <p:nvGrpSpPr>
          <p:cNvPr id="66584" name="Group 24"/>
          <p:cNvGrpSpPr>
            <a:grpSpLocks/>
          </p:cNvGrpSpPr>
          <p:nvPr/>
        </p:nvGrpSpPr>
        <p:grpSpPr bwMode="auto">
          <a:xfrm>
            <a:off x="582613" y="2420938"/>
            <a:ext cx="7888287" cy="647700"/>
            <a:chOff x="295" y="2795"/>
            <a:chExt cx="4969" cy="408"/>
          </a:xfrm>
        </p:grpSpPr>
        <p:sp>
          <p:nvSpPr>
            <p:cNvPr id="66582" name="Rectangle 22"/>
            <p:cNvSpPr>
              <a:spLocks noChangeArrowheads="1"/>
            </p:cNvSpPr>
            <p:nvPr/>
          </p:nvSpPr>
          <p:spPr bwMode="auto">
            <a:xfrm>
              <a:off x="295" y="2795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易见</a:t>
              </a:r>
              <a:endParaRPr lang="zh-CN" altLang="en-US" sz="2400" b="0"/>
            </a:p>
          </p:txBody>
        </p:sp>
        <p:graphicFrame>
          <p:nvGraphicFramePr>
            <p:cNvPr id="66581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8555200"/>
                </p:ext>
              </p:extLst>
            </p:nvPr>
          </p:nvGraphicFramePr>
          <p:xfrm>
            <a:off x="769" y="2795"/>
            <a:ext cx="439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15" name="Equation" r:id="rId5" imgW="6972120" imgH="647640" progId="Equation.DSMT4">
                    <p:embed/>
                  </p:oleObj>
                </mc:Choice>
                <mc:Fallback>
                  <p:oleObj name="Equation" r:id="rId5" imgW="6972120" imgH="64764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" y="2795"/>
                          <a:ext cx="4392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3" name="Rectangle 23"/>
            <p:cNvSpPr>
              <a:spLocks noChangeArrowheads="1"/>
            </p:cNvSpPr>
            <p:nvPr/>
          </p:nvSpPr>
          <p:spPr bwMode="auto">
            <a:xfrm>
              <a:off x="5148" y="2814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endParaRPr lang="zh-CN" altLang="zh-CN" sz="2400" b="0"/>
            </a:p>
          </p:txBody>
        </p:sp>
      </p:grpSp>
      <p:sp>
        <p:nvSpPr>
          <p:cNvPr id="66585" name="Rectangle 25"/>
          <p:cNvSpPr>
            <a:spLocks noChangeArrowheads="1"/>
          </p:cNvSpPr>
          <p:nvPr/>
        </p:nvSpPr>
        <p:spPr bwMode="auto">
          <a:xfrm>
            <a:off x="596900" y="3197225"/>
            <a:ext cx="98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于是 </a:t>
            </a:r>
          </a:p>
        </p:txBody>
      </p:sp>
      <p:graphicFrame>
        <p:nvGraphicFramePr>
          <p:cNvPr id="6658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0981314"/>
              </p:ext>
            </p:extLst>
          </p:nvPr>
        </p:nvGraphicFramePr>
        <p:xfrm>
          <a:off x="2483768" y="3501008"/>
          <a:ext cx="3635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16" name="Equation" r:id="rId7" imgW="3632040" imgH="533160" progId="Equation.DSMT4">
                  <p:embed/>
                </p:oleObj>
              </mc:Choice>
              <mc:Fallback>
                <p:oleObj name="Equation" r:id="rId7" imgW="3632040" imgH="53316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501008"/>
                        <a:ext cx="36353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89" name="Group 29"/>
          <p:cNvGrpSpPr>
            <a:grpSpLocks/>
          </p:cNvGrpSpPr>
          <p:nvPr/>
        </p:nvGrpSpPr>
        <p:grpSpPr bwMode="auto">
          <a:xfrm>
            <a:off x="593725" y="4632325"/>
            <a:ext cx="7923213" cy="519113"/>
            <a:chOff x="374" y="355"/>
            <a:chExt cx="4991" cy="327"/>
          </a:xfrm>
        </p:grpSpPr>
        <p:graphicFrame>
          <p:nvGraphicFramePr>
            <p:cNvPr id="6659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7585476"/>
                </p:ext>
              </p:extLst>
            </p:nvPr>
          </p:nvGraphicFramePr>
          <p:xfrm>
            <a:off x="1495" y="355"/>
            <a:ext cx="66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17" name="Equation" r:id="rId9" imgW="1054080" imgH="444240" progId="Equation.DSMT4">
                    <p:embed/>
                  </p:oleObj>
                </mc:Choice>
                <mc:Fallback>
                  <p:oleObj name="Equation" r:id="rId9" imgW="1054080" imgH="44424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5" y="355"/>
                          <a:ext cx="664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1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9088994"/>
                </p:ext>
              </p:extLst>
            </p:nvPr>
          </p:nvGraphicFramePr>
          <p:xfrm>
            <a:off x="2693" y="429"/>
            <a:ext cx="201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18" name="Equation" r:id="rId11" imgW="317160" imgH="291960" progId="Equation.DSMT4">
                    <p:embed/>
                  </p:oleObj>
                </mc:Choice>
                <mc:Fallback>
                  <p:oleObj name="Equation" r:id="rId11" imgW="317160" imgH="291960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3" y="429"/>
                          <a:ext cx="201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92" name="Rectangle 32"/>
            <p:cNvSpPr>
              <a:spLocks noChangeArrowheads="1"/>
            </p:cNvSpPr>
            <p:nvPr/>
          </p:nvSpPr>
          <p:spPr bwMode="auto">
            <a:xfrm>
              <a:off x="374" y="355"/>
              <a:ext cx="1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容易验证</a:t>
              </a:r>
              <a:r>
                <a:rPr lang="zh-CN" altLang="en-US"/>
                <a:t> </a:t>
              </a:r>
              <a:endParaRPr lang="zh-CN" altLang="en-US" sz="2400" b="0"/>
            </a:p>
          </p:txBody>
        </p:sp>
        <p:sp>
          <p:nvSpPr>
            <p:cNvPr id="66593" name="Rectangle 33"/>
            <p:cNvSpPr>
              <a:spLocks noChangeArrowheads="1"/>
            </p:cNvSpPr>
            <p:nvPr/>
          </p:nvSpPr>
          <p:spPr bwMode="auto">
            <a:xfrm>
              <a:off x="2238" y="355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</a:t>
              </a:r>
              <a:r>
                <a:rPr lang="zh-CN" altLang="en-US"/>
                <a:t> </a:t>
              </a:r>
              <a:endParaRPr lang="zh-CN" altLang="en-US" sz="2400" b="0"/>
            </a:p>
          </p:txBody>
        </p:sp>
        <p:sp>
          <p:nvSpPr>
            <p:cNvPr id="66594" name="Rectangle 34"/>
            <p:cNvSpPr>
              <a:spLocks noChangeArrowheads="1"/>
            </p:cNvSpPr>
            <p:nvPr/>
          </p:nvSpPr>
          <p:spPr bwMode="auto">
            <a:xfrm>
              <a:off x="2931" y="355"/>
              <a:ext cx="24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dirty="0"/>
                <a:t> </a:t>
              </a:r>
              <a:r>
                <a:rPr lang="zh-CN" altLang="en-US" dirty="0">
                  <a:cs typeface="Times New Roman" panose="02020603050405020304" pitchFamily="18" charset="0"/>
                </a:rPr>
                <a:t>上只有惟一的极大值点</a:t>
              </a:r>
              <a:r>
                <a:rPr lang="zh-CN" altLang="en-US" sz="1100" dirty="0"/>
                <a:t> </a:t>
              </a:r>
              <a:endParaRPr lang="zh-CN" altLang="en-US" sz="2400" b="0" dirty="0"/>
            </a:p>
          </p:txBody>
        </p:sp>
      </p:grpSp>
      <p:grpSp>
        <p:nvGrpSpPr>
          <p:cNvPr id="66595" name="Group 35"/>
          <p:cNvGrpSpPr>
            <a:grpSpLocks/>
          </p:cNvGrpSpPr>
          <p:nvPr/>
        </p:nvGrpSpPr>
        <p:grpSpPr bwMode="auto">
          <a:xfrm>
            <a:off x="693738" y="5222875"/>
            <a:ext cx="5367337" cy="898525"/>
            <a:chOff x="373" y="509"/>
            <a:chExt cx="3381" cy="566"/>
          </a:xfrm>
        </p:grpSpPr>
        <p:graphicFrame>
          <p:nvGraphicFramePr>
            <p:cNvPr id="66596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7617888"/>
                </p:ext>
              </p:extLst>
            </p:nvPr>
          </p:nvGraphicFramePr>
          <p:xfrm>
            <a:off x="373" y="509"/>
            <a:ext cx="930" cy="5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19" name="Equation" r:id="rId13" imgW="1473120" imgH="901440" progId="Equation.DSMT4">
                    <p:embed/>
                  </p:oleObj>
                </mc:Choice>
                <mc:Fallback>
                  <p:oleObj name="Equation" r:id="rId13" imgW="1473120" imgH="90144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" y="509"/>
                          <a:ext cx="930" cy="5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97" name="Rectangle 37"/>
            <p:cNvSpPr>
              <a:spLocks noChangeArrowheads="1"/>
            </p:cNvSpPr>
            <p:nvPr/>
          </p:nvSpPr>
          <p:spPr bwMode="auto">
            <a:xfrm>
              <a:off x="1264" y="654"/>
              <a:ext cx="2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因此为最大值点</a:t>
              </a:r>
              <a:r>
                <a:rPr lang="en-US" altLang="zh-CN"/>
                <a:t>.  </a:t>
              </a:r>
              <a:r>
                <a:rPr lang="zh-CN" altLang="en-US">
                  <a:cs typeface="Times New Roman" panose="02020603050405020304" pitchFamily="18" charset="0"/>
                </a:rPr>
                <a:t>于是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643382"/>
              </p:ext>
            </p:extLst>
          </p:nvPr>
        </p:nvGraphicFramePr>
        <p:xfrm>
          <a:off x="2038350" y="692150"/>
          <a:ext cx="49815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67" name="Equation" r:id="rId3" imgW="4978080" imgH="939600" progId="Equation.DSMT4">
                  <p:embed/>
                </p:oleObj>
              </mc:Choice>
              <mc:Fallback>
                <p:oleObj name="Equation" r:id="rId3" imgW="4978080" imgH="9396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692150"/>
                        <a:ext cx="498157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30" name="Group 46"/>
          <p:cNvGrpSpPr>
            <a:grpSpLocks/>
          </p:cNvGrpSpPr>
          <p:nvPr/>
        </p:nvGrpSpPr>
        <p:grpSpPr bwMode="auto">
          <a:xfrm>
            <a:off x="595313" y="1773235"/>
            <a:ext cx="7429500" cy="536575"/>
            <a:chOff x="375" y="1686"/>
            <a:chExt cx="4680" cy="338"/>
          </a:xfrm>
        </p:grpSpPr>
        <p:sp>
          <p:nvSpPr>
            <p:cNvPr id="67601" name="Rectangle 17"/>
            <p:cNvSpPr>
              <a:spLocks noChangeArrowheads="1"/>
            </p:cNvSpPr>
            <p:nvPr/>
          </p:nvSpPr>
          <p:spPr bwMode="auto">
            <a:xfrm>
              <a:off x="375" y="1697"/>
              <a:ext cx="30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dirty="0"/>
                <a:t>根据余项准则知该函数列</a:t>
              </a:r>
              <a:r>
                <a:rPr lang="zh-CN" altLang="en-US" dirty="0" smtClean="0"/>
                <a:t>在</a:t>
              </a:r>
              <a:r>
                <a:rPr lang="en-US" altLang="zh-CN" dirty="0" smtClean="0"/>
                <a:t>D</a:t>
              </a:r>
              <a:endParaRPr lang="zh-CN" altLang="en-US" sz="2400" b="0" dirty="0"/>
            </a:p>
          </p:txBody>
        </p:sp>
        <p:sp>
          <p:nvSpPr>
            <p:cNvPr id="67602" name="Rectangle 18"/>
            <p:cNvSpPr>
              <a:spLocks noChangeArrowheads="1"/>
            </p:cNvSpPr>
            <p:nvPr/>
          </p:nvSpPr>
          <p:spPr bwMode="auto">
            <a:xfrm>
              <a:off x="3379" y="1686"/>
              <a:ext cx="1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dirty="0"/>
                <a:t>上不一致收敛</a:t>
              </a:r>
              <a:r>
                <a:rPr lang="en-US" altLang="zh-CN" dirty="0"/>
                <a:t>.</a:t>
              </a:r>
              <a:endParaRPr lang="en-US" altLang="zh-CN" sz="2400" b="0" dirty="0"/>
            </a:p>
          </p:txBody>
        </p:sp>
      </p:grpSp>
      <p:grpSp>
        <p:nvGrpSpPr>
          <p:cNvPr id="67618" name="Group 34"/>
          <p:cNvGrpSpPr>
            <a:grpSpLocks/>
          </p:cNvGrpSpPr>
          <p:nvPr/>
        </p:nvGrpSpPr>
        <p:grpSpPr bwMode="auto">
          <a:xfrm>
            <a:off x="611188" y="2511425"/>
            <a:ext cx="7907337" cy="549275"/>
            <a:chOff x="385" y="2268"/>
            <a:chExt cx="4981" cy="346"/>
          </a:xfrm>
        </p:grpSpPr>
        <p:sp>
          <p:nvSpPr>
            <p:cNvPr id="67605" name="Rectangle 21"/>
            <p:cNvSpPr>
              <a:spLocks noChangeArrowheads="1"/>
            </p:cNvSpPr>
            <p:nvPr/>
          </p:nvSpPr>
          <p:spPr bwMode="auto">
            <a:xfrm>
              <a:off x="385" y="2287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注</a:t>
              </a:r>
              <a:r>
                <a:rPr lang="zh-CN" altLang="en-US"/>
                <a:t> </a:t>
              </a:r>
              <a:endParaRPr lang="zh-CN" altLang="en-US" sz="2400" b="0"/>
            </a:p>
          </p:txBody>
        </p:sp>
        <p:graphicFrame>
          <p:nvGraphicFramePr>
            <p:cNvPr id="67604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3328370"/>
                </p:ext>
              </p:extLst>
            </p:nvPr>
          </p:nvGraphicFramePr>
          <p:xfrm>
            <a:off x="840" y="2268"/>
            <a:ext cx="161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68" name="Equation" r:id="rId5" imgW="2552400" imgH="533160" progId="Equation.DSMT4">
                    <p:embed/>
                  </p:oleObj>
                </mc:Choice>
                <mc:Fallback>
                  <p:oleObj name="Equation" r:id="rId5" imgW="2552400" imgH="533160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2268"/>
                          <a:ext cx="1610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6" name="Rectangle 22"/>
            <p:cNvSpPr>
              <a:spLocks noChangeArrowheads="1"/>
            </p:cNvSpPr>
            <p:nvPr/>
          </p:nvSpPr>
          <p:spPr bwMode="auto">
            <a:xfrm>
              <a:off x="2472" y="2287"/>
              <a:ext cx="28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不一致收敛是因为函数列余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67613" name="Group 29"/>
          <p:cNvGrpSpPr>
            <a:grpSpLocks/>
          </p:cNvGrpSpPr>
          <p:nvPr/>
        </p:nvGrpSpPr>
        <p:grpSpPr bwMode="auto">
          <a:xfrm>
            <a:off x="596900" y="3213100"/>
            <a:ext cx="7900988" cy="574675"/>
            <a:chOff x="295" y="2614"/>
            <a:chExt cx="4977" cy="362"/>
          </a:xfrm>
        </p:grpSpPr>
        <p:sp>
          <p:nvSpPr>
            <p:cNvPr id="67612" name="Rectangle 28"/>
            <p:cNvSpPr>
              <a:spLocks noChangeArrowheads="1"/>
            </p:cNvSpPr>
            <p:nvPr/>
          </p:nvSpPr>
          <p:spPr bwMode="auto">
            <a:xfrm>
              <a:off x="3334" y="2614"/>
              <a:ext cx="19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的增大一致趋于零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  <p:graphicFrame>
          <p:nvGraphicFramePr>
            <p:cNvPr id="67609" name="Object 25"/>
            <p:cNvGraphicFramePr>
              <a:graphicFrameLocks noChangeAspect="1"/>
            </p:cNvGraphicFramePr>
            <p:nvPr/>
          </p:nvGraphicFramePr>
          <p:xfrm>
            <a:off x="1519" y="2704"/>
            <a:ext cx="50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69" name="Equation" r:id="rId7" imgW="799753" imgH="317362" progId="Equation.DSMT4">
                    <p:embed/>
                  </p:oleObj>
                </mc:Choice>
                <mc:Fallback>
                  <p:oleObj name="Equation" r:id="rId7" imgW="799753" imgH="317362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704"/>
                          <a:ext cx="50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8" name="Object 24"/>
            <p:cNvGraphicFramePr>
              <a:graphicFrameLocks noChangeAspect="1"/>
            </p:cNvGraphicFramePr>
            <p:nvPr/>
          </p:nvGraphicFramePr>
          <p:xfrm>
            <a:off x="3235" y="2750"/>
            <a:ext cx="14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70" name="Equation" r:id="rId9" imgW="228600" imgH="241300" progId="Equation.DSMT4">
                    <p:embed/>
                  </p:oleObj>
                </mc:Choice>
                <mc:Fallback>
                  <p:oleObj name="Equation" r:id="rId9" imgW="228600" imgH="241300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" y="2750"/>
                          <a:ext cx="14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10" name="Rectangle 26"/>
            <p:cNvSpPr>
              <a:spLocks noChangeArrowheads="1"/>
            </p:cNvSpPr>
            <p:nvPr/>
          </p:nvSpPr>
          <p:spPr bwMode="auto">
            <a:xfrm>
              <a:off x="295" y="2614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项的数值在</a:t>
              </a:r>
              <a:endParaRPr lang="zh-CN" altLang="en-US" sz="2400" b="0"/>
            </a:p>
          </p:txBody>
        </p:sp>
        <p:sp>
          <p:nvSpPr>
            <p:cNvPr id="67611" name="Rectangle 27"/>
            <p:cNvSpPr>
              <a:spLocks noChangeArrowheads="1"/>
            </p:cNvSpPr>
            <p:nvPr/>
          </p:nvSpPr>
          <p:spPr bwMode="auto">
            <a:xfrm>
              <a:off x="1946" y="2649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附近不能随</a:t>
              </a:r>
              <a:endParaRPr lang="zh-CN" altLang="en-US" sz="2400" b="0"/>
            </a:p>
          </p:txBody>
        </p:sp>
      </p:grpSp>
      <p:sp>
        <p:nvSpPr>
          <p:cNvPr id="67615" name="Rectangle 31"/>
          <p:cNvSpPr>
            <a:spLocks noChangeArrowheads="1"/>
          </p:cNvSpPr>
          <p:nvPr/>
        </p:nvSpPr>
        <p:spPr bwMode="auto">
          <a:xfrm>
            <a:off x="617537" y="3933056"/>
            <a:ext cx="6342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/>
              <a:t>(</a:t>
            </a:r>
            <a:r>
              <a:rPr lang="zh-CN" altLang="en-US">
                <a:cs typeface="Times New Roman" panose="02020603050405020304" pitchFamily="18" charset="0"/>
              </a:rPr>
              <a:t>见图</a:t>
            </a:r>
            <a:r>
              <a:rPr lang="en-US" altLang="zh-CN"/>
              <a:t>13-4),  </a:t>
            </a:r>
            <a:r>
              <a:rPr lang="zh-CN" altLang="en-US">
                <a:cs typeface="Times New Roman" panose="02020603050405020304" pitchFamily="18" charset="0"/>
              </a:rPr>
              <a:t>因此对任何不含原点的区间</a:t>
            </a:r>
            <a:endParaRPr lang="zh-CN" altLang="en-US" sz="2400" b="0"/>
          </a:p>
        </p:txBody>
      </p:sp>
      <p:graphicFrame>
        <p:nvGraphicFramePr>
          <p:cNvPr id="6762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077631"/>
              </p:ext>
            </p:extLst>
          </p:nvPr>
        </p:nvGraphicFramePr>
        <p:xfrm>
          <a:off x="1259632" y="5157192"/>
          <a:ext cx="554355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71" name="Equation" r:id="rId11" imgW="5537160" imgH="533160" progId="Equation.DSMT4">
                  <p:embed/>
                </p:oleObj>
              </mc:Choice>
              <mc:Fallback>
                <p:oleObj name="Equation" r:id="rId11" imgW="5537160" imgH="53316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157192"/>
                        <a:ext cx="5543551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54822"/>
              </p:ext>
            </p:extLst>
          </p:nvPr>
        </p:nvGraphicFramePr>
        <p:xfrm>
          <a:off x="1322388" y="4652963"/>
          <a:ext cx="2438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72" name="Equation" r:id="rId13" imgW="2438280" imgH="393480" progId="Equation.DSMT4">
                  <p:embed/>
                </p:oleObj>
              </mc:Choice>
              <mc:Fallback>
                <p:oleObj name="Equation" r:id="rId13" imgW="2438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4652963"/>
                        <a:ext cx="24384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41"/>
          <p:cNvSpPr>
            <a:spLocks noChangeArrowheads="1"/>
          </p:cNvSpPr>
          <p:nvPr/>
        </p:nvSpPr>
        <p:spPr bwMode="auto">
          <a:xfrm>
            <a:off x="683568" y="5875219"/>
            <a:ext cx="50529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cs typeface="Times New Roman" panose="02020603050405020304" pitchFamily="18" charset="0"/>
              </a:rPr>
              <a:t>函数</a:t>
            </a:r>
            <a:r>
              <a:rPr lang="zh-CN" altLang="en-US" dirty="0" smtClean="0">
                <a:cs typeface="Times New Roman" panose="02020603050405020304" pitchFamily="18" charset="0"/>
              </a:rPr>
              <a:t>在</a:t>
            </a:r>
            <a:r>
              <a:rPr lang="zh-CN" altLang="en-US" dirty="0">
                <a:cs typeface="Times New Roman" panose="02020603050405020304" pitchFamily="18" charset="0"/>
              </a:rPr>
              <a:t>该区间上一致收敛于零</a:t>
            </a:r>
            <a:r>
              <a:rPr lang="en-US" altLang="zh-CN" dirty="0"/>
              <a:t>. </a:t>
            </a:r>
            <a:endParaRPr lang="en-US" altLang="zh-CN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25" name="Group 17"/>
          <p:cNvGrpSpPr>
            <a:grpSpLocks/>
          </p:cNvGrpSpPr>
          <p:nvPr/>
        </p:nvGrpSpPr>
        <p:grpSpPr bwMode="auto">
          <a:xfrm>
            <a:off x="323850" y="404813"/>
            <a:ext cx="8351838" cy="5688012"/>
            <a:chOff x="204" y="210"/>
            <a:chExt cx="5261" cy="3583"/>
          </a:xfrm>
        </p:grpSpPr>
        <p:pic>
          <p:nvPicPr>
            <p:cNvPr id="68612" name="Picture 4">
              <a:hlinkClick r:id="" action="ppaction://hlinkshowjump?jump=nextslide"/>
            </p:cNvPr>
            <p:cNvPicPr>
              <a:picLocks noChangeArrowheads="1"/>
            </p:cNvPicPr>
            <p:nvPr/>
          </p:nvPicPr>
          <p:blipFill>
            <a:blip r:embed="rId2" cstate="print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6" t="3690" r="5534" b="4768"/>
            <a:stretch>
              <a:fillRect/>
            </a:stretch>
          </p:blipFill>
          <p:spPr bwMode="auto">
            <a:xfrm>
              <a:off x="204" y="210"/>
              <a:ext cx="5261" cy="3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13" name="Rectangle 5"/>
            <p:cNvSpPr>
              <a:spLocks noChangeArrowheads="1"/>
            </p:cNvSpPr>
            <p:nvPr/>
          </p:nvSpPr>
          <p:spPr bwMode="auto">
            <a:xfrm>
              <a:off x="2381" y="3466"/>
              <a:ext cx="9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/>
                <a:t>图</a:t>
              </a:r>
              <a:r>
                <a:rPr lang="en-US" altLang="zh-CN"/>
                <a:t>13 – 4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55576" y="836712"/>
                <a:ext cx="7344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2 </a:t>
                </a:r>
                <a:r>
                  <a:rPr lang="zh-CN" altLang="en-US" dirty="0" smtClean="0"/>
                  <a:t>设函数列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 smtClean="0"/>
                  <a:t>定义在区间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dirty="0" smtClean="0"/>
                  <a:t>上，若在任何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36712"/>
                <a:ext cx="7344816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660" t="-15116" r="-1743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43608" y="1484784"/>
                <a:ext cx="75608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闭区间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dirty="0"/>
                  <a:t>上，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一致收敛，则称其在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484784"/>
                <a:ext cx="7560840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532" t="-16471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971600" y="2060848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上</a:t>
            </a:r>
            <a:r>
              <a:rPr lang="zh-CN" altLang="en-US" dirty="0"/>
              <a:t>内闭一致收敛</a:t>
            </a:r>
            <a:r>
              <a:rPr lang="en-US" altLang="zh-CN" dirty="0"/>
              <a:t>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39552" y="3284984"/>
                <a:ext cx="8280920" cy="597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 smtClean="0"/>
                  <a:t>例如，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,+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∞)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dirty="0" smtClean="0"/>
                  <a:t>内闭一致收敛</a:t>
                </a:r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284984"/>
                <a:ext cx="8280920" cy="597279"/>
              </a:xfrm>
              <a:prstGeom prst="rect">
                <a:avLst/>
              </a:prstGeom>
              <a:blipFill rotWithShape="0">
                <a:blip r:embed="rId4"/>
                <a:stretch>
                  <a:fillRect t="-3061" b="-27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42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1331913" y="555625"/>
            <a:ext cx="6584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二、函数项级数及其一致收敛性</a:t>
            </a: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674688" y="1412875"/>
          <a:ext cx="78581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29" name="Equation" r:id="rId3" imgW="7861300" imgH="457200" progId="Equation.DSMT4">
                  <p:embed/>
                </p:oleObj>
              </mc:Choice>
              <mc:Fallback>
                <p:oleObj name="Equation" r:id="rId3" imgW="7861300" imgH="4572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1412875"/>
                        <a:ext cx="78581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1692275" y="2133600"/>
          <a:ext cx="6810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0" name="Equation" r:id="rId5" imgW="6807200" imgH="431800" progId="Equation.DSMT4">
                  <p:embed/>
                </p:oleObj>
              </mc:Choice>
              <mc:Fallback>
                <p:oleObj name="Equation" r:id="rId5" imgW="6807200" imgH="4318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133600"/>
                        <a:ext cx="68103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43" name="Group 11"/>
          <p:cNvGrpSpPr>
            <a:grpSpLocks/>
          </p:cNvGrpSpPr>
          <p:nvPr/>
        </p:nvGrpSpPr>
        <p:grpSpPr bwMode="auto">
          <a:xfrm>
            <a:off x="587375" y="2636838"/>
            <a:ext cx="7704138" cy="923925"/>
            <a:chOff x="295" y="1616"/>
            <a:chExt cx="4853" cy="582"/>
          </a:xfrm>
        </p:grpSpPr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295" y="1742"/>
              <a:ext cx="30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称为定义在</a:t>
              </a:r>
              <a:r>
                <a:rPr lang="en-US" altLang="zh-CN" i="1"/>
                <a:t>E</a:t>
              </a:r>
              <a:r>
                <a:rPr lang="zh-CN" altLang="en-US"/>
                <a:t>上的函数项级数</a:t>
              </a:r>
              <a:r>
                <a:rPr lang="en-US" altLang="zh-CN"/>
                <a:t>, </a:t>
              </a:r>
              <a:endParaRPr lang="en-US" altLang="zh-CN" sz="2400" b="0"/>
            </a:p>
          </p:txBody>
        </p:sp>
        <p:graphicFrame>
          <p:nvGraphicFramePr>
            <p:cNvPr id="69641" name="Object 9"/>
            <p:cNvGraphicFramePr>
              <a:graphicFrameLocks noChangeAspect="1"/>
            </p:cNvGraphicFramePr>
            <p:nvPr/>
          </p:nvGraphicFramePr>
          <p:xfrm>
            <a:off x="3378" y="1616"/>
            <a:ext cx="1770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31" name="Equation" r:id="rId7" imgW="2806700" imgH="927100" progId="Equation.DSMT4">
                    <p:embed/>
                  </p:oleObj>
                </mc:Choice>
                <mc:Fallback>
                  <p:oleObj name="Equation" r:id="rId7" imgW="2806700" imgH="9271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8" y="1616"/>
                          <a:ext cx="1770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723900" y="3571875"/>
          <a:ext cx="18446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2" name="Equation" r:id="rId9" imgW="1841500" imgH="508000" progId="Equation.DSMT4">
                  <p:embed/>
                </p:oleObj>
              </mc:Choice>
              <mc:Fallback>
                <p:oleObj name="Equation" r:id="rId9" imgW="1841500" imgH="5080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3571875"/>
                        <a:ext cx="18446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6" name="Object 14"/>
          <p:cNvGraphicFramePr>
            <a:graphicFrameLocks noChangeAspect="1"/>
          </p:cNvGraphicFramePr>
          <p:nvPr/>
        </p:nvGraphicFramePr>
        <p:xfrm>
          <a:off x="1636713" y="4089400"/>
          <a:ext cx="68961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33" name="Equation" r:id="rId11" imgW="6896100" imgH="927100" progId="Equation.DSMT4">
                  <p:embed/>
                </p:oleObj>
              </mc:Choice>
              <mc:Fallback>
                <p:oleObj name="Equation" r:id="rId11" imgW="6896100" imgH="9271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4089400"/>
                        <a:ext cx="68961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590550" y="5141913"/>
            <a:ext cx="5332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为函数项级数</a:t>
            </a:r>
            <a:r>
              <a:rPr lang="en-US" altLang="zh-CN"/>
              <a:t>(9)</a:t>
            </a:r>
            <a:r>
              <a:rPr lang="zh-CN" altLang="en-US"/>
              <a:t>的部分和函数列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692150" y="620713"/>
          <a:ext cx="30194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36" name="Equation" r:id="rId3" imgW="3022600" imgH="444500" progId="Equation.DSMT4">
                  <p:embed/>
                </p:oleObj>
              </mc:Choice>
              <mc:Fallback>
                <p:oleObj name="Equation" r:id="rId3" imgW="3022600" imgH="4445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620713"/>
                        <a:ext cx="30194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1908175" y="1249363"/>
          <a:ext cx="66389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37" name="Equation" r:id="rId5" imgW="6642100" imgH="431800" progId="Equation.DSMT4">
                  <p:embed/>
                </p:oleObj>
              </mc:Choice>
              <mc:Fallback>
                <p:oleObj name="Equation" r:id="rId5" imgW="6642100" imgH="4318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249363"/>
                        <a:ext cx="66389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83" name="Group 27"/>
          <p:cNvGrpSpPr>
            <a:grpSpLocks/>
          </p:cNvGrpSpPr>
          <p:nvPr/>
        </p:nvGrpSpPr>
        <p:grpSpPr bwMode="auto">
          <a:xfrm>
            <a:off x="611188" y="1773238"/>
            <a:ext cx="7986712" cy="923925"/>
            <a:chOff x="365" y="1117"/>
            <a:chExt cx="5031" cy="582"/>
          </a:xfrm>
        </p:grpSpPr>
        <p:graphicFrame>
          <p:nvGraphicFramePr>
            <p:cNvPr id="70665" name="Object 9"/>
            <p:cNvGraphicFramePr>
              <a:graphicFrameLocks noChangeAspect="1"/>
            </p:cNvGraphicFramePr>
            <p:nvPr/>
          </p:nvGraphicFramePr>
          <p:xfrm>
            <a:off x="1906" y="1117"/>
            <a:ext cx="1782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38" name="Equation" r:id="rId7" imgW="2832100" imgH="927100" progId="Equation.DSMT4">
                    <p:embed/>
                  </p:oleObj>
                </mc:Choice>
                <mc:Fallback>
                  <p:oleObj name="Equation" r:id="rId7" imgW="2832100" imgH="9271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6" y="1117"/>
                          <a:ext cx="1782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4" name="Object 8"/>
            <p:cNvGraphicFramePr>
              <a:graphicFrameLocks noChangeAspect="1"/>
            </p:cNvGraphicFramePr>
            <p:nvPr/>
          </p:nvGraphicFramePr>
          <p:xfrm>
            <a:off x="3902" y="1372"/>
            <a:ext cx="69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39" name="Equation" r:id="rId9" imgW="1104421" imgH="317362" progId="Equation.DSMT4">
                    <p:embed/>
                  </p:oleObj>
                </mc:Choice>
                <mc:Fallback>
                  <p:oleObj name="Equation" r:id="rId9" imgW="1104421" imgH="317362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2" y="1372"/>
                          <a:ext cx="696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6" name="Rectangle 10"/>
            <p:cNvSpPr>
              <a:spLocks noChangeArrowheads="1"/>
            </p:cNvSpPr>
            <p:nvPr/>
          </p:nvSpPr>
          <p:spPr bwMode="auto">
            <a:xfrm>
              <a:off x="365" y="1253"/>
              <a:ext cx="16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收敛</a:t>
              </a:r>
              <a:r>
                <a:rPr lang="en-US" altLang="zh-CN"/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即部分和</a:t>
              </a:r>
              <a:endParaRPr lang="zh-CN" altLang="en-US" sz="2400" b="0"/>
            </a:p>
          </p:txBody>
        </p:sp>
        <p:sp>
          <p:nvSpPr>
            <p:cNvPr id="70667" name="Rectangle 11"/>
            <p:cNvSpPr>
              <a:spLocks noChangeArrowheads="1"/>
            </p:cNvSpPr>
            <p:nvPr/>
          </p:nvSpPr>
          <p:spPr bwMode="auto">
            <a:xfrm>
              <a:off x="3652" y="124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当</a:t>
              </a:r>
              <a:endParaRPr lang="zh-CN" altLang="en-US" sz="2400" b="0"/>
            </a:p>
          </p:txBody>
        </p:sp>
        <p:sp>
          <p:nvSpPr>
            <p:cNvPr id="70668" name="Rectangle 12"/>
            <p:cNvSpPr>
              <a:spLocks noChangeArrowheads="1"/>
            </p:cNvSpPr>
            <p:nvPr/>
          </p:nvSpPr>
          <p:spPr bwMode="auto">
            <a:xfrm>
              <a:off x="4586" y="1243"/>
              <a:ext cx="8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时极限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70675" name="Group 19"/>
          <p:cNvGrpSpPr>
            <a:grpSpLocks/>
          </p:cNvGrpSpPr>
          <p:nvPr/>
        </p:nvGrpSpPr>
        <p:grpSpPr bwMode="auto">
          <a:xfrm>
            <a:off x="595313" y="2708275"/>
            <a:ext cx="8054975" cy="519113"/>
            <a:chOff x="204" y="3203"/>
            <a:chExt cx="5074" cy="327"/>
          </a:xfrm>
        </p:grpSpPr>
        <p:graphicFrame>
          <p:nvGraphicFramePr>
            <p:cNvPr id="70671" name="Object 15"/>
            <p:cNvGraphicFramePr>
              <a:graphicFrameLocks noChangeAspect="1"/>
            </p:cNvGraphicFramePr>
            <p:nvPr/>
          </p:nvGraphicFramePr>
          <p:xfrm>
            <a:off x="2477" y="3249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40" name="Equation" r:id="rId11" imgW="355446" imgH="431613" progId="Equation.DSMT4">
                    <p:embed/>
                  </p:oleObj>
                </mc:Choice>
                <mc:Fallback>
                  <p:oleObj name="Equation" r:id="rId11" imgW="355446" imgH="431613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7" y="3249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0" name="Object 14"/>
            <p:cNvGraphicFramePr>
              <a:graphicFrameLocks noChangeAspect="1"/>
            </p:cNvGraphicFramePr>
            <p:nvPr/>
          </p:nvGraphicFramePr>
          <p:xfrm>
            <a:off x="3357" y="3249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41" name="Equation" r:id="rId13" imgW="355446" imgH="431613" progId="Equation.DSMT4">
                    <p:embed/>
                  </p:oleObj>
                </mc:Choice>
                <mc:Fallback>
                  <p:oleObj name="Equation" r:id="rId13" imgW="355446" imgH="431613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7" y="3249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2" name="Rectangle 16"/>
            <p:cNvSpPr>
              <a:spLocks noChangeArrowheads="1"/>
            </p:cNvSpPr>
            <p:nvPr/>
          </p:nvSpPr>
          <p:spPr bwMode="auto">
            <a:xfrm>
              <a:off x="204" y="3203"/>
              <a:ext cx="22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存在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则称级数</a:t>
              </a:r>
              <a:r>
                <a:rPr lang="en-US" altLang="zh-CN"/>
                <a:t>(9)</a:t>
              </a:r>
              <a:r>
                <a:rPr lang="zh-CN" altLang="en-US">
                  <a:cs typeface="Times New Roman" panose="02020603050405020304" pitchFamily="18" charset="0"/>
                </a:rPr>
                <a:t>在点</a:t>
              </a:r>
              <a:endParaRPr lang="zh-CN" altLang="en-US" sz="2400" b="0"/>
            </a:p>
          </p:txBody>
        </p:sp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2656" y="3203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收敛</a:t>
              </a:r>
              <a:r>
                <a:rPr lang="en-US" altLang="zh-CN"/>
                <a:t>, </a:t>
              </a:r>
              <a:endParaRPr lang="en-US" altLang="zh-CN" sz="2400" b="0"/>
            </a:p>
          </p:txBody>
        </p:sp>
        <p:sp>
          <p:nvSpPr>
            <p:cNvPr id="70674" name="Rectangle 18"/>
            <p:cNvSpPr>
              <a:spLocks noChangeArrowheads="1"/>
            </p:cNvSpPr>
            <p:nvPr/>
          </p:nvSpPr>
          <p:spPr bwMode="auto">
            <a:xfrm>
              <a:off x="3534" y="3203"/>
              <a:ext cx="17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称为级数</a:t>
              </a:r>
              <a:r>
                <a:rPr lang="en-US" altLang="zh-CN"/>
                <a:t>(9)</a:t>
              </a:r>
              <a:r>
                <a:rPr lang="zh-CN" altLang="en-US">
                  <a:cs typeface="Times New Roman" panose="02020603050405020304" pitchFamily="18" charset="0"/>
                </a:rPr>
                <a:t>的收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70679" name="Group 23"/>
          <p:cNvGrpSpPr>
            <a:grpSpLocks/>
          </p:cNvGrpSpPr>
          <p:nvPr/>
        </p:nvGrpSpPr>
        <p:grpSpPr bwMode="auto">
          <a:xfrm>
            <a:off x="608013" y="3390900"/>
            <a:ext cx="8034337" cy="519113"/>
            <a:chOff x="158" y="3022"/>
            <a:chExt cx="5061" cy="327"/>
          </a:xfrm>
        </p:grpSpPr>
        <p:sp>
          <p:nvSpPr>
            <p:cNvPr id="70677" name="Rectangle 21"/>
            <p:cNvSpPr>
              <a:spLocks noChangeArrowheads="1"/>
            </p:cNvSpPr>
            <p:nvPr/>
          </p:nvSpPr>
          <p:spPr bwMode="auto">
            <a:xfrm>
              <a:off x="158" y="3022"/>
              <a:ext cx="38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敛点</a:t>
              </a:r>
              <a:r>
                <a:rPr lang="en-US" altLang="zh-CN"/>
                <a:t>. </a:t>
              </a:r>
              <a:r>
                <a:rPr lang="zh-CN" altLang="en-US">
                  <a:cs typeface="Times New Roman" panose="02020603050405020304" pitchFamily="18" charset="0"/>
                </a:rPr>
                <a:t>若级数</a:t>
              </a:r>
              <a:r>
                <a:rPr lang="en-US" altLang="zh-CN"/>
                <a:t>(11)</a:t>
              </a:r>
              <a:r>
                <a:rPr lang="zh-CN" altLang="en-US">
                  <a:cs typeface="Times New Roman" panose="02020603050405020304" pitchFamily="18" charset="0"/>
                </a:rPr>
                <a:t>发散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则称级数</a:t>
              </a:r>
              <a:r>
                <a:rPr lang="en-US" altLang="zh-CN"/>
                <a:t>(9)</a:t>
              </a:r>
              <a:r>
                <a:rPr lang="zh-CN" altLang="en-US">
                  <a:cs typeface="Times New Roman" panose="02020603050405020304" pitchFamily="18" charset="0"/>
                </a:rPr>
                <a:t>在点</a:t>
              </a:r>
              <a:endParaRPr lang="zh-CN" altLang="en-US" sz="2400" b="0"/>
            </a:p>
          </p:txBody>
        </p:sp>
        <p:graphicFrame>
          <p:nvGraphicFramePr>
            <p:cNvPr id="70676" name="Object 20"/>
            <p:cNvGraphicFramePr>
              <a:graphicFrameLocks noChangeAspect="1"/>
            </p:cNvGraphicFramePr>
            <p:nvPr/>
          </p:nvGraphicFramePr>
          <p:xfrm>
            <a:off x="4059" y="3069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42" name="Equation" r:id="rId14" imgW="355446" imgH="431613" progId="Equation.DSMT4">
                    <p:embed/>
                  </p:oleObj>
                </mc:Choice>
                <mc:Fallback>
                  <p:oleObj name="Equation" r:id="rId14" imgW="355446" imgH="431613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069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8" name="Rectangle 22"/>
            <p:cNvSpPr>
              <a:spLocks noChangeArrowheads="1"/>
            </p:cNvSpPr>
            <p:nvPr/>
          </p:nvSpPr>
          <p:spPr bwMode="auto">
            <a:xfrm>
              <a:off x="4241" y="3022"/>
              <a:ext cx="9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发散</a:t>
              </a:r>
              <a:r>
                <a:rPr lang="en-US" altLang="zh-CN"/>
                <a:t>.  </a:t>
              </a:r>
              <a:r>
                <a:rPr lang="zh-CN" altLang="en-US">
                  <a:cs typeface="Times New Roman" panose="02020603050405020304" pitchFamily="18" charset="0"/>
                </a:rPr>
                <a:t>若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593725" y="4076700"/>
            <a:ext cx="8145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级数</a:t>
            </a:r>
            <a:r>
              <a:rPr lang="en-US" altLang="zh-CN"/>
              <a:t>(9)</a:t>
            </a:r>
            <a:r>
              <a:rPr lang="zh-CN" altLang="en-US"/>
              <a:t>在 </a:t>
            </a:r>
            <a:r>
              <a:rPr lang="en-US" altLang="zh-CN" i="1"/>
              <a:t>E </a:t>
            </a:r>
            <a:r>
              <a:rPr lang="zh-CN" altLang="en-US"/>
              <a:t>的某个子集 </a:t>
            </a:r>
            <a:r>
              <a:rPr lang="en-US" altLang="zh-CN" i="1"/>
              <a:t>D </a:t>
            </a:r>
            <a:r>
              <a:rPr lang="zh-CN" altLang="en-US"/>
              <a:t>上每点都收敛</a:t>
            </a:r>
            <a:r>
              <a:rPr lang="en-US" altLang="zh-CN"/>
              <a:t>, </a:t>
            </a:r>
            <a:r>
              <a:rPr lang="zh-CN" altLang="en-US"/>
              <a:t>则称级数 </a:t>
            </a:r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601663" y="4781550"/>
            <a:ext cx="804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/>
              <a:t>(9)</a:t>
            </a:r>
            <a:r>
              <a:rPr lang="zh-CN" altLang="en-US"/>
              <a:t>在 </a:t>
            </a:r>
            <a:r>
              <a:rPr lang="en-US" altLang="zh-CN" i="1"/>
              <a:t>D </a:t>
            </a:r>
            <a:r>
              <a:rPr lang="zh-CN" altLang="en-US"/>
              <a:t>上收敛</a:t>
            </a:r>
            <a:r>
              <a:rPr lang="en-US" altLang="zh-CN"/>
              <a:t>.  </a:t>
            </a:r>
            <a:r>
              <a:rPr lang="zh-CN" altLang="en-US"/>
              <a:t>若 </a:t>
            </a:r>
            <a:r>
              <a:rPr lang="en-US" altLang="zh-CN" i="1"/>
              <a:t>D </a:t>
            </a:r>
            <a:r>
              <a:rPr lang="zh-CN" altLang="en-US"/>
              <a:t>为级数</a:t>
            </a:r>
            <a:r>
              <a:rPr lang="en-US" altLang="zh-CN"/>
              <a:t>(9)</a:t>
            </a:r>
            <a:r>
              <a:rPr lang="zh-CN" altLang="en-US"/>
              <a:t>全体收敛点的集合</a:t>
            </a:r>
            <a:r>
              <a:rPr lang="en-US" altLang="zh-CN"/>
              <a:t>, </a:t>
            </a: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606425" y="5502275"/>
            <a:ext cx="8047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这时就称 </a:t>
            </a:r>
            <a:r>
              <a:rPr lang="en-US" altLang="zh-CN" i="1"/>
              <a:t>D</a:t>
            </a:r>
            <a:r>
              <a:rPr lang="zh-CN" altLang="en-US"/>
              <a:t>为级数</a:t>
            </a:r>
            <a:r>
              <a:rPr lang="en-US" altLang="zh-CN"/>
              <a:t>(9)</a:t>
            </a:r>
            <a:r>
              <a:rPr lang="zh-CN" altLang="en-US"/>
              <a:t>的收敛域</a:t>
            </a:r>
            <a:r>
              <a:rPr lang="en-US" altLang="zh-CN"/>
              <a:t>. </a:t>
            </a:r>
            <a:r>
              <a:rPr lang="zh-CN" altLang="en-US"/>
              <a:t>级数</a:t>
            </a:r>
            <a:r>
              <a:rPr lang="en-US" altLang="zh-CN"/>
              <a:t>(9)</a:t>
            </a:r>
            <a:r>
              <a:rPr lang="zh-CN" altLang="en-US"/>
              <a:t>在 </a:t>
            </a:r>
            <a:r>
              <a:rPr lang="en-US" altLang="zh-CN" i="1"/>
              <a:t>D</a:t>
            </a:r>
            <a:r>
              <a:rPr lang="zh-CN" altLang="en-US"/>
              <a:t>上每一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97" name="Group 17"/>
          <p:cNvGrpSpPr>
            <a:grpSpLocks/>
          </p:cNvGrpSpPr>
          <p:nvPr/>
        </p:nvGrpSpPr>
        <p:grpSpPr bwMode="auto">
          <a:xfrm>
            <a:off x="592138" y="542925"/>
            <a:ext cx="8058150" cy="534988"/>
            <a:chOff x="389" y="326"/>
            <a:chExt cx="5076" cy="337"/>
          </a:xfrm>
        </p:grpSpPr>
        <p:sp>
          <p:nvSpPr>
            <p:cNvPr id="71685" name="Rectangle 5"/>
            <p:cNvSpPr>
              <a:spLocks noChangeArrowheads="1"/>
            </p:cNvSpPr>
            <p:nvPr/>
          </p:nvSpPr>
          <p:spPr bwMode="auto">
            <a:xfrm>
              <a:off x="389" y="336"/>
              <a:ext cx="38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点 </a:t>
              </a:r>
              <a:r>
                <a:rPr lang="en-US" altLang="zh-CN" i="1"/>
                <a:t>x </a:t>
              </a:r>
              <a:r>
                <a:rPr lang="zh-CN" altLang="en-US">
                  <a:cs typeface="Times New Roman" panose="02020603050405020304" pitchFamily="18" charset="0"/>
                </a:rPr>
                <a:t>与其所对应的数项级数</a:t>
              </a:r>
              <a:r>
                <a:rPr lang="en-US" altLang="zh-CN"/>
                <a:t>(11)</a:t>
              </a:r>
              <a:r>
                <a:rPr lang="zh-CN" altLang="en-US">
                  <a:cs typeface="Times New Roman" panose="02020603050405020304" pitchFamily="18" charset="0"/>
                </a:rPr>
                <a:t>的和</a:t>
              </a:r>
              <a:endParaRPr lang="zh-CN" altLang="en-US" sz="2400" b="0"/>
            </a:p>
          </p:txBody>
        </p:sp>
        <p:graphicFrame>
          <p:nvGraphicFramePr>
            <p:cNvPr id="71684" name="Object 4"/>
            <p:cNvGraphicFramePr>
              <a:graphicFrameLocks noChangeAspect="1"/>
            </p:cNvGraphicFramePr>
            <p:nvPr/>
          </p:nvGraphicFramePr>
          <p:xfrm>
            <a:off x="3997" y="407"/>
            <a:ext cx="47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6" name="Equation" r:id="rId3" imgW="748975" imgH="393529" progId="Equation.DSMT4">
                    <p:embed/>
                  </p:oleObj>
                </mc:Choice>
                <mc:Fallback>
                  <p:oleObj name="Equation" r:id="rId3" imgW="748975" imgH="393529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7" y="407"/>
                          <a:ext cx="47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86" name="Rectangle 6"/>
            <p:cNvSpPr>
              <a:spLocks noChangeArrowheads="1"/>
            </p:cNvSpPr>
            <p:nvPr/>
          </p:nvSpPr>
          <p:spPr bwMode="auto">
            <a:xfrm>
              <a:off x="4431" y="326"/>
              <a:ext cx="10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构成一个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598488" y="1181100"/>
            <a:ext cx="8086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定义在 </a:t>
            </a:r>
            <a:r>
              <a:rPr lang="en-US" altLang="zh-CN" i="1"/>
              <a:t>D </a:t>
            </a:r>
            <a:r>
              <a:rPr lang="zh-CN" altLang="en-US"/>
              <a:t>上的函数</a:t>
            </a:r>
            <a:r>
              <a:rPr lang="en-US" altLang="zh-CN"/>
              <a:t>,  </a:t>
            </a:r>
            <a:r>
              <a:rPr lang="zh-CN" altLang="en-US"/>
              <a:t>称为级数</a:t>
            </a:r>
            <a:r>
              <a:rPr lang="en-US" altLang="zh-CN"/>
              <a:t>(9)</a:t>
            </a:r>
            <a:r>
              <a:rPr lang="zh-CN" altLang="en-US"/>
              <a:t>的和函数</a:t>
            </a:r>
            <a:r>
              <a:rPr lang="en-US" altLang="zh-CN"/>
              <a:t>,  </a:t>
            </a:r>
            <a:r>
              <a:rPr lang="zh-CN" altLang="en-US"/>
              <a:t>并记作 </a:t>
            </a: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1258888" y="1920875"/>
          <a:ext cx="68294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7" name="Equation" r:id="rId5" imgW="6832600" imgH="431800" progId="Equation.DSMT4">
                  <p:embed/>
                </p:oleObj>
              </mc:Choice>
              <mc:Fallback>
                <p:oleObj name="Equation" r:id="rId5" imgW="6832600" imgH="4318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20875"/>
                        <a:ext cx="68294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585788" y="2405063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即</a:t>
            </a:r>
          </a:p>
        </p:txBody>
      </p:sp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2817813" y="3030538"/>
          <a:ext cx="3914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8" name="Equation" r:id="rId7" imgW="3911600" imgH="546100" progId="Equation.DSMT4">
                  <p:embed/>
                </p:oleObj>
              </mc:Choice>
              <mc:Fallback>
                <p:oleObj name="Equation" r:id="rId7" imgW="3911600" imgH="5461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3030538"/>
                        <a:ext cx="39147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611188" y="3703638"/>
            <a:ext cx="8010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也就是说</a:t>
            </a:r>
            <a:r>
              <a:rPr lang="en-US" altLang="zh-CN"/>
              <a:t>, </a:t>
            </a:r>
            <a:r>
              <a:rPr lang="zh-CN" altLang="en-US"/>
              <a:t>函数项级数</a:t>
            </a:r>
            <a:r>
              <a:rPr lang="en-US" altLang="zh-CN"/>
              <a:t>(9)</a:t>
            </a:r>
            <a:r>
              <a:rPr lang="zh-CN" altLang="en-US"/>
              <a:t>的收敛性就是指它的部分 </a:t>
            </a:r>
          </a:p>
        </p:txBody>
      </p:sp>
      <p:sp>
        <p:nvSpPr>
          <p:cNvPr id="71696" name="Rectangle 16"/>
          <p:cNvSpPr>
            <a:spLocks noChangeArrowheads="1"/>
          </p:cNvSpPr>
          <p:nvPr/>
        </p:nvSpPr>
        <p:spPr bwMode="auto">
          <a:xfrm>
            <a:off x="611188" y="4422775"/>
            <a:ext cx="381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和函数列</a:t>
            </a:r>
            <a:r>
              <a:rPr lang="en-US" altLang="zh-CN"/>
              <a:t>(10)</a:t>
            </a:r>
            <a:r>
              <a:rPr lang="zh-CN" altLang="en-US"/>
              <a:t>的收敛性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10" name="Group 6"/>
          <p:cNvGrpSpPr>
            <a:grpSpLocks/>
          </p:cNvGrpSpPr>
          <p:nvPr/>
        </p:nvGrpSpPr>
        <p:grpSpPr bwMode="auto">
          <a:xfrm>
            <a:off x="611188" y="604842"/>
            <a:ext cx="7632700" cy="523876"/>
            <a:chOff x="385" y="3112"/>
            <a:chExt cx="4808" cy="330"/>
          </a:xfrm>
        </p:grpSpPr>
        <p:sp>
          <p:nvSpPr>
            <p:cNvPr id="72709" name="Rectangle 5"/>
            <p:cNvSpPr>
              <a:spLocks noChangeArrowheads="1"/>
            </p:cNvSpPr>
            <p:nvPr/>
          </p:nvSpPr>
          <p:spPr bwMode="auto">
            <a:xfrm>
              <a:off x="385" y="3112"/>
              <a:ext cx="51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0000FF"/>
                  </a:solidFill>
                </a:rPr>
                <a:t>例</a:t>
              </a:r>
              <a:r>
                <a:rPr lang="en-US" altLang="zh-CN" dirty="0" smtClean="0">
                  <a:solidFill>
                    <a:srgbClr val="0000FF"/>
                  </a:solidFill>
                </a:rPr>
                <a:t>4</a:t>
              </a:r>
              <a:r>
                <a:rPr lang="en-US" altLang="zh-CN" dirty="0" smtClean="0"/>
                <a:t> </a:t>
              </a:r>
              <a:endParaRPr lang="en-US" altLang="zh-CN" sz="2400" b="0" dirty="0"/>
            </a:p>
          </p:txBody>
        </p:sp>
        <p:graphicFrame>
          <p:nvGraphicFramePr>
            <p:cNvPr id="72708" name="Object 4"/>
            <p:cNvGraphicFramePr>
              <a:graphicFrameLocks noChangeAspect="1"/>
            </p:cNvGraphicFramePr>
            <p:nvPr/>
          </p:nvGraphicFramePr>
          <p:xfrm>
            <a:off x="927" y="3160"/>
            <a:ext cx="426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37" name="Equation" r:id="rId3" imgW="6769100" imgH="431800" progId="Equation.DSMT4">
                    <p:embed/>
                  </p:oleObj>
                </mc:Choice>
                <mc:Fallback>
                  <p:oleObj name="Equation" r:id="rId3" imgW="6769100" imgH="4318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" y="3160"/>
                          <a:ext cx="426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2555875" y="1341438"/>
          <a:ext cx="5943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8" name="Equation" r:id="rId5" imgW="5943600" imgH="469900" progId="Equation.DSMT4">
                  <p:embed/>
                </p:oleObj>
              </mc:Choice>
              <mc:Fallback>
                <p:oleObj name="Equation" r:id="rId5" imgW="5943600" imgH="4699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341438"/>
                        <a:ext cx="59436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9"/>
          <p:cNvGraphicFramePr>
            <a:graphicFrameLocks noChangeAspect="1"/>
          </p:cNvGraphicFramePr>
          <p:nvPr/>
        </p:nvGraphicFramePr>
        <p:xfrm>
          <a:off x="698500" y="1966913"/>
          <a:ext cx="66579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9" name="Equation" r:id="rId7" imgW="6654800" imgH="889000" progId="Equation.DSMT4">
                  <p:embed/>
                </p:oleObj>
              </mc:Choice>
              <mc:Fallback>
                <p:oleObj name="Equation" r:id="rId7" imgW="6654800" imgH="8890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966913"/>
                        <a:ext cx="66579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/>
          <p:cNvGraphicFramePr>
            <a:graphicFrameLocks noChangeAspect="1"/>
          </p:cNvGraphicFramePr>
          <p:nvPr/>
        </p:nvGraphicFramePr>
        <p:xfrm>
          <a:off x="2627313" y="3086100"/>
          <a:ext cx="36957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0" name="Equation" r:id="rId9" imgW="3695700" imgH="850900" progId="Equation.DSMT4">
                  <p:embed/>
                </p:oleObj>
              </mc:Choice>
              <mc:Fallback>
                <p:oleObj name="Equation" r:id="rId9" imgW="3695700" imgH="8509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086100"/>
                        <a:ext cx="36957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7" name="Object 13"/>
          <p:cNvGraphicFramePr>
            <a:graphicFrameLocks noChangeAspect="1"/>
          </p:cNvGraphicFramePr>
          <p:nvPr/>
        </p:nvGraphicFramePr>
        <p:xfrm>
          <a:off x="704850" y="4076700"/>
          <a:ext cx="73675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1" name="Equation" r:id="rId11" imgW="7366000" imgH="850900" progId="Equation.DSMT4">
                  <p:embed/>
                </p:oleObj>
              </mc:Choice>
              <mc:Fallback>
                <p:oleObj name="Equation" r:id="rId11" imgW="7366000" imgH="8509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4076700"/>
                        <a:ext cx="7367588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9" name="Object 15"/>
          <p:cNvGraphicFramePr>
            <a:graphicFrameLocks noChangeAspect="1"/>
          </p:cNvGraphicFramePr>
          <p:nvPr/>
        </p:nvGraphicFramePr>
        <p:xfrm>
          <a:off x="674688" y="5213350"/>
          <a:ext cx="49053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2" name="Equation" r:id="rId13" imgW="4902200" imgH="444500" progId="Equation.DSMT4">
                  <p:embed/>
                </p:oleObj>
              </mc:Choice>
              <mc:Fallback>
                <p:oleObj name="Equation" r:id="rId13" imgW="4902200" imgH="4445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5213350"/>
                        <a:ext cx="49053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45" name="Group 17"/>
          <p:cNvGrpSpPr>
            <a:grpSpLocks/>
          </p:cNvGrpSpPr>
          <p:nvPr/>
        </p:nvGrpSpPr>
        <p:grpSpPr bwMode="auto">
          <a:xfrm>
            <a:off x="611188" y="620713"/>
            <a:ext cx="7848600" cy="533401"/>
            <a:chOff x="385" y="391"/>
            <a:chExt cx="4944" cy="336"/>
          </a:xfrm>
        </p:grpSpPr>
        <p:sp>
          <p:nvSpPr>
            <p:cNvPr id="73733" name="Rectangle 5"/>
            <p:cNvSpPr>
              <a:spLocks noChangeArrowheads="1"/>
            </p:cNvSpPr>
            <p:nvPr/>
          </p:nvSpPr>
          <p:spPr bwMode="auto">
            <a:xfrm>
              <a:off x="385" y="391"/>
              <a:ext cx="7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FF0000"/>
                  </a:solidFill>
                </a:rPr>
                <a:t>定义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3</a:t>
              </a:r>
              <a:r>
                <a:rPr lang="en-US" altLang="zh-CN" dirty="0" smtClean="0"/>
                <a:t> </a:t>
              </a:r>
              <a:endParaRPr lang="en-US" altLang="zh-CN" sz="2400" b="0" dirty="0"/>
            </a:p>
          </p:txBody>
        </p:sp>
        <p:graphicFrame>
          <p:nvGraphicFramePr>
            <p:cNvPr id="73732" name="Object 4"/>
            <p:cNvGraphicFramePr>
              <a:graphicFrameLocks noChangeAspect="1"/>
            </p:cNvGraphicFramePr>
            <p:nvPr/>
          </p:nvGraphicFramePr>
          <p:xfrm>
            <a:off x="1195" y="409"/>
            <a:ext cx="413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91" name="Equation" r:id="rId3" imgW="6565900" imgH="508000" progId="Equation.DSMT4">
                    <p:embed/>
                  </p:oleObj>
                </mc:Choice>
                <mc:Fallback>
                  <p:oleObj name="Equation" r:id="rId3" imgW="6565900" imgH="5080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5" y="409"/>
                          <a:ext cx="413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746" name="Group 18"/>
          <p:cNvGrpSpPr>
            <a:grpSpLocks/>
          </p:cNvGrpSpPr>
          <p:nvPr/>
        </p:nvGrpSpPr>
        <p:grpSpPr bwMode="auto">
          <a:xfrm>
            <a:off x="684213" y="1458913"/>
            <a:ext cx="7872412" cy="530225"/>
            <a:chOff x="431" y="835"/>
            <a:chExt cx="4959" cy="334"/>
          </a:xfrm>
        </p:grpSpPr>
        <p:graphicFrame>
          <p:nvGraphicFramePr>
            <p:cNvPr id="73735" name="Object 7"/>
            <p:cNvGraphicFramePr>
              <a:graphicFrameLocks noChangeAspect="1"/>
            </p:cNvGraphicFramePr>
            <p:nvPr/>
          </p:nvGraphicFramePr>
          <p:xfrm>
            <a:off x="431" y="881"/>
            <a:ext cx="439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92" name="Equation" r:id="rId5" imgW="6985000" imgH="457200" progId="Equation.DSMT4">
                    <p:embed/>
                  </p:oleObj>
                </mc:Choice>
                <mc:Fallback>
                  <p:oleObj name="Equation" r:id="rId5" imgW="6985000" imgH="4572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881"/>
                          <a:ext cx="439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37" name="Rectangle 9"/>
            <p:cNvSpPr>
              <a:spLocks noChangeArrowheads="1"/>
            </p:cNvSpPr>
            <p:nvPr/>
          </p:nvSpPr>
          <p:spPr bwMode="auto">
            <a:xfrm>
              <a:off x="4804" y="835"/>
              <a:ext cx="5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000" b="0"/>
                <a:t> </a:t>
              </a:r>
              <a:r>
                <a:rPr lang="zh-CN" altLang="en-US" sz="2800"/>
                <a:t>则称</a:t>
              </a:r>
              <a:endParaRPr lang="zh-CN" altLang="en-US" b="0"/>
            </a:p>
          </p:txBody>
        </p:sp>
      </p:grpSp>
      <p:graphicFrame>
        <p:nvGraphicFramePr>
          <p:cNvPr id="73739" name="Object 11"/>
          <p:cNvGraphicFramePr>
            <a:graphicFrameLocks noChangeAspect="1"/>
          </p:cNvGraphicFramePr>
          <p:nvPr/>
        </p:nvGraphicFramePr>
        <p:xfrm>
          <a:off x="698500" y="2349500"/>
          <a:ext cx="7670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3" name="Equation" r:id="rId7" imgW="7670800" imgH="508000" progId="Equation.DSMT4">
                  <p:embed/>
                </p:oleObj>
              </mc:Choice>
              <mc:Fallback>
                <p:oleObj name="Equation" r:id="rId7" imgW="7670800" imgH="5080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349500"/>
                        <a:ext cx="76708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13"/>
          <p:cNvGraphicFramePr>
            <a:graphicFrameLocks noChangeAspect="1"/>
          </p:cNvGraphicFramePr>
          <p:nvPr/>
        </p:nvGraphicFramePr>
        <p:xfrm>
          <a:off x="688975" y="3284538"/>
          <a:ext cx="47910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4" name="Equation" r:id="rId9" imgW="4787900" imgH="508000" progId="Equation.DSMT4">
                  <p:embed/>
                </p:oleObj>
              </mc:Choice>
              <mc:Fallback>
                <p:oleObj name="Equation" r:id="rId9" imgW="4787900" imgH="5080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3284538"/>
                        <a:ext cx="47910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3" name="Rectangle 15"/>
          <p:cNvSpPr>
            <a:spLocks noChangeArrowheads="1"/>
          </p:cNvSpPr>
          <p:nvPr/>
        </p:nvSpPr>
        <p:spPr bwMode="auto">
          <a:xfrm>
            <a:off x="573088" y="4105275"/>
            <a:ext cx="813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由于函数项级数的一致收敛性是由它的部分和函数 </a:t>
            </a:r>
          </a:p>
        </p:txBody>
      </p:sp>
      <p:sp>
        <p:nvSpPr>
          <p:cNvPr id="73744" name="Rectangle 16"/>
          <p:cNvSpPr>
            <a:spLocks noChangeArrowheads="1"/>
          </p:cNvSpPr>
          <p:nvPr/>
        </p:nvSpPr>
        <p:spPr bwMode="auto">
          <a:xfrm>
            <a:off x="611188" y="4868863"/>
            <a:ext cx="7326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列来确定</a:t>
            </a:r>
            <a:r>
              <a:rPr lang="en-US" altLang="zh-CN"/>
              <a:t>, </a:t>
            </a:r>
            <a:r>
              <a:rPr lang="zh-CN" altLang="en-US"/>
              <a:t>所以得到的有关函数项级数的定理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627063" y="606425"/>
            <a:ext cx="7559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</a:rPr>
              <a:t>定理  </a:t>
            </a:r>
            <a:r>
              <a:rPr lang="en-US" altLang="zh-CN">
                <a:solidFill>
                  <a:srgbClr val="FF0000"/>
                </a:solidFill>
              </a:rPr>
              <a:t>13.3</a:t>
            </a:r>
            <a:r>
              <a:rPr lang="en-US" altLang="zh-CN">
                <a:solidFill>
                  <a:srgbClr val="0000FF"/>
                </a:solidFill>
              </a:rPr>
              <a:t>  ( </a:t>
            </a:r>
            <a:r>
              <a:rPr lang="zh-CN" altLang="en-US">
                <a:solidFill>
                  <a:srgbClr val="0000FF"/>
                </a:solidFill>
              </a:rPr>
              <a:t>一致收敛的柯西准则 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en-US" altLang="zh-CN"/>
              <a:t>  </a:t>
            </a:r>
            <a:r>
              <a:rPr lang="zh-CN" altLang="en-US"/>
              <a:t>函数项级数 </a:t>
            </a:r>
          </a:p>
        </p:txBody>
      </p:sp>
      <p:grpSp>
        <p:nvGrpSpPr>
          <p:cNvPr id="74760" name="Group 8"/>
          <p:cNvGrpSpPr>
            <a:grpSpLocks/>
          </p:cNvGrpSpPr>
          <p:nvPr/>
        </p:nvGrpSpPr>
        <p:grpSpPr bwMode="auto">
          <a:xfrm>
            <a:off x="660400" y="1268413"/>
            <a:ext cx="7943850" cy="519112"/>
            <a:chOff x="431" y="3113"/>
            <a:chExt cx="5004" cy="327"/>
          </a:xfrm>
        </p:grpSpPr>
        <p:graphicFrame>
          <p:nvGraphicFramePr>
            <p:cNvPr id="74757" name="Object 5"/>
            <p:cNvGraphicFramePr>
              <a:graphicFrameLocks noChangeAspect="1"/>
            </p:cNvGraphicFramePr>
            <p:nvPr/>
          </p:nvGraphicFramePr>
          <p:xfrm>
            <a:off x="431" y="3113"/>
            <a:ext cx="85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72" name="Equation" r:id="rId3" imgW="1358900" imgH="508000" progId="Equation.DSMT4">
                    <p:embed/>
                  </p:oleObj>
                </mc:Choice>
                <mc:Fallback>
                  <p:oleObj name="Equation" r:id="rId3" imgW="1358900" imgH="508000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113"/>
                          <a:ext cx="85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59" name="Rectangle 7"/>
            <p:cNvSpPr>
              <a:spLocks noChangeArrowheads="1"/>
            </p:cNvSpPr>
            <p:nvPr/>
          </p:nvSpPr>
          <p:spPr bwMode="auto">
            <a:xfrm>
              <a:off x="1292" y="3113"/>
              <a:ext cx="41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在数集 </a:t>
              </a:r>
              <a:r>
                <a:rPr lang="en-US" altLang="zh-CN" i="1"/>
                <a:t>D </a:t>
              </a:r>
              <a:r>
                <a:rPr lang="zh-CN" altLang="en-US">
                  <a:cs typeface="Times New Roman" panose="02020603050405020304" pitchFamily="18" charset="0"/>
                </a:rPr>
                <a:t>上一致收敛的充要条件为</a:t>
              </a:r>
              <a:r>
                <a:rPr lang="en-US" altLang="zh-CN"/>
                <a:t>: </a:t>
              </a:r>
              <a:r>
                <a:rPr lang="zh-CN" altLang="en-US">
                  <a:cs typeface="Times New Roman" panose="02020603050405020304" pitchFamily="18" charset="0"/>
                </a:rPr>
                <a:t>对任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74783" name="Group 31"/>
          <p:cNvGrpSpPr>
            <a:grpSpLocks/>
          </p:cNvGrpSpPr>
          <p:nvPr/>
        </p:nvGrpSpPr>
        <p:grpSpPr bwMode="auto">
          <a:xfrm>
            <a:off x="604838" y="1958975"/>
            <a:ext cx="8004175" cy="533400"/>
            <a:chOff x="381" y="1234"/>
            <a:chExt cx="5042" cy="336"/>
          </a:xfrm>
        </p:grpSpPr>
        <p:sp>
          <p:nvSpPr>
            <p:cNvPr id="74765" name="Rectangle 13"/>
            <p:cNvSpPr>
              <a:spLocks noChangeArrowheads="1"/>
            </p:cNvSpPr>
            <p:nvPr/>
          </p:nvSpPr>
          <p:spPr bwMode="auto">
            <a:xfrm>
              <a:off x="1478" y="1243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存在正整数</a:t>
              </a:r>
              <a:endParaRPr lang="zh-CN" altLang="en-US" sz="2400" b="0"/>
            </a:p>
          </p:txBody>
        </p:sp>
        <p:graphicFrame>
          <p:nvGraphicFramePr>
            <p:cNvPr id="74763" name="Object 11"/>
            <p:cNvGraphicFramePr>
              <a:graphicFrameLocks noChangeAspect="1"/>
            </p:cNvGraphicFramePr>
            <p:nvPr/>
          </p:nvGraphicFramePr>
          <p:xfrm>
            <a:off x="1379" y="1370"/>
            <a:ext cx="14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73" name="Equation" r:id="rId5" imgW="228600" imgH="241300" progId="Equation.DSMT4">
                    <p:embed/>
                  </p:oleObj>
                </mc:Choice>
                <mc:Fallback>
                  <p:oleObj name="Equation" r:id="rId5" imgW="228600" imgH="24130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1370"/>
                          <a:ext cx="14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2" name="Object 10"/>
            <p:cNvGraphicFramePr>
              <a:graphicFrameLocks noChangeAspect="1"/>
            </p:cNvGraphicFramePr>
            <p:nvPr/>
          </p:nvGraphicFramePr>
          <p:xfrm>
            <a:off x="2785" y="1334"/>
            <a:ext cx="23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74" name="Equation" r:id="rId7" imgW="368140" imgH="291973" progId="Equation.DSMT4">
                    <p:embed/>
                  </p:oleObj>
                </mc:Choice>
                <mc:Fallback>
                  <p:oleObj name="Equation" r:id="rId7" imgW="368140" imgH="291973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5" y="1334"/>
                          <a:ext cx="23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1" name="Object 9"/>
            <p:cNvGraphicFramePr>
              <a:graphicFrameLocks noChangeAspect="1"/>
            </p:cNvGraphicFramePr>
            <p:nvPr/>
          </p:nvGraphicFramePr>
          <p:xfrm>
            <a:off x="3647" y="1289"/>
            <a:ext cx="95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75" name="Equation" r:id="rId9" imgW="1511300" imgH="431800" progId="Equation.DSMT4">
                    <p:embed/>
                  </p:oleObj>
                </mc:Choice>
                <mc:Fallback>
                  <p:oleObj name="Equation" r:id="rId9" imgW="1511300" imgH="43180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7" y="1289"/>
                          <a:ext cx="95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4" name="Rectangle 12"/>
            <p:cNvSpPr>
              <a:spLocks noChangeArrowheads="1"/>
            </p:cNvSpPr>
            <p:nvPr/>
          </p:nvSpPr>
          <p:spPr bwMode="auto">
            <a:xfrm>
              <a:off x="381" y="1234"/>
              <a:ext cx="1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给的正数</a:t>
              </a:r>
              <a:endParaRPr lang="zh-CN" altLang="en-US" sz="2400" b="0"/>
            </a:p>
          </p:txBody>
        </p:sp>
        <p:sp>
          <p:nvSpPr>
            <p:cNvPr id="74766" name="Rectangle 14"/>
            <p:cNvSpPr>
              <a:spLocks noChangeArrowheads="1"/>
            </p:cNvSpPr>
            <p:nvPr/>
          </p:nvSpPr>
          <p:spPr bwMode="auto">
            <a:xfrm>
              <a:off x="2947" y="1243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，使当</a:t>
              </a:r>
              <a:endParaRPr lang="zh-CN" altLang="en-US" sz="2400" b="0"/>
            </a:p>
          </p:txBody>
        </p:sp>
        <p:sp>
          <p:nvSpPr>
            <p:cNvPr id="74767" name="Rectangle 15"/>
            <p:cNvSpPr>
              <a:spLocks noChangeArrowheads="1"/>
            </p:cNvSpPr>
            <p:nvPr/>
          </p:nvSpPr>
          <p:spPr bwMode="auto">
            <a:xfrm>
              <a:off x="4554" y="1243"/>
              <a:ext cx="8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对一切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74774" name="Group 22"/>
          <p:cNvGrpSpPr>
            <a:grpSpLocks/>
          </p:cNvGrpSpPr>
          <p:nvPr/>
        </p:nvGrpSpPr>
        <p:grpSpPr bwMode="auto">
          <a:xfrm>
            <a:off x="698500" y="2622550"/>
            <a:ext cx="4321175" cy="519113"/>
            <a:chOff x="612" y="2659"/>
            <a:chExt cx="2722" cy="327"/>
          </a:xfrm>
        </p:grpSpPr>
        <p:graphicFrame>
          <p:nvGraphicFramePr>
            <p:cNvPr id="74770" name="Object 18"/>
            <p:cNvGraphicFramePr>
              <a:graphicFrameLocks noChangeAspect="1"/>
            </p:cNvGraphicFramePr>
            <p:nvPr/>
          </p:nvGraphicFramePr>
          <p:xfrm>
            <a:off x="612" y="2750"/>
            <a:ext cx="5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76" name="Equation" r:id="rId11" imgW="875920" imgH="304668" progId="Equation.DSMT4">
                    <p:embed/>
                  </p:oleObj>
                </mc:Choice>
                <mc:Fallback>
                  <p:oleObj name="Equation" r:id="rId11" imgW="875920" imgH="304668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750"/>
                          <a:ext cx="55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9" name="Object 17"/>
            <p:cNvGraphicFramePr>
              <a:graphicFrameLocks noChangeAspect="1"/>
            </p:cNvGraphicFramePr>
            <p:nvPr/>
          </p:nvGraphicFramePr>
          <p:xfrm>
            <a:off x="1438" y="2706"/>
            <a:ext cx="189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77" name="Equation" r:id="rId13" imgW="3009900" imgH="431800" progId="Equation.DSMT4">
                    <p:embed/>
                  </p:oleObj>
                </mc:Choice>
                <mc:Fallback>
                  <p:oleObj name="Equation" r:id="rId13" imgW="3009900" imgH="431800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8" y="2706"/>
                          <a:ext cx="189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72" name="Rectangle 20"/>
            <p:cNvSpPr>
              <a:spLocks noChangeArrowheads="1"/>
            </p:cNvSpPr>
            <p:nvPr/>
          </p:nvSpPr>
          <p:spPr bwMode="auto">
            <a:xfrm>
              <a:off x="1111" y="265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和</a:t>
              </a:r>
              <a:endParaRPr lang="zh-CN" altLang="en-US" sz="2400" b="0"/>
            </a:p>
          </p:txBody>
        </p:sp>
      </p:grpSp>
      <p:graphicFrame>
        <p:nvGraphicFramePr>
          <p:cNvPr id="74775" name="Object 23"/>
          <p:cNvGraphicFramePr>
            <a:graphicFrameLocks noChangeAspect="1"/>
          </p:cNvGraphicFramePr>
          <p:nvPr/>
        </p:nvGraphicFramePr>
        <p:xfrm>
          <a:off x="3087688" y="3303588"/>
          <a:ext cx="3203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78" name="Equation" r:id="rId15" imgW="3200400" imgH="482600" progId="Equation.DSMT4">
                  <p:embed/>
                </p:oleObj>
              </mc:Choice>
              <mc:Fallback>
                <p:oleObj name="Equation" r:id="rId15" imgW="3200400" imgH="4826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688" y="3303588"/>
                        <a:ext cx="32035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7" name="Rectangle 25"/>
          <p:cNvSpPr>
            <a:spLocks noChangeArrowheads="1"/>
          </p:cNvSpPr>
          <p:nvPr/>
        </p:nvSpPr>
        <p:spPr bwMode="auto">
          <a:xfrm>
            <a:off x="617538" y="3716338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或</a:t>
            </a:r>
          </a:p>
        </p:txBody>
      </p:sp>
      <p:graphicFrame>
        <p:nvGraphicFramePr>
          <p:cNvPr id="74778" name="Object 26"/>
          <p:cNvGraphicFramePr>
            <a:graphicFrameLocks noChangeAspect="1"/>
          </p:cNvGraphicFramePr>
          <p:nvPr/>
        </p:nvGraphicFramePr>
        <p:xfrm>
          <a:off x="2122488" y="4238625"/>
          <a:ext cx="5334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79" name="Equation" r:id="rId17" imgW="5334000" imgH="482600" progId="Equation.DSMT4">
                  <p:embed/>
                </p:oleObj>
              </mc:Choice>
              <mc:Fallback>
                <p:oleObj name="Equation" r:id="rId17" imgW="5334000" imgH="48260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4238625"/>
                        <a:ext cx="53340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0" name="Rectangle 28"/>
          <p:cNvSpPr>
            <a:spLocks noChangeArrowheads="1"/>
          </p:cNvSpPr>
          <p:nvPr/>
        </p:nvSpPr>
        <p:spPr bwMode="auto">
          <a:xfrm>
            <a:off x="631825" y="4868863"/>
            <a:ext cx="7974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此定理中当 </a:t>
            </a:r>
            <a:r>
              <a:rPr lang="en-US" altLang="zh-CN" i="1"/>
              <a:t>p</a:t>
            </a:r>
            <a:r>
              <a:rPr lang="en-US" altLang="zh-CN"/>
              <a:t>=1 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得到函数项级数一致收敛的一 </a:t>
            </a:r>
          </a:p>
        </p:txBody>
      </p:sp>
      <p:sp>
        <p:nvSpPr>
          <p:cNvPr id="74781" name="Rectangle 29"/>
          <p:cNvSpPr>
            <a:spLocks noChangeArrowheads="1"/>
          </p:cNvSpPr>
          <p:nvPr/>
        </p:nvSpPr>
        <p:spPr bwMode="auto">
          <a:xfrm>
            <a:off x="635000" y="5502275"/>
            <a:ext cx="2058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个必要条件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32" name="Group 28"/>
          <p:cNvGrpSpPr>
            <a:grpSpLocks/>
          </p:cNvGrpSpPr>
          <p:nvPr/>
        </p:nvGrpSpPr>
        <p:grpSpPr bwMode="auto">
          <a:xfrm>
            <a:off x="584200" y="620713"/>
            <a:ext cx="7920038" cy="519112"/>
            <a:chOff x="386" y="391"/>
            <a:chExt cx="4989" cy="327"/>
          </a:xfrm>
        </p:grpSpPr>
        <p:graphicFrame>
          <p:nvGraphicFramePr>
            <p:cNvPr id="47109" name="Object 5"/>
            <p:cNvGraphicFramePr>
              <a:graphicFrameLocks noChangeAspect="1"/>
            </p:cNvGraphicFramePr>
            <p:nvPr/>
          </p:nvGraphicFramePr>
          <p:xfrm>
            <a:off x="4031" y="436"/>
            <a:ext cx="21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88" name="Equation" r:id="rId3" imgW="330200" imgH="419100" progId="Equation.DSMT4">
                    <p:embed/>
                  </p:oleObj>
                </mc:Choice>
                <mc:Fallback>
                  <p:oleObj name="Equation" r:id="rId3" imgW="330200" imgH="4191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1" y="436"/>
                          <a:ext cx="21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08" name="Object 4"/>
            <p:cNvGraphicFramePr>
              <a:graphicFrameLocks noChangeAspect="1"/>
            </p:cNvGraphicFramePr>
            <p:nvPr/>
          </p:nvGraphicFramePr>
          <p:xfrm>
            <a:off x="4848" y="436"/>
            <a:ext cx="21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89" name="Equation" r:id="rId5" imgW="330200" imgH="419100" progId="Equation.DSMT4">
                    <p:embed/>
                  </p:oleObj>
                </mc:Choice>
                <mc:Fallback>
                  <p:oleObj name="Equation" r:id="rId5" imgW="330200" imgH="4191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436"/>
                          <a:ext cx="21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386" y="391"/>
              <a:ext cx="40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如果数列</a:t>
              </a:r>
              <a:r>
                <a:rPr lang="en-US" altLang="zh-CN"/>
                <a:t>(2)</a:t>
              </a:r>
              <a:r>
                <a:rPr lang="zh-CN" altLang="en-US">
                  <a:cs typeface="Times New Roman" panose="02020603050405020304" pitchFamily="18" charset="0"/>
                </a:rPr>
                <a:t>收敛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则称函数列</a:t>
              </a:r>
              <a:r>
                <a:rPr lang="en-US" altLang="zh-CN"/>
                <a:t>(1)</a:t>
              </a:r>
              <a:r>
                <a:rPr lang="zh-CN" altLang="en-US">
                  <a:cs typeface="Times New Roman" panose="02020603050405020304" pitchFamily="18" charset="0"/>
                </a:rPr>
                <a:t>在点</a:t>
              </a:r>
              <a:endParaRPr lang="zh-CN" altLang="en-US" sz="2400" b="0"/>
            </a:p>
          </p:txBody>
        </p:sp>
        <p:sp>
          <p:nvSpPr>
            <p:cNvPr id="47111" name="Rectangle 7"/>
            <p:cNvSpPr>
              <a:spLocks noChangeArrowheads="1"/>
            </p:cNvSpPr>
            <p:nvPr/>
          </p:nvSpPr>
          <p:spPr bwMode="auto">
            <a:xfrm>
              <a:off x="4198" y="391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收敛</a:t>
              </a:r>
              <a:r>
                <a:rPr lang="en-US" altLang="zh-CN"/>
                <a:t>,</a:t>
              </a:r>
              <a:r>
                <a:rPr lang="en-US" altLang="zh-CN" i="1"/>
                <a:t> </a:t>
              </a:r>
              <a:endParaRPr lang="en-US" altLang="zh-CN" sz="2400" b="0"/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5012" y="391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称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611188" y="1325563"/>
            <a:ext cx="8067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为函数列</a:t>
            </a:r>
            <a:r>
              <a:rPr lang="en-US" altLang="zh-CN"/>
              <a:t>(1)</a:t>
            </a:r>
            <a:r>
              <a:rPr lang="zh-CN" altLang="en-US"/>
              <a:t>的收敛点</a:t>
            </a:r>
            <a:r>
              <a:rPr lang="en-US" altLang="zh-CN"/>
              <a:t>.  </a:t>
            </a:r>
            <a:r>
              <a:rPr lang="zh-CN" altLang="en-US"/>
              <a:t>如果数列</a:t>
            </a:r>
            <a:r>
              <a:rPr lang="en-US" altLang="zh-CN"/>
              <a:t>(2)</a:t>
            </a:r>
            <a:r>
              <a:rPr lang="zh-CN" altLang="en-US"/>
              <a:t>发散</a:t>
            </a:r>
            <a:r>
              <a:rPr lang="en-US" altLang="zh-CN"/>
              <a:t>,  </a:t>
            </a:r>
            <a:r>
              <a:rPr lang="zh-CN" altLang="en-US"/>
              <a:t>则称函数 </a:t>
            </a:r>
          </a:p>
        </p:txBody>
      </p:sp>
      <p:grpSp>
        <p:nvGrpSpPr>
          <p:cNvPr id="47135" name="Group 31"/>
          <p:cNvGrpSpPr>
            <a:grpSpLocks/>
          </p:cNvGrpSpPr>
          <p:nvPr/>
        </p:nvGrpSpPr>
        <p:grpSpPr bwMode="auto">
          <a:xfrm>
            <a:off x="596900" y="2060575"/>
            <a:ext cx="7943850" cy="519113"/>
            <a:chOff x="376" y="1298"/>
            <a:chExt cx="5004" cy="327"/>
          </a:xfrm>
        </p:grpSpPr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376" y="1298"/>
              <a:ext cx="15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列</a:t>
              </a:r>
              <a:r>
                <a:rPr lang="en-US" altLang="zh-CN"/>
                <a:t>(1)</a:t>
              </a:r>
              <a:r>
                <a:rPr lang="zh-CN" altLang="en-US">
                  <a:cs typeface="Times New Roman" panose="02020603050405020304" pitchFamily="18" charset="0"/>
                </a:rPr>
                <a:t>在点</a:t>
              </a:r>
              <a:endParaRPr lang="zh-CN" altLang="en-US" sz="2400" b="0"/>
            </a:p>
          </p:txBody>
        </p:sp>
        <p:graphicFrame>
          <p:nvGraphicFramePr>
            <p:cNvPr id="47115" name="Object 11"/>
            <p:cNvGraphicFramePr>
              <a:graphicFrameLocks noChangeAspect="1"/>
            </p:cNvGraphicFramePr>
            <p:nvPr/>
          </p:nvGraphicFramePr>
          <p:xfrm>
            <a:off x="1392" y="1344"/>
            <a:ext cx="21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90" name="Equation" r:id="rId6" imgW="330200" imgH="419100" progId="Equation.DSMT4">
                    <p:embed/>
                  </p:oleObj>
                </mc:Choice>
                <mc:Fallback>
                  <p:oleObj name="Equation" r:id="rId6" imgW="330200" imgH="41910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344"/>
                          <a:ext cx="21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1564" y="1298"/>
              <a:ext cx="3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发散</a:t>
              </a:r>
              <a:r>
                <a:rPr lang="en-US" altLang="zh-CN"/>
                <a:t>.  </a:t>
              </a:r>
              <a:r>
                <a:rPr lang="zh-CN" altLang="en-US">
                  <a:cs typeface="Times New Roman" panose="02020603050405020304" pitchFamily="18" charset="0"/>
                </a:rPr>
                <a:t>当函数列</a:t>
              </a:r>
              <a:r>
                <a:rPr lang="en-US" altLang="zh-CN"/>
                <a:t>(1)</a:t>
              </a:r>
              <a:r>
                <a:rPr lang="zh-CN" altLang="en-US">
                  <a:cs typeface="Times New Roman" panose="02020603050405020304" pitchFamily="18" charset="0"/>
                </a:rPr>
                <a:t>在数集          </a:t>
              </a:r>
              <a:r>
                <a:rPr lang="zh-CN" altLang="en-US">
                  <a:cs typeface="Times New Roman" panose="02020603050405020304" pitchFamily="18" charset="0"/>
                  <a:sym typeface="Math1" pitchFamily="2" charset="2"/>
                </a:rPr>
                <a:t>上每一</a:t>
              </a:r>
              <a:r>
                <a:rPr lang="zh-CN" altLang="en-US" sz="1100">
                  <a:sym typeface="Math1" pitchFamily="2" charset="2"/>
                </a:rPr>
                <a:t> </a:t>
              </a:r>
            </a:p>
          </p:txBody>
        </p:sp>
        <p:graphicFrame>
          <p:nvGraphicFramePr>
            <p:cNvPr id="47119" name="Object 15"/>
            <p:cNvGraphicFramePr>
              <a:graphicFrameLocks noChangeAspect="1"/>
            </p:cNvGraphicFramePr>
            <p:nvPr/>
          </p:nvGraphicFramePr>
          <p:xfrm>
            <a:off x="4101" y="1382"/>
            <a:ext cx="5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91" name="Equation" r:id="rId7" imgW="914400" imgH="381000" progId="Equation.DSMT4">
                    <p:embed/>
                  </p:oleObj>
                </mc:Choice>
                <mc:Fallback>
                  <p:oleObj name="Equation" r:id="rId7" imgW="914400" imgH="38100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1" y="1382"/>
                          <a:ext cx="57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21" name="Rectangle 17"/>
          <p:cNvSpPr>
            <a:spLocks noChangeArrowheads="1"/>
          </p:cNvSpPr>
          <p:nvPr/>
        </p:nvSpPr>
        <p:spPr bwMode="auto">
          <a:xfrm>
            <a:off x="596900" y="2781300"/>
            <a:ext cx="8075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点都收敛时</a:t>
            </a:r>
            <a:r>
              <a:rPr lang="en-US" altLang="zh-CN"/>
              <a:t>, </a:t>
            </a:r>
            <a:r>
              <a:rPr lang="zh-CN" altLang="en-US"/>
              <a:t>就称</a:t>
            </a:r>
            <a:r>
              <a:rPr lang="en-US" altLang="zh-CN"/>
              <a:t>(1)</a:t>
            </a:r>
            <a:r>
              <a:rPr lang="zh-CN" altLang="en-US"/>
              <a:t>在数集 </a:t>
            </a:r>
            <a:r>
              <a:rPr lang="en-US" altLang="zh-CN" i="1"/>
              <a:t>D </a:t>
            </a:r>
            <a:r>
              <a:rPr lang="zh-CN" altLang="en-US"/>
              <a:t>上收敛</a:t>
            </a:r>
            <a:r>
              <a:rPr lang="en-US" altLang="zh-CN"/>
              <a:t>.  </a:t>
            </a:r>
            <a:r>
              <a:rPr lang="zh-CN" altLang="en-US"/>
              <a:t>这时 </a:t>
            </a:r>
            <a:r>
              <a:rPr lang="en-US" altLang="zh-CN" i="1"/>
              <a:t>D </a:t>
            </a:r>
            <a:r>
              <a:rPr lang="zh-CN" altLang="en-US"/>
              <a:t>上每 </a:t>
            </a:r>
          </a:p>
        </p:txBody>
      </p:sp>
      <p:grpSp>
        <p:nvGrpSpPr>
          <p:cNvPr id="47127" name="Group 23"/>
          <p:cNvGrpSpPr>
            <a:grpSpLocks/>
          </p:cNvGrpSpPr>
          <p:nvPr/>
        </p:nvGrpSpPr>
        <p:grpSpPr bwMode="auto">
          <a:xfrm>
            <a:off x="611188" y="3500438"/>
            <a:ext cx="7993062" cy="519112"/>
            <a:chOff x="385" y="2205"/>
            <a:chExt cx="5035" cy="327"/>
          </a:xfrm>
        </p:grpSpPr>
        <p:graphicFrame>
          <p:nvGraphicFramePr>
            <p:cNvPr id="47123" name="Object 19"/>
            <p:cNvGraphicFramePr>
              <a:graphicFrameLocks noChangeAspect="1"/>
            </p:cNvGraphicFramePr>
            <p:nvPr/>
          </p:nvGraphicFramePr>
          <p:xfrm>
            <a:off x="930" y="2334"/>
            <a:ext cx="15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92" name="Equation" r:id="rId9" imgW="241300" imgH="228600" progId="Equation.DSMT4">
                    <p:embed/>
                  </p:oleObj>
                </mc:Choice>
                <mc:Fallback>
                  <p:oleObj name="Equation" r:id="rId9" imgW="241300" imgH="22860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334"/>
                          <a:ext cx="15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2" name="Object 18"/>
            <p:cNvGraphicFramePr>
              <a:graphicFrameLocks noChangeAspect="1"/>
            </p:cNvGraphicFramePr>
            <p:nvPr/>
          </p:nvGraphicFramePr>
          <p:xfrm>
            <a:off x="2064" y="2251"/>
            <a:ext cx="70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93" name="Equation" r:id="rId11" imgW="1117600" imgH="431800" progId="Equation.DSMT4">
                    <p:embed/>
                  </p:oleObj>
                </mc:Choice>
                <mc:Fallback>
                  <p:oleObj name="Equation" r:id="rId11" imgW="1117600" imgH="431800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251"/>
                          <a:ext cx="70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4" name="Rectangle 20"/>
            <p:cNvSpPr>
              <a:spLocks noChangeArrowheads="1"/>
            </p:cNvSpPr>
            <p:nvPr/>
          </p:nvSpPr>
          <p:spPr bwMode="auto">
            <a:xfrm>
              <a:off x="385" y="2205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一点</a:t>
              </a:r>
              <a:endParaRPr lang="zh-CN" altLang="en-US" sz="2400" b="0"/>
            </a:p>
          </p:txBody>
        </p:sp>
        <p:sp>
          <p:nvSpPr>
            <p:cNvPr id="47125" name="Rectangle 21"/>
            <p:cNvSpPr>
              <a:spLocks noChangeArrowheads="1"/>
            </p:cNvSpPr>
            <p:nvPr/>
          </p:nvSpPr>
          <p:spPr bwMode="auto">
            <a:xfrm>
              <a:off x="1066" y="2205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都有数列</a:t>
              </a:r>
              <a:endParaRPr lang="zh-CN" altLang="en-US" sz="2400" b="0"/>
            </a:p>
          </p:txBody>
        </p:sp>
        <p:sp>
          <p:nvSpPr>
            <p:cNvPr id="47126" name="Rectangle 22"/>
            <p:cNvSpPr>
              <a:spLocks noChangeArrowheads="1"/>
            </p:cNvSpPr>
            <p:nvPr/>
          </p:nvSpPr>
          <p:spPr bwMode="auto">
            <a:xfrm>
              <a:off x="2706" y="2205"/>
              <a:ext cx="27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的一个极限值与之相对应 </a:t>
              </a:r>
              <a:r>
                <a:rPr lang="en-US" altLang="zh-CN"/>
                <a:t>,</a:t>
              </a:r>
              <a:r>
                <a:rPr lang="en-US" altLang="zh-CN" sz="1100"/>
                <a:t> </a:t>
              </a:r>
              <a:endParaRPr lang="en-US" altLang="zh-CN" sz="2400" b="0"/>
            </a:p>
          </p:txBody>
        </p:sp>
      </p:grp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611188" y="4221163"/>
            <a:ext cx="8118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根据这个对应法则所确定的 </a:t>
            </a:r>
            <a:r>
              <a:rPr lang="en-US" altLang="zh-CN" i="1"/>
              <a:t>D </a:t>
            </a:r>
            <a:r>
              <a:rPr lang="zh-CN" altLang="en-US"/>
              <a:t>上的函数</a:t>
            </a:r>
            <a:r>
              <a:rPr lang="en-US" altLang="zh-CN"/>
              <a:t>,  </a:t>
            </a:r>
            <a:r>
              <a:rPr lang="zh-CN" altLang="en-US"/>
              <a:t>称为函数 </a:t>
            </a:r>
          </a:p>
        </p:txBody>
      </p: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606425" y="4868863"/>
            <a:ext cx="7413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列</a:t>
            </a:r>
            <a:r>
              <a:rPr lang="en-US" altLang="zh-CN"/>
              <a:t>(1)</a:t>
            </a:r>
            <a:r>
              <a:rPr lang="zh-CN" altLang="en-US"/>
              <a:t>的极限函数</a:t>
            </a:r>
            <a:r>
              <a:rPr lang="en-US" altLang="zh-CN"/>
              <a:t>.   </a:t>
            </a:r>
            <a:r>
              <a:rPr lang="zh-CN" altLang="en-US"/>
              <a:t>若将此极限函数记作</a:t>
            </a:r>
            <a:r>
              <a:rPr lang="en-US" altLang="zh-CN" i="1"/>
              <a:t>f</a:t>
            </a:r>
            <a:r>
              <a:rPr lang="en-US" altLang="zh-CN"/>
              <a:t>,  </a:t>
            </a:r>
            <a:r>
              <a:rPr lang="zh-CN" altLang="en-US"/>
              <a:t>则有</a:t>
            </a:r>
          </a:p>
        </p:txBody>
      </p:sp>
      <p:graphicFrame>
        <p:nvGraphicFramePr>
          <p:cNvPr id="47130" name="Object 26"/>
          <p:cNvGraphicFramePr>
            <a:graphicFrameLocks noChangeAspect="1"/>
          </p:cNvGraphicFramePr>
          <p:nvPr/>
        </p:nvGraphicFramePr>
        <p:xfrm>
          <a:off x="2740025" y="5549900"/>
          <a:ext cx="3848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94" name="Equation" r:id="rId13" imgW="3848100" imgH="546100" progId="Equation.DSMT4">
                  <p:embed/>
                </p:oleObj>
              </mc:Choice>
              <mc:Fallback>
                <p:oleObj name="Equation" r:id="rId13" imgW="3848100" imgH="5461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5549900"/>
                        <a:ext cx="38481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611188" y="606425"/>
            <a:ext cx="7921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</a:rPr>
              <a:t>推论</a:t>
            </a:r>
            <a:r>
              <a:rPr lang="zh-CN" altLang="en-US"/>
              <a:t>  </a:t>
            </a:r>
            <a:r>
              <a:rPr lang="en-US" altLang="zh-CN">
                <a:solidFill>
                  <a:schemeClr val="accent2"/>
                </a:solidFill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函数项级数一致收敛的必要条件</a:t>
            </a:r>
            <a:r>
              <a:rPr lang="en-US" altLang="zh-CN">
                <a:solidFill>
                  <a:srgbClr val="0000FF"/>
                </a:solidFill>
              </a:rPr>
              <a:t>) </a:t>
            </a:r>
            <a:r>
              <a:rPr lang="zh-CN" altLang="en-US"/>
              <a:t>函数项级 </a:t>
            </a:r>
          </a:p>
        </p:txBody>
      </p:sp>
      <p:grpSp>
        <p:nvGrpSpPr>
          <p:cNvPr id="75809" name="Group 33"/>
          <p:cNvGrpSpPr>
            <a:grpSpLocks/>
          </p:cNvGrpSpPr>
          <p:nvPr/>
        </p:nvGrpSpPr>
        <p:grpSpPr bwMode="auto">
          <a:xfrm>
            <a:off x="563563" y="1125538"/>
            <a:ext cx="8040687" cy="574675"/>
            <a:chOff x="355" y="709"/>
            <a:chExt cx="5065" cy="362"/>
          </a:xfrm>
        </p:grpSpPr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355" y="744"/>
              <a:ext cx="34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>
                  <a:cs typeface="Times New Roman" panose="02020603050405020304" pitchFamily="18" charset="0"/>
                </a:rPr>
                <a:t>数</a:t>
              </a:r>
              <a:endParaRPr lang="zh-CN" altLang="en-US" sz="2400" b="0"/>
            </a:p>
          </p:txBody>
        </p:sp>
        <p:graphicFrame>
          <p:nvGraphicFramePr>
            <p:cNvPr id="75781" name="Object 5"/>
            <p:cNvGraphicFramePr>
              <a:graphicFrameLocks noChangeAspect="1"/>
            </p:cNvGraphicFramePr>
            <p:nvPr/>
          </p:nvGraphicFramePr>
          <p:xfrm>
            <a:off x="676" y="753"/>
            <a:ext cx="329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34" name="Equation" r:id="rId3" imgW="5232400" imgH="508000" progId="Equation.DSMT4">
                    <p:embed/>
                  </p:oleObj>
                </mc:Choice>
                <mc:Fallback>
                  <p:oleObj name="Equation" r:id="rId3" imgW="5232400" imgH="508000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" y="753"/>
                          <a:ext cx="329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3" name="Rectangle 7"/>
            <p:cNvSpPr>
              <a:spLocks noChangeArrowheads="1"/>
            </p:cNvSpPr>
            <p:nvPr/>
          </p:nvSpPr>
          <p:spPr bwMode="auto">
            <a:xfrm>
              <a:off x="3932" y="709"/>
              <a:ext cx="1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要条件是函数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75790" name="Group 14"/>
          <p:cNvGrpSpPr>
            <a:grpSpLocks/>
          </p:cNvGrpSpPr>
          <p:nvPr/>
        </p:nvGrpSpPr>
        <p:grpSpPr bwMode="auto">
          <a:xfrm>
            <a:off x="568325" y="1781175"/>
            <a:ext cx="5238750" cy="539750"/>
            <a:chOff x="612" y="3103"/>
            <a:chExt cx="3300" cy="340"/>
          </a:xfrm>
        </p:grpSpPr>
        <p:graphicFrame>
          <p:nvGraphicFramePr>
            <p:cNvPr id="75786" name="Object 10"/>
            <p:cNvGraphicFramePr>
              <a:graphicFrameLocks noChangeAspect="1"/>
            </p:cNvGraphicFramePr>
            <p:nvPr/>
          </p:nvGraphicFramePr>
          <p:xfrm>
            <a:off x="939" y="3158"/>
            <a:ext cx="76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35" name="Equation" r:id="rId5" imgW="1206500" imgH="431800" progId="Equation.DSMT4">
                    <p:embed/>
                  </p:oleObj>
                </mc:Choice>
                <mc:Fallback>
                  <p:oleObj name="Equation" r:id="rId5" imgW="1206500" imgH="431800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9" y="3158"/>
                          <a:ext cx="76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5" name="Object 9"/>
            <p:cNvGraphicFramePr>
              <a:graphicFrameLocks noChangeAspect="1"/>
            </p:cNvGraphicFramePr>
            <p:nvPr/>
          </p:nvGraphicFramePr>
          <p:xfrm>
            <a:off x="1870" y="3203"/>
            <a:ext cx="33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36" name="Equation" r:id="rId7" imgW="520474" imgH="380835" progId="Equation.DSMT4">
                    <p:embed/>
                  </p:oleObj>
                </mc:Choice>
                <mc:Fallback>
                  <p:oleObj name="Equation" r:id="rId7" imgW="520474" imgH="380835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0" y="3203"/>
                          <a:ext cx="33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7" name="Rectangle 11"/>
            <p:cNvSpPr>
              <a:spLocks noChangeArrowheads="1"/>
            </p:cNvSpPr>
            <p:nvPr/>
          </p:nvSpPr>
          <p:spPr bwMode="auto">
            <a:xfrm>
              <a:off x="612" y="3113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列</a:t>
              </a:r>
              <a:r>
                <a:rPr lang="zh-CN" altLang="en-US"/>
                <a:t> </a:t>
              </a:r>
              <a:endParaRPr lang="zh-CN" altLang="en-US" sz="2400" b="0"/>
            </a:p>
          </p:txBody>
        </p:sp>
        <p:sp>
          <p:nvSpPr>
            <p:cNvPr id="75788" name="Rectangle 12"/>
            <p:cNvSpPr>
              <a:spLocks noChangeArrowheads="1"/>
            </p:cNvSpPr>
            <p:nvPr/>
          </p:nvSpPr>
          <p:spPr bwMode="auto">
            <a:xfrm>
              <a:off x="1586" y="310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</a:t>
              </a:r>
              <a:endParaRPr lang="zh-CN" altLang="en-US" sz="2400" b="0"/>
            </a:p>
          </p:txBody>
        </p:sp>
        <p:sp>
          <p:nvSpPr>
            <p:cNvPr id="75789" name="Rectangle 13"/>
            <p:cNvSpPr>
              <a:spLocks noChangeArrowheads="1"/>
            </p:cNvSpPr>
            <p:nvPr/>
          </p:nvSpPr>
          <p:spPr bwMode="auto">
            <a:xfrm>
              <a:off x="2109" y="3113"/>
              <a:ext cx="18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上一致收敛于零</a:t>
              </a:r>
              <a:r>
                <a:rPr lang="en-US" altLang="zh-CN"/>
                <a:t>. </a:t>
              </a:r>
              <a:endParaRPr lang="en-US" altLang="zh-CN" sz="2400" b="0"/>
            </a:p>
          </p:txBody>
        </p:sp>
      </p:grpSp>
      <p:graphicFrame>
        <p:nvGraphicFramePr>
          <p:cNvPr id="75791" name="Object 15"/>
          <p:cNvGraphicFramePr>
            <a:graphicFrameLocks noChangeAspect="1"/>
          </p:cNvGraphicFramePr>
          <p:nvPr/>
        </p:nvGraphicFramePr>
        <p:xfrm>
          <a:off x="658813" y="2449513"/>
          <a:ext cx="7800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37" name="Equation" r:id="rId9" imgW="7797800" imgH="508000" progId="Equation.DSMT4">
                  <p:embed/>
                </p:oleObj>
              </mc:Choice>
              <mc:Fallback>
                <p:oleObj name="Equation" r:id="rId9" imgW="7797800" imgH="5080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2449513"/>
                        <a:ext cx="78009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3" name="Object 17"/>
          <p:cNvGraphicFramePr>
            <a:graphicFrameLocks noChangeAspect="1"/>
          </p:cNvGraphicFramePr>
          <p:nvPr/>
        </p:nvGraphicFramePr>
        <p:xfrm>
          <a:off x="3262313" y="3101975"/>
          <a:ext cx="3133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38" name="Equation" r:id="rId11" imgW="3136900" imgH="431800" progId="Equation.DSMT4">
                  <p:embed/>
                </p:oleObj>
              </mc:Choice>
              <mc:Fallback>
                <p:oleObj name="Equation" r:id="rId11" imgW="3136900" imgH="4318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3101975"/>
                        <a:ext cx="31337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5" name="Object 19"/>
          <p:cNvGraphicFramePr>
            <a:graphicFrameLocks noChangeAspect="1"/>
          </p:cNvGraphicFramePr>
          <p:nvPr/>
        </p:nvGraphicFramePr>
        <p:xfrm>
          <a:off x="677863" y="3611563"/>
          <a:ext cx="4686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39" name="Equation" r:id="rId13" imgW="4686300" imgH="508000" progId="Equation.DSMT4">
                  <p:embed/>
                </p:oleObj>
              </mc:Choice>
              <mc:Fallback>
                <p:oleObj name="Equation" r:id="rId13" imgW="4686300" imgH="508000" progId="Equation.DSMT4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611563"/>
                        <a:ext cx="46863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808" name="Group 32"/>
          <p:cNvGrpSpPr>
            <a:grpSpLocks/>
          </p:cNvGrpSpPr>
          <p:nvPr/>
        </p:nvGrpSpPr>
        <p:grpSpPr bwMode="auto">
          <a:xfrm>
            <a:off x="584200" y="4221163"/>
            <a:ext cx="8012113" cy="519112"/>
            <a:chOff x="368" y="2659"/>
            <a:chExt cx="5047" cy="327"/>
          </a:xfrm>
        </p:grpSpPr>
        <p:sp>
          <p:nvSpPr>
            <p:cNvPr id="75798" name="Rectangle 22"/>
            <p:cNvSpPr>
              <a:spLocks noChangeArrowheads="1"/>
            </p:cNvSpPr>
            <p:nvPr/>
          </p:nvSpPr>
          <p:spPr bwMode="auto">
            <a:xfrm>
              <a:off x="368" y="2659"/>
              <a:ext cx="33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cs typeface="Times New Roman" panose="02020603050405020304" pitchFamily="18" charset="0"/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</a:rPr>
                <a:t>13.4  </a:t>
              </a:r>
              <a:r>
                <a:rPr lang="en-US" altLang="zh-CN">
                  <a:solidFill>
                    <a:srgbClr val="0000FF"/>
                  </a:solidFill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余项法则</a:t>
              </a:r>
              <a:r>
                <a:rPr lang="en-US" altLang="zh-CN">
                  <a:solidFill>
                    <a:srgbClr val="0000FF"/>
                  </a:solidFill>
                  <a:cs typeface="Times New Roman" panose="02020603050405020304" pitchFamily="18" charset="0"/>
                </a:rPr>
                <a:t>) </a:t>
              </a:r>
              <a:r>
                <a:rPr lang="zh-CN" altLang="en-US">
                  <a:cs typeface="Times New Roman" panose="02020603050405020304" pitchFamily="18" charset="0"/>
                </a:rPr>
                <a:t>函数项级数</a:t>
              </a:r>
              <a:endParaRPr lang="zh-CN" altLang="en-US" sz="2400" b="0"/>
            </a:p>
          </p:txBody>
        </p:sp>
        <p:graphicFrame>
          <p:nvGraphicFramePr>
            <p:cNvPr id="75797" name="Object 21"/>
            <p:cNvGraphicFramePr>
              <a:graphicFrameLocks noChangeAspect="1"/>
            </p:cNvGraphicFramePr>
            <p:nvPr/>
          </p:nvGraphicFramePr>
          <p:xfrm>
            <a:off x="3641" y="2659"/>
            <a:ext cx="79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40" name="Equation" r:id="rId15" imgW="1270000" imgH="508000" progId="Equation.DSMT4">
                    <p:embed/>
                  </p:oleObj>
                </mc:Choice>
                <mc:Fallback>
                  <p:oleObj name="Equation" r:id="rId15" imgW="1270000" imgH="508000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" y="2659"/>
                          <a:ext cx="79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9" name="Rectangle 23"/>
            <p:cNvSpPr>
              <a:spLocks noChangeArrowheads="1"/>
            </p:cNvSpPr>
            <p:nvPr/>
          </p:nvSpPr>
          <p:spPr bwMode="auto">
            <a:xfrm>
              <a:off x="4386" y="2659"/>
              <a:ext cx="10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在数集 </a:t>
              </a:r>
              <a:r>
                <a:rPr lang="en-US" altLang="zh-CN" i="1"/>
                <a:t>D</a:t>
              </a:r>
              <a:r>
                <a:rPr lang="en-US" altLang="zh-CN" sz="1000"/>
                <a:t> </a:t>
              </a:r>
              <a:endParaRPr lang="en-US" altLang="zh-CN" sz="2400" b="0"/>
            </a:p>
          </p:txBody>
        </p:sp>
      </p:grpSp>
      <p:grpSp>
        <p:nvGrpSpPr>
          <p:cNvPr id="75804" name="Group 28"/>
          <p:cNvGrpSpPr>
            <a:grpSpLocks/>
          </p:cNvGrpSpPr>
          <p:nvPr/>
        </p:nvGrpSpPr>
        <p:grpSpPr bwMode="auto">
          <a:xfrm>
            <a:off x="600075" y="4838700"/>
            <a:ext cx="4764088" cy="534988"/>
            <a:chOff x="547" y="3330"/>
            <a:chExt cx="3001" cy="337"/>
          </a:xfrm>
        </p:grpSpPr>
        <p:sp>
          <p:nvSpPr>
            <p:cNvPr id="75802" name="Rectangle 26"/>
            <p:cNvSpPr>
              <a:spLocks noChangeArrowheads="1"/>
            </p:cNvSpPr>
            <p:nvPr/>
          </p:nvSpPr>
          <p:spPr bwMode="auto">
            <a:xfrm>
              <a:off x="547" y="333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一致收</a:t>
              </a:r>
              <a:endParaRPr lang="zh-CN" altLang="en-US" sz="2400" b="0"/>
            </a:p>
          </p:txBody>
        </p:sp>
        <p:graphicFrame>
          <p:nvGraphicFramePr>
            <p:cNvPr id="75801" name="Object 25"/>
            <p:cNvGraphicFramePr>
              <a:graphicFrameLocks noChangeAspect="1"/>
            </p:cNvGraphicFramePr>
            <p:nvPr/>
          </p:nvGraphicFramePr>
          <p:xfrm>
            <a:off x="1292" y="3385"/>
            <a:ext cx="225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141" name="Equation" r:id="rId17" imgW="3581400" imgH="444500" progId="Equation.DSMT4">
                    <p:embed/>
                  </p:oleObj>
                </mc:Choice>
                <mc:Fallback>
                  <p:oleObj name="Equation" r:id="rId17" imgW="3581400" imgH="444500" progId="Equation.DSMT4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3385"/>
                          <a:ext cx="2256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5805" name="Object 29"/>
          <p:cNvGraphicFramePr>
            <a:graphicFrameLocks noChangeAspect="1"/>
          </p:cNvGraphicFramePr>
          <p:nvPr/>
        </p:nvGraphicFramePr>
        <p:xfrm>
          <a:off x="1547813" y="5546725"/>
          <a:ext cx="63912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42" name="Equation" r:id="rId19" imgW="6388100" imgH="622300" progId="Equation.DSMT4">
                  <p:embed/>
                </p:oleObj>
              </mc:Choice>
              <mc:Fallback>
                <p:oleObj name="Equation" r:id="rId19" imgW="6388100" imgH="6223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546725"/>
                        <a:ext cx="63912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035542"/>
              </p:ext>
            </p:extLst>
          </p:nvPr>
        </p:nvGraphicFramePr>
        <p:xfrm>
          <a:off x="228600" y="404813"/>
          <a:ext cx="78390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8" name="Equation" r:id="rId3" imgW="7835760" imgH="927000" progId="Equation.DSMT4">
                  <p:embed/>
                </p:oleObj>
              </mc:Choice>
              <mc:Fallback>
                <p:oleObj name="Equation" r:id="rId3" imgW="7835760" imgH="9270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04813"/>
                        <a:ext cx="78390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287964"/>
              </p:ext>
            </p:extLst>
          </p:nvPr>
        </p:nvGraphicFramePr>
        <p:xfrm>
          <a:off x="1115616" y="1484784"/>
          <a:ext cx="51149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99" name="Equation" r:id="rId5" imgW="5118100" imgH="1016000" progId="Equation.DSMT4">
                  <p:embed/>
                </p:oleObj>
              </mc:Choice>
              <mc:Fallback>
                <p:oleObj name="Equation" r:id="rId5" imgW="5118100" imgH="10160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484784"/>
                        <a:ext cx="5114925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4128721"/>
              </p:ext>
            </p:extLst>
          </p:nvPr>
        </p:nvGraphicFramePr>
        <p:xfrm>
          <a:off x="4139952" y="2492896"/>
          <a:ext cx="32670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0" name="Equation" r:id="rId7" imgW="3263900" imgH="889000" progId="Equation.DSMT4">
                  <p:embed/>
                </p:oleObj>
              </mc:Choice>
              <mc:Fallback>
                <p:oleObj name="Equation" r:id="rId7" imgW="3263900" imgH="8890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492896"/>
                        <a:ext cx="32670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036890"/>
              </p:ext>
            </p:extLst>
          </p:nvPr>
        </p:nvGraphicFramePr>
        <p:xfrm>
          <a:off x="683568" y="3356992"/>
          <a:ext cx="76962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1" name="Equation" r:id="rId9" imgW="7696200" imgH="927100" progId="Equation.DSMT4">
                  <p:embed/>
                </p:oleObj>
              </mc:Choice>
              <mc:Fallback>
                <p:oleObj name="Equation" r:id="rId9" imgW="7696200" imgH="9271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356992"/>
                        <a:ext cx="76962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3" name="Rectangle 13"/>
          <p:cNvSpPr>
            <a:spLocks noChangeArrowheads="1"/>
          </p:cNvSpPr>
          <p:nvPr/>
        </p:nvSpPr>
        <p:spPr bwMode="auto">
          <a:xfrm>
            <a:off x="683568" y="4437112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上讨论这个级数</a:t>
            </a:r>
            <a:r>
              <a:rPr lang="en-US" altLang="zh-CN"/>
              <a:t>,  </a:t>
            </a:r>
            <a:r>
              <a:rPr lang="zh-CN" altLang="en-US"/>
              <a:t>则由 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934294"/>
              </p:ext>
            </p:extLst>
          </p:nvPr>
        </p:nvGraphicFramePr>
        <p:xfrm>
          <a:off x="1907704" y="4869160"/>
          <a:ext cx="5194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2" name="Equation" r:id="rId11" imgW="5422680" imgH="952200" progId="Equation.DSMT4">
                  <p:embed/>
                </p:oleObj>
              </mc:Choice>
              <mc:Fallback>
                <p:oleObj name="Equation" r:id="rId11" imgW="5422680" imgH="952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869160"/>
                        <a:ext cx="51943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745326"/>
              </p:ext>
            </p:extLst>
          </p:nvPr>
        </p:nvGraphicFramePr>
        <p:xfrm>
          <a:off x="971600" y="5805264"/>
          <a:ext cx="60737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3" name="Equation" r:id="rId13" imgW="6070320" imgH="927000" progId="Equation.DSMT4">
                  <p:embed/>
                </p:oleObj>
              </mc:Choice>
              <mc:Fallback>
                <p:oleObj name="Equation" r:id="rId13" imgW="607032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805264"/>
                        <a:ext cx="60737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075233"/>
              </p:ext>
            </p:extLst>
          </p:nvPr>
        </p:nvGraphicFramePr>
        <p:xfrm>
          <a:off x="1403648" y="2204864"/>
          <a:ext cx="57880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85" name="Equation" r:id="rId3" imgW="5791200" imgH="927100" progId="Equation.DSMT4">
                  <p:embed/>
                </p:oleObj>
              </mc:Choice>
              <mc:Fallback>
                <p:oleObj name="Equation" r:id="rId3" imgW="5791200" imgH="9271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204864"/>
                        <a:ext cx="57880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56" name="Group 8"/>
          <p:cNvGrpSpPr>
            <a:grpSpLocks/>
          </p:cNvGrpSpPr>
          <p:nvPr/>
        </p:nvGrpSpPr>
        <p:grpSpPr bwMode="auto">
          <a:xfrm>
            <a:off x="611560" y="3212977"/>
            <a:ext cx="6305459" cy="646079"/>
            <a:chOff x="249" y="3113"/>
            <a:chExt cx="3942" cy="363"/>
          </a:xfrm>
        </p:grpSpPr>
        <p:sp>
          <p:nvSpPr>
            <p:cNvPr id="78855" name="Rectangle 7"/>
            <p:cNvSpPr>
              <a:spLocks noChangeArrowheads="1"/>
            </p:cNvSpPr>
            <p:nvPr/>
          </p:nvSpPr>
          <p:spPr bwMode="auto">
            <a:xfrm>
              <a:off x="249" y="3113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/>
                <a:t>所以 </a:t>
              </a:r>
              <a:endParaRPr lang="zh-CN" altLang="en-US" sz="2400" b="0" dirty="0"/>
            </a:p>
          </p:txBody>
        </p:sp>
        <p:graphicFrame>
          <p:nvGraphicFramePr>
            <p:cNvPr id="7885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7018353"/>
                </p:ext>
              </p:extLst>
            </p:nvPr>
          </p:nvGraphicFramePr>
          <p:xfrm>
            <a:off x="856" y="3133"/>
            <a:ext cx="3335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86" name="Equation" r:id="rId5" imgW="5295600" imgH="545760" progId="Equation.DSMT4">
                    <p:embed/>
                  </p:oleObj>
                </mc:Choice>
                <mc:Fallback>
                  <p:oleObj name="Equation" r:id="rId5" imgW="5295600" imgH="54576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3133"/>
                          <a:ext cx="3335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467544" y="4005064"/>
            <a:ext cx="1398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/>
              <a:t>于是</a:t>
            </a:r>
          </a:p>
        </p:txBody>
      </p:sp>
      <p:graphicFrame>
        <p:nvGraphicFramePr>
          <p:cNvPr id="788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862480"/>
              </p:ext>
            </p:extLst>
          </p:nvPr>
        </p:nvGraphicFramePr>
        <p:xfrm>
          <a:off x="2051720" y="4005064"/>
          <a:ext cx="5384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87" name="Equation" r:id="rId7" imgW="5384800" imgH="482600" progId="Equation.DSMT4">
                  <p:embed/>
                </p:oleObj>
              </mc:Choice>
              <mc:Fallback>
                <p:oleObj name="Equation" r:id="rId7" imgW="5384800" imgH="4826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005064"/>
                        <a:ext cx="53848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63" name="Group 15"/>
          <p:cNvGrpSpPr>
            <a:grpSpLocks/>
          </p:cNvGrpSpPr>
          <p:nvPr/>
        </p:nvGrpSpPr>
        <p:grpSpPr bwMode="auto">
          <a:xfrm>
            <a:off x="539552" y="4725144"/>
            <a:ext cx="7923213" cy="538163"/>
            <a:chOff x="295" y="3113"/>
            <a:chExt cx="4991" cy="339"/>
          </a:xfrm>
        </p:grpSpPr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295" y="311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由</a:t>
              </a:r>
              <a:endParaRPr lang="zh-CN" altLang="en-US" sz="2400" b="0" dirty="0"/>
            </a:p>
          </p:txBody>
        </p:sp>
        <p:graphicFrame>
          <p:nvGraphicFramePr>
            <p:cNvPr id="78860" name="Object 12"/>
            <p:cNvGraphicFramePr>
              <a:graphicFrameLocks noChangeAspect="1"/>
            </p:cNvGraphicFramePr>
            <p:nvPr/>
          </p:nvGraphicFramePr>
          <p:xfrm>
            <a:off x="612" y="3158"/>
            <a:ext cx="318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88" name="Equation" r:id="rId9" imgW="5054600" imgH="469900" progId="Equation.DSMT4">
                    <p:embed/>
                  </p:oleObj>
                </mc:Choice>
                <mc:Fallback>
                  <p:oleObj name="Equation" r:id="rId9" imgW="5054600" imgH="46990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158"/>
                          <a:ext cx="3186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2" name="Rectangle 14"/>
            <p:cNvSpPr>
              <a:spLocks noChangeArrowheads="1"/>
            </p:cNvSpPr>
            <p:nvPr/>
          </p:nvSpPr>
          <p:spPr bwMode="auto">
            <a:xfrm>
              <a:off x="3742" y="3113"/>
              <a:ext cx="15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解得最大值点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78867" name="Group 19"/>
          <p:cNvGrpSpPr>
            <a:grpSpLocks/>
          </p:cNvGrpSpPr>
          <p:nvPr/>
        </p:nvGrpSpPr>
        <p:grpSpPr bwMode="auto">
          <a:xfrm>
            <a:off x="683568" y="5445224"/>
            <a:ext cx="2322512" cy="838200"/>
            <a:chOff x="350" y="2704"/>
            <a:chExt cx="1463" cy="528"/>
          </a:xfrm>
        </p:grpSpPr>
        <p:graphicFrame>
          <p:nvGraphicFramePr>
            <p:cNvPr id="78864" name="Object 16"/>
            <p:cNvGraphicFramePr>
              <a:graphicFrameLocks noChangeAspect="1"/>
            </p:cNvGraphicFramePr>
            <p:nvPr/>
          </p:nvGraphicFramePr>
          <p:xfrm>
            <a:off x="350" y="2704"/>
            <a:ext cx="94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89" name="Equation" r:id="rId11" imgW="1498600" imgH="838200" progId="Equation.DSMT4">
                    <p:embed/>
                  </p:oleObj>
                </mc:Choice>
                <mc:Fallback>
                  <p:oleObj name="Equation" r:id="rId11" imgW="1498600" imgH="838200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" y="2704"/>
                          <a:ext cx="942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6" name="Rectangle 18"/>
            <p:cNvSpPr>
              <a:spLocks noChangeArrowheads="1"/>
            </p:cNvSpPr>
            <p:nvPr/>
          </p:nvSpPr>
          <p:spPr bwMode="auto">
            <a:xfrm>
              <a:off x="1338" y="2840"/>
              <a:ext cx="4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故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78868" name="Group 20"/>
          <p:cNvGrpSpPr>
            <a:grpSpLocks/>
          </p:cNvGrpSpPr>
          <p:nvPr/>
        </p:nvGrpSpPr>
        <p:grpSpPr bwMode="auto">
          <a:xfrm>
            <a:off x="683568" y="1556792"/>
            <a:ext cx="6230937" cy="590550"/>
            <a:chOff x="413" y="3385"/>
            <a:chExt cx="3925" cy="372"/>
          </a:xfrm>
        </p:grpSpPr>
        <p:graphicFrame>
          <p:nvGraphicFramePr>
            <p:cNvPr id="78869" name="Object 21"/>
            <p:cNvGraphicFramePr>
              <a:graphicFrameLocks noChangeAspect="1"/>
            </p:cNvGraphicFramePr>
            <p:nvPr/>
          </p:nvGraphicFramePr>
          <p:xfrm>
            <a:off x="1003" y="3476"/>
            <a:ext cx="64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90" name="Equation" r:id="rId13" imgW="1016000" imgH="393700" progId="Equation.DSMT4">
                    <p:embed/>
                  </p:oleObj>
                </mc:Choice>
                <mc:Fallback>
                  <p:oleObj name="Equation" r:id="rId13" imgW="1016000" imgH="39370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" y="3476"/>
                          <a:ext cx="64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70" name="Object 22"/>
            <p:cNvGraphicFramePr>
              <a:graphicFrameLocks noChangeAspect="1"/>
            </p:cNvGraphicFramePr>
            <p:nvPr/>
          </p:nvGraphicFramePr>
          <p:xfrm>
            <a:off x="1959" y="3478"/>
            <a:ext cx="85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91" name="Equation" r:id="rId15" imgW="1358310" imgH="431613" progId="Equation.DSMT4">
                    <p:embed/>
                  </p:oleObj>
                </mc:Choice>
                <mc:Fallback>
                  <p:oleObj name="Equation" r:id="rId15" imgW="1358310" imgH="431613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9" y="3478"/>
                          <a:ext cx="85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71" name="Object 23"/>
            <p:cNvGraphicFramePr>
              <a:graphicFrameLocks noChangeAspect="1"/>
            </p:cNvGraphicFramePr>
            <p:nvPr/>
          </p:nvGraphicFramePr>
          <p:xfrm>
            <a:off x="3135" y="3476"/>
            <a:ext cx="96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92" name="Equation" r:id="rId17" imgW="1524000" imgH="393700" progId="Equation.DSMT4">
                    <p:embed/>
                  </p:oleObj>
                </mc:Choice>
                <mc:Fallback>
                  <p:oleObj name="Equation" r:id="rId17" imgW="1524000" imgH="39370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5" y="3476"/>
                          <a:ext cx="96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72" name="Rectangle 24"/>
            <p:cNvSpPr>
              <a:spLocks noChangeArrowheads="1"/>
            </p:cNvSpPr>
            <p:nvPr/>
          </p:nvSpPr>
          <p:spPr bwMode="auto">
            <a:xfrm>
              <a:off x="413" y="3430"/>
              <a:ext cx="8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r>
                <a:rPr lang="zh-CN" altLang="en-US"/>
                <a:t> 当</a:t>
              </a:r>
              <a:endParaRPr lang="zh-CN" altLang="en-US" sz="2400" b="0"/>
            </a:p>
          </p:txBody>
        </p:sp>
        <p:sp>
          <p:nvSpPr>
            <p:cNvPr id="78873" name="Rectangle 25"/>
            <p:cNvSpPr>
              <a:spLocks noChangeArrowheads="1"/>
            </p:cNvSpPr>
            <p:nvPr/>
          </p:nvSpPr>
          <p:spPr bwMode="auto">
            <a:xfrm>
              <a:off x="1547" y="3421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时</a:t>
              </a:r>
              <a:r>
                <a:rPr lang="en-US" altLang="zh-CN"/>
                <a:t>,</a:t>
              </a:r>
              <a:endParaRPr lang="en-US" altLang="zh-CN" sz="2400" b="0"/>
            </a:p>
          </p:txBody>
        </p:sp>
        <p:sp>
          <p:nvSpPr>
            <p:cNvPr id="78874" name="Rectangle 26"/>
            <p:cNvSpPr>
              <a:spLocks noChangeArrowheads="1"/>
            </p:cNvSpPr>
            <p:nvPr/>
          </p:nvSpPr>
          <p:spPr bwMode="auto">
            <a:xfrm>
              <a:off x="2753" y="3421"/>
              <a:ext cx="4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; </a:t>
              </a:r>
              <a:r>
                <a:rPr lang="zh-CN" altLang="en-US"/>
                <a:t>当</a:t>
              </a:r>
              <a:endParaRPr lang="zh-CN" altLang="en-US" sz="2400" b="0"/>
            </a:p>
          </p:txBody>
        </p:sp>
        <p:sp>
          <p:nvSpPr>
            <p:cNvPr id="78875" name="Rectangle 27"/>
            <p:cNvSpPr>
              <a:spLocks noChangeArrowheads="1"/>
            </p:cNvSpPr>
            <p:nvPr/>
          </p:nvSpPr>
          <p:spPr bwMode="auto">
            <a:xfrm>
              <a:off x="3997" y="338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dirty="0"/>
                <a:t>时</a:t>
              </a:r>
              <a:endParaRPr lang="zh-CN" altLang="en-US" b="0" dirty="0"/>
            </a:p>
          </p:txBody>
        </p:sp>
      </p:grpSp>
      <p:grpSp>
        <p:nvGrpSpPr>
          <p:cNvPr id="23" name="Group 25"/>
          <p:cNvGrpSpPr>
            <a:grpSpLocks/>
          </p:cNvGrpSpPr>
          <p:nvPr/>
        </p:nvGrpSpPr>
        <p:grpSpPr bwMode="auto">
          <a:xfrm>
            <a:off x="251270" y="404094"/>
            <a:ext cx="8779614" cy="923925"/>
            <a:chOff x="481" y="2386"/>
            <a:chExt cx="5313" cy="582"/>
          </a:xfrm>
        </p:grpSpPr>
        <p:graphicFrame>
          <p:nvGraphicFramePr>
            <p:cNvPr id="2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1367476"/>
                </p:ext>
              </p:extLst>
            </p:nvPr>
          </p:nvGraphicFramePr>
          <p:xfrm>
            <a:off x="2355" y="2386"/>
            <a:ext cx="1362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93" name="Equation" r:id="rId19" imgW="2159000" imgH="927100" progId="Equation.DSMT4">
                    <p:embed/>
                  </p:oleObj>
                </mc:Choice>
                <mc:Fallback>
                  <p:oleObj name="Equation" r:id="rId19" imgW="2159000" imgH="927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5" y="2386"/>
                          <a:ext cx="1362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481" y="2477"/>
              <a:ext cx="23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FF0000"/>
                  </a:solidFill>
                  <a:cs typeface="Times New Roman" panose="02020603050405020304" pitchFamily="18" charset="0"/>
                </a:rPr>
                <a:t>例</a:t>
              </a:r>
              <a:r>
                <a:rPr lang="en-US" altLang="zh-CN" dirty="0" smtClean="0">
                  <a:solidFill>
                    <a:srgbClr val="0000FF"/>
                  </a:solidFill>
                </a:rPr>
                <a:t> </a:t>
              </a:r>
              <a:r>
                <a:rPr lang="zh-CN" altLang="en-US" dirty="0">
                  <a:cs typeface="Times New Roman" panose="02020603050405020304" pitchFamily="18" charset="0"/>
                </a:rPr>
                <a:t>讨论函数项级数</a:t>
              </a:r>
              <a:endParaRPr lang="zh-CN" altLang="en-US" sz="2400" b="0" dirty="0"/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3662" y="2477"/>
              <a:ext cx="21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 smtClean="0">
                  <a:cs typeface="Times New Roman" panose="02020603050405020304" pitchFamily="18" charset="0"/>
                </a:rPr>
                <a:t>在</a:t>
              </a:r>
              <a:r>
                <a:rPr lang="en-US" altLang="zh-CN" dirty="0" smtClean="0">
                  <a:cs typeface="Times New Roman" panose="02020603050405020304" pitchFamily="18" charset="0"/>
                </a:rPr>
                <a:t>[0,1]</a:t>
              </a:r>
              <a:r>
                <a:rPr lang="zh-CN" altLang="en-US" dirty="0" smtClean="0">
                  <a:cs typeface="Times New Roman" panose="02020603050405020304" pitchFamily="18" charset="0"/>
                </a:rPr>
                <a:t>上一致收敛性</a:t>
              </a:r>
              <a:r>
                <a:rPr lang="en-US" altLang="zh-CN" dirty="0" smtClean="0">
                  <a:cs typeface="Times New Roman" panose="02020603050405020304" pitchFamily="18" charset="0"/>
                </a:rPr>
                <a:t>.</a:t>
              </a:r>
              <a:r>
                <a:rPr lang="zh-CN" altLang="en-US" sz="1100" dirty="0" smtClean="0"/>
                <a:t> </a:t>
              </a:r>
              <a:endParaRPr lang="zh-CN" altLang="en-US" sz="24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871538" y="836613"/>
          <a:ext cx="2908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77" name="Equation" r:id="rId3" imgW="2908300" imgH="660400" progId="Equation.DSMT4">
                  <p:embed/>
                </p:oleObj>
              </mc:Choice>
              <mc:Fallback>
                <p:oleObj name="Equation" r:id="rId3" imgW="2908300" imgH="660400" progId="Equation.DSMT4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836613"/>
                        <a:ext cx="29083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81" name="Group 9"/>
          <p:cNvGrpSpPr>
            <a:grpSpLocks/>
          </p:cNvGrpSpPr>
          <p:nvPr/>
        </p:nvGrpSpPr>
        <p:grpSpPr bwMode="auto">
          <a:xfrm>
            <a:off x="539750" y="2781300"/>
            <a:ext cx="3313113" cy="923925"/>
            <a:chOff x="590" y="1979"/>
            <a:chExt cx="2087" cy="582"/>
          </a:xfrm>
        </p:grpSpPr>
        <p:sp>
          <p:nvSpPr>
            <p:cNvPr id="79879" name="Rectangle 7"/>
            <p:cNvSpPr>
              <a:spLocks noChangeArrowheads="1"/>
            </p:cNvSpPr>
            <p:nvPr/>
          </p:nvSpPr>
          <p:spPr bwMode="auto">
            <a:xfrm>
              <a:off x="590" y="2069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因此</a:t>
              </a:r>
              <a:endParaRPr lang="zh-CN" altLang="en-US" sz="2400" b="0"/>
            </a:p>
          </p:txBody>
        </p:sp>
        <p:graphicFrame>
          <p:nvGraphicFramePr>
            <p:cNvPr id="79878" name="Object 6"/>
            <p:cNvGraphicFramePr>
              <a:graphicFrameLocks noChangeAspect="1"/>
            </p:cNvGraphicFramePr>
            <p:nvPr/>
          </p:nvGraphicFramePr>
          <p:xfrm>
            <a:off x="1066" y="1979"/>
            <a:ext cx="1362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78" name="Equation" r:id="rId5" imgW="2159000" imgH="927100" progId="Equation.DSMT4">
                    <p:embed/>
                  </p:oleObj>
                </mc:Choice>
                <mc:Fallback>
                  <p:oleObj name="Equation" r:id="rId5" imgW="2159000" imgH="927100" progId="Equation.DSMT4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979"/>
                          <a:ext cx="1362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0" name="Rectangle 8"/>
            <p:cNvSpPr>
              <a:spLocks noChangeArrowheads="1"/>
            </p:cNvSpPr>
            <p:nvPr/>
          </p:nvSpPr>
          <p:spPr bwMode="auto">
            <a:xfrm>
              <a:off x="2336" y="206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在</a:t>
              </a:r>
              <a:endParaRPr lang="zh-CN" altLang="en-US" b="0"/>
            </a:p>
          </p:txBody>
        </p:sp>
      </p:grpSp>
      <p:grpSp>
        <p:nvGrpSpPr>
          <p:cNvPr id="79885" name="Group 13"/>
          <p:cNvGrpSpPr>
            <a:grpSpLocks/>
          </p:cNvGrpSpPr>
          <p:nvPr/>
        </p:nvGrpSpPr>
        <p:grpSpPr bwMode="auto">
          <a:xfrm>
            <a:off x="574675" y="3917950"/>
            <a:ext cx="2800350" cy="519113"/>
            <a:chOff x="1279" y="2795"/>
            <a:chExt cx="1764" cy="327"/>
          </a:xfrm>
        </p:grpSpPr>
        <p:graphicFrame>
          <p:nvGraphicFramePr>
            <p:cNvPr id="79882" name="Object 10"/>
            <p:cNvGraphicFramePr>
              <a:graphicFrameLocks noChangeAspect="1"/>
            </p:cNvGraphicFramePr>
            <p:nvPr/>
          </p:nvGraphicFramePr>
          <p:xfrm>
            <a:off x="1279" y="2840"/>
            <a:ext cx="5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79" name="Equation" r:id="rId7" imgW="888614" imgH="393529" progId="Equation.DSMT4">
                    <p:embed/>
                  </p:oleObj>
                </mc:Choice>
                <mc:Fallback>
                  <p:oleObj name="Equation" r:id="rId7" imgW="888614" imgH="393529" progId="Equation.DSMT4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9" y="2840"/>
                          <a:ext cx="5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4" name="Rectangle 12"/>
            <p:cNvSpPr>
              <a:spLocks noChangeArrowheads="1"/>
            </p:cNvSpPr>
            <p:nvPr/>
          </p:nvSpPr>
          <p:spPr bwMode="auto">
            <a:xfrm>
              <a:off x="1746" y="2795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上一致收敛</a:t>
              </a:r>
              <a:r>
                <a:rPr lang="en-US" altLang="zh-CN" sz="2800"/>
                <a:t>.</a:t>
              </a:r>
              <a:endParaRPr lang="en-US" altLang="zh-CN" b="0"/>
            </a:p>
          </p:txBody>
        </p:sp>
      </p:grp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611560" y="5011123"/>
            <a:ext cx="45111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 </a:t>
            </a:r>
            <a:r>
              <a:rPr lang="zh-CN" altLang="en-US" dirty="0"/>
              <a:t>当和函数容易求出时</a:t>
            </a:r>
            <a:r>
              <a:rPr lang="en-US" altLang="zh-CN" dirty="0"/>
              <a:t>,  </a:t>
            </a:r>
          </a:p>
        </p:txBody>
      </p:sp>
      <p:sp>
        <p:nvSpPr>
          <p:cNvPr id="79887" name="Rectangle 15"/>
          <p:cNvSpPr>
            <a:spLocks noChangeArrowheads="1"/>
          </p:cNvSpPr>
          <p:nvPr/>
        </p:nvSpPr>
        <p:spPr bwMode="auto">
          <a:xfrm>
            <a:off x="611560" y="5589240"/>
            <a:ext cx="6076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余项准则是比较好用的一种判别方法</a:t>
            </a:r>
            <a:r>
              <a:rPr lang="en-US" altLang="zh-CN" dirty="0"/>
              <a:t>. </a:t>
            </a:r>
          </a:p>
        </p:txBody>
      </p:sp>
      <p:graphicFrame>
        <p:nvGraphicFramePr>
          <p:cNvPr id="79942" name="Object 70"/>
          <p:cNvGraphicFramePr>
            <a:graphicFrameLocks noChangeAspect="1"/>
          </p:cNvGraphicFramePr>
          <p:nvPr/>
        </p:nvGraphicFramePr>
        <p:xfrm>
          <a:off x="684213" y="1628775"/>
          <a:ext cx="3390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380" name="Equation" r:id="rId9" imgW="3390900" imgH="1016000" progId="Equation.DSMT4">
                  <p:embed/>
                </p:oleObj>
              </mc:Choice>
              <mc:Fallback>
                <p:oleObj name="Equation" r:id="rId9" imgW="3390900" imgH="1016000" progId="Equation.DSMT4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28775"/>
                        <a:ext cx="3390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944" name="Group 72"/>
          <p:cNvGrpSpPr>
            <a:grpSpLocks/>
          </p:cNvGrpSpPr>
          <p:nvPr/>
        </p:nvGrpSpPr>
        <p:grpSpPr bwMode="auto">
          <a:xfrm>
            <a:off x="4500563" y="908050"/>
            <a:ext cx="3959225" cy="4130675"/>
            <a:chOff x="2835" y="572"/>
            <a:chExt cx="2494" cy="2602"/>
          </a:xfrm>
        </p:grpSpPr>
        <p:grpSp>
          <p:nvGrpSpPr>
            <p:cNvPr id="79941" name="Group 69"/>
            <p:cNvGrpSpPr>
              <a:grpSpLocks/>
            </p:cNvGrpSpPr>
            <p:nvPr/>
          </p:nvGrpSpPr>
          <p:grpSpPr bwMode="auto">
            <a:xfrm>
              <a:off x="2835" y="572"/>
              <a:ext cx="2494" cy="2223"/>
              <a:chOff x="2835" y="709"/>
              <a:chExt cx="2429" cy="1946"/>
            </a:xfrm>
          </p:grpSpPr>
          <p:graphicFrame>
            <p:nvGraphicFramePr>
              <p:cNvPr id="79906" name="Object 34"/>
              <p:cNvGraphicFramePr>
                <a:graphicFrameLocks noChangeAspect="1"/>
              </p:cNvGraphicFramePr>
              <p:nvPr/>
            </p:nvGraphicFramePr>
            <p:xfrm>
              <a:off x="3579" y="2208"/>
              <a:ext cx="352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381" name="Equation" r:id="rId11" imgW="508000" imgH="228600" progId="Equation.DSMT4">
                      <p:embed/>
                    </p:oleObj>
                  </mc:Choice>
                  <mc:Fallback>
                    <p:oleObj name="Equation" r:id="rId11" imgW="508000" imgH="228600" progId="Equation.DSMT4">
                      <p:embed/>
                      <p:pic>
                        <p:nvPicPr>
                          <p:cNvPr id="0" name="Picture 1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79" y="2208"/>
                            <a:ext cx="352" cy="1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907" name="Object 35"/>
              <p:cNvGraphicFramePr>
                <a:graphicFrameLocks noChangeAspect="1"/>
              </p:cNvGraphicFramePr>
              <p:nvPr/>
            </p:nvGraphicFramePr>
            <p:xfrm>
              <a:off x="3406" y="1963"/>
              <a:ext cx="343" cy="1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382" name="Equation" r:id="rId13" imgW="495085" imgH="228501" progId="Equation.DSMT4">
                      <p:embed/>
                    </p:oleObj>
                  </mc:Choice>
                  <mc:Fallback>
                    <p:oleObj name="Equation" r:id="rId13" imgW="495085" imgH="228501" progId="Equation.DSMT4">
                      <p:embed/>
                      <p:pic>
                        <p:nvPicPr>
                          <p:cNvPr id="0" name="Picture 1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6" y="1963"/>
                            <a:ext cx="343" cy="1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908" name="Object 36"/>
              <p:cNvGraphicFramePr>
                <a:graphicFrameLocks noChangeAspect="1"/>
              </p:cNvGraphicFramePr>
              <p:nvPr/>
            </p:nvGraphicFramePr>
            <p:xfrm>
              <a:off x="3195" y="1643"/>
              <a:ext cx="352" cy="1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383" name="Equation" r:id="rId15" imgW="520700" imgH="228600" progId="Equation.DSMT4">
                      <p:embed/>
                    </p:oleObj>
                  </mc:Choice>
                  <mc:Fallback>
                    <p:oleObj name="Equation" r:id="rId15" imgW="520700" imgH="228600" progId="Equation.DSMT4">
                      <p:embed/>
                      <p:pic>
                        <p:nvPicPr>
                          <p:cNvPr id="0" name="Picture 1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5" y="1643"/>
                            <a:ext cx="352" cy="1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909" name="Object 37"/>
              <p:cNvGraphicFramePr>
                <a:graphicFrameLocks noChangeAspect="1"/>
              </p:cNvGraphicFramePr>
              <p:nvPr/>
            </p:nvGraphicFramePr>
            <p:xfrm>
              <a:off x="3463" y="873"/>
              <a:ext cx="797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384" name="Equation" r:id="rId17" imgW="1180588" imgH="266584" progId="Equation.DSMT4">
                      <p:embed/>
                    </p:oleObj>
                  </mc:Choice>
                  <mc:Fallback>
                    <p:oleObj name="Equation" r:id="rId17" imgW="1180588" imgH="266584" progId="Equation.DSMT4">
                      <p:embed/>
                      <p:pic>
                        <p:nvPicPr>
                          <p:cNvPr id="0" name="Picture 1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63" y="873"/>
                            <a:ext cx="797" cy="1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910" name="Object 38"/>
              <p:cNvGraphicFramePr>
                <a:graphicFrameLocks noChangeAspect="1"/>
              </p:cNvGraphicFramePr>
              <p:nvPr/>
            </p:nvGraphicFramePr>
            <p:xfrm>
              <a:off x="3520" y="1145"/>
              <a:ext cx="1532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385" name="Equation" r:id="rId19" imgW="2286000" imgH="330200" progId="Equation.DSMT4">
                      <p:embed/>
                    </p:oleObj>
                  </mc:Choice>
                  <mc:Fallback>
                    <p:oleObj name="Equation" r:id="rId19" imgW="2286000" imgH="330200" progId="Equation.DSMT4">
                      <p:embed/>
                      <p:pic>
                        <p:nvPicPr>
                          <p:cNvPr id="0" name="Picture 1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0" y="1145"/>
                            <a:ext cx="1532" cy="2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911" name="Line 39"/>
              <p:cNvSpPr>
                <a:spLocks noChangeShapeType="1"/>
              </p:cNvSpPr>
              <p:nvPr/>
            </p:nvSpPr>
            <p:spPr bwMode="auto">
              <a:xfrm flipH="1">
                <a:off x="4474" y="1390"/>
                <a:ext cx="53" cy="8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12" name="Line 40"/>
              <p:cNvSpPr>
                <a:spLocks noChangeShapeType="1"/>
              </p:cNvSpPr>
              <p:nvPr/>
            </p:nvSpPr>
            <p:spPr bwMode="auto">
              <a:xfrm flipV="1">
                <a:off x="3896" y="2099"/>
                <a:ext cx="70" cy="1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13" name="Line 41"/>
              <p:cNvSpPr>
                <a:spLocks noChangeShapeType="1"/>
              </p:cNvSpPr>
              <p:nvPr/>
            </p:nvSpPr>
            <p:spPr bwMode="auto">
              <a:xfrm flipV="1">
                <a:off x="3739" y="1854"/>
                <a:ext cx="192" cy="1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14" name="Line 42"/>
              <p:cNvSpPr>
                <a:spLocks noChangeShapeType="1"/>
              </p:cNvSpPr>
              <p:nvPr/>
            </p:nvSpPr>
            <p:spPr bwMode="auto">
              <a:xfrm flipV="1">
                <a:off x="3555" y="1622"/>
                <a:ext cx="227" cy="1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9915" name="Object 43"/>
              <p:cNvGraphicFramePr>
                <a:graphicFrameLocks noChangeAspect="1"/>
              </p:cNvGraphicFramePr>
              <p:nvPr/>
            </p:nvGraphicFramePr>
            <p:xfrm>
              <a:off x="5121" y="2516"/>
              <a:ext cx="143" cy="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386" name="Equation" r:id="rId21" imgW="215713" imgH="203024" progId="Equation.DSMT4">
                      <p:embed/>
                    </p:oleObj>
                  </mc:Choice>
                  <mc:Fallback>
                    <p:oleObj name="Equation" r:id="rId21" imgW="215713" imgH="203024" progId="Equation.DSMT4">
                      <p:embed/>
                      <p:pic>
                        <p:nvPicPr>
                          <p:cNvPr id="0" name="Picture 1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1" y="2516"/>
                            <a:ext cx="143" cy="1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916" name="Object 44"/>
              <p:cNvGraphicFramePr>
                <a:graphicFrameLocks noChangeAspect="1"/>
              </p:cNvGraphicFramePr>
              <p:nvPr/>
            </p:nvGraphicFramePr>
            <p:xfrm>
              <a:off x="2836" y="709"/>
              <a:ext cx="143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387" name="Equation" r:id="rId23" imgW="215713" imgH="253780" progId="Equation.DSMT4">
                      <p:embed/>
                    </p:oleObj>
                  </mc:Choice>
                  <mc:Fallback>
                    <p:oleObj name="Equation" r:id="rId23" imgW="215713" imgH="253780" progId="Equation.DSMT4">
                      <p:embed/>
                      <p:pic>
                        <p:nvPicPr>
                          <p:cNvPr id="0" name="Picture 1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6" y="709"/>
                            <a:ext cx="143" cy="1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917" name="Line 45"/>
              <p:cNvSpPr>
                <a:spLocks noChangeShapeType="1"/>
              </p:cNvSpPr>
              <p:nvPr/>
            </p:nvSpPr>
            <p:spPr bwMode="auto">
              <a:xfrm flipV="1">
                <a:off x="3046" y="2475"/>
                <a:ext cx="2172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18" name="Line 46"/>
              <p:cNvSpPr>
                <a:spLocks noChangeShapeType="1"/>
              </p:cNvSpPr>
              <p:nvPr/>
            </p:nvSpPr>
            <p:spPr bwMode="auto">
              <a:xfrm flipH="1" flipV="1">
                <a:off x="3045" y="731"/>
                <a:ext cx="1" cy="17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19" name="Line 47"/>
              <p:cNvSpPr>
                <a:spLocks noChangeShapeType="1"/>
              </p:cNvSpPr>
              <p:nvPr/>
            </p:nvSpPr>
            <p:spPr bwMode="auto">
              <a:xfrm flipV="1">
                <a:off x="3046" y="2456"/>
                <a:ext cx="0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20" name="Line 48"/>
              <p:cNvSpPr>
                <a:spLocks noChangeShapeType="1"/>
              </p:cNvSpPr>
              <p:nvPr/>
            </p:nvSpPr>
            <p:spPr bwMode="auto">
              <a:xfrm flipV="1">
                <a:off x="3948" y="2456"/>
                <a:ext cx="1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21" name="Rectangle 49"/>
              <p:cNvSpPr>
                <a:spLocks noChangeArrowheads="1"/>
              </p:cNvSpPr>
              <p:nvPr/>
            </p:nvSpPr>
            <p:spPr bwMode="auto">
              <a:xfrm>
                <a:off x="3861" y="2497"/>
                <a:ext cx="165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/>
                <a:r>
                  <a:rPr lang="en-US" altLang="zh-CN" sz="1700">
                    <a:solidFill>
                      <a:srgbClr val="000000"/>
                    </a:solidFill>
                  </a:rPr>
                  <a:t>0.5</a:t>
                </a:r>
                <a:endParaRPr lang="en-US" altLang="zh-CN"/>
              </a:p>
            </p:txBody>
          </p:sp>
          <p:sp>
            <p:nvSpPr>
              <p:cNvPr id="79922" name="Line 50"/>
              <p:cNvSpPr>
                <a:spLocks noChangeShapeType="1"/>
              </p:cNvSpPr>
              <p:nvPr/>
            </p:nvSpPr>
            <p:spPr bwMode="auto">
              <a:xfrm flipV="1">
                <a:off x="4857" y="2456"/>
                <a:ext cx="1" cy="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23" name="Rectangle 51"/>
              <p:cNvSpPr>
                <a:spLocks noChangeArrowheads="1"/>
              </p:cNvSpPr>
              <p:nvPr/>
            </p:nvSpPr>
            <p:spPr bwMode="auto">
              <a:xfrm>
                <a:off x="4826" y="2497"/>
                <a:ext cx="66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/>
                <a:r>
                  <a:rPr lang="en-US" altLang="zh-CN" sz="1700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79924" name="Line 52"/>
              <p:cNvSpPr>
                <a:spLocks noChangeShapeType="1"/>
              </p:cNvSpPr>
              <p:nvPr/>
            </p:nvSpPr>
            <p:spPr bwMode="auto">
              <a:xfrm>
                <a:off x="3046" y="2476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25" name="Line 53"/>
              <p:cNvSpPr>
                <a:spLocks noChangeShapeType="1"/>
              </p:cNvSpPr>
              <p:nvPr/>
            </p:nvSpPr>
            <p:spPr bwMode="auto">
              <a:xfrm>
                <a:off x="3046" y="2159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26" name="Rectangle 54"/>
              <p:cNvSpPr>
                <a:spLocks noChangeArrowheads="1"/>
              </p:cNvSpPr>
              <p:nvPr/>
            </p:nvSpPr>
            <p:spPr bwMode="auto">
              <a:xfrm>
                <a:off x="2845" y="2080"/>
                <a:ext cx="165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/>
                <a:r>
                  <a:rPr lang="en-US" altLang="zh-CN" sz="1700">
                    <a:solidFill>
                      <a:srgbClr val="000000"/>
                    </a:solidFill>
                  </a:rPr>
                  <a:t>0.2</a:t>
                </a:r>
                <a:endParaRPr lang="en-US" altLang="zh-CN"/>
              </a:p>
            </p:txBody>
          </p:sp>
          <p:sp>
            <p:nvSpPr>
              <p:cNvPr id="79927" name="Line 55"/>
              <p:cNvSpPr>
                <a:spLocks noChangeShapeType="1"/>
              </p:cNvSpPr>
              <p:nvPr/>
            </p:nvSpPr>
            <p:spPr bwMode="auto">
              <a:xfrm>
                <a:off x="3046" y="184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28" name="Rectangle 56"/>
              <p:cNvSpPr>
                <a:spLocks noChangeArrowheads="1"/>
              </p:cNvSpPr>
              <p:nvPr/>
            </p:nvSpPr>
            <p:spPr bwMode="auto">
              <a:xfrm>
                <a:off x="2845" y="1769"/>
                <a:ext cx="165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/>
                <a:r>
                  <a:rPr lang="en-US" altLang="zh-CN" sz="1700">
                    <a:solidFill>
                      <a:srgbClr val="000000"/>
                    </a:solidFill>
                  </a:rPr>
                  <a:t>0.4</a:t>
                </a:r>
                <a:endParaRPr lang="en-US" altLang="zh-CN"/>
              </a:p>
            </p:txBody>
          </p:sp>
          <p:sp>
            <p:nvSpPr>
              <p:cNvPr id="79929" name="Line 57"/>
              <p:cNvSpPr>
                <a:spLocks noChangeShapeType="1"/>
              </p:cNvSpPr>
              <p:nvPr/>
            </p:nvSpPr>
            <p:spPr bwMode="auto">
              <a:xfrm>
                <a:off x="3046" y="153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30" name="Rectangle 58"/>
              <p:cNvSpPr>
                <a:spLocks noChangeArrowheads="1"/>
              </p:cNvSpPr>
              <p:nvPr/>
            </p:nvSpPr>
            <p:spPr bwMode="auto">
              <a:xfrm>
                <a:off x="2845" y="1459"/>
                <a:ext cx="165" cy="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/>
                <a:r>
                  <a:rPr lang="en-US" altLang="zh-CN" sz="1700">
                    <a:solidFill>
                      <a:srgbClr val="000000"/>
                    </a:solidFill>
                  </a:rPr>
                  <a:t>0.6</a:t>
                </a:r>
                <a:endParaRPr lang="en-US" altLang="zh-CN"/>
              </a:p>
            </p:txBody>
          </p:sp>
          <p:sp>
            <p:nvSpPr>
              <p:cNvPr id="79931" name="Line 59"/>
              <p:cNvSpPr>
                <a:spLocks noChangeShapeType="1"/>
              </p:cNvSpPr>
              <p:nvPr/>
            </p:nvSpPr>
            <p:spPr bwMode="auto">
              <a:xfrm>
                <a:off x="3046" y="122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32" name="Rectangle 60"/>
              <p:cNvSpPr>
                <a:spLocks noChangeArrowheads="1"/>
              </p:cNvSpPr>
              <p:nvPr/>
            </p:nvSpPr>
            <p:spPr bwMode="auto">
              <a:xfrm>
                <a:off x="2835" y="1148"/>
                <a:ext cx="188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just"/>
                <a:r>
                  <a:rPr lang="en-US" altLang="zh-CN" sz="1700">
                    <a:solidFill>
                      <a:srgbClr val="000000"/>
                    </a:solidFill>
                  </a:rPr>
                  <a:t>0.8</a:t>
                </a:r>
                <a:endParaRPr lang="en-US" altLang="zh-CN"/>
              </a:p>
            </p:txBody>
          </p:sp>
          <p:sp>
            <p:nvSpPr>
              <p:cNvPr id="79933" name="Line 61"/>
              <p:cNvSpPr>
                <a:spLocks noChangeShapeType="1"/>
              </p:cNvSpPr>
              <p:nvPr/>
            </p:nvSpPr>
            <p:spPr bwMode="auto">
              <a:xfrm>
                <a:off x="3046" y="917"/>
                <a:ext cx="12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34" name="Rectangle 62"/>
              <p:cNvSpPr>
                <a:spLocks noChangeArrowheads="1"/>
              </p:cNvSpPr>
              <p:nvPr/>
            </p:nvSpPr>
            <p:spPr bwMode="auto">
              <a:xfrm>
                <a:off x="2952" y="837"/>
                <a:ext cx="66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/>
                <a:r>
                  <a:rPr lang="en-US" altLang="zh-CN" sz="1700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79935" name="Freeform 63"/>
              <p:cNvSpPr>
                <a:spLocks/>
              </p:cNvSpPr>
              <p:nvPr/>
            </p:nvSpPr>
            <p:spPr bwMode="auto">
              <a:xfrm>
                <a:off x="3046" y="917"/>
                <a:ext cx="1811" cy="1559"/>
              </a:xfrm>
              <a:custGeom>
                <a:avLst/>
                <a:gdLst>
                  <a:gd name="T0" fmla="*/ 30 w 4343"/>
                  <a:gd name="T1" fmla="*/ 60 h 3547"/>
                  <a:gd name="T2" fmla="*/ 120 w 4343"/>
                  <a:gd name="T3" fmla="*/ 195 h 3547"/>
                  <a:gd name="T4" fmla="*/ 211 w 4343"/>
                  <a:gd name="T5" fmla="*/ 345 h 3547"/>
                  <a:gd name="T6" fmla="*/ 301 w 4343"/>
                  <a:gd name="T7" fmla="*/ 466 h 3547"/>
                  <a:gd name="T8" fmla="*/ 391 w 4343"/>
                  <a:gd name="T9" fmla="*/ 601 h 3547"/>
                  <a:gd name="T10" fmla="*/ 466 w 4343"/>
                  <a:gd name="T11" fmla="*/ 736 h 3547"/>
                  <a:gd name="T12" fmla="*/ 556 w 4343"/>
                  <a:gd name="T13" fmla="*/ 857 h 3547"/>
                  <a:gd name="T14" fmla="*/ 646 w 4343"/>
                  <a:gd name="T15" fmla="*/ 977 h 3547"/>
                  <a:gd name="T16" fmla="*/ 736 w 4343"/>
                  <a:gd name="T17" fmla="*/ 1097 h 3547"/>
                  <a:gd name="T18" fmla="*/ 812 w 4343"/>
                  <a:gd name="T19" fmla="*/ 1217 h 3547"/>
                  <a:gd name="T20" fmla="*/ 902 w 4343"/>
                  <a:gd name="T21" fmla="*/ 1323 h 3547"/>
                  <a:gd name="T22" fmla="*/ 992 w 4343"/>
                  <a:gd name="T23" fmla="*/ 1443 h 3547"/>
                  <a:gd name="T24" fmla="*/ 1082 w 4343"/>
                  <a:gd name="T25" fmla="*/ 1548 h 3547"/>
                  <a:gd name="T26" fmla="*/ 1172 w 4343"/>
                  <a:gd name="T27" fmla="*/ 1653 h 3547"/>
                  <a:gd name="T28" fmla="*/ 1247 w 4343"/>
                  <a:gd name="T29" fmla="*/ 1759 h 3547"/>
                  <a:gd name="T30" fmla="*/ 1338 w 4343"/>
                  <a:gd name="T31" fmla="*/ 1849 h 3547"/>
                  <a:gd name="T32" fmla="*/ 1428 w 4343"/>
                  <a:gd name="T33" fmla="*/ 1954 h 3547"/>
                  <a:gd name="T34" fmla="*/ 1518 w 4343"/>
                  <a:gd name="T35" fmla="*/ 2044 h 3547"/>
                  <a:gd name="T36" fmla="*/ 1593 w 4343"/>
                  <a:gd name="T37" fmla="*/ 2134 h 3547"/>
                  <a:gd name="T38" fmla="*/ 1683 w 4343"/>
                  <a:gd name="T39" fmla="*/ 2225 h 3547"/>
                  <a:gd name="T40" fmla="*/ 1773 w 4343"/>
                  <a:gd name="T41" fmla="*/ 2300 h 3547"/>
                  <a:gd name="T42" fmla="*/ 1863 w 4343"/>
                  <a:gd name="T43" fmla="*/ 2390 h 3547"/>
                  <a:gd name="T44" fmla="*/ 1954 w 4343"/>
                  <a:gd name="T45" fmla="*/ 2465 h 3547"/>
                  <a:gd name="T46" fmla="*/ 2029 w 4343"/>
                  <a:gd name="T47" fmla="*/ 2540 h 3547"/>
                  <a:gd name="T48" fmla="*/ 2119 w 4343"/>
                  <a:gd name="T49" fmla="*/ 2615 h 3547"/>
                  <a:gd name="T50" fmla="*/ 2209 w 4343"/>
                  <a:gd name="T51" fmla="*/ 2691 h 3547"/>
                  <a:gd name="T52" fmla="*/ 2299 w 4343"/>
                  <a:gd name="T53" fmla="*/ 2751 h 3547"/>
                  <a:gd name="T54" fmla="*/ 2374 w 4343"/>
                  <a:gd name="T55" fmla="*/ 2826 h 3547"/>
                  <a:gd name="T56" fmla="*/ 2464 w 4343"/>
                  <a:gd name="T57" fmla="*/ 2886 h 3547"/>
                  <a:gd name="T58" fmla="*/ 2555 w 4343"/>
                  <a:gd name="T59" fmla="*/ 2946 h 3547"/>
                  <a:gd name="T60" fmla="*/ 2645 w 4343"/>
                  <a:gd name="T61" fmla="*/ 3006 h 3547"/>
                  <a:gd name="T62" fmla="*/ 2735 w 4343"/>
                  <a:gd name="T63" fmla="*/ 3051 h 3547"/>
                  <a:gd name="T64" fmla="*/ 2810 w 4343"/>
                  <a:gd name="T65" fmla="*/ 3112 h 3547"/>
                  <a:gd name="T66" fmla="*/ 2900 w 4343"/>
                  <a:gd name="T67" fmla="*/ 3157 h 3547"/>
                  <a:gd name="T68" fmla="*/ 2990 w 4343"/>
                  <a:gd name="T69" fmla="*/ 3202 h 3547"/>
                  <a:gd name="T70" fmla="*/ 3080 w 4343"/>
                  <a:gd name="T71" fmla="*/ 3247 h 3547"/>
                  <a:gd name="T72" fmla="*/ 3156 w 4343"/>
                  <a:gd name="T73" fmla="*/ 3277 h 3547"/>
                  <a:gd name="T74" fmla="*/ 3246 w 4343"/>
                  <a:gd name="T75" fmla="*/ 3322 h 3547"/>
                  <a:gd name="T76" fmla="*/ 3336 w 4343"/>
                  <a:gd name="T77" fmla="*/ 3352 h 3547"/>
                  <a:gd name="T78" fmla="*/ 3426 w 4343"/>
                  <a:gd name="T79" fmla="*/ 3382 h 3547"/>
                  <a:gd name="T80" fmla="*/ 3516 w 4343"/>
                  <a:gd name="T81" fmla="*/ 3412 h 3547"/>
                  <a:gd name="T82" fmla="*/ 3591 w 4343"/>
                  <a:gd name="T83" fmla="*/ 3442 h 3547"/>
                  <a:gd name="T84" fmla="*/ 3681 w 4343"/>
                  <a:gd name="T85" fmla="*/ 3457 h 3547"/>
                  <a:gd name="T86" fmla="*/ 3772 w 4343"/>
                  <a:gd name="T87" fmla="*/ 3487 h 3547"/>
                  <a:gd name="T88" fmla="*/ 3862 w 4343"/>
                  <a:gd name="T89" fmla="*/ 3502 h 3547"/>
                  <a:gd name="T90" fmla="*/ 3937 w 4343"/>
                  <a:gd name="T91" fmla="*/ 3517 h 3547"/>
                  <a:gd name="T92" fmla="*/ 4027 w 4343"/>
                  <a:gd name="T93" fmla="*/ 3517 h 3547"/>
                  <a:gd name="T94" fmla="*/ 4117 w 4343"/>
                  <a:gd name="T95" fmla="*/ 3532 h 3547"/>
                  <a:gd name="T96" fmla="*/ 4207 w 4343"/>
                  <a:gd name="T97" fmla="*/ 3532 h 3547"/>
                  <a:gd name="T98" fmla="*/ 4298 w 4343"/>
                  <a:gd name="T99" fmla="*/ 3532 h 3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43" h="3547">
                    <a:moveTo>
                      <a:pt x="0" y="0"/>
                    </a:moveTo>
                    <a:lnTo>
                      <a:pt x="30" y="60"/>
                    </a:lnTo>
                    <a:lnTo>
                      <a:pt x="75" y="135"/>
                    </a:lnTo>
                    <a:lnTo>
                      <a:pt x="120" y="195"/>
                    </a:lnTo>
                    <a:lnTo>
                      <a:pt x="166" y="270"/>
                    </a:lnTo>
                    <a:lnTo>
                      <a:pt x="211" y="345"/>
                    </a:lnTo>
                    <a:lnTo>
                      <a:pt x="256" y="406"/>
                    </a:lnTo>
                    <a:lnTo>
                      <a:pt x="301" y="466"/>
                    </a:lnTo>
                    <a:lnTo>
                      <a:pt x="346" y="541"/>
                    </a:lnTo>
                    <a:lnTo>
                      <a:pt x="391" y="601"/>
                    </a:lnTo>
                    <a:lnTo>
                      <a:pt x="421" y="661"/>
                    </a:lnTo>
                    <a:lnTo>
                      <a:pt x="466" y="736"/>
                    </a:lnTo>
                    <a:lnTo>
                      <a:pt x="511" y="796"/>
                    </a:lnTo>
                    <a:lnTo>
                      <a:pt x="556" y="857"/>
                    </a:lnTo>
                    <a:lnTo>
                      <a:pt x="601" y="917"/>
                    </a:lnTo>
                    <a:lnTo>
                      <a:pt x="646" y="977"/>
                    </a:lnTo>
                    <a:lnTo>
                      <a:pt x="691" y="1037"/>
                    </a:lnTo>
                    <a:lnTo>
                      <a:pt x="736" y="1097"/>
                    </a:lnTo>
                    <a:lnTo>
                      <a:pt x="782" y="1157"/>
                    </a:lnTo>
                    <a:lnTo>
                      <a:pt x="812" y="1217"/>
                    </a:lnTo>
                    <a:lnTo>
                      <a:pt x="857" y="1262"/>
                    </a:lnTo>
                    <a:lnTo>
                      <a:pt x="902" y="1323"/>
                    </a:lnTo>
                    <a:lnTo>
                      <a:pt x="947" y="1383"/>
                    </a:lnTo>
                    <a:lnTo>
                      <a:pt x="992" y="1443"/>
                    </a:lnTo>
                    <a:lnTo>
                      <a:pt x="1037" y="1488"/>
                    </a:lnTo>
                    <a:lnTo>
                      <a:pt x="1082" y="1548"/>
                    </a:lnTo>
                    <a:lnTo>
                      <a:pt x="1127" y="1593"/>
                    </a:lnTo>
                    <a:lnTo>
                      <a:pt x="1172" y="1653"/>
                    </a:lnTo>
                    <a:lnTo>
                      <a:pt x="1202" y="1698"/>
                    </a:lnTo>
                    <a:lnTo>
                      <a:pt x="1247" y="1759"/>
                    </a:lnTo>
                    <a:lnTo>
                      <a:pt x="1292" y="1804"/>
                    </a:lnTo>
                    <a:lnTo>
                      <a:pt x="1338" y="1849"/>
                    </a:lnTo>
                    <a:lnTo>
                      <a:pt x="1383" y="1894"/>
                    </a:lnTo>
                    <a:lnTo>
                      <a:pt x="1428" y="1954"/>
                    </a:lnTo>
                    <a:lnTo>
                      <a:pt x="1473" y="1999"/>
                    </a:lnTo>
                    <a:lnTo>
                      <a:pt x="1518" y="2044"/>
                    </a:lnTo>
                    <a:lnTo>
                      <a:pt x="1563" y="2089"/>
                    </a:lnTo>
                    <a:lnTo>
                      <a:pt x="1593" y="2134"/>
                    </a:lnTo>
                    <a:lnTo>
                      <a:pt x="1638" y="2179"/>
                    </a:lnTo>
                    <a:lnTo>
                      <a:pt x="1683" y="2225"/>
                    </a:lnTo>
                    <a:lnTo>
                      <a:pt x="1728" y="2270"/>
                    </a:lnTo>
                    <a:lnTo>
                      <a:pt x="1773" y="2300"/>
                    </a:lnTo>
                    <a:lnTo>
                      <a:pt x="1818" y="2345"/>
                    </a:lnTo>
                    <a:lnTo>
                      <a:pt x="1863" y="2390"/>
                    </a:lnTo>
                    <a:lnTo>
                      <a:pt x="1908" y="2420"/>
                    </a:lnTo>
                    <a:lnTo>
                      <a:pt x="1954" y="2465"/>
                    </a:lnTo>
                    <a:lnTo>
                      <a:pt x="1984" y="2510"/>
                    </a:lnTo>
                    <a:lnTo>
                      <a:pt x="2029" y="2540"/>
                    </a:lnTo>
                    <a:lnTo>
                      <a:pt x="2074" y="2585"/>
                    </a:lnTo>
                    <a:lnTo>
                      <a:pt x="2119" y="2615"/>
                    </a:lnTo>
                    <a:lnTo>
                      <a:pt x="2164" y="2661"/>
                    </a:lnTo>
                    <a:lnTo>
                      <a:pt x="2209" y="2691"/>
                    </a:lnTo>
                    <a:lnTo>
                      <a:pt x="2254" y="2721"/>
                    </a:lnTo>
                    <a:lnTo>
                      <a:pt x="2299" y="2751"/>
                    </a:lnTo>
                    <a:lnTo>
                      <a:pt x="2344" y="2796"/>
                    </a:lnTo>
                    <a:lnTo>
                      <a:pt x="2374" y="2826"/>
                    </a:lnTo>
                    <a:lnTo>
                      <a:pt x="2419" y="2856"/>
                    </a:lnTo>
                    <a:lnTo>
                      <a:pt x="2464" y="2886"/>
                    </a:lnTo>
                    <a:lnTo>
                      <a:pt x="2509" y="2916"/>
                    </a:lnTo>
                    <a:lnTo>
                      <a:pt x="2555" y="2946"/>
                    </a:lnTo>
                    <a:lnTo>
                      <a:pt x="2600" y="2976"/>
                    </a:lnTo>
                    <a:lnTo>
                      <a:pt x="2645" y="3006"/>
                    </a:lnTo>
                    <a:lnTo>
                      <a:pt x="2690" y="3021"/>
                    </a:lnTo>
                    <a:lnTo>
                      <a:pt x="2735" y="3051"/>
                    </a:lnTo>
                    <a:lnTo>
                      <a:pt x="2765" y="3081"/>
                    </a:lnTo>
                    <a:lnTo>
                      <a:pt x="2810" y="3112"/>
                    </a:lnTo>
                    <a:lnTo>
                      <a:pt x="2855" y="3127"/>
                    </a:lnTo>
                    <a:lnTo>
                      <a:pt x="2900" y="3157"/>
                    </a:lnTo>
                    <a:lnTo>
                      <a:pt x="2945" y="3172"/>
                    </a:lnTo>
                    <a:lnTo>
                      <a:pt x="2990" y="3202"/>
                    </a:lnTo>
                    <a:lnTo>
                      <a:pt x="3035" y="3217"/>
                    </a:lnTo>
                    <a:lnTo>
                      <a:pt x="3080" y="3247"/>
                    </a:lnTo>
                    <a:lnTo>
                      <a:pt x="3126" y="3262"/>
                    </a:lnTo>
                    <a:lnTo>
                      <a:pt x="3156" y="3277"/>
                    </a:lnTo>
                    <a:lnTo>
                      <a:pt x="3201" y="3307"/>
                    </a:lnTo>
                    <a:lnTo>
                      <a:pt x="3246" y="3322"/>
                    </a:lnTo>
                    <a:lnTo>
                      <a:pt x="3291" y="3337"/>
                    </a:lnTo>
                    <a:lnTo>
                      <a:pt x="3336" y="3352"/>
                    </a:lnTo>
                    <a:lnTo>
                      <a:pt x="3381" y="3367"/>
                    </a:lnTo>
                    <a:lnTo>
                      <a:pt x="3426" y="3382"/>
                    </a:lnTo>
                    <a:lnTo>
                      <a:pt x="3471" y="3397"/>
                    </a:lnTo>
                    <a:lnTo>
                      <a:pt x="3516" y="3412"/>
                    </a:lnTo>
                    <a:lnTo>
                      <a:pt x="3546" y="3427"/>
                    </a:lnTo>
                    <a:lnTo>
                      <a:pt x="3591" y="3442"/>
                    </a:lnTo>
                    <a:lnTo>
                      <a:pt x="3636" y="3442"/>
                    </a:lnTo>
                    <a:lnTo>
                      <a:pt x="3681" y="3457"/>
                    </a:lnTo>
                    <a:lnTo>
                      <a:pt x="3727" y="3472"/>
                    </a:lnTo>
                    <a:lnTo>
                      <a:pt x="3772" y="3487"/>
                    </a:lnTo>
                    <a:lnTo>
                      <a:pt x="3817" y="3487"/>
                    </a:lnTo>
                    <a:lnTo>
                      <a:pt x="3862" y="3502"/>
                    </a:lnTo>
                    <a:lnTo>
                      <a:pt x="3907" y="3502"/>
                    </a:lnTo>
                    <a:lnTo>
                      <a:pt x="3937" y="3517"/>
                    </a:lnTo>
                    <a:lnTo>
                      <a:pt x="3982" y="3517"/>
                    </a:lnTo>
                    <a:lnTo>
                      <a:pt x="4027" y="3517"/>
                    </a:lnTo>
                    <a:lnTo>
                      <a:pt x="4072" y="3532"/>
                    </a:lnTo>
                    <a:lnTo>
                      <a:pt x="4117" y="3532"/>
                    </a:lnTo>
                    <a:lnTo>
                      <a:pt x="4162" y="3532"/>
                    </a:lnTo>
                    <a:lnTo>
                      <a:pt x="4207" y="3532"/>
                    </a:lnTo>
                    <a:lnTo>
                      <a:pt x="4252" y="3532"/>
                    </a:lnTo>
                    <a:lnTo>
                      <a:pt x="4298" y="3532"/>
                    </a:lnTo>
                    <a:lnTo>
                      <a:pt x="4343" y="3547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36" name="Freeform 64"/>
              <p:cNvSpPr>
                <a:spLocks/>
              </p:cNvSpPr>
              <p:nvPr/>
            </p:nvSpPr>
            <p:spPr bwMode="auto">
              <a:xfrm>
                <a:off x="3046" y="917"/>
                <a:ext cx="1811" cy="1559"/>
              </a:xfrm>
              <a:custGeom>
                <a:avLst/>
                <a:gdLst>
                  <a:gd name="T0" fmla="*/ 30 w 4343"/>
                  <a:gd name="T1" fmla="*/ 30 h 3547"/>
                  <a:gd name="T2" fmla="*/ 120 w 4343"/>
                  <a:gd name="T3" fmla="*/ 105 h 3547"/>
                  <a:gd name="T4" fmla="*/ 211 w 4343"/>
                  <a:gd name="T5" fmla="*/ 180 h 3547"/>
                  <a:gd name="T6" fmla="*/ 301 w 4343"/>
                  <a:gd name="T7" fmla="*/ 255 h 3547"/>
                  <a:gd name="T8" fmla="*/ 391 w 4343"/>
                  <a:gd name="T9" fmla="*/ 330 h 3547"/>
                  <a:gd name="T10" fmla="*/ 466 w 4343"/>
                  <a:gd name="T11" fmla="*/ 421 h 3547"/>
                  <a:gd name="T12" fmla="*/ 556 w 4343"/>
                  <a:gd name="T13" fmla="*/ 511 h 3547"/>
                  <a:gd name="T14" fmla="*/ 646 w 4343"/>
                  <a:gd name="T15" fmla="*/ 586 h 3547"/>
                  <a:gd name="T16" fmla="*/ 736 w 4343"/>
                  <a:gd name="T17" fmla="*/ 676 h 3547"/>
                  <a:gd name="T18" fmla="*/ 812 w 4343"/>
                  <a:gd name="T19" fmla="*/ 766 h 3547"/>
                  <a:gd name="T20" fmla="*/ 902 w 4343"/>
                  <a:gd name="T21" fmla="*/ 857 h 3547"/>
                  <a:gd name="T22" fmla="*/ 992 w 4343"/>
                  <a:gd name="T23" fmla="*/ 947 h 3547"/>
                  <a:gd name="T24" fmla="*/ 1082 w 4343"/>
                  <a:gd name="T25" fmla="*/ 1052 h 3547"/>
                  <a:gd name="T26" fmla="*/ 1172 w 4343"/>
                  <a:gd name="T27" fmla="*/ 1142 h 3547"/>
                  <a:gd name="T28" fmla="*/ 1247 w 4343"/>
                  <a:gd name="T29" fmla="*/ 1232 h 3547"/>
                  <a:gd name="T30" fmla="*/ 1338 w 4343"/>
                  <a:gd name="T31" fmla="*/ 1323 h 3547"/>
                  <a:gd name="T32" fmla="*/ 1428 w 4343"/>
                  <a:gd name="T33" fmla="*/ 1428 h 3547"/>
                  <a:gd name="T34" fmla="*/ 1518 w 4343"/>
                  <a:gd name="T35" fmla="*/ 1518 h 3547"/>
                  <a:gd name="T36" fmla="*/ 1593 w 4343"/>
                  <a:gd name="T37" fmla="*/ 1608 h 3547"/>
                  <a:gd name="T38" fmla="*/ 1683 w 4343"/>
                  <a:gd name="T39" fmla="*/ 1698 h 3547"/>
                  <a:gd name="T40" fmla="*/ 1773 w 4343"/>
                  <a:gd name="T41" fmla="*/ 1804 h 3547"/>
                  <a:gd name="T42" fmla="*/ 1863 w 4343"/>
                  <a:gd name="T43" fmla="*/ 1894 h 3547"/>
                  <a:gd name="T44" fmla="*/ 1954 w 4343"/>
                  <a:gd name="T45" fmla="*/ 1984 h 3547"/>
                  <a:gd name="T46" fmla="*/ 2029 w 4343"/>
                  <a:gd name="T47" fmla="*/ 2074 h 3547"/>
                  <a:gd name="T48" fmla="*/ 2119 w 4343"/>
                  <a:gd name="T49" fmla="*/ 2164 h 3547"/>
                  <a:gd name="T50" fmla="*/ 2209 w 4343"/>
                  <a:gd name="T51" fmla="*/ 2255 h 3547"/>
                  <a:gd name="T52" fmla="*/ 2299 w 4343"/>
                  <a:gd name="T53" fmla="*/ 2345 h 3547"/>
                  <a:gd name="T54" fmla="*/ 2374 w 4343"/>
                  <a:gd name="T55" fmla="*/ 2420 h 3547"/>
                  <a:gd name="T56" fmla="*/ 2464 w 4343"/>
                  <a:gd name="T57" fmla="*/ 2510 h 3547"/>
                  <a:gd name="T58" fmla="*/ 2555 w 4343"/>
                  <a:gd name="T59" fmla="*/ 2585 h 3547"/>
                  <a:gd name="T60" fmla="*/ 2645 w 4343"/>
                  <a:gd name="T61" fmla="*/ 2676 h 3547"/>
                  <a:gd name="T62" fmla="*/ 2735 w 4343"/>
                  <a:gd name="T63" fmla="*/ 2751 h 3547"/>
                  <a:gd name="T64" fmla="*/ 2810 w 4343"/>
                  <a:gd name="T65" fmla="*/ 2826 h 3547"/>
                  <a:gd name="T66" fmla="*/ 2900 w 4343"/>
                  <a:gd name="T67" fmla="*/ 2901 h 3547"/>
                  <a:gd name="T68" fmla="*/ 2990 w 4343"/>
                  <a:gd name="T69" fmla="*/ 2961 h 3547"/>
                  <a:gd name="T70" fmla="*/ 3080 w 4343"/>
                  <a:gd name="T71" fmla="*/ 3036 h 3547"/>
                  <a:gd name="T72" fmla="*/ 3156 w 4343"/>
                  <a:gd name="T73" fmla="*/ 3096 h 3547"/>
                  <a:gd name="T74" fmla="*/ 3246 w 4343"/>
                  <a:gd name="T75" fmla="*/ 3157 h 3547"/>
                  <a:gd name="T76" fmla="*/ 3336 w 4343"/>
                  <a:gd name="T77" fmla="*/ 3202 h 3547"/>
                  <a:gd name="T78" fmla="*/ 3426 w 4343"/>
                  <a:gd name="T79" fmla="*/ 3262 h 3547"/>
                  <a:gd name="T80" fmla="*/ 3516 w 4343"/>
                  <a:gd name="T81" fmla="*/ 3307 h 3547"/>
                  <a:gd name="T82" fmla="*/ 3591 w 4343"/>
                  <a:gd name="T83" fmla="*/ 3352 h 3547"/>
                  <a:gd name="T84" fmla="*/ 3681 w 4343"/>
                  <a:gd name="T85" fmla="*/ 3397 h 3547"/>
                  <a:gd name="T86" fmla="*/ 3772 w 4343"/>
                  <a:gd name="T87" fmla="*/ 3427 h 3547"/>
                  <a:gd name="T88" fmla="*/ 3862 w 4343"/>
                  <a:gd name="T89" fmla="*/ 3457 h 3547"/>
                  <a:gd name="T90" fmla="*/ 3937 w 4343"/>
                  <a:gd name="T91" fmla="*/ 3487 h 3547"/>
                  <a:gd name="T92" fmla="*/ 4027 w 4343"/>
                  <a:gd name="T93" fmla="*/ 3502 h 3547"/>
                  <a:gd name="T94" fmla="*/ 4117 w 4343"/>
                  <a:gd name="T95" fmla="*/ 3517 h 3547"/>
                  <a:gd name="T96" fmla="*/ 4207 w 4343"/>
                  <a:gd name="T97" fmla="*/ 3532 h 3547"/>
                  <a:gd name="T98" fmla="*/ 4298 w 4343"/>
                  <a:gd name="T99" fmla="*/ 3532 h 3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43" h="3547">
                    <a:moveTo>
                      <a:pt x="0" y="0"/>
                    </a:moveTo>
                    <a:lnTo>
                      <a:pt x="30" y="30"/>
                    </a:lnTo>
                    <a:lnTo>
                      <a:pt x="75" y="60"/>
                    </a:lnTo>
                    <a:lnTo>
                      <a:pt x="120" y="105"/>
                    </a:lnTo>
                    <a:lnTo>
                      <a:pt x="166" y="135"/>
                    </a:lnTo>
                    <a:lnTo>
                      <a:pt x="211" y="180"/>
                    </a:lnTo>
                    <a:lnTo>
                      <a:pt x="256" y="210"/>
                    </a:lnTo>
                    <a:lnTo>
                      <a:pt x="301" y="255"/>
                    </a:lnTo>
                    <a:lnTo>
                      <a:pt x="346" y="300"/>
                    </a:lnTo>
                    <a:lnTo>
                      <a:pt x="391" y="330"/>
                    </a:lnTo>
                    <a:lnTo>
                      <a:pt x="421" y="376"/>
                    </a:lnTo>
                    <a:lnTo>
                      <a:pt x="466" y="421"/>
                    </a:lnTo>
                    <a:lnTo>
                      <a:pt x="511" y="466"/>
                    </a:lnTo>
                    <a:lnTo>
                      <a:pt x="556" y="511"/>
                    </a:lnTo>
                    <a:lnTo>
                      <a:pt x="601" y="556"/>
                    </a:lnTo>
                    <a:lnTo>
                      <a:pt x="646" y="586"/>
                    </a:lnTo>
                    <a:lnTo>
                      <a:pt x="691" y="631"/>
                    </a:lnTo>
                    <a:lnTo>
                      <a:pt x="736" y="676"/>
                    </a:lnTo>
                    <a:lnTo>
                      <a:pt x="782" y="721"/>
                    </a:lnTo>
                    <a:lnTo>
                      <a:pt x="812" y="766"/>
                    </a:lnTo>
                    <a:lnTo>
                      <a:pt x="857" y="811"/>
                    </a:lnTo>
                    <a:lnTo>
                      <a:pt x="902" y="857"/>
                    </a:lnTo>
                    <a:lnTo>
                      <a:pt x="947" y="902"/>
                    </a:lnTo>
                    <a:lnTo>
                      <a:pt x="992" y="947"/>
                    </a:lnTo>
                    <a:lnTo>
                      <a:pt x="1037" y="992"/>
                    </a:lnTo>
                    <a:lnTo>
                      <a:pt x="1082" y="1052"/>
                    </a:lnTo>
                    <a:lnTo>
                      <a:pt x="1127" y="1097"/>
                    </a:lnTo>
                    <a:lnTo>
                      <a:pt x="1172" y="1142"/>
                    </a:lnTo>
                    <a:lnTo>
                      <a:pt x="1202" y="1187"/>
                    </a:lnTo>
                    <a:lnTo>
                      <a:pt x="1247" y="1232"/>
                    </a:lnTo>
                    <a:lnTo>
                      <a:pt x="1292" y="1278"/>
                    </a:lnTo>
                    <a:lnTo>
                      <a:pt x="1338" y="1323"/>
                    </a:lnTo>
                    <a:lnTo>
                      <a:pt x="1383" y="1368"/>
                    </a:lnTo>
                    <a:lnTo>
                      <a:pt x="1428" y="1428"/>
                    </a:lnTo>
                    <a:lnTo>
                      <a:pt x="1473" y="1473"/>
                    </a:lnTo>
                    <a:lnTo>
                      <a:pt x="1518" y="1518"/>
                    </a:lnTo>
                    <a:lnTo>
                      <a:pt x="1563" y="1563"/>
                    </a:lnTo>
                    <a:lnTo>
                      <a:pt x="1593" y="1608"/>
                    </a:lnTo>
                    <a:lnTo>
                      <a:pt x="1638" y="1653"/>
                    </a:lnTo>
                    <a:lnTo>
                      <a:pt x="1683" y="1698"/>
                    </a:lnTo>
                    <a:lnTo>
                      <a:pt x="1728" y="1759"/>
                    </a:lnTo>
                    <a:lnTo>
                      <a:pt x="1773" y="1804"/>
                    </a:lnTo>
                    <a:lnTo>
                      <a:pt x="1818" y="1849"/>
                    </a:lnTo>
                    <a:lnTo>
                      <a:pt x="1863" y="1894"/>
                    </a:lnTo>
                    <a:lnTo>
                      <a:pt x="1908" y="1939"/>
                    </a:lnTo>
                    <a:lnTo>
                      <a:pt x="1954" y="1984"/>
                    </a:lnTo>
                    <a:lnTo>
                      <a:pt x="1984" y="2029"/>
                    </a:lnTo>
                    <a:lnTo>
                      <a:pt x="2029" y="2074"/>
                    </a:lnTo>
                    <a:lnTo>
                      <a:pt x="2074" y="2119"/>
                    </a:lnTo>
                    <a:lnTo>
                      <a:pt x="2119" y="2164"/>
                    </a:lnTo>
                    <a:lnTo>
                      <a:pt x="2164" y="2210"/>
                    </a:lnTo>
                    <a:lnTo>
                      <a:pt x="2209" y="2255"/>
                    </a:lnTo>
                    <a:lnTo>
                      <a:pt x="2254" y="2300"/>
                    </a:lnTo>
                    <a:lnTo>
                      <a:pt x="2299" y="2345"/>
                    </a:lnTo>
                    <a:lnTo>
                      <a:pt x="2344" y="2390"/>
                    </a:lnTo>
                    <a:lnTo>
                      <a:pt x="2374" y="2420"/>
                    </a:lnTo>
                    <a:lnTo>
                      <a:pt x="2419" y="2465"/>
                    </a:lnTo>
                    <a:lnTo>
                      <a:pt x="2464" y="2510"/>
                    </a:lnTo>
                    <a:lnTo>
                      <a:pt x="2509" y="2555"/>
                    </a:lnTo>
                    <a:lnTo>
                      <a:pt x="2555" y="2585"/>
                    </a:lnTo>
                    <a:lnTo>
                      <a:pt x="2600" y="2630"/>
                    </a:lnTo>
                    <a:lnTo>
                      <a:pt x="2645" y="2676"/>
                    </a:lnTo>
                    <a:lnTo>
                      <a:pt x="2690" y="2706"/>
                    </a:lnTo>
                    <a:lnTo>
                      <a:pt x="2735" y="2751"/>
                    </a:lnTo>
                    <a:lnTo>
                      <a:pt x="2765" y="2781"/>
                    </a:lnTo>
                    <a:lnTo>
                      <a:pt x="2810" y="2826"/>
                    </a:lnTo>
                    <a:lnTo>
                      <a:pt x="2855" y="2856"/>
                    </a:lnTo>
                    <a:lnTo>
                      <a:pt x="2900" y="2901"/>
                    </a:lnTo>
                    <a:lnTo>
                      <a:pt x="2945" y="2931"/>
                    </a:lnTo>
                    <a:lnTo>
                      <a:pt x="2990" y="2961"/>
                    </a:lnTo>
                    <a:lnTo>
                      <a:pt x="3035" y="2991"/>
                    </a:lnTo>
                    <a:lnTo>
                      <a:pt x="3080" y="3036"/>
                    </a:lnTo>
                    <a:lnTo>
                      <a:pt x="3126" y="3066"/>
                    </a:lnTo>
                    <a:lnTo>
                      <a:pt x="3156" y="3096"/>
                    </a:lnTo>
                    <a:lnTo>
                      <a:pt x="3201" y="3127"/>
                    </a:lnTo>
                    <a:lnTo>
                      <a:pt x="3246" y="3157"/>
                    </a:lnTo>
                    <a:lnTo>
                      <a:pt x="3291" y="3187"/>
                    </a:lnTo>
                    <a:lnTo>
                      <a:pt x="3336" y="3202"/>
                    </a:lnTo>
                    <a:lnTo>
                      <a:pt x="3381" y="3232"/>
                    </a:lnTo>
                    <a:lnTo>
                      <a:pt x="3426" y="3262"/>
                    </a:lnTo>
                    <a:lnTo>
                      <a:pt x="3471" y="3292"/>
                    </a:lnTo>
                    <a:lnTo>
                      <a:pt x="3516" y="3307"/>
                    </a:lnTo>
                    <a:lnTo>
                      <a:pt x="3546" y="3337"/>
                    </a:lnTo>
                    <a:lnTo>
                      <a:pt x="3591" y="3352"/>
                    </a:lnTo>
                    <a:lnTo>
                      <a:pt x="3636" y="3367"/>
                    </a:lnTo>
                    <a:lnTo>
                      <a:pt x="3681" y="3397"/>
                    </a:lnTo>
                    <a:lnTo>
                      <a:pt x="3727" y="3412"/>
                    </a:lnTo>
                    <a:lnTo>
                      <a:pt x="3772" y="3427"/>
                    </a:lnTo>
                    <a:lnTo>
                      <a:pt x="3817" y="3442"/>
                    </a:lnTo>
                    <a:lnTo>
                      <a:pt x="3862" y="3457"/>
                    </a:lnTo>
                    <a:lnTo>
                      <a:pt x="3907" y="3472"/>
                    </a:lnTo>
                    <a:lnTo>
                      <a:pt x="3937" y="3487"/>
                    </a:lnTo>
                    <a:lnTo>
                      <a:pt x="3982" y="3502"/>
                    </a:lnTo>
                    <a:lnTo>
                      <a:pt x="4027" y="3502"/>
                    </a:lnTo>
                    <a:lnTo>
                      <a:pt x="4072" y="3517"/>
                    </a:lnTo>
                    <a:lnTo>
                      <a:pt x="4117" y="3517"/>
                    </a:lnTo>
                    <a:lnTo>
                      <a:pt x="4162" y="3532"/>
                    </a:lnTo>
                    <a:lnTo>
                      <a:pt x="4207" y="3532"/>
                    </a:lnTo>
                    <a:lnTo>
                      <a:pt x="4252" y="3532"/>
                    </a:lnTo>
                    <a:lnTo>
                      <a:pt x="4298" y="3532"/>
                    </a:lnTo>
                    <a:lnTo>
                      <a:pt x="4343" y="3547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37" name="Freeform 65"/>
              <p:cNvSpPr>
                <a:spLocks/>
              </p:cNvSpPr>
              <p:nvPr/>
            </p:nvSpPr>
            <p:spPr bwMode="auto">
              <a:xfrm>
                <a:off x="3046" y="917"/>
                <a:ext cx="1811" cy="1559"/>
              </a:xfrm>
              <a:custGeom>
                <a:avLst/>
                <a:gdLst>
                  <a:gd name="T0" fmla="*/ 30 w 4343"/>
                  <a:gd name="T1" fmla="*/ 30 h 3547"/>
                  <a:gd name="T2" fmla="*/ 120 w 4343"/>
                  <a:gd name="T3" fmla="*/ 105 h 3547"/>
                  <a:gd name="T4" fmla="*/ 211 w 4343"/>
                  <a:gd name="T5" fmla="*/ 165 h 3547"/>
                  <a:gd name="T6" fmla="*/ 301 w 4343"/>
                  <a:gd name="T7" fmla="*/ 240 h 3547"/>
                  <a:gd name="T8" fmla="*/ 391 w 4343"/>
                  <a:gd name="T9" fmla="*/ 315 h 3547"/>
                  <a:gd name="T10" fmla="*/ 466 w 4343"/>
                  <a:gd name="T11" fmla="*/ 391 h 3547"/>
                  <a:gd name="T12" fmla="*/ 556 w 4343"/>
                  <a:gd name="T13" fmla="*/ 466 h 3547"/>
                  <a:gd name="T14" fmla="*/ 646 w 4343"/>
                  <a:gd name="T15" fmla="*/ 541 h 3547"/>
                  <a:gd name="T16" fmla="*/ 736 w 4343"/>
                  <a:gd name="T17" fmla="*/ 616 h 3547"/>
                  <a:gd name="T18" fmla="*/ 812 w 4343"/>
                  <a:gd name="T19" fmla="*/ 691 h 3547"/>
                  <a:gd name="T20" fmla="*/ 902 w 4343"/>
                  <a:gd name="T21" fmla="*/ 766 h 3547"/>
                  <a:gd name="T22" fmla="*/ 992 w 4343"/>
                  <a:gd name="T23" fmla="*/ 842 h 3547"/>
                  <a:gd name="T24" fmla="*/ 1082 w 4343"/>
                  <a:gd name="T25" fmla="*/ 917 h 3547"/>
                  <a:gd name="T26" fmla="*/ 1172 w 4343"/>
                  <a:gd name="T27" fmla="*/ 1007 h 3547"/>
                  <a:gd name="T28" fmla="*/ 1247 w 4343"/>
                  <a:gd name="T29" fmla="*/ 1082 h 3547"/>
                  <a:gd name="T30" fmla="*/ 1338 w 4343"/>
                  <a:gd name="T31" fmla="*/ 1172 h 3547"/>
                  <a:gd name="T32" fmla="*/ 1428 w 4343"/>
                  <a:gd name="T33" fmla="*/ 1247 h 3547"/>
                  <a:gd name="T34" fmla="*/ 1518 w 4343"/>
                  <a:gd name="T35" fmla="*/ 1338 h 3547"/>
                  <a:gd name="T36" fmla="*/ 1593 w 4343"/>
                  <a:gd name="T37" fmla="*/ 1413 h 3547"/>
                  <a:gd name="T38" fmla="*/ 1683 w 4343"/>
                  <a:gd name="T39" fmla="*/ 1503 h 3547"/>
                  <a:gd name="T40" fmla="*/ 1773 w 4343"/>
                  <a:gd name="T41" fmla="*/ 1593 h 3547"/>
                  <a:gd name="T42" fmla="*/ 1863 w 4343"/>
                  <a:gd name="T43" fmla="*/ 1683 h 3547"/>
                  <a:gd name="T44" fmla="*/ 1954 w 4343"/>
                  <a:gd name="T45" fmla="*/ 1774 h 3547"/>
                  <a:gd name="T46" fmla="*/ 2029 w 4343"/>
                  <a:gd name="T47" fmla="*/ 1849 h 3547"/>
                  <a:gd name="T48" fmla="*/ 2119 w 4343"/>
                  <a:gd name="T49" fmla="*/ 1939 h 3547"/>
                  <a:gd name="T50" fmla="*/ 2209 w 4343"/>
                  <a:gd name="T51" fmla="*/ 2029 h 3547"/>
                  <a:gd name="T52" fmla="*/ 2299 w 4343"/>
                  <a:gd name="T53" fmla="*/ 2119 h 3547"/>
                  <a:gd name="T54" fmla="*/ 2374 w 4343"/>
                  <a:gd name="T55" fmla="*/ 2210 h 3547"/>
                  <a:gd name="T56" fmla="*/ 2464 w 4343"/>
                  <a:gd name="T57" fmla="*/ 2300 h 3547"/>
                  <a:gd name="T58" fmla="*/ 2555 w 4343"/>
                  <a:gd name="T59" fmla="*/ 2390 h 3547"/>
                  <a:gd name="T60" fmla="*/ 2645 w 4343"/>
                  <a:gd name="T61" fmla="*/ 2465 h 3547"/>
                  <a:gd name="T62" fmla="*/ 2735 w 4343"/>
                  <a:gd name="T63" fmla="*/ 2555 h 3547"/>
                  <a:gd name="T64" fmla="*/ 2810 w 4343"/>
                  <a:gd name="T65" fmla="*/ 2646 h 3547"/>
                  <a:gd name="T66" fmla="*/ 2900 w 4343"/>
                  <a:gd name="T67" fmla="*/ 2721 h 3547"/>
                  <a:gd name="T68" fmla="*/ 2990 w 4343"/>
                  <a:gd name="T69" fmla="*/ 2796 h 3547"/>
                  <a:gd name="T70" fmla="*/ 3080 w 4343"/>
                  <a:gd name="T71" fmla="*/ 2886 h 3547"/>
                  <a:gd name="T72" fmla="*/ 3156 w 4343"/>
                  <a:gd name="T73" fmla="*/ 2961 h 3547"/>
                  <a:gd name="T74" fmla="*/ 3246 w 4343"/>
                  <a:gd name="T75" fmla="*/ 3021 h 3547"/>
                  <a:gd name="T76" fmla="*/ 3336 w 4343"/>
                  <a:gd name="T77" fmla="*/ 3096 h 3547"/>
                  <a:gd name="T78" fmla="*/ 3426 w 4343"/>
                  <a:gd name="T79" fmla="*/ 3157 h 3547"/>
                  <a:gd name="T80" fmla="*/ 3516 w 4343"/>
                  <a:gd name="T81" fmla="*/ 3217 h 3547"/>
                  <a:gd name="T82" fmla="*/ 3591 w 4343"/>
                  <a:gd name="T83" fmla="*/ 3277 h 3547"/>
                  <a:gd name="T84" fmla="*/ 3681 w 4343"/>
                  <a:gd name="T85" fmla="*/ 3337 h 3547"/>
                  <a:gd name="T86" fmla="*/ 3772 w 4343"/>
                  <a:gd name="T87" fmla="*/ 3382 h 3547"/>
                  <a:gd name="T88" fmla="*/ 3862 w 4343"/>
                  <a:gd name="T89" fmla="*/ 3427 h 3547"/>
                  <a:gd name="T90" fmla="*/ 3937 w 4343"/>
                  <a:gd name="T91" fmla="*/ 3457 h 3547"/>
                  <a:gd name="T92" fmla="*/ 4027 w 4343"/>
                  <a:gd name="T93" fmla="*/ 3487 h 3547"/>
                  <a:gd name="T94" fmla="*/ 4117 w 4343"/>
                  <a:gd name="T95" fmla="*/ 3517 h 3547"/>
                  <a:gd name="T96" fmla="*/ 4207 w 4343"/>
                  <a:gd name="T97" fmla="*/ 3532 h 3547"/>
                  <a:gd name="T98" fmla="*/ 4298 w 4343"/>
                  <a:gd name="T99" fmla="*/ 3532 h 3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43" h="3547">
                    <a:moveTo>
                      <a:pt x="0" y="0"/>
                    </a:moveTo>
                    <a:lnTo>
                      <a:pt x="30" y="30"/>
                    </a:lnTo>
                    <a:lnTo>
                      <a:pt x="75" y="60"/>
                    </a:lnTo>
                    <a:lnTo>
                      <a:pt x="120" y="105"/>
                    </a:lnTo>
                    <a:lnTo>
                      <a:pt x="166" y="135"/>
                    </a:lnTo>
                    <a:lnTo>
                      <a:pt x="211" y="165"/>
                    </a:lnTo>
                    <a:lnTo>
                      <a:pt x="256" y="210"/>
                    </a:lnTo>
                    <a:lnTo>
                      <a:pt x="301" y="240"/>
                    </a:lnTo>
                    <a:lnTo>
                      <a:pt x="346" y="270"/>
                    </a:lnTo>
                    <a:lnTo>
                      <a:pt x="391" y="315"/>
                    </a:lnTo>
                    <a:lnTo>
                      <a:pt x="421" y="345"/>
                    </a:lnTo>
                    <a:lnTo>
                      <a:pt x="466" y="391"/>
                    </a:lnTo>
                    <a:lnTo>
                      <a:pt x="511" y="421"/>
                    </a:lnTo>
                    <a:lnTo>
                      <a:pt x="556" y="466"/>
                    </a:lnTo>
                    <a:lnTo>
                      <a:pt x="601" y="496"/>
                    </a:lnTo>
                    <a:lnTo>
                      <a:pt x="646" y="541"/>
                    </a:lnTo>
                    <a:lnTo>
                      <a:pt x="691" y="571"/>
                    </a:lnTo>
                    <a:lnTo>
                      <a:pt x="736" y="616"/>
                    </a:lnTo>
                    <a:lnTo>
                      <a:pt x="782" y="646"/>
                    </a:lnTo>
                    <a:lnTo>
                      <a:pt x="812" y="691"/>
                    </a:lnTo>
                    <a:lnTo>
                      <a:pt x="857" y="721"/>
                    </a:lnTo>
                    <a:lnTo>
                      <a:pt x="902" y="766"/>
                    </a:lnTo>
                    <a:lnTo>
                      <a:pt x="947" y="796"/>
                    </a:lnTo>
                    <a:lnTo>
                      <a:pt x="992" y="842"/>
                    </a:lnTo>
                    <a:lnTo>
                      <a:pt x="1037" y="887"/>
                    </a:lnTo>
                    <a:lnTo>
                      <a:pt x="1082" y="917"/>
                    </a:lnTo>
                    <a:lnTo>
                      <a:pt x="1127" y="962"/>
                    </a:lnTo>
                    <a:lnTo>
                      <a:pt x="1172" y="1007"/>
                    </a:lnTo>
                    <a:lnTo>
                      <a:pt x="1202" y="1037"/>
                    </a:lnTo>
                    <a:lnTo>
                      <a:pt x="1247" y="1082"/>
                    </a:lnTo>
                    <a:lnTo>
                      <a:pt x="1292" y="1127"/>
                    </a:lnTo>
                    <a:lnTo>
                      <a:pt x="1338" y="1172"/>
                    </a:lnTo>
                    <a:lnTo>
                      <a:pt x="1383" y="1202"/>
                    </a:lnTo>
                    <a:lnTo>
                      <a:pt x="1428" y="1247"/>
                    </a:lnTo>
                    <a:lnTo>
                      <a:pt x="1473" y="1293"/>
                    </a:lnTo>
                    <a:lnTo>
                      <a:pt x="1518" y="1338"/>
                    </a:lnTo>
                    <a:lnTo>
                      <a:pt x="1563" y="1383"/>
                    </a:lnTo>
                    <a:lnTo>
                      <a:pt x="1593" y="1413"/>
                    </a:lnTo>
                    <a:lnTo>
                      <a:pt x="1638" y="1458"/>
                    </a:lnTo>
                    <a:lnTo>
                      <a:pt x="1683" y="1503"/>
                    </a:lnTo>
                    <a:lnTo>
                      <a:pt x="1728" y="1548"/>
                    </a:lnTo>
                    <a:lnTo>
                      <a:pt x="1773" y="1593"/>
                    </a:lnTo>
                    <a:lnTo>
                      <a:pt x="1818" y="1638"/>
                    </a:lnTo>
                    <a:lnTo>
                      <a:pt x="1863" y="1683"/>
                    </a:lnTo>
                    <a:lnTo>
                      <a:pt x="1908" y="1729"/>
                    </a:lnTo>
                    <a:lnTo>
                      <a:pt x="1954" y="1774"/>
                    </a:lnTo>
                    <a:lnTo>
                      <a:pt x="1984" y="1804"/>
                    </a:lnTo>
                    <a:lnTo>
                      <a:pt x="2029" y="1849"/>
                    </a:lnTo>
                    <a:lnTo>
                      <a:pt x="2074" y="1894"/>
                    </a:lnTo>
                    <a:lnTo>
                      <a:pt x="2119" y="1939"/>
                    </a:lnTo>
                    <a:lnTo>
                      <a:pt x="2164" y="1984"/>
                    </a:lnTo>
                    <a:lnTo>
                      <a:pt x="2209" y="2029"/>
                    </a:lnTo>
                    <a:lnTo>
                      <a:pt x="2254" y="2074"/>
                    </a:lnTo>
                    <a:lnTo>
                      <a:pt x="2299" y="2119"/>
                    </a:lnTo>
                    <a:lnTo>
                      <a:pt x="2344" y="2164"/>
                    </a:lnTo>
                    <a:lnTo>
                      <a:pt x="2374" y="2210"/>
                    </a:lnTo>
                    <a:lnTo>
                      <a:pt x="2419" y="2255"/>
                    </a:lnTo>
                    <a:lnTo>
                      <a:pt x="2464" y="2300"/>
                    </a:lnTo>
                    <a:lnTo>
                      <a:pt x="2509" y="2345"/>
                    </a:lnTo>
                    <a:lnTo>
                      <a:pt x="2555" y="2390"/>
                    </a:lnTo>
                    <a:lnTo>
                      <a:pt x="2600" y="2420"/>
                    </a:lnTo>
                    <a:lnTo>
                      <a:pt x="2645" y="2465"/>
                    </a:lnTo>
                    <a:lnTo>
                      <a:pt x="2690" y="2510"/>
                    </a:lnTo>
                    <a:lnTo>
                      <a:pt x="2735" y="2555"/>
                    </a:lnTo>
                    <a:lnTo>
                      <a:pt x="2765" y="2600"/>
                    </a:lnTo>
                    <a:lnTo>
                      <a:pt x="2810" y="2646"/>
                    </a:lnTo>
                    <a:lnTo>
                      <a:pt x="2855" y="2676"/>
                    </a:lnTo>
                    <a:lnTo>
                      <a:pt x="2900" y="2721"/>
                    </a:lnTo>
                    <a:lnTo>
                      <a:pt x="2945" y="2766"/>
                    </a:lnTo>
                    <a:lnTo>
                      <a:pt x="2990" y="2796"/>
                    </a:lnTo>
                    <a:lnTo>
                      <a:pt x="3035" y="2841"/>
                    </a:lnTo>
                    <a:lnTo>
                      <a:pt x="3080" y="2886"/>
                    </a:lnTo>
                    <a:lnTo>
                      <a:pt x="3126" y="2916"/>
                    </a:lnTo>
                    <a:lnTo>
                      <a:pt x="3156" y="2961"/>
                    </a:lnTo>
                    <a:lnTo>
                      <a:pt x="3201" y="2991"/>
                    </a:lnTo>
                    <a:lnTo>
                      <a:pt x="3246" y="3021"/>
                    </a:lnTo>
                    <a:lnTo>
                      <a:pt x="3291" y="3066"/>
                    </a:lnTo>
                    <a:lnTo>
                      <a:pt x="3336" y="3096"/>
                    </a:lnTo>
                    <a:lnTo>
                      <a:pt x="3381" y="3127"/>
                    </a:lnTo>
                    <a:lnTo>
                      <a:pt x="3426" y="3157"/>
                    </a:lnTo>
                    <a:lnTo>
                      <a:pt x="3471" y="3187"/>
                    </a:lnTo>
                    <a:lnTo>
                      <a:pt x="3516" y="3217"/>
                    </a:lnTo>
                    <a:lnTo>
                      <a:pt x="3546" y="3247"/>
                    </a:lnTo>
                    <a:lnTo>
                      <a:pt x="3591" y="3277"/>
                    </a:lnTo>
                    <a:lnTo>
                      <a:pt x="3636" y="3307"/>
                    </a:lnTo>
                    <a:lnTo>
                      <a:pt x="3681" y="3337"/>
                    </a:lnTo>
                    <a:lnTo>
                      <a:pt x="3727" y="3352"/>
                    </a:lnTo>
                    <a:lnTo>
                      <a:pt x="3772" y="3382"/>
                    </a:lnTo>
                    <a:lnTo>
                      <a:pt x="3817" y="3397"/>
                    </a:lnTo>
                    <a:lnTo>
                      <a:pt x="3862" y="3427"/>
                    </a:lnTo>
                    <a:lnTo>
                      <a:pt x="3907" y="3442"/>
                    </a:lnTo>
                    <a:lnTo>
                      <a:pt x="3937" y="3457"/>
                    </a:lnTo>
                    <a:lnTo>
                      <a:pt x="3982" y="3472"/>
                    </a:lnTo>
                    <a:lnTo>
                      <a:pt x="4027" y="3487"/>
                    </a:lnTo>
                    <a:lnTo>
                      <a:pt x="4072" y="3502"/>
                    </a:lnTo>
                    <a:lnTo>
                      <a:pt x="4117" y="3517"/>
                    </a:lnTo>
                    <a:lnTo>
                      <a:pt x="4162" y="3517"/>
                    </a:lnTo>
                    <a:lnTo>
                      <a:pt x="4207" y="3532"/>
                    </a:lnTo>
                    <a:lnTo>
                      <a:pt x="4252" y="3532"/>
                    </a:lnTo>
                    <a:lnTo>
                      <a:pt x="4298" y="3532"/>
                    </a:lnTo>
                    <a:lnTo>
                      <a:pt x="4343" y="3547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38" name="Freeform 66"/>
              <p:cNvSpPr>
                <a:spLocks/>
              </p:cNvSpPr>
              <p:nvPr/>
            </p:nvSpPr>
            <p:spPr bwMode="auto">
              <a:xfrm>
                <a:off x="3046" y="917"/>
                <a:ext cx="1811" cy="1559"/>
              </a:xfrm>
              <a:custGeom>
                <a:avLst/>
                <a:gdLst>
                  <a:gd name="T0" fmla="*/ 30 w 4343"/>
                  <a:gd name="T1" fmla="*/ 30 h 3547"/>
                  <a:gd name="T2" fmla="*/ 120 w 4343"/>
                  <a:gd name="T3" fmla="*/ 105 h 3547"/>
                  <a:gd name="T4" fmla="*/ 211 w 4343"/>
                  <a:gd name="T5" fmla="*/ 165 h 3547"/>
                  <a:gd name="T6" fmla="*/ 301 w 4343"/>
                  <a:gd name="T7" fmla="*/ 240 h 3547"/>
                  <a:gd name="T8" fmla="*/ 391 w 4343"/>
                  <a:gd name="T9" fmla="*/ 315 h 3547"/>
                  <a:gd name="T10" fmla="*/ 466 w 4343"/>
                  <a:gd name="T11" fmla="*/ 376 h 3547"/>
                  <a:gd name="T12" fmla="*/ 556 w 4343"/>
                  <a:gd name="T13" fmla="*/ 451 h 3547"/>
                  <a:gd name="T14" fmla="*/ 646 w 4343"/>
                  <a:gd name="T15" fmla="*/ 526 h 3547"/>
                  <a:gd name="T16" fmla="*/ 736 w 4343"/>
                  <a:gd name="T17" fmla="*/ 601 h 3547"/>
                  <a:gd name="T18" fmla="*/ 812 w 4343"/>
                  <a:gd name="T19" fmla="*/ 661 h 3547"/>
                  <a:gd name="T20" fmla="*/ 902 w 4343"/>
                  <a:gd name="T21" fmla="*/ 736 h 3547"/>
                  <a:gd name="T22" fmla="*/ 992 w 4343"/>
                  <a:gd name="T23" fmla="*/ 811 h 3547"/>
                  <a:gd name="T24" fmla="*/ 1082 w 4343"/>
                  <a:gd name="T25" fmla="*/ 887 h 3547"/>
                  <a:gd name="T26" fmla="*/ 1172 w 4343"/>
                  <a:gd name="T27" fmla="*/ 947 h 3547"/>
                  <a:gd name="T28" fmla="*/ 1247 w 4343"/>
                  <a:gd name="T29" fmla="*/ 1022 h 3547"/>
                  <a:gd name="T30" fmla="*/ 1338 w 4343"/>
                  <a:gd name="T31" fmla="*/ 1097 h 3547"/>
                  <a:gd name="T32" fmla="*/ 1428 w 4343"/>
                  <a:gd name="T33" fmla="*/ 1157 h 3547"/>
                  <a:gd name="T34" fmla="*/ 1518 w 4343"/>
                  <a:gd name="T35" fmla="*/ 1232 h 3547"/>
                  <a:gd name="T36" fmla="*/ 1593 w 4343"/>
                  <a:gd name="T37" fmla="*/ 1308 h 3547"/>
                  <a:gd name="T38" fmla="*/ 1683 w 4343"/>
                  <a:gd name="T39" fmla="*/ 1383 h 3547"/>
                  <a:gd name="T40" fmla="*/ 1773 w 4343"/>
                  <a:gd name="T41" fmla="*/ 1458 h 3547"/>
                  <a:gd name="T42" fmla="*/ 1863 w 4343"/>
                  <a:gd name="T43" fmla="*/ 1518 h 3547"/>
                  <a:gd name="T44" fmla="*/ 1954 w 4343"/>
                  <a:gd name="T45" fmla="*/ 1593 h 3547"/>
                  <a:gd name="T46" fmla="*/ 2029 w 4343"/>
                  <a:gd name="T47" fmla="*/ 1668 h 3547"/>
                  <a:gd name="T48" fmla="*/ 2119 w 4343"/>
                  <a:gd name="T49" fmla="*/ 1744 h 3547"/>
                  <a:gd name="T50" fmla="*/ 2209 w 4343"/>
                  <a:gd name="T51" fmla="*/ 1819 h 3547"/>
                  <a:gd name="T52" fmla="*/ 2299 w 4343"/>
                  <a:gd name="T53" fmla="*/ 1894 h 3547"/>
                  <a:gd name="T54" fmla="*/ 2374 w 4343"/>
                  <a:gd name="T55" fmla="*/ 1969 h 3547"/>
                  <a:gd name="T56" fmla="*/ 2464 w 4343"/>
                  <a:gd name="T57" fmla="*/ 2044 h 3547"/>
                  <a:gd name="T58" fmla="*/ 2555 w 4343"/>
                  <a:gd name="T59" fmla="*/ 2119 h 3547"/>
                  <a:gd name="T60" fmla="*/ 2645 w 4343"/>
                  <a:gd name="T61" fmla="*/ 2195 h 3547"/>
                  <a:gd name="T62" fmla="*/ 2735 w 4343"/>
                  <a:gd name="T63" fmla="*/ 2285 h 3547"/>
                  <a:gd name="T64" fmla="*/ 2810 w 4343"/>
                  <a:gd name="T65" fmla="*/ 2360 h 3547"/>
                  <a:gd name="T66" fmla="*/ 2900 w 4343"/>
                  <a:gd name="T67" fmla="*/ 2435 h 3547"/>
                  <a:gd name="T68" fmla="*/ 2990 w 4343"/>
                  <a:gd name="T69" fmla="*/ 2525 h 3547"/>
                  <a:gd name="T70" fmla="*/ 3080 w 4343"/>
                  <a:gd name="T71" fmla="*/ 2600 h 3547"/>
                  <a:gd name="T72" fmla="*/ 3156 w 4343"/>
                  <a:gd name="T73" fmla="*/ 2691 h 3547"/>
                  <a:gd name="T74" fmla="*/ 3246 w 4343"/>
                  <a:gd name="T75" fmla="*/ 2766 h 3547"/>
                  <a:gd name="T76" fmla="*/ 3336 w 4343"/>
                  <a:gd name="T77" fmla="*/ 2856 h 3547"/>
                  <a:gd name="T78" fmla="*/ 3426 w 4343"/>
                  <a:gd name="T79" fmla="*/ 2931 h 3547"/>
                  <a:gd name="T80" fmla="*/ 3516 w 4343"/>
                  <a:gd name="T81" fmla="*/ 3021 h 3547"/>
                  <a:gd name="T82" fmla="*/ 3591 w 4343"/>
                  <a:gd name="T83" fmla="*/ 3096 h 3547"/>
                  <a:gd name="T84" fmla="*/ 3681 w 4343"/>
                  <a:gd name="T85" fmla="*/ 3172 h 3547"/>
                  <a:gd name="T86" fmla="*/ 3772 w 4343"/>
                  <a:gd name="T87" fmla="*/ 3247 h 3547"/>
                  <a:gd name="T88" fmla="*/ 3862 w 4343"/>
                  <a:gd name="T89" fmla="*/ 3322 h 3547"/>
                  <a:gd name="T90" fmla="*/ 3937 w 4343"/>
                  <a:gd name="T91" fmla="*/ 3382 h 3547"/>
                  <a:gd name="T92" fmla="*/ 4027 w 4343"/>
                  <a:gd name="T93" fmla="*/ 3442 h 3547"/>
                  <a:gd name="T94" fmla="*/ 4117 w 4343"/>
                  <a:gd name="T95" fmla="*/ 3487 h 3547"/>
                  <a:gd name="T96" fmla="*/ 4207 w 4343"/>
                  <a:gd name="T97" fmla="*/ 3517 h 3547"/>
                  <a:gd name="T98" fmla="*/ 4298 w 4343"/>
                  <a:gd name="T99" fmla="*/ 3532 h 3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43" h="3547">
                    <a:moveTo>
                      <a:pt x="0" y="0"/>
                    </a:moveTo>
                    <a:lnTo>
                      <a:pt x="30" y="30"/>
                    </a:lnTo>
                    <a:lnTo>
                      <a:pt x="75" y="60"/>
                    </a:lnTo>
                    <a:lnTo>
                      <a:pt x="120" y="105"/>
                    </a:lnTo>
                    <a:lnTo>
                      <a:pt x="166" y="135"/>
                    </a:lnTo>
                    <a:lnTo>
                      <a:pt x="211" y="165"/>
                    </a:lnTo>
                    <a:lnTo>
                      <a:pt x="256" y="210"/>
                    </a:lnTo>
                    <a:lnTo>
                      <a:pt x="301" y="240"/>
                    </a:lnTo>
                    <a:lnTo>
                      <a:pt x="346" y="270"/>
                    </a:lnTo>
                    <a:lnTo>
                      <a:pt x="391" y="315"/>
                    </a:lnTo>
                    <a:lnTo>
                      <a:pt x="421" y="345"/>
                    </a:lnTo>
                    <a:lnTo>
                      <a:pt x="466" y="376"/>
                    </a:lnTo>
                    <a:lnTo>
                      <a:pt x="511" y="421"/>
                    </a:lnTo>
                    <a:lnTo>
                      <a:pt x="556" y="451"/>
                    </a:lnTo>
                    <a:lnTo>
                      <a:pt x="601" y="496"/>
                    </a:lnTo>
                    <a:lnTo>
                      <a:pt x="646" y="526"/>
                    </a:lnTo>
                    <a:lnTo>
                      <a:pt x="691" y="556"/>
                    </a:lnTo>
                    <a:lnTo>
                      <a:pt x="736" y="601"/>
                    </a:lnTo>
                    <a:lnTo>
                      <a:pt x="782" y="631"/>
                    </a:lnTo>
                    <a:lnTo>
                      <a:pt x="812" y="661"/>
                    </a:lnTo>
                    <a:lnTo>
                      <a:pt x="857" y="706"/>
                    </a:lnTo>
                    <a:lnTo>
                      <a:pt x="902" y="736"/>
                    </a:lnTo>
                    <a:lnTo>
                      <a:pt x="947" y="766"/>
                    </a:lnTo>
                    <a:lnTo>
                      <a:pt x="992" y="811"/>
                    </a:lnTo>
                    <a:lnTo>
                      <a:pt x="1037" y="842"/>
                    </a:lnTo>
                    <a:lnTo>
                      <a:pt x="1082" y="887"/>
                    </a:lnTo>
                    <a:lnTo>
                      <a:pt x="1127" y="917"/>
                    </a:lnTo>
                    <a:lnTo>
                      <a:pt x="1172" y="947"/>
                    </a:lnTo>
                    <a:lnTo>
                      <a:pt x="1202" y="992"/>
                    </a:lnTo>
                    <a:lnTo>
                      <a:pt x="1247" y="1022"/>
                    </a:lnTo>
                    <a:lnTo>
                      <a:pt x="1292" y="1052"/>
                    </a:lnTo>
                    <a:lnTo>
                      <a:pt x="1338" y="1097"/>
                    </a:lnTo>
                    <a:lnTo>
                      <a:pt x="1383" y="1127"/>
                    </a:lnTo>
                    <a:lnTo>
                      <a:pt x="1428" y="1157"/>
                    </a:lnTo>
                    <a:lnTo>
                      <a:pt x="1473" y="1202"/>
                    </a:lnTo>
                    <a:lnTo>
                      <a:pt x="1518" y="1232"/>
                    </a:lnTo>
                    <a:lnTo>
                      <a:pt x="1563" y="1278"/>
                    </a:lnTo>
                    <a:lnTo>
                      <a:pt x="1593" y="1308"/>
                    </a:lnTo>
                    <a:lnTo>
                      <a:pt x="1638" y="1338"/>
                    </a:lnTo>
                    <a:lnTo>
                      <a:pt x="1683" y="1383"/>
                    </a:lnTo>
                    <a:lnTo>
                      <a:pt x="1728" y="1413"/>
                    </a:lnTo>
                    <a:lnTo>
                      <a:pt x="1773" y="1458"/>
                    </a:lnTo>
                    <a:lnTo>
                      <a:pt x="1818" y="1488"/>
                    </a:lnTo>
                    <a:lnTo>
                      <a:pt x="1863" y="1518"/>
                    </a:lnTo>
                    <a:lnTo>
                      <a:pt x="1908" y="1563"/>
                    </a:lnTo>
                    <a:lnTo>
                      <a:pt x="1954" y="1593"/>
                    </a:lnTo>
                    <a:lnTo>
                      <a:pt x="1984" y="1638"/>
                    </a:lnTo>
                    <a:lnTo>
                      <a:pt x="2029" y="1668"/>
                    </a:lnTo>
                    <a:lnTo>
                      <a:pt x="2074" y="1713"/>
                    </a:lnTo>
                    <a:lnTo>
                      <a:pt x="2119" y="1744"/>
                    </a:lnTo>
                    <a:lnTo>
                      <a:pt x="2164" y="1774"/>
                    </a:lnTo>
                    <a:lnTo>
                      <a:pt x="2209" y="1819"/>
                    </a:lnTo>
                    <a:lnTo>
                      <a:pt x="2254" y="1849"/>
                    </a:lnTo>
                    <a:lnTo>
                      <a:pt x="2299" y="1894"/>
                    </a:lnTo>
                    <a:lnTo>
                      <a:pt x="2344" y="1924"/>
                    </a:lnTo>
                    <a:lnTo>
                      <a:pt x="2374" y="1969"/>
                    </a:lnTo>
                    <a:lnTo>
                      <a:pt x="2419" y="1999"/>
                    </a:lnTo>
                    <a:lnTo>
                      <a:pt x="2464" y="2044"/>
                    </a:lnTo>
                    <a:lnTo>
                      <a:pt x="2509" y="2089"/>
                    </a:lnTo>
                    <a:lnTo>
                      <a:pt x="2555" y="2119"/>
                    </a:lnTo>
                    <a:lnTo>
                      <a:pt x="2600" y="2164"/>
                    </a:lnTo>
                    <a:lnTo>
                      <a:pt x="2645" y="2195"/>
                    </a:lnTo>
                    <a:lnTo>
                      <a:pt x="2690" y="2240"/>
                    </a:lnTo>
                    <a:lnTo>
                      <a:pt x="2735" y="2285"/>
                    </a:lnTo>
                    <a:lnTo>
                      <a:pt x="2765" y="2315"/>
                    </a:lnTo>
                    <a:lnTo>
                      <a:pt x="2810" y="2360"/>
                    </a:lnTo>
                    <a:lnTo>
                      <a:pt x="2855" y="2405"/>
                    </a:lnTo>
                    <a:lnTo>
                      <a:pt x="2900" y="2435"/>
                    </a:lnTo>
                    <a:lnTo>
                      <a:pt x="2945" y="2480"/>
                    </a:lnTo>
                    <a:lnTo>
                      <a:pt x="2990" y="2525"/>
                    </a:lnTo>
                    <a:lnTo>
                      <a:pt x="3035" y="2570"/>
                    </a:lnTo>
                    <a:lnTo>
                      <a:pt x="3080" y="2600"/>
                    </a:lnTo>
                    <a:lnTo>
                      <a:pt x="3126" y="2646"/>
                    </a:lnTo>
                    <a:lnTo>
                      <a:pt x="3156" y="2691"/>
                    </a:lnTo>
                    <a:lnTo>
                      <a:pt x="3201" y="2736"/>
                    </a:lnTo>
                    <a:lnTo>
                      <a:pt x="3246" y="2766"/>
                    </a:lnTo>
                    <a:lnTo>
                      <a:pt x="3291" y="2811"/>
                    </a:lnTo>
                    <a:lnTo>
                      <a:pt x="3336" y="2856"/>
                    </a:lnTo>
                    <a:lnTo>
                      <a:pt x="3381" y="2901"/>
                    </a:lnTo>
                    <a:lnTo>
                      <a:pt x="3426" y="2931"/>
                    </a:lnTo>
                    <a:lnTo>
                      <a:pt x="3471" y="2976"/>
                    </a:lnTo>
                    <a:lnTo>
                      <a:pt x="3516" y="3021"/>
                    </a:lnTo>
                    <a:lnTo>
                      <a:pt x="3546" y="3066"/>
                    </a:lnTo>
                    <a:lnTo>
                      <a:pt x="3591" y="3096"/>
                    </a:lnTo>
                    <a:lnTo>
                      <a:pt x="3636" y="3142"/>
                    </a:lnTo>
                    <a:lnTo>
                      <a:pt x="3681" y="3172"/>
                    </a:lnTo>
                    <a:lnTo>
                      <a:pt x="3727" y="3217"/>
                    </a:lnTo>
                    <a:lnTo>
                      <a:pt x="3772" y="3247"/>
                    </a:lnTo>
                    <a:lnTo>
                      <a:pt x="3817" y="3292"/>
                    </a:lnTo>
                    <a:lnTo>
                      <a:pt x="3862" y="3322"/>
                    </a:lnTo>
                    <a:lnTo>
                      <a:pt x="3907" y="3352"/>
                    </a:lnTo>
                    <a:lnTo>
                      <a:pt x="3937" y="3382"/>
                    </a:lnTo>
                    <a:lnTo>
                      <a:pt x="3982" y="3412"/>
                    </a:lnTo>
                    <a:lnTo>
                      <a:pt x="4027" y="3442"/>
                    </a:lnTo>
                    <a:lnTo>
                      <a:pt x="4072" y="3472"/>
                    </a:lnTo>
                    <a:lnTo>
                      <a:pt x="4117" y="3487"/>
                    </a:lnTo>
                    <a:lnTo>
                      <a:pt x="4162" y="3502"/>
                    </a:lnTo>
                    <a:lnTo>
                      <a:pt x="4207" y="3517"/>
                    </a:lnTo>
                    <a:lnTo>
                      <a:pt x="4252" y="3532"/>
                    </a:lnTo>
                    <a:lnTo>
                      <a:pt x="4298" y="3532"/>
                    </a:lnTo>
                    <a:lnTo>
                      <a:pt x="4343" y="3547"/>
                    </a:lnTo>
                  </a:path>
                </a:pathLst>
              </a:custGeom>
              <a:noFill/>
              <a:ln w="0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39" name="Freeform 67"/>
              <p:cNvSpPr>
                <a:spLocks/>
              </p:cNvSpPr>
              <p:nvPr/>
            </p:nvSpPr>
            <p:spPr bwMode="auto">
              <a:xfrm>
                <a:off x="3046" y="917"/>
                <a:ext cx="1811" cy="1559"/>
              </a:xfrm>
              <a:custGeom>
                <a:avLst/>
                <a:gdLst>
                  <a:gd name="T0" fmla="*/ 30 w 4343"/>
                  <a:gd name="T1" fmla="*/ 30 h 3547"/>
                  <a:gd name="T2" fmla="*/ 120 w 4343"/>
                  <a:gd name="T3" fmla="*/ 105 h 3547"/>
                  <a:gd name="T4" fmla="*/ 211 w 4343"/>
                  <a:gd name="T5" fmla="*/ 165 h 3547"/>
                  <a:gd name="T6" fmla="*/ 301 w 4343"/>
                  <a:gd name="T7" fmla="*/ 240 h 3547"/>
                  <a:gd name="T8" fmla="*/ 391 w 4343"/>
                  <a:gd name="T9" fmla="*/ 315 h 3547"/>
                  <a:gd name="T10" fmla="*/ 466 w 4343"/>
                  <a:gd name="T11" fmla="*/ 376 h 3547"/>
                  <a:gd name="T12" fmla="*/ 556 w 4343"/>
                  <a:gd name="T13" fmla="*/ 451 h 3547"/>
                  <a:gd name="T14" fmla="*/ 646 w 4343"/>
                  <a:gd name="T15" fmla="*/ 526 h 3547"/>
                  <a:gd name="T16" fmla="*/ 736 w 4343"/>
                  <a:gd name="T17" fmla="*/ 601 h 3547"/>
                  <a:gd name="T18" fmla="*/ 812 w 4343"/>
                  <a:gd name="T19" fmla="*/ 661 h 3547"/>
                  <a:gd name="T20" fmla="*/ 902 w 4343"/>
                  <a:gd name="T21" fmla="*/ 736 h 3547"/>
                  <a:gd name="T22" fmla="*/ 992 w 4343"/>
                  <a:gd name="T23" fmla="*/ 811 h 3547"/>
                  <a:gd name="T24" fmla="*/ 1082 w 4343"/>
                  <a:gd name="T25" fmla="*/ 887 h 3547"/>
                  <a:gd name="T26" fmla="*/ 1172 w 4343"/>
                  <a:gd name="T27" fmla="*/ 947 h 3547"/>
                  <a:gd name="T28" fmla="*/ 1247 w 4343"/>
                  <a:gd name="T29" fmla="*/ 1022 h 3547"/>
                  <a:gd name="T30" fmla="*/ 1338 w 4343"/>
                  <a:gd name="T31" fmla="*/ 1097 h 3547"/>
                  <a:gd name="T32" fmla="*/ 1428 w 4343"/>
                  <a:gd name="T33" fmla="*/ 1157 h 3547"/>
                  <a:gd name="T34" fmla="*/ 1518 w 4343"/>
                  <a:gd name="T35" fmla="*/ 1232 h 3547"/>
                  <a:gd name="T36" fmla="*/ 1593 w 4343"/>
                  <a:gd name="T37" fmla="*/ 1308 h 3547"/>
                  <a:gd name="T38" fmla="*/ 1683 w 4343"/>
                  <a:gd name="T39" fmla="*/ 1383 h 3547"/>
                  <a:gd name="T40" fmla="*/ 1773 w 4343"/>
                  <a:gd name="T41" fmla="*/ 1443 h 3547"/>
                  <a:gd name="T42" fmla="*/ 1863 w 4343"/>
                  <a:gd name="T43" fmla="*/ 1518 h 3547"/>
                  <a:gd name="T44" fmla="*/ 1954 w 4343"/>
                  <a:gd name="T45" fmla="*/ 1593 h 3547"/>
                  <a:gd name="T46" fmla="*/ 2029 w 4343"/>
                  <a:gd name="T47" fmla="*/ 1653 h 3547"/>
                  <a:gd name="T48" fmla="*/ 2119 w 4343"/>
                  <a:gd name="T49" fmla="*/ 1729 h 3547"/>
                  <a:gd name="T50" fmla="*/ 2209 w 4343"/>
                  <a:gd name="T51" fmla="*/ 1804 h 3547"/>
                  <a:gd name="T52" fmla="*/ 2299 w 4343"/>
                  <a:gd name="T53" fmla="*/ 1879 h 3547"/>
                  <a:gd name="T54" fmla="*/ 2374 w 4343"/>
                  <a:gd name="T55" fmla="*/ 1939 h 3547"/>
                  <a:gd name="T56" fmla="*/ 2464 w 4343"/>
                  <a:gd name="T57" fmla="*/ 2014 h 3547"/>
                  <a:gd name="T58" fmla="*/ 2555 w 4343"/>
                  <a:gd name="T59" fmla="*/ 2089 h 3547"/>
                  <a:gd name="T60" fmla="*/ 2645 w 4343"/>
                  <a:gd name="T61" fmla="*/ 2149 h 3547"/>
                  <a:gd name="T62" fmla="*/ 2735 w 4343"/>
                  <a:gd name="T63" fmla="*/ 2225 h 3547"/>
                  <a:gd name="T64" fmla="*/ 2810 w 4343"/>
                  <a:gd name="T65" fmla="*/ 2300 h 3547"/>
                  <a:gd name="T66" fmla="*/ 2900 w 4343"/>
                  <a:gd name="T67" fmla="*/ 2375 h 3547"/>
                  <a:gd name="T68" fmla="*/ 2990 w 4343"/>
                  <a:gd name="T69" fmla="*/ 2435 h 3547"/>
                  <a:gd name="T70" fmla="*/ 3080 w 4343"/>
                  <a:gd name="T71" fmla="*/ 2510 h 3547"/>
                  <a:gd name="T72" fmla="*/ 3156 w 4343"/>
                  <a:gd name="T73" fmla="*/ 2585 h 3547"/>
                  <a:gd name="T74" fmla="*/ 3246 w 4343"/>
                  <a:gd name="T75" fmla="*/ 2661 h 3547"/>
                  <a:gd name="T76" fmla="*/ 3336 w 4343"/>
                  <a:gd name="T77" fmla="*/ 2721 h 3547"/>
                  <a:gd name="T78" fmla="*/ 3426 w 4343"/>
                  <a:gd name="T79" fmla="*/ 2796 h 3547"/>
                  <a:gd name="T80" fmla="*/ 3516 w 4343"/>
                  <a:gd name="T81" fmla="*/ 2871 h 3547"/>
                  <a:gd name="T82" fmla="*/ 3591 w 4343"/>
                  <a:gd name="T83" fmla="*/ 2931 h 3547"/>
                  <a:gd name="T84" fmla="*/ 3681 w 4343"/>
                  <a:gd name="T85" fmla="*/ 3006 h 3547"/>
                  <a:gd name="T86" fmla="*/ 3772 w 4343"/>
                  <a:gd name="T87" fmla="*/ 3081 h 3547"/>
                  <a:gd name="T88" fmla="*/ 3862 w 4343"/>
                  <a:gd name="T89" fmla="*/ 3157 h 3547"/>
                  <a:gd name="T90" fmla="*/ 3937 w 4343"/>
                  <a:gd name="T91" fmla="*/ 3217 h 3547"/>
                  <a:gd name="T92" fmla="*/ 4027 w 4343"/>
                  <a:gd name="T93" fmla="*/ 3292 h 3547"/>
                  <a:gd name="T94" fmla="*/ 4117 w 4343"/>
                  <a:gd name="T95" fmla="*/ 3367 h 3547"/>
                  <a:gd name="T96" fmla="*/ 4207 w 4343"/>
                  <a:gd name="T97" fmla="*/ 3427 h 3547"/>
                  <a:gd name="T98" fmla="*/ 4298 w 4343"/>
                  <a:gd name="T99" fmla="*/ 3502 h 3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43" h="3547">
                    <a:moveTo>
                      <a:pt x="0" y="0"/>
                    </a:moveTo>
                    <a:lnTo>
                      <a:pt x="30" y="30"/>
                    </a:lnTo>
                    <a:lnTo>
                      <a:pt x="75" y="60"/>
                    </a:lnTo>
                    <a:lnTo>
                      <a:pt x="120" y="105"/>
                    </a:lnTo>
                    <a:lnTo>
                      <a:pt x="166" y="135"/>
                    </a:lnTo>
                    <a:lnTo>
                      <a:pt x="211" y="165"/>
                    </a:lnTo>
                    <a:lnTo>
                      <a:pt x="256" y="210"/>
                    </a:lnTo>
                    <a:lnTo>
                      <a:pt x="301" y="240"/>
                    </a:lnTo>
                    <a:lnTo>
                      <a:pt x="346" y="270"/>
                    </a:lnTo>
                    <a:lnTo>
                      <a:pt x="391" y="315"/>
                    </a:lnTo>
                    <a:lnTo>
                      <a:pt x="421" y="345"/>
                    </a:lnTo>
                    <a:lnTo>
                      <a:pt x="466" y="376"/>
                    </a:lnTo>
                    <a:lnTo>
                      <a:pt x="511" y="421"/>
                    </a:lnTo>
                    <a:lnTo>
                      <a:pt x="556" y="451"/>
                    </a:lnTo>
                    <a:lnTo>
                      <a:pt x="601" y="496"/>
                    </a:lnTo>
                    <a:lnTo>
                      <a:pt x="646" y="526"/>
                    </a:lnTo>
                    <a:lnTo>
                      <a:pt x="691" y="556"/>
                    </a:lnTo>
                    <a:lnTo>
                      <a:pt x="736" y="601"/>
                    </a:lnTo>
                    <a:lnTo>
                      <a:pt x="782" y="631"/>
                    </a:lnTo>
                    <a:lnTo>
                      <a:pt x="812" y="661"/>
                    </a:lnTo>
                    <a:lnTo>
                      <a:pt x="857" y="706"/>
                    </a:lnTo>
                    <a:lnTo>
                      <a:pt x="902" y="736"/>
                    </a:lnTo>
                    <a:lnTo>
                      <a:pt x="947" y="766"/>
                    </a:lnTo>
                    <a:lnTo>
                      <a:pt x="992" y="811"/>
                    </a:lnTo>
                    <a:lnTo>
                      <a:pt x="1037" y="842"/>
                    </a:lnTo>
                    <a:lnTo>
                      <a:pt x="1082" y="887"/>
                    </a:lnTo>
                    <a:lnTo>
                      <a:pt x="1127" y="917"/>
                    </a:lnTo>
                    <a:lnTo>
                      <a:pt x="1172" y="947"/>
                    </a:lnTo>
                    <a:lnTo>
                      <a:pt x="1202" y="992"/>
                    </a:lnTo>
                    <a:lnTo>
                      <a:pt x="1247" y="1022"/>
                    </a:lnTo>
                    <a:lnTo>
                      <a:pt x="1292" y="1052"/>
                    </a:lnTo>
                    <a:lnTo>
                      <a:pt x="1338" y="1097"/>
                    </a:lnTo>
                    <a:lnTo>
                      <a:pt x="1383" y="1127"/>
                    </a:lnTo>
                    <a:lnTo>
                      <a:pt x="1428" y="1157"/>
                    </a:lnTo>
                    <a:lnTo>
                      <a:pt x="1473" y="1202"/>
                    </a:lnTo>
                    <a:lnTo>
                      <a:pt x="1518" y="1232"/>
                    </a:lnTo>
                    <a:lnTo>
                      <a:pt x="1563" y="1262"/>
                    </a:lnTo>
                    <a:lnTo>
                      <a:pt x="1593" y="1308"/>
                    </a:lnTo>
                    <a:lnTo>
                      <a:pt x="1638" y="1338"/>
                    </a:lnTo>
                    <a:lnTo>
                      <a:pt x="1683" y="1383"/>
                    </a:lnTo>
                    <a:lnTo>
                      <a:pt x="1728" y="1413"/>
                    </a:lnTo>
                    <a:lnTo>
                      <a:pt x="1773" y="1443"/>
                    </a:lnTo>
                    <a:lnTo>
                      <a:pt x="1818" y="1488"/>
                    </a:lnTo>
                    <a:lnTo>
                      <a:pt x="1863" y="1518"/>
                    </a:lnTo>
                    <a:lnTo>
                      <a:pt x="1908" y="1548"/>
                    </a:lnTo>
                    <a:lnTo>
                      <a:pt x="1954" y="1593"/>
                    </a:lnTo>
                    <a:lnTo>
                      <a:pt x="1984" y="1623"/>
                    </a:lnTo>
                    <a:lnTo>
                      <a:pt x="2029" y="1653"/>
                    </a:lnTo>
                    <a:lnTo>
                      <a:pt x="2074" y="1698"/>
                    </a:lnTo>
                    <a:lnTo>
                      <a:pt x="2119" y="1729"/>
                    </a:lnTo>
                    <a:lnTo>
                      <a:pt x="2164" y="1774"/>
                    </a:lnTo>
                    <a:lnTo>
                      <a:pt x="2209" y="1804"/>
                    </a:lnTo>
                    <a:lnTo>
                      <a:pt x="2254" y="1834"/>
                    </a:lnTo>
                    <a:lnTo>
                      <a:pt x="2299" y="1879"/>
                    </a:lnTo>
                    <a:lnTo>
                      <a:pt x="2344" y="1909"/>
                    </a:lnTo>
                    <a:lnTo>
                      <a:pt x="2374" y="1939"/>
                    </a:lnTo>
                    <a:lnTo>
                      <a:pt x="2419" y="1984"/>
                    </a:lnTo>
                    <a:lnTo>
                      <a:pt x="2464" y="2014"/>
                    </a:lnTo>
                    <a:lnTo>
                      <a:pt x="2509" y="2044"/>
                    </a:lnTo>
                    <a:lnTo>
                      <a:pt x="2555" y="2089"/>
                    </a:lnTo>
                    <a:lnTo>
                      <a:pt x="2600" y="2119"/>
                    </a:lnTo>
                    <a:lnTo>
                      <a:pt x="2645" y="2149"/>
                    </a:lnTo>
                    <a:lnTo>
                      <a:pt x="2690" y="2195"/>
                    </a:lnTo>
                    <a:lnTo>
                      <a:pt x="2735" y="2225"/>
                    </a:lnTo>
                    <a:lnTo>
                      <a:pt x="2765" y="2270"/>
                    </a:lnTo>
                    <a:lnTo>
                      <a:pt x="2810" y="2300"/>
                    </a:lnTo>
                    <a:lnTo>
                      <a:pt x="2855" y="2330"/>
                    </a:lnTo>
                    <a:lnTo>
                      <a:pt x="2900" y="2375"/>
                    </a:lnTo>
                    <a:lnTo>
                      <a:pt x="2945" y="2405"/>
                    </a:lnTo>
                    <a:lnTo>
                      <a:pt x="2990" y="2435"/>
                    </a:lnTo>
                    <a:lnTo>
                      <a:pt x="3035" y="2480"/>
                    </a:lnTo>
                    <a:lnTo>
                      <a:pt x="3080" y="2510"/>
                    </a:lnTo>
                    <a:lnTo>
                      <a:pt x="3126" y="2540"/>
                    </a:lnTo>
                    <a:lnTo>
                      <a:pt x="3156" y="2585"/>
                    </a:lnTo>
                    <a:lnTo>
                      <a:pt x="3201" y="2615"/>
                    </a:lnTo>
                    <a:lnTo>
                      <a:pt x="3246" y="2661"/>
                    </a:lnTo>
                    <a:lnTo>
                      <a:pt x="3291" y="2691"/>
                    </a:lnTo>
                    <a:lnTo>
                      <a:pt x="3336" y="2721"/>
                    </a:lnTo>
                    <a:lnTo>
                      <a:pt x="3381" y="2766"/>
                    </a:lnTo>
                    <a:lnTo>
                      <a:pt x="3426" y="2796"/>
                    </a:lnTo>
                    <a:lnTo>
                      <a:pt x="3471" y="2826"/>
                    </a:lnTo>
                    <a:lnTo>
                      <a:pt x="3516" y="2871"/>
                    </a:lnTo>
                    <a:lnTo>
                      <a:pt x="3546" y="2901"/>
                    </a:lnTo>
                    <a:lnTo>
                      <a:pt x="3591" y="2931"/>
                    </a:lnTo>
                    <a:lnTo>
                      <a:pt x="3636" y="2976"/>
                    </a:lnTo>
                    <a:lnTo>
                      <a:pt x="3681" y="3006"/>
                    </a:lnTo>
                    <a:lnTo>
                      <a:pt x="3727" y="3036"/>
                    </a:lnTo>
                    <a:lnTo>
                      <a:pt x="3772" y="3081"/>
                    </a:lnTo>
                    <a:lnTo>
                      <a:pt x="3817" y="3112"/>
                    </a:lnTo>
                    <a:lnTo>
                      <a:pt x="3862" y="3157"/>
                    </a:lnTo>
                    <a:lnTo>
                      <a:pt x="3907" y="3187"/>
                    </a:lnTo>
                    <a:lnTo>
                      <a:pt x="3937" y="3217"/>
                    </a:lnTo>
                    <a:lnTo>
                      <a:pt x="3982" y="3262"/>
                    </a:lnTo>
                    <a:lnTo>
                      <a:pt x="4027" y="3292"/>
                    </a:lnTo>
                    <a:lnTo>
                      <a:pt x="4072" y="3322"/>
                    </a:lnTo>
                    <a:lnTo>
                      <a:pt x="4117" y="3367"/>
                    </a:lnTo>
                    <a:lnTo>
                      <a:pt x="4162" y="3397"/>
                    </a:lnTo>
                    <a:lnTo>
                      <a:pt x="4207" y="3427"/>
                    </a:lnTo>
                    <a:lnTo>
                      <a:pt x="4252" y="3472"/>
                    </a:lnTo>
                    <a:lnTo>
                      <a:pt x="4298" y="3502"/>
                    </a:lnTo>
                    <a:lnTo>
                      <a:pt x="4343" y="3547"/>
                    </a:lnTo>
                  </a:path>
                </a:pathLst>
              </a:custGeom>
              <a:noFill/>
              <a:ln w="19050" cap="flat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9940" name="Object 68"/>
              <p:cNvGraphicFramePr>
                <a:graphicFrameLocks noChangeAspect="1"/>
              </p:cNvGraphicFramePr>
              <p:nvPr/>
            </p:nvGraphicFramePr>
            <p:xfrm>
              <a:off x="2870" y="2448"/>
              <a:ext cx="143" cy="1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388" name="Equation" r:id="rId25" imgW="215806" imgH="228501" progId="Equation.DSMT4">
                      <p:embed/>
                    </p:oleObj>
                  </mc:Choice>
                  <mc:Fallback>
                    <p:oleObj name="Equation" r:id="rId25" imgW="215806" imgH="228501" progId="Equation.DSMT4">
                      <p:embed/>
                      <p:pic>
                        <p:nvPicPr>
                          <p:cNvPr id="0" name="Picture 1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2448"/>
                            <a:ext cx="143" cy="1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9943" name="Text Box 71"/>
            <p:cNvSpPr txBox="1">
              <a:spLocks noChangeArrowheads="1"/>
            </p:cNvSpPr>
            <p:nvPr/>
          </p:nvSpPr>
          <p:spPr bwMode="auto">
            <a:xfrm>
              <a:off x="3651" y="2886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/>
                <a:t>图  </a:t>
              </a:r>
              <a:r>
                <a:rPr lang="en-US" altLang="zh-CN" sz="2400"/>
                <a:t>13 - 5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116013" y="627063"/>
            <a:ext cx="7042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三、函数项级数的一致收敛判别法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579438" y="1341438"/>
            <a:ext cx="8096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判别函数项级数的一致收敛性除了根据定义、柯西 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588963" y="1916113"/>
            <a:ext cx="804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准则或余项准则外</a:t>
            </a:r>
            <a:r>
              <a:rPr lang="en-US" altLang="zh-CN"/>
              <a:t>,  </a:t>
            </a:r>
            <a:r>
              <a:rPr lang="zh-CN" altLang="en-US"/>
              <a:t>有些级数还可以根据级数一般 </a:t>
            </a: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611188" y="2492375"/>
            <a:ext cx="3576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项的某些特性来判别</a:t>
            </a:r>
            <a:r>
              <a:rPr lang="en-US" altLang="zh-CN"/>
              <a:t>. 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611188" y="3054350"/>
            <a:ext cx="806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13.5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zh-CN" altLang="en-US" smtClean="0">
                <a:solidFill>
                  <a:srgbClr val="0000FF"/>
                </a:solidFill>
              </a:rPr>
              <a:t>魏斯特拉斯</a:t>
            </a:r>
            <a:r>
              <a:rPr lang="zh-CN" altLang="en-US">
                <a:solidFill>
                  <a:srgbClr val="0000FF"/>
                </a:solidFill>
              </a:rPr>
              <a:t>判别法，或优级数判别法</a:t>
            </a:r>
            <a:r>
              <a:rPr lang="en-US" altLang="zh-CN" dirty="0">
                <a:solidFill>
                  <a:srgbClr val="0000FF"/>
                </a:solidFill>
              </a:rPr>
              <a:t>) </a:t>
            </a:r>
          </a:p>
        </p:txBody>
      </p:sp>
      <p:grpSp>
        <p:nvGrpSpPr>
          <p:cNvPr id="80910" name="Group 14"/>
          <p:cNvGrpSpPr>
            <a:grpSpLocks/>
          </p:cNvGrpSpPr>
          <p:nvPr/>
        </p:nvGrpSpPr>
        <p:grpSpPr bwMode="auto">
          <a:xfrm>
            <a:off x="611188" y="3644900"/>
            <a:ext cx="8132762" cy="576263"/>
            <a:chOff x="567" y="3294"/>
            <a:chExt cx="5123" cy="363"/>
          </a:xfrm>
        </p:grpSpPr>
        <p:graphicFrame>
          <p:nvGraphicFramePr>
            <p:cNvPr id="80906" name="Object 10"/>
            <p:cNvGraphicFramePr>
              <a:graphicFrameLocks noChangeAspect="1"/>
            </p:cNvGraphicFramePr>
            <p:nvPr/>
          </p:nvGraphicFramePr>
          <p:xfrm>
            <a:off x="1960" y="3339"/>
            <a:ext cx="259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99" name="Equation" r:id="rId3" imgW="4127500" imgH="508000" progId="Equation.DSMT4">
                    <p:embed/>
                  </p:oleObj>
                </mc:Choice>
                <mc:Fallback>
                  <p:oleObj name="Equation" r:id="rId3" imgW="4127500" imgH="5080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" y="3339"/>
                          <a:ext cx="259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5" name="Object 9"/>
            <p:cNvGraphicFramePr>
              <a:graphicFrameLocks noChangeAspect="1"/>
            </p:cNvGraphicFramePr>
            <p:nvPr/>
          </p:nvGraphicFramePr>
          <p:xfrm>
            <a:off x="4542" y="3339"/>
            <a:ext cx="60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00" name="Equation" r:id="rId5" imgW="965200" imgH="508000" progId="Equation.DSMT4">
                    <p:embed/>
                  </p:oleObj>
                </mc:Choice>
                <mc:Fallback>
                  <p:oleObj name="Equation" r:id="rId5" imgW="965200" imgH="5080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2" y="3339"/>
                          <a:ext cx="606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07" name="Rectangle 11"/>
            <p:cNvSpPr>
              <a:spLocks noChangeArrowheads="1"/>
            </p:cNvSpPr>
            <p:nvPr/>
          </p:nvSpPr>
          <p:spPr bwMode="auto">
            <a:xfrm>
              <a:off x="567" y="3294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设函数项级数</a:t>
              </a:r>
              <a:endParaRPr lang="zh-CN" altLang="en-US" sz="2400" b="0"/>
            </a:p>
          </p:txBody>
        </p:sp>
        <p:sp>
          <p:nvSpPr>
            <p:cNvPr id="80909" name="Rectangle 13"/>
            <p:cNvSpPr>
              <a:spLocks noChangeArrowheads="1"/>
            </p:cNvSpPr>
            <p:nvPr/>
          </p:nvSpPr>
          <p:spPr bwMode="auto">
            <a:xfrm>
              <a:off x="5104" y="3294"/>
              <a:ext cx="5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为收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80914" name="Group 18"/>
          <p:cNvGrpSpPr>
            <a:grpSpLocks/>
          </p:cNvGrpSpPr>
          <p:nvPr/>
        </p:nvGrpSpPr>
        <p:grpSpPr bwMode="auto">
          <a:xfrm>
            <a:off x="611188" y="4278313"/>
            <a:ext cx="5343525" cy="519112"/>
            <a:chOff x="385" y="3103"/>
            <a:chExt cx="3366" cy="327"/>
          </a:xfrm>
        </p:grpSpPr>
        <p:sp>
          <p:nvSpPr>
            <p:cNvPr id="80912" name="Rectangle 16"/>
            <p:cNvSpPr>
              <a:spLocks noChangeArrowheads="1"/>
            </p:cNvSpPr>
            <p:nvPr/>
          </p:nvSpPr>
          <p:spPr bwMode="auto">
            <a:xfrm>
              <a:off x="385" y="3103"/>
              <a:ext cx="1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敛的正项级数，</a:t>
              </a:r>
              <a:endParaRPr lang="zh-CN" altLang="en-US" sz="2400" b="0"/>
            </a:p>
          </p:txBody>
        </p:sp>
        <p:graphicFrame>
          <p:nvGraphicFramePr>
            <p:cNvPr id="80911" name="Object 15"/>
            <p:cNvGraphicFramePr>
              <a:graphicFrameLocks noChangeAspect="1"/>
            </p:cNvGraphicFramePr>
            <p:nvPr/>
          </p:nvGraphicFramePr>
          <p:xfrm>
            <a:off x="1927" y="3158"/>
            <a:ext cx="182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01" name="Equation" r:id="rId7" imgW="2895600" imgH="431800" progId="Equation.DSMT4">
                    <p:embed/>
                  </p:oleObj>
                </mc:Choice>
                <mc:Fallback>
                  <p:oleObj name="Equation" r:id="rId7" imgW="2895600" imgH="43180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3158"/>
                          <a:ext cx="182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915" name="Object 19"/>
          <p:cNvGraphicFramePr>
            <a:graphicFrameLocks noChangeAspect="1"/>
          </p:cNvGraphicFramePr>
          <p:nvPr/>
        </p:nvGraphicFramePr>
        <p:xfrm>
          <a:off x="2246313" y="4945063"/>
          <a:ext cx="6286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2" name="Equation" r:id="rId9" imgW="6286500" imgH="431800" progId="Equation.DSMT4">
                  <p:embed/>
                </p:oleObj>
              </mc:Choice>
              <mc:Fallback>
                <p:oleObj name="Equation" r:id="rId9" imgW="6286500" imgH="4318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4945063"/>
                        <a:ext cx="62865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7" name="Object 21"/>
          <p:cNvGraphicFramePr>
            <a:graphicFrameLocks noChangeAspect="1"/>
          </p:cNvGraphicFramePr>
          <p:nvPr/>
        </p:nvGraphicFramePr>
        <p:xfrm>
          <a:off x="696913" y="5588000"/>
          <a:ext cx="62388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03" name="Equation" r:id="rId11" imgW="6235700" imgH="508000" progId="Equation.DSMT4">
                  <p:embed/>
                </p:oleObj>
              </mc:Choice>
              <mc:Fallback>
                <p:oleObj name="Equation" r:id="rId11" imgW="6235700" imgH="5080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5588000"/>
                        <a:ext cx="62388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5" name="Group 25"/>
          <p:cNvGrpSpPr>
            <a:grpSpLocks/>
          </p:cNvGrpSpPr>
          <p:nvPr/>
        </p:nvGrpSpPr>
        <p:grpSpPr bwMode="auto">
          <a:xfrm>
            <a:off x="641350" y="549275"/>
            <a:ext cx="7889875" cy="550863"/>
            <a:chOff x="404" y="346"/>
            <a:chExt cx="4970" cy="347"/>
          </a:xfrm>
        </p:grpSpPr>
        <p:sp>
          <p:nvSpPr>
            <p:cNvPr id="81925" name="Rectangle 5"/>
            <p:cNvSpPr>
              <a:spLocks noChangeArrowheads="1"/>
            </p:cNvSpPr>
            <p:nvPr/>
          </p:nvSpPr>
          <p:spPr bwMode="auto">
            <a:xfrm>
              <a:off x="404" y="346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证</a:t>
              </a:r>
              <a:r>
                <a:rPr lang="zh-CN" altLang="en-US"/>
                <a:t> </a:t>
              </a:r>
              <a:endParaRPr lang="zh-CN" altLang="en-US" sz="2400" b="0"/>
            </a:p>
          </p:txBody>
        </p:sp>
        <p:graphicFrame>
          <p:nvGraphicFramePr>
            <p:cNvPr id="81924" name="Object 4"/>
            <p:cNvGraphicFramePr>
              <a:graphicFrameLocks noChangeAspect="1"/>
            </p:cNvGraphicFramePr>
            <p:nvPr/>
          </p:nvGraphicFramePr>
          <p:xfrm>
            <a:off x="766" y="375"/>
            <a:ext cx="460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99" name="Equation" r:id="rId3" imgW="7315200" imgH="508000" progId="Equation.DSMT4">
                    <p:embed/>
                  </p:oleObj>
                </mc:Choice>
                <mc:Fallback>
                  <p:oleObj name="Equation" r:id="rId3" imgW="7315200" imgH="5080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" y="375"/>
                          <a:ext cx="460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930" name="Group 10"/>
          <p:cNvGrpSpPr>
            <a:grpSpLocks/>
          </p:cNvGrpSpPr>
          <p:nvPr/>
        </p:nvGrpSpPr>
        <p:grpSpPr bwMode="auto">
          <a:xfrm>
            <a:off x="565150" y="1203325"/>
            <a:ext cx="7923213" cy="534988"/>
            <a:chOff x="295" y="3148"/>
            <a:chExt cx="4991" cy="337"/>
          </a:xfrm>
        </p:grpSpPr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2154" y="3148"/>
              <a:ext cx="3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存在某正整数</a:t>
              </a:r>
              <a:r>
                <a:rPr lang="en-US" altLang="zh-CN" i="1"/>
                <a:t>N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使得当 </a:t>
              </a:r>
              <a:r>
                <a:rPr lang="en-US" altLang="zh-CN" i="1"/>
                <a:t>n </a:t>
              </a:r>
              <a:r>
                <a:rPr lang="en-US" altLang="zh-CN">
                  <a:cs typeface="Times New Roman" panose="02020603050405020304" pitchFamily="18" charset="0"/>
                  <a:sym typeface="Math1" pitchFamily="2" charset="2"/>
                </a:rPr>
                <a:t>&gt; </a:t>
              </a:r>
              <a:r>
                <a:rPr lang="en-US" altLang="zh-CN" i="1"/>
                <a:t>N</a:t>
              </a:r>
              <a:r>
                <a:rPr lang="en-US" altLang="zh-CN" sz="1100">
                  <a:cs typeface="Times New Roman" panose="02020603050405020304" pitchFamily="18" charset="0"/>
                  <a:sym typeface="Math1" pitchFamily="2" charset="2"/>
                </a:rPr>
                <a:t> </a:t>
              </a:r>
              <a:endParaRPr lang="en-US" altLang="zh-CN">
                <a:cs typeface="Times New Roman" panose="02020603050405020304" pitchFamily="18" charset="0"/>
                <a:sym typeface="Math1" pitchFamily="2" charset="2"/>
              </a:endParaRPr>
            </a:p>
          </p:txBody>
        </p:sp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295" y="3158"/>
              <a:ext cx="18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西准则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任给正数</a:t>
              </a:r>
              <a:endParaRPr lang="zh-CN" altLang="en-US" sz="2400" b="0"/>
            </a:p>
          </p:txBody>
        </p:sp>
        <p:graphicFrame>
          <p:nvGraphicFramePr>
            <p:cNvPr id="81927" name="Object 7"/>
            <p:cNvGraphicFramePr>
              <a:graphicFrameLocks noChangeAspect="1"/>
            </p:cNvGraphicFramePr>
            <p:nvPr/>
          </p:nvGraphicFramePr>
          <p:xfrm>
            <a:off x="2056" y="3249"/>
            <a:ext cx="14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00" name="Equation" r:id="rId5" imgW="228600" imgH="241300" progId="Equation.DSMT4">
                    <p:embed/>
                  </p:oleObj>
                </mc:Choice>
                <mc:Fallback>
                  <p:oleObj name="Equation" r:id="rId5" imgW="228600" imgH="2413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6" y="3249"/>
                          <a:ext cx="14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611188" y="1820863"/>
            <a:ext cx="3217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及任何正整数 </a:t>
            </a:r>
            <a:r>
              <a:rPr lang="en-US" altLang="zh-CN" i="1"/>
              <a:t>p</a:t>
            </a:r>
            <a:r>
              <a:rPr lang="en-US" altLang="zh-CN"/>
              <a:t>, </a:t>
            </a:r>
            <a:r>
              <a:rPr lang="zh-CN" altLang="en-US"/>
              <a:t>有 </a:t>
            </a:r>
          </a:p>
        </p:txBody>
      </p:sp>
      <p:graphicFrame>
        <p:nvGraphicFramePr>
          <p:cNvPr id="81932" name="Object 12"/>
          <p:cNvGraphicFramePr>
            <a:graphicFrameLocks noChangeAspect="1"/>
          </p:cNvGraphicFramePr>
          <p:nvPr/>
        </p:nvGraphicFramePr>
        <p:xfrm>
          <a:off x="1908175" y="2438400"/>
          <a:ext cx="60864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1" name="Equation" r:id="rId7" imgW="6083300" imgH="482600" progId="Equation.DSMT4">
                  <p:embed/>
                </p:oleObj>
              </mc:Choice>
              <mc:Fallback>
                <p:oleObj name="Equation" r:id="rId7" imgW="6083300" imgH="4826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438400"/>
                        <a:ext cx="60864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4" name="Object 14"/>
          <p:cNvGraphicFramePr>
            <a:graphicFrameLocks noChangeAspect="1"/>
          </p:cNvGraphicFramePr>
          <p:nvPr/>
        </p:nvGraphicFramePr>
        <p:xfrm>
          <a:off x="685800" y="3086100"/>
          <a:ext cx="4127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2" name="Equation" r:id="rId9" imgW="4127500" imgH="431800" progId="Equation.DSMT4">
                  <p:embed/>
                </p:oleObj>
              </mc:Choice>
              <mc:Fallback>
                <p:oleObj name="Equation" r:id="rId9" imgW="4127500" imgH="4318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86100"/>
                        <a:ext cx="41275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6" name="Object 16"/>
          <p:cNvGraphicFramePr>
            <a:graphicFrameLocks noChangeAspect="1"/>
          </p:cNvGraphicFramePr>
          <p:nvPr/>
        </p:nvGraphicFramePr>
        <p:xfrm>
          <a:off x="1331913" y="3703638"/>
          <a:ext cx="7134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3" name="Equation" r:id="rId11" imgW="7137400" imgH="482600" progId="Equation.DSMT4">
                  <p:embed/>
                </p:oleObj>
              </mc:Choice>
              <mc:Fallback>
                <p:oleObj name="Equation" r:id="rId11" imgW="7137400" imgH="4826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03638"/>
                        <a:ext cx="71342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44" name="Group 24"/>
          <p:cNvGrpSpPr>
            <a:grpSpLocks/>
          </p:cNvGrpSpPr>
          <p:nvPr/>
        </p:nvGrpSpPr>
        <p:grpSpPr bwMode="auto">
          <a:xfrm>
            <a:off x="596900" y="5041900"/>
            <a:ext cx="7920038" cy="533400"/>
            <a:chOff x="376" y="3094"/>
            <a:chExt cx="4989" cy="336"/>
          </a:xfrm>
        </p:grpSpPr>
        <p:sp>
          <p:nvSpPr>
            <p:cNvPr id="81939" name="Rectangle 19"/>
            <p:cNvSpPr>
              <a:spLocks noChangeArrowheads="1"/>
            </p:cNvSpPr>
            <p:nvPr/>
          </p:nvSpPr>
          <p:spPr bwMode="auto">
            <a:xfrm>
              <a:off x="376" y="3094"/>
              <a:ext cx="4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根据函数项级数一致收敛的柯西准则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级数</a:t>
              </a:r>
              <a:endParaRPr lang="zh-CN" altLang="en-US" sz="2400" b="0"/>
            </a:p>
          </p:txBody>
        </p:sp>
        <p:graphicFrame>
          <p:nvGraphicFramePr>
            <p:cNvPr id="81938" name="Object 18"/>
            <p:cNvGraphicFramePr>
              <a:graphicFrameLocks noChangeAspect="1"/>
            </p:cNvGraphicFramePr>
            <p:nvPr/>
          </p:nvGraphicFramePr>
          <p:xfrm>
            <a:off x="4567" y="3112"/>
            <a:ext cx="79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04" name="Equation" r:id="rId13" imgW="1270000" imgH="508000" progId="Equation.DSMT4">
                    <p:embed/>
                  </p:oleObj>
                </mc:Choice>
                <mc:Fallback>
                  <p:oleObj name="Equation" r:id="rId13" imgW="1270000" imgH="5080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7" y="3112"/>
                          <a:ext cx="79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42" name="Rectangle 22"/>
          <p:cNvSpPr>
            <a:spLocks noChangeArrowheads="1"/>
          </p:cNvSpPr>
          <p:nvPr/>
        </p:nvSpPr>
        <p:spPr bwMode="auto">
          <a:xfrm>
            <a:off x="619125" y="5646738"/>
            <a:ext cx="2940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在 </a:t>
            </a:r>
            <a:r>
              <a:rPr lang="en-US" altLang="zh-CN" i="1"/>
              <a:t>D </a:t>
            </a:r>
            <a:r>
              <a:rPr lang="zh-CN" altLang="en-US"/>
              <a:t>上一致收敛</a:t>
            </a:r>
            <a:r>
              <a:rPr lang="en-US" altLang="zh-CN"/>
              <a:t>. </a:t>
            </a:r>
          </a:p>
        </p:txBody>
      </p:sp>
      <p:graphicFrame>
        <p:nvGraphicFramePr>
          <p:cNvPr id="81946" name="Object 26"/>
          <p:cNvGraphicFramePr>
            <a:graphicFrameLocks noChangeAspect="1"/>
          </p:cNvGraphicFramePr>
          <p:nvPr/>
        </p:nvGraphicFramePr>
        <p:xfrm>
          <a:off x="4586288" y="4371975"/>
          <a:ext cx="3441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5" name="Equation" r:id="rId15" imgW="3441700" imgH="482600" progId="Equation.DSMT4">
                  <p:embed/>
                </p:oleObj>
              </mc:Choice>
              <mc:Fallback>
                <p:oleObj name="Equation" r:id="rId15" imgW="3441700" imgH="4826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4371975"/>
                        <a:ext cx="3441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603250" y="547222"/>
            <a:ext cx="27077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FF"/>
                </a:solidFill>
              </a:rPr>
              <a:t>例</a:t>
            </a:r>
            <a:r>
              <a:rPr lang="en-US" altLang="zh-CN" sz="2800" dirty="0" smtClean="0">
                <a:solidFill>
                  <a:srgbClr val="0000FF"/>
                </a:solidFill>
              </a:rPr>
              <a:t>5</a:t>
            </a:r>
            <a:r>
              <a:rPr lang="en-US" altLang="zh-CN" sz="2800" dirty="0" smtClean="0"/>
              <a:t>  </a:t>
            </a:r>
            <a:r>
              <a:rPr lang="zh-CN" altLang="en-US" sz="2800" dirty="0"/>
              <a:t>函数项级数</a:t>
            </a:r>
          </a:p>
        </p:txBody>
      </p:sp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3190875" y="1068388"/>
          <a:ext cx="32385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1" name="Equation" r:id="rId3" imgW="3238500" imgH="850900" progId="Equation.DSMT4">
                  <p:embed/>
                </p:oleObj>
              </mc:Choice>
              <mc:Fallback>
                <p:oleObj name="Equation" r:id="rId3" imgW="3238500" imgH="8509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1068388"/>
                        <a:ext cx="32385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687388" y="2062163"/>
          <a:ext cx="7797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2" name="Equation" r:id="rId5" imgW="7797800" imgH="444500" progId="Equation.DSMT4">
                  <p:embed/>
                </p:oleObj>
              </mc:Choice>
              <mc:Fallback>
                <p:oleObj name="Equation" r:id="rId5" imgW="7797800" imgH="4445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062163"/>
                        <a:ext cx="77978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2603500" y="2701925"/>
          <a:ext cx="42005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3" name="Equation" r:id="rId7" imgW="4203700" imgH="939800" progId="Equation.DSMT4">
                  <p:embed/>
                </p:oleObj>
              </mc:Choice>
              <mc:Fallback>
                <p:oleObj name="Equation" r:id="rId7" imgW="4203700" imgH="9398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2701925"/>
                        <a:ext cx="42005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Object 11"/>
          <p:cNvGraphicFramePr>
            <a:graphicFrameLocks noChangeAspect="1"/>
          </p:cNvGraphicFramePr>
          <p:nvPr/>
        </p:nvGraphicFramePr>
        <p:xfrm>
          <a:off x="684213" y="3733800"/>
          <a:ext cx="43053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4" name="Equation" r:id="rId9" imgW="4305300" imgH="850900" progId="Equation.DSMT4">
                  <p:embed/>
                </p:oleObj>
              </mc:Choice>
              <mc:Fallback>
                <p:oleObj name="Equation" r:id="rId9" imgW="4305300" imgH="8509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33800"/>
                        <a:ext cx="43053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60" name="Group 16"/>
          <p:cNvGrpSpPr>
            <a:grpSpLocks/>
          </p:cNvGrpSpPr>
          <p:nvPr/>
        </p:nvGrpSpPr>
        <p:grpSpPr bwMode="auto">
          <a:xfrm>
            <a:off x="584200" y="4652963"/>
            <a:ext cx="7983538" cy="574675"/>
            <a:chOff x="295" y="3113"/>
            <a:chExt cx="5029" cy="362"/>
          </a:xfrm>
        </p:grpSpPr>
        <p:sp>
          <p:nvSpPr>
            <p:cNvPr id="82958" name="Rectangle 14"/>
            <p:cNvSpPr>
              <a:spLocks noChangeArrowheads="1"/>
            </p:cNvSpPr>
            <p:nvPr/>
          </p:nvSpPr>
          <p:spPr bwMode="auto">
            <a:xfrm>
              <a:off x="295" y="3113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当级数</a:t>
              </a:r>
              <a:endParaRPr lang="zh-CN" altLang="en-US" sz="2400" b="0"/>
            </a:p>
          </p:txBody>
        </p:sp>
        <p:graphicFrame>
          <p:nvGraphicFramePr>
            <p:cNvPr id="82957" name="Object 13"/>
            <p:cNvGraphicFramePr>
              <a:graphicFrameLocks noChangeAspect="1"/>
            </p:cNvGraphicFramePr>
            <p:nvPr/>
          </p:nvGraphicFramePr>
          <p:xfrm>
            <a:off x="1046" y="3157"/>
            <a:ext cx="330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25" name="Equation" r:id="rId11" imgW="5245100" imgH="508000" progId="Equation.DSMT4">
                    <p:embed/>
                  </p:oleObj>
                </mc:Choice>
                <mc:Fallback>
                  <p:oleObj name="Equation" r:id="rId11" imgW="5245100" imgH="5080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6" y="3157"/>
                          <a:ext cx="3302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9" name="Rectangle 15"/>
            <p:cNvSpPr>
              <a:spLocks noChangeArrowheads="1"/>
            </p:cNvSpPr>
            <p:nvPr/>
          </p:nvSpPr>
          <p:spPr bwMode="auto">
            <a:xfrm>
              <a:off x="4286" y="3113"/>
              <a:ext cx="10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上成立关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82968" name="Group 24"/>
          <p:cNvGrpSpPr>
            <a:grpSpLocks/>
          </p:cNvGrpSpPr>
          <p:nvPr/>
        </p:nvGrpSpPr>
        <p:grpSpPr bwMode="auto">
          <a:xfrm>
            <a:off x="619125" y="5402263"/>
            <a:ext cx="7977188" cy="547687"/>
            <a:chOff x="390" y="3385"/>
            <a:chExt cx="5025" cy="345"/>
          </a:xfrm>
        </p:grpSpPr>
        <p:graphicFrame>
          <p:nvGraphicFramePr>
            <p:cNvPr id="82962" name="Object 18"/>
            <p:cNvGraphicFramePr>
              <a:graphicFrameLocks noChangeAspect="1"/>
            </p:cNvGraphicFramePr>
            <p:nvPr/>
          </p:nvGraphicFramePr>
          <p:xfrm>
            <a:off x="2592" y="3412"/>
            <a:ext cx="60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26" name="Equation" r:id="rId13" imgW="965200" imgH="508000" progId="Equation.DSMT4">
                    <p:embed/>
                  </p:oleObj>
                </mc:Choice>
                <mc:Fallback>
                  <p:oleObj name="Equation" r:id="rId13" imgW="965200" imgH="5080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412"/>
                          <a:ext cx="606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1" name="Object 17"/>
            <p:cNvGraphicFramePr>
              <a:graphicFrameLocks noChangeAspect="1"/>
            </p:cNvGraphicFramePr>
            <p:nvPr/>
          </p:nvGraphicFramePr>
          <p:xfrm>
            <a:off x="3923" y="3463"/>
            <a:ext cx="4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27" name="Equation" r:id="rId15" imgW="723586" imgH="380835" progId="Equation.DSMT4">
                    <p:embed/>
                  </p:oleObj>
                </mc:Choice>
                <mc:Fallback>
                  <p:oleObj name="Equation" r:id="rId15" imgW="723586" imgH="380835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3463"/>
                          <a:ext cx="45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63" name="Rectangle 19"/>
            <p:cNvSpPr>
              <a:spLocks noChangeArrowheads="1"/>
            </p:cNvSpPr>
            <p:nvPr/>
          </p:nvSpPr>
          <p:spPr bwMode="auto">
            <a:xfrm>
              <a:off x="390" y="3385"/>
              <a:ext cx="2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系式</a:t>
              </a:r>
              <a:r>
                <a:rPr lang="en-US" altLang="zh-CN">
                  <a:cs typeface="Times New Roman" panose="02020603050405020304" pitchFamily="18" charset="0"/>
                </a:rPr>
                <a:t>(</a:t>
              </a:r>
              <a:r>
                <a:rPr lang="en-US" altLang="zh-CN"/>
                <a:t>13)</a:t>
              </a:r>
              <a:r>
                <a:rPr lang="zh-CN" altLang="en-US"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则称级数</a:t>
              </a:r>
              <a:endParaRPr lang="zh-CN" altLang="en-US" sz="2400" b="0"/>
            </a:p>
          </p:txBody>
        </p:sp>
        <p:sp>
          <p:nvSpPr>
            <p:cNvPr id="82964" name="Rectangle 20"/>
            <p:cNvSpPr>
              <a:spLocks noChangeArrowheads="1"/>
            </p:cNvSpPr>
            <p:nvPr/>
          </p:nvSpPr>
          <p:spPr bwMode="auto">
            <a:xfrm>
              <a:off x="3152" y="3385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在区间</a:t>
              </a:r>
              <a:endParaRPr lang="zh-CN" altLang="en-US" sz="2400" b="0"/>
            </a:p>
          </p:txBody>
        </p:sp>
        <p:sp>
          <p:nvSpPr>
            <p:cNvPr id="82965" name="Rectangle 21"/>
            <p:cNvSpPr>
              <a:spLocks noChangeArrowheads="1"/>
            </p:cNvSpPr>
            <p:nvPr/>
          </p:nvSpPr>
          <p:spPr bwMode="auto">
            <a:xfrm>
              <a:off x="4377" y="3385"/>
              <a:ext cx="10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上优于级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86" name="Group 18"/>
          <p:cNvGrpSpPr>
            <a:grpSpLocks/>
          </p:cNvGrpSpPr>
          <p:nvPr/>
        </p:nvGrpSpPr>
        <p:grpSpPr bwMode="auto">
          <a:xfrm>
            <a:off x="622300" y="577850"/>
            <a:ext cx="7920038" cy="547688"/>
            <a:chOff x="392" y="364"/>
            <a:chExt cx="4989" cy="345"/>
          </a:xfrm>
        </p:grpSpPr>
        <p:graphicFrame>
          <p:nvGraphicFramePr>
            <p:cNvPr id="83973" name="Object 5"/>
            <p:cNvGraphicFramePr>
              <a:graphicFrameLocks noChangeAspect="1"/>
            </p:cNvGraphicFramePr>
            <p:nvPr/>
          </p:nvGraphicFramePr>
          <p:xfrm>
            <a:off x="682" y="391"/>
            <a:ext cx="79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32" name="Equation" r:id="rId3" imgW="1270000" imgH="508000" progId="Equation.DSMT4">
                    <p:embed/>
                  </p:oleObj>
                </mc:Choice>
                <mc:Fallback>
                  <p:oleObj name="Equation" r:id="rId3" imgW="1270000" imgH="5080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2" y="391"/>
                          <a:ext cx="79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72" name="Object 4"/>
            <p:cNvGraphicFramePr>
              <a:graphicFrameLocks noChangeAspect="1"/>
            </p:cNvGraphicFramePr>
            <p:nvPr/>
          </p:nvGraphicFramePr>
          <p:xfrm>
            <a:off x="2132" y="390"/>
            <a:ext cx="175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33" name="Equation" r:id="rId5" imgW="2781300" imgH="508000" progId="Equation.DSMT4">
                    <p:embed/>
                  </p:oleObj>
                </mc:Choice>
                <mc:Fallback>
                  <p:oleObj name="Equation" r:id="rId5" imgW="2781300" imgH="5080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2" y="390"/>
                          <a:ext cx="1752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4" name="Rectangle 6"/>
            <p:cNvSpPr>
              <a:spLocks noChangeArrowheads="1"/>
            </p:cNvSpPr>
            <p:nvPr/>
          </p:nvSpPr>
          <p:spPr bwMode="auto">
            <a:xfrm>
              <a:off x="392" y="36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数</a:t>
              </a:r>
              <a:endParaRPr lang="zh-CN" altLang="en-US" sz="2400" b="0"/>
            </a:p>
          </p:txBody>
        </p:sp>
        <p:sp>
          <p:nvSpPr>
            <p:cNvPr id="83975" name="Rectangle 7"/>
            <p:cNvSpPr>
              <a:spLocks noChangeArrowheads="1"/>
            </p:cNvSpPr>
            <p:nvPr/>
          </p:nvSpPr>
          <p:spPr bwMode="auto">
            <a:xfrm>
              <a:off x="1415" y="364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或称</a:t>
              </a:r>
              <a:endParaRPr lang="zh-CN" altLang="en-US" sz="2400" b="0"/>
            </a:p>
          </p:txBody>
        </p:sp>
        <p:sp>
          <p:nvSpPr>
            <p:cNvPr id="83976" name="Rectangle 8"/>
            <p:cNvSpPr>
              <a:spLocks noChangeArrowheads="1"/>
            </p:cNvSpPr>
            <p:nvPr/>
          </p:nvSpPr>
          <p:spPr bwMode="auto">
            <a:xfrm>
              <a:off x="3781" y="381"/>
              <a:ext cx="1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</a:t>
              </a:r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优级数</a:t>
              </a:r>
              <a:r>
                <a:rPr lang="en-US" altLang="zh-CN">
                  <a:solidFill>
                    <a:srgbClr val="0000FF"/>
                  </a:solidFill>
                </a:rPr>
                <a:t>.</a:t>
              </a:r>
              <a:r>
                <a:rPr lang="en-US" altLang="zh-CN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优级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625475" y="1225550"/>
            <a:ext cx="4338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数判别法也称为</a:t>
            </a:r>
            <a:r>
              <a:rPr lang="en-US" altLang="zh-CN" i="1">
                <a:solidFill>
                  <a:srgbClr val="0000FF"/>
                </a:solidFill>
              </a:rPr>
              <a:t>M </a:t>
            </a:r>
            <a:r>
              <a:rPr lang="zh-CN" altLang="en-US">
                <a:solidFill>
                  <a:srgbClr val="0000FF"/>
                </a:solidFill>
              </a:rPr>
              <a:t>判别法</a:t>
            </a:r>
            <a:r>
              <a:rPr lang="en-US" altLang="zh-CN"/>
              <a:t>. </a:t>
            </a: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611188" y="1844675"/>
            <a:ext cx="8010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利用阿贝尔分部求和公式</a:t>
            </a:r>
            <a:r>
              <a:rPr lang="en-US" altLang="zh-CN"/>
              <a:t>(</a:t>
            </a:r>
            <a:r>
              <a:rPr lang="zh-CN" altLang="en-US"/>
              <a:t>第十二章</a:t>
            </a:r>
            <a:r>
              <a:rPr lang="en-US" altLang="zh-CN"/>
              <a:t>§3</a:t>
            </a:r>
            <a:r>
              <a:rPr lang="zh-CN" altLang="en-US"/>
              <a:t>的引理</a:t>
            </a:r>
            <a:r>
              <a:rPr lang="en-US" altLang="zh-CN"/>
              <a:t>), </a:t>
            </a:r>
            <a:r>
              <a:rPr lang="zh-CN" altLang="en-US"/>
              <a:t>可 </a:t>
            </a:r>
          </a:p>
        </p:txBody>
      </p:sp>
      <p:sp>
        <p:nvSpPr>
          <p:cNvPr id="83980" name="Rectangle 12"/>
          <p:cNvSpPr>
            <a:spLocks noChangeArrowheads="1"/>
          </p:cNvSpPr>
          <p:nvPr/>
        </p:nvSpPr>
        <p:spPr bwMode="auto">
          <a:xfrm>
            <a:off x="582613" y="2454275"/>
            <a:ext cx="813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以得到与数项级数相似的判别函数项级数一致收敛 </a:t>
            </a: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596900" y="3068638"/>
            <a:ext cx="5719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的阿贝尔判别法和狄利克雷判别法</a:t>
            </a:r>
            <a:r>
              <a:rPr lang="en-US" altLang="zh-CN"/>
              <a:t>. </a:t>
            </a:r>
          </a:p>
        </p:txBody>
      </p:sp>
      <p:sp>
        <p:nvSpPr>
          <p:cNvPr id="83982" name="Rectangle 14"/>
          <p:cNvSpPr>
            <a:spLocks noChangeArrowheads="1"/>
          </p:cNvSpPr>
          <p:nvPr/>
        </p:nvSpPr>
        <p:spPr bwMode="auto">
          <a:xfrm>
            <a:off x="611188" y="3687763"/>
            <a:ext cx="3894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设有定义在区间</a:t>
            </a:r>
            <a:r>
              <a:rPr lang="en-US" altLang="zh-CN" sz="2800" i="1"/>
              <a:t>I</a:t>
            </a:r>
            <a:r>
              <a:rPr lang="zh-CN" altLang="en-US" sz="2800"/>
              <a:t>上形如</a:t>
            </a:r>
          </a:p>
        </p:txBody>
      </p:sp>
      <p:graphicFrame>
        <p:nvGraphicFramePr>
          <p:cNvPr id="83983" name="Object 15"/>
          <p:cNvGraphicFramePr>
            <a:graphicFrameLocks noChangeAspect="1"/>
          </p:cNvGraphicFramePr>
          <p:nvPr/>
        </p:nvGraphicFramePr>
        <p:xfrm>
          <a:off x="1054100" y="4364038"/>
          <a:ext cx="63976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4" name="Equation" r:id="rId7" imgW="6400800" imgH="508000" progId="Equation.DSMT4">
                  <p:embed/>
                </p:oleObj>
              </mc:Choice>
              <mc:Fallback>
                <p:oleObj name="Equation" r:id="rId7" imgW="6400800" imgH="5080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4364038"/>
                        <a:ext cx="63976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5" name="Rectangle 17"/>
          <p:cNvSpPr>
            <a:spLocks noChangeArrowheads="1"/>
          </p:cNvSpPr>
          <p:nvPr/>
        </p:nvSpPr>
        <p:spPr bwMode="auto">
          <a:xfrm>
            <a:off x="582613" y="5487988"/>
            <a:ext cx="4646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的函数项级数</a:t>
            </a:r>
            <a:r>
              <a:rPr lang="en-US" altLang="zh-CN" sz="2800"/>
              <a:t>. </a:t>
            </a:r>
            <a:r>
              <a:rPr lang="zh-CN" altLang="en-US" sz="2800"/>
              <a:t>对级数</a:t>
            </a:r>
            <a:r>
              <a:rPr lang="en-US" altLang="zh-CN" sz="2800"/>
              <a:t>(14)</a:t>
            </a:r>
            <a:r>
              <a:rPr lang="zh-CN" altLang="en-US" sz="2800"/>
              <a:t>有</a:t>
            </a:r>
            <a:r>
              <a:rPr lang="en-US" altLang="zh-CN" sz="2800"/>
              <a:t>:</a:t>
            </a:r>
          </a:p>
        </p:txBody>
      </p:sp>
      <p:graphicFrame>
        <p:nvGraphicFramePr>
          <p:cNvPr id="83987" name="Object 19"/>
          <p:cNvGraphicFramePr>
            <a:graphicFrameLocks noChangeAspect="1"/>
          </p:cNvGraphicFramePr>
          <p:nvPr/>
        </p:nvGraphicFramePr>
        <p:xfrm>
          <a:off x="4989513" y="5013325"/>
          <a:ext cx="354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5" name="Equation" r:id="rId9" imgW="3543300" imgH="431800" progId="Equation.DSMT4">
                  <p:embed/>
                </p:oleObj>
              </mc:Choice>
              <mc:Fallback>
                <p:oleObj name="Equation" r:id="rId9" imgW="3543300" imgH="4318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5013325"/>
                        <a:ext cx="3543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684213" y="620713"/>
            <a:ext cx="4557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FF0000"/>
                </a:solidFill>
              </a:rPr>
              <a:t>定理</a:t>
            </a:r>
            <a:r>
              <a:rPr lang="en-US" altLang="zh-CN" sz="2800">
                <a:solidFill>
                  <a:srgbClr val="FF0000"/>
                </a:solidFill>
              </a:rPr>
              <a:t>13.6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>
                <a:solidFill>
                  <a:srgbClr val="0000FF"/>
                </a:solidFill>
              </a:rPr>
              <a:t>阿贝耳判别法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/>
              <a:t>设  </a:t>
            </a:r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679450" y="1311275"/>
          <a:ext cx="50958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0" name="Equation" r:id="rId3" imgW="5156200" imgH="508000" progId="Equation.DSMT4">
                  <p:embed/>
                </p:oleObj>
              </mc:Choice>
              <mc:Fallback>
                <p:oleObj name="Equation" r:id="rId3" imgW="5156200" imgH="5080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311275"/>
                        <a:ext cx="50958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679450" y="2041525"/>
          <a:ext cx="58959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1" name="Equation" r:id="rId5" imgW="5969000" imgH="457200" progId="Equation.DSMT4">
                  <p:embed/>
                </p:oleObj>
              </mc:Choice>
              <mc:Fallback>
                <p:oleObj name="Equation" r:id="rId5" imgW="5969000" imgH="4572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2041525"/>
                        <a:ext cx="58959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17" name="Group 25"/>
          <p:cNvGrpSpPr>
            <a:grpSpLocks/>
          </p:cNvGrpSpPr>
          <p:nvPr/>
        </p:nvGrpSpPr>
        <p:grpSpPr bwMode="auto">
          <a:xfrm>
            <a:off x="692150" y="2593975"/>
            <a:ext cx="7789863" cy="531813"/>
            <a:chOff x="436" y="1543"/>
            <a:chExt cx="4907" cy="335"/>
          </a:xfrm>
        </p:grpSpPr>
        <p:graphicFrame>
          <p:nvGraphicFramePr>
            <p:cNvPr id="85001" name="Object 9"/>
            <p:cNvGraphicFramePr>
              <a:graphicFrameLocks noChangeAspect="1"/>
            </p:cNvGraphicFramePr>
            <p:nvPr/>
          </p:nvGraphicFramePr>
          <p:xfrm>
            <a:off x="436" y="1602"/>
            <a:ext cx="414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02" name="Equation" r:id="rId7" imgW="6654800" imgH="444500" progId="Equation.DSMT4">
                    <p:embed/>
                  </p:oleObj>
                </mc:Choice>
                <mc:Fallback>
                  <p:oleObj name="Equation" r:id="rId7" imgW="6654800" imgH="4445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" y="1602"/>
                          <a:ext cx="4142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3" name="Rectangle 11"/>
            <p:cNvSpPr>
              <a:spLocks noChangeArrowheads="1"/>
            </p:cNvSpPr>
            <p:nvPr/>
          </p:nvSpPr>
          <p:spPr bwMode="auto">
            <a:xfrm>
              <a:off x="4552" y="1543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和正整</a:t>
              </a:r>
            </a:p>
          </p:txBody>
        </p:sp>
      </p:grpSp>
      <p:grpSp>
        <p:nvGrpSpPr>
          <p:cNvPr id="85018" name="Group 26"/>
          <p:cNvGrpSpPr>
            <a:grpSpLocks/>
          </p:cNvGrpSpPr>
          <p:nvPr/>
        </p:nvGrpSpPr>
        <p:grpSpPr bwMode="auto">
          <a:xfrm>
            <a:off x="600075" y="3255963"/>
            <a:ext cx="3746500" cy="519112"/>
            <a:chOff x="394" y="1960"/>
            <a:chExt cx="2360" cy="327"/>
          </a:xfrm>
        </p:grpSpPr>
        <p:sp>
          <p:nvSpPr>
            <p:cNvPr id="85007" name="Rectangle 15"/>
            <p:cNvSpPr>
              <a:spLocks noChangeArrowheads="1"/>
            </p:cNvSpPr>
            <p:nvPr/>
          </p:nvSpPr>
          <p:spPr bwMode="auto">
            <a:xfrm>
              <a:off x="394" y="1960"/>
              <a:ext cx="2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数   </a:t>
              </a:r>
              <a:r>
                <a:rPr lang="en-US" altLang="zh-CN"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存在正数</a:t>
              </a:r>
              <a:r>
                <a:rPr lang="en-US" altLang="zh-CN" i="1"/>
                <a:t>M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使得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  <p:graphicFrame>
          <p:nvGraphicFramePr>
            <p:cNvPr id="85005" name="Object 13"/>
            <p:cNvGraphicFramePr>
              <a:graphicFrameLocks noChangeAspect="1"/>
            </p:cNvGraphicFramePr>
            <p:nvPr/>
          </p:nvGraphicFramePr>
          <p:xfrm>
            <a:off x="712" y="2064"/>
            <a:ext cx="14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03" name="Equation" r:id="rId9" imgW="228600" imgH="241300" progId="Equation.DSMT4">
                    <p:embed/>
                  </p:oleObj>
                </mc:Choice>
                <mc:Fallback>
                  <p:oleObj name="Equation" r:id="rId9" imgW="228600" imgH="2413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2064"/>
                          <a:ext cx="14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009" name="Object 17"/>
          <p:cNvGraphicFramePr>
            <a:graphicFrameLocks noChangeAspect="1"/>
          </p:cNvGraphicFramePr>
          <p:nvPr/>
        </p:nvGraphicFramePr>
        <p:xfrm>
          <a:off x="3717925" y="4008438"/>
          <a:ext cx="1790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4" name="Equation" r:id="rId11" imgW="1816100" imgH="431800" progId="Equation.DSMT4">
                  <p:embed/>
                </p:oleObj>
              </mc:Choice>
              <mc:Fallback>
                <p:oleObj name="Equation" r:id="rId11" imgW="1816100" imgH="4318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925" y="4008438"/>
                        <a:ext cx="17907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587375" y="4638675"/>
            <a:ext cx="4397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则级数</a:t>
            </a:r>
            <a:r>
              <a:rPr lang="en-US" altLang="zh-CN" sz="2800"/>
              <a:t>(14)</a:t>
            </a:r>
            <a:r>
              <a:rPr lang="zh-CN" altLang="en-US" sz="2800"/>
              <a:t>在 </a:t>
            </a:r>
            <a:r>
              <a:rPr lang="en-US" altLang="zh-CN" sz="2800" i="1"/>
              <a:t>I </a:t>
            </a:r>
            <a:r>
              <a:rPr lang="zh-CN" altLang="en-US" sz="2800"/>
              <a:t>上一致收敛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2127250" y="1844675"/>
          <a:ext cx="5181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13" name="Equation" r:id="rId3" imgW="5181600" imgH="482600" progId="Equation.DSMT4">
                  <p:embed/>
                </p:oleObj>
              </mc:Choice>
              <mc:Fallback>
                <p:oleObj name="Equation" r:id="rId3" imgW="5181600" imgH="4826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1844675"/>
                        <a:ext cx="51816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588963" y="2420938"/>
            <a:ext cx="8056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又由</a:t>
            </a:r>
            <a:r>
              <a:rPr lang="en-US" altLang="zh-CN"/>
              <a:t>(ii),(iii)</a:t>
            </a:r>
            <a:r>
              <a:rPr lang="zh-CN" altLang="en-US"/>
              <a:t>及阿贝耳引理</a:t>
            </a:r>
            <a:r>
              <a:rPr lang="en-US" altLang="zh-CN"/>
              <a:t>(</a:t>
            </a:r>
            <a:r>
              <a:rPr lang="zh-CN" altLang="en-US"/>
              <a:t>第十二章</a:t>
            </a:r>
            <a:r>
              <a:rPr lang="en-US" altLang="zh-CN"/>
              <a:t>§3</a:t>
            </a:r>
            <a:r>
              <a:rPr lang="zh-CN" altLang="en-US"/>
              <a:t>的引理的推 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611188" y="3054350"/>
            <a:ext cx="146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论</a:t>
            </a:r>
            <a:r>
              <a:rPr lang="en-US" altLang="zh-CN"/>
              <a:t>)</a:t>
            </a:r>
            <a:r>
              <a:rPr lang="zh-CN" altLang="en-US"/>
              <a:t>得到 </a:t>
            </a:r>
          </a:p>
        </p:txBody>
      </p:sp>
      <p:graphicFrame>
        <p:nvGraphicFramePr>
          <p:cNvPr id="86024" name="Object 8"/>
          <p:cNvGraphicFramePr>
            <a:graphicFrameLocks noChangeAspect="1"/>
          </p:cNvGraphicFramePr>
          <p:nvPr/>
        </p:nvGraphicFramePr>
        <p:xfrm>
          <a:off x="2054225" y="3667125"/>
          <a:ext cx="5397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14" name="Equation" r:id="rId5" imgW="5397500" imgH="482600" progId="Equation.DSMT4">
                  <p:embed/>
                </p:oleObj>
              </mc:Choice>
              <mc:Fallback>
                <p:oleObj name="Equation" r:id="rId5" imgW="5397500" imgH="4826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3667125"/>
                        <a:ext cx="53975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571500" y="4997450"/>
            <a:ext cx="7920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由函数项级数一致收敛性的柯西准则</a:t>
            </a:r>
            <a:r>
              <a:rPr lang="en-US" altLang="zh-CN"/>
              <a:t>,  </a:t>
            </a:r>
            <a:r>
              <a:rPr lang="zh-CN" altLang="en-US"/>
              <a:t>得级数</a:t>
            </a:r>
            <a:r>
              <a:rPr lang="en-US" altLang="zh-CN"/>
              <a:t>(14) </a:t>
            </a:r>
          </a:p>
        </p:txBody>
      </p:sp>
      <p:sp>
        <p:nvSpPr>
          <p:cNvPr id="86027" name="Rectangle 11"/>
          <p:cNvSpPr>
            <a:spLocks noChangeArrowheads="1"/>
          </p:cNvSpPr>
          <p:nvPr/>
        </p:nvSpPr>
        <p:spPr bwMode="auto">
          <a:xfrm>
            <a:off x="598488" y="5573713"/>
            <a:ext cx="2820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在 </a:t>
            </a:r>
            <a:r>
              <a:rPr lang="en-US" altLang="zh-CN" i="1"/>
              <a:t>I </a:t>
            </a:r>
            <a:r>
              <a:rPr lang="zh-CN" altLang="en-US"/>
              <a:t>上一致收敛</a:t>
            </a:r>
            <a:r>
              <a:rPr lang="en-US" altLang="zh-CN"/>
              <a:t>. </a:t>
            </a:r>
          </a:p>
        </p:txBody>
      </p:sp>
      <p:graphicFrame>
        <p:nvGraphicFramePr>
          <p:cNvPr id="86028" name="Object 12"/>
          <p:cNvGraphicFramePr>
            <a:graphicFrameLocks noChangeAspect="1"/>
          </p:cNvGraphicFramePr>
          <p:nvPr/>
        </p:nvGraphicFramePr>
        <p:xfrm>
          <a:off x="2508250" y="4386263"/>
          <a:ext cx="5016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15" name="Equation" r:id="rId7" imgW="5016500" imgH="482600" progId="Equation.DSMT4">
                  <p:embed/>
                </p:oleObj>
              </mc:Choice>
              <mc:Fallback>
                <p:oleObj name="Equation" r:id="rId7" imgW="5016500" imgH="4826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4386263"/>
                        <a:ext cx="5016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29" name="Group 13"/>
          <p:cNvGrpSpPr>
            <a:grpSpLocks/>
          </p:cNvGrpSpPr>
          <p:nvPr/>
        </p:nvGrpSpPr>
        <p:grpSpPr bwMode="auto">
          <a:xfrm>
            <a:off x="611188" y="620713"/>
            <a:ext cx="7843837" cy="519112"/>
            <a:chOff x="385" y="3058"/>
            <a:chExt cx="4941" cy="327"/>
          </a:xfrm>
        </p:grpSpPr>
        <p:sp>
          <p:nvSpPr>
            <p:cNvPr id="86030" name="Rectangle 14"/>
            <p:cNvSpPr>
              <a:spLocks noChangeArrowheads="1"/>
            </p:cNvSpPr>
            <p:nvPr/>
          </p:nvSpPr>
          <p:spPr bwMode="auto">
            <a:xfrm>
              <a:off x="385" y="3058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证</a:t>
              </a:r>
              <a:r>
                <a:rPr lang="zh-CN" altLang="en-US"/>
                <a:t> </a:t>
              </a:r>
              <a:endParaRPr lang="zh-CN" altLang="en-US" sz="2400" b="0"/>
            </a:p>
          </p:txBody>
        </p:sp>
        <p:graphicFrame>
          <p:nvGraphicFramePr>
            <p:cNvPr id="86031" name="Object 15"/>
            <p:cNvGraphicFramePr>
              <a:graphicFrameLocks noChangeAspect="1"/>
            </p:cNvGraphicFramePr>
            <p:nvPr/>
          </p:nvGraphicFramePr>
          <p:xfrm>
            <a:off x="748" y="3099"/>
            <a:ext cx="457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16" name="Equation" r:id="rId9" imgW="7353300" imgH="444500" progId="Equation.DSMT4">
                    <p:embed/>
                  </p:oleObj>
                </mc:Choice>
                <mc:Fallback>
                  <p:oleObj name="Equation" r:id="rId9" imgW="7353300" imgH="4445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3099"/>
                          <a:ext cx="4578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32" name="Object 16"/>
          <p:cNvGraphicFramePr>
            <a:graphicFrameLocks noChangeAspect="1"/>
          </p:cNvGraphicFramePr>
          <p:nvPr/>
        </p:nvGraphicFramePr>
        <p:xfrm>
          <a:off x="671513" y="1268413"/>
          <a:ext cx="4667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17" name="Equation" r:id="rId11" imgW="4724400" imgH="431800" progId="Equation.DSMT4">
                  <p:embed/>
                </p:oleObj>
              </mc:Choice>
              <mc:Fallback>
                <p:oleObj name="Equation" r:id="rId11" imgW="4724400" imgH="4318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1268413"/>
                        <a:ext cx="46672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598488" y="606425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或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2411413" y="1200150"/>
          <a:ext cx="4914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9" name="Equation" r:id="rId3" imgW="4914900" imgH="431800" progId="Equation.DSMT4">
                  <p:embed/>
                </p:oleObj>
              </mc:Choice>
              <mc:Fallback>
                <p:oleObj name="Equation" r:id="rId3" imgW="4914900" imgH="431800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200150"/>
                        <a:ext cx="49149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67" name="Group 39"/>
          <p:cNvGrpSpPr>
            <a:grpSpLocks/>
          </p:cNvGrpSpPr>
          <p:nvPr/>
        </p:nvGrpSpPr>
        <p:grpSpPr bwMode="auto">
          <a:xfrm>
            <a:off x="573088" y="1773238"/>
            <a:ext cx="7883525" cy="519112"/>
            <a:chOff x="385" y="1153"/>
            <a:chExt cx="4966" cy="327"/>
          </a:xfrm>
        </p:grpSpPr>
        <p:graphicFrame>
          <p:nvGraphicFramePr>
            <p:cNvPr id="48136" name="Object 8"/>
            <p:cNvGraphicFramePr>
              <a:graphicFrameLocks noChangeAspect="1"/>
            </p:cNvGraphicFramePr>
            <p:nvPr/>
          </p:nvGraphicFramePr>
          <p:xfrm>
            <a:off x="1837" y="1244"/>
            <a:ext cx="55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70" name="Equation" r:id="rId5" imgW="888614" imgH="304668" progId="Equation.DSMT4">
                    <p:embed/>
                  </p:oleObj>
                </mc:Choice>
                <mc:Fallback>
                  <p:oleObj name="Equation" r:id="rId5" imgW="888614" imgH="304668" progId="Equation.DSMT4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1244"/>
                          <a:ext cx="55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5" name="Object 7"/>
            <p:cNvGraphicFramePr>
              <a:graphicFrameLocks noChangeAspect="1"/>
            </p:cNvGraphicFramePr>
            <p:nvPr/>
          </p:nvGraphicFramePr>
          <p:xfrm>
            <a:off x="4363" y="1233"/>
            <a:ext cx="55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71" name="Equation" r:id="rId7" imgW="888614" imgH="304668" progId="Equation.DSMT4">
                    <p:embed/>
                  </p:oleObj>
                </mc:Choice>
                <mc:Fallback>
                  <p:oleObj name="Equation" r:id="rId7" imgW="888614" imgH="304668" progId="Equation.DSMT4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3" y="1233"/>
                          <a:ext cx="55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7" name="Rectangle 9"/>
            <p:cNvSpPr>
              <a:spLocks noChangeArrowheads="1"/>
            </p:cNvSpPr>
            <p:nvPr/>
          </p:nvSpPr>
          <p:spPr bwMode="auto">
            <a:xfrm>
              <a:off x="385" y="1153"/>
              <a:ext cx="17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函数列极限的</a:t>
              </a:r>
              <a:endParaRPr lang="zh-CN" altLang="en-US" sz="2400" b="0"/>
            </a:p>
          </p:txBody>
        </p:sp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2336" y="1153"/>
              <a:ext cx="20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定义</a:t>
              </a:r>
              <a:r>
                <a:rPr lang="en-US" altLang="zh-CN"/>
                <a:t>: </a:t>
              </a:r>
              <a:r>
                <a:rPr lang="zh-CN" altLang="en-US">
                  <a:cs typeface="Times New Roman" panose="02020603050405020304" pitchFamily="18" charset="0"/>
                </a:rPr>
                <a:t>对每一固定的</a:t>
              </a:r>
              <a:endParaRPr lang="zh-CN" altLang="en-US" sz="2400" b="0"/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4876" y="1153"/>
              <a:ext cx="4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任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48168" name="Group 40"/>
          <p:cNvGrpSpPr>
            <a:grpSpLocks/>
          </p:cNvGrpSpPr>
          <p:nvPr/>
        </p:nvGrpSpPr>
        <p:grpSpPr bwMode="auto">
          <a:xfrm>
            <a:off x="598488" y="2362200"/>
            <a:ext cx="7993062" cy="547688"/>
            <a:chOff x="385" y="1552"/>
            <a:chExt cx="5035" cy="345"/>
          </a:xfrm>
        </p:grpSpPr>
        <p:sp>
          <p:nvSpPr>
            <p:cNvPr id="48144" name="Rectangle 16"/>
            <p:cNvSpPr>
              <a:spLocks noChangeArrowheads="1"/>
            </p:cNvSpPr>
            <p:nvPr/>
          </p:nvSpPr>
          <p:spPr bwMode="auto">
            <a:xfrm>
              <a:off x="1292" y="1570"/>
              <a:ext cx="36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总存在正数</a:t>
              </a:r>
              <a:r>
                <a:rPr lang="en-US" altLang="zh-CN" i="1"/>
                <a:t>N</a:t>
              </a:r>
              <a:r>
                <a:rPr lang="en-US" altLang="zh-CN"/>
                <a:t>(</a:t>
              </a:r>
              <a:r>
                <a:rPr lang="zh-CN" altLang="en-US">
                  <a:cs typeface="Times New Roman" panose="02020603050405020304" pitchFamily="18" charset="0"/>
                </a:rPr>
                <a:t>注意</a:t>
              </a:r>
              <a:r>
                <a:rPr lang="en-US" altLang="zh-CN"/>
                <a:t>: </a:t>
              </a:r>
              <a:r>
                <a:rPr lang="zh-CN" altLang="en-US">
                  <a:cs typeface="Times New Roman" panose="02020603050405020304" pitchFamily="18" charset="0"/>
                </a:rPr>
                <a:t>一般说来</a:t>
              </a:r>
              <a:r>
                <a:rPr lang="en-US" altLang="zh-CN" i="1"/>
                <a:t>N</a:t>
              </a:r>
              <a:r>
                <a:rPr lang="zh-CN" altLang="en-US">
                  <a:cs typeface="Times New Roman" panose="02020603050405020304" pitchFamily="18" charset="0"/>
                </a:rPr>
                <a:t>值与</a:t>
              </a:r>
              <a:endParaRPr lang="zh-CN" altLang="en-US" sz="2400" b="0"/>
            </a:p>
          </p:txBody>
        </p:sp>
        <p:graphicFrame>
          <p:nvGraphicFramePr>
            <p:cNvPr id="48142" name="Object 14"/>
            <p:cNvGraphicFramePr>
              <a:graphicFrameLocks noChangeAspect="1"/>
            </p:cNvGraphicFramePr>
            <p:nvPr/>
          </p:nvGraphicFramePr>
          <p:xfrm>
            <a:off x="1201" y="1660"/>
            <a:ext cx="14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72" name="Equation" r:id="rId9" imgW="228600" imgH="241300" progId="Equation.DSMT4">
                    <p:embed/>
                  </p:oleObj>
                </mc:Choice>
                <mc:Fallback>
                  <p:oleObj name="Equation" r:id="rId9" imgW="228600" imgH="241300" progId="Equation.DSMT4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1" y="1660"/>
                          <a:ext cx="14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3" name="Rectangle 15"/>
            <p:cNvSpPr>
              <a:spLocks noChangeArrowheads="1"/>
            </p:cNvSpPr>
            <p:nvPr/>
          </p:nvSpPr>
          <p:spPr bwMode="auto">
            <a:xfrm>
              <a:off x="385" y="1552"/>
              <a:ext cx="11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给正数</a:t>
              </a:r>
              <a:endParaRPr lang="zh-CN" altLang="en-US" sz="2400" b="0"/>
            </a:p>
          </p:txBody>
        </p:sp>
        <p:sp>
          <p:nvSpPr>
            <p:cNvPr id="48145" name="Rectangle 17"/>
            <p:cNvSpPr>
              <a:spLocks noChangeArrowheads="1"/>
            </p:cNvSpPr>
            <p:nvPr/>
          </p:nvSpPr>
          <p:spPr bwMode="auto">
            <a:xfrm>
              <a:off x="5057" y="157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和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  <p:graphicFrame>
          <p:nvGraphicFramePr>
            <p:cNvPr id="48141" name="Object 13"/>
            <p:cNvGraphicFramePr>
              <a:graphicFrameLocks noChangeAspect="1"/>
            </p:cNvGraphicFramePr>
            <p:nvPr/>
          </p:nvGraphicFramePr>
          <p:xfrm>
            <a:off x="4964" y="1660"/>
            <a:ext cx="13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73" name="Equation" r:id="rId11" imgW="215806" imgH="228501" progId="Equation.DSMT4">
                    <p:embed/>
                  </p:oleObj>
                </mc:Choice>
                <mc:Fallback>
                  <p:oleObj name="Equation" r:id="rId11" imgW="215806" imgH="228501" progId="Equation.DSMT4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4" y="1660"/>
                          <a:ext cx="13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72" name="Group 44"/>
          <p:cNvGrpSpPr>
            <a:grpSpLocks/>
          </p:cNvGrpSpPr>
          <p:nvPr/>
        </p:nvGrpSpPr>
        <p:grpSpPr bwMode="auto">
          <a:xfrm>
            <a:off x="684213" y="3017838"/>
            <a:ext cx="7874000" cy="519112"/>
            <a:chOff x="431" y="1979"/>
            <a:chExt cx="4960" cy="327"/>
          </a:xfrm>
        </p:grpSpPr>
        <p:sp>
          <p:nvSpPr>
            <p:cNvPr id="48151" name="Rectangle 23"/>
            <p:cNvSpPr>
              <a:spLocks noChangeArrowheads="1"/>
            </p:cNvSpPr>
            <p:nvPr/>
          </p:nvSpPr>
          <p:spPr bwMode="auto">
            <a:xfrm>
              <a:off x="3604" y="1979"/>
              <a:ext cx="17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  <a:r>
                <a:rPr lang="zh-CN" altLang="en-US">
                  <a:cs typeface="Times New Roman" panose="02020603050405020304" pitchFamily="18" charset="0"/>
                </a:rPr>
                <a:t>表示三者之间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  <p:sp>
          <p:nvSpPr>
            <p:cNvPr id="48150" name="Rectangle 22"/>
            <p:cNvSpPr>
              <a:spLocks noChangeArrowheads="1"/>
            </p:cNvSpPr>
            <p:nvPr/>
          </p:nvSpPr>
          <p:spPr bwMode="auto">
            <a:xfrm>
              <a:off x="567" y="1979"/>
              <a:ext cx="3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的值都有关</a:t>
              </a:r>
              <a:r>
                <a:rPr lang="en-US" altLang="zh-CN"/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所以有时也用</a:t>
              </a:r>
              <a:r>
                <a:rPr lang="en-US" altLang="zh-CN" i="1"/>
                <a:t>N</a:t>
              </a:r>
              <a:r>
                <a:rPr lang="en-US" altLang="zh-CN"/>
                <a:t>(</a:t>
              </a:r>
              <a:endParaRPr lang="en-US" altLang="zh-CN" sz="2400" b="0"/>
            </a:p>
          </p:txBody>
        </p:sp>
        <p:graphicFrame>
          <p:nvGraphicFramePr>
            <p:cNvPr id="48148" name="Object 20"/>
            <p:cNvGraphicFramePr>
              <a:graphicFrameLocks noChangeAspect="1"/>
            </p:cNvGraphicFramePr>
            <p:nvPr/>
          </p:nvGraphicFramePr>
          <p:xfrm>
            <a:off x="431" y="2069"/>
            <a:ext cx="15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74" name="Equation" r:id="rId13" imgW="241300" imgH="228600" progId="Equation.DSMT4">
                    <p:embed/>
                  </p:oleObj>
                </mc:Choice>
                <mc:Fallback>
                  <p:oleObj name="Equation" r:id="rId13" imgW="241300" imgH="228600" progId="Equation.DSMT4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069"/>
                          <a:ext cx="150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7" name="Object 19"/>
            <p:cNvGraphicFramePr>
              <a:graphicFrameLocks noChangeAspect="1"/>
            </p:cNvGraphicFramePr>
            <p:nvPr/>
          </p:nvGraphicFramePr>
          <p:xfrm>
            <a:off x="3520" y="2101"/>
            <a:ext cx="14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75" name="Equation" r:id="rId15" imgW="228600" imgH="241300" progId="Equation.DSMT4">
                    <p:embed/>
                  </p:oleObj>
                </mc:Choice>
                <mc:Fallback>
                  <p:oleObj name="Equation" r:id="rId15" imgW="228600" imgH="241300" progId="Equation.DSMT4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0" y="2101"/>
                          <a:ext cx="14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70" name="Group 42"/>
          <p:cNvGrpSpPr>
            <a:grpSpLocks/>
          </p:cNvGrpSpPr>
          <p:nvPr/>
        </p:nvGrpSpPr>
        <p:grpSpPr bwMode="auto">
          <a:xfrm>
            <a:off x="585788" y="3644900"/>
            <a:ext cx="5418137" cy="519113"/>
            <a:chOff x="385" y="2332"/>
            <a:chExt cx="3413" cy="327"/>
          </a:xfrm>
        </p:grpSpPr>
        <p:sp>
          <p:nvSpPr>
            <p:cNvPr id="48154" name="Rectangle 26"/>
            <p:cNvSpPr>
              <a:spLocks noChangeArrowheads="1"/>
            </p:cNvSpPr>
            <p:nvPr/>
          </p:nvSpPr>
          <p:spPr bwMode="auto">
            <a:xfrm>
              <a:off x="385" y="2332"/>
              <a:ext cx="24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的依赖关系</a:t>
              </a:r>
              <a:r>
                <a:rPr lang="en-US" altLang="zh-CN"/>
                <a:t>),  </a:t>
              </a:r>
              <a:r>
                <a:rPr lang="zh-CN" altLang="en-US">
                  <a:cs typeface="Times New Roman" panose="02020603050405020304" pitchFamily="18" charset="0"/>
                </a:rPr>
                <a:t>使当</a:t>
              </a:r>
              <a:endParaRPr lang="zh-CN" altLang="en-US" sz="2400" b="0"/>
            </a:p>
          </p:txBody>
        </p:sp>
        <p:graphicFrame>
          <p:nvGraphicFramePr>
            <p:cNvPr id="48153" name="Object 25"/>
            <p:cNvGraphicFramePr>
              <a:graphicFrameLocks noChangeAspect="1"/>
            </p:cNvGraphicFramePr>
            <p:nvPr/>
          </p:nvGraphicFramePr>
          <p:xfrm>
            <a:off x="2290" y="2412"/>
            <a:ext cx="58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76" name="Equation" r:id="rId16" imgW="926698" imgH="304668" progId="Equation.DSMT4">
                    <p:embed/>
                  </p:oleObj>
                </mc:Choice>
                <mc:Fallback>
                  <p:oleObj name="Equation" r:id="rId16" imgW="926698" imgH="304668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2412"/>
                          <a:ext cx="58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5" name="Rectangle 27"/>
            <p:cNvSpPr>
              <a:spLocks noChangeArrowheads="1"/>
            </p:cNvSpPr>
            <p:nvPr/>
          </p:nvSpPr>
          <p:spPr bwMode="auto">
            <a:xfrm>
              <a:off x="2817" y="2332"/>
              <a:ext cx="9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时</a:t>
              </a:r>
              <a:r>
                <a:rPr lang="en-US" altLang="zh-CN"/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总有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aphicFrame>
        <p:nvGraphicFramePr>
          <p:cNvPr id="48157" name="Object 29"/>
          <p:cNvGraphicFramePr>
            <a:graphicFrameLocks noChangeAspect="1"/>
          </p:cNvGraphicFramePr>
          <p:nvPr/>
        </p:nvGraphicFramePr>
        <p:xfrm>
          <a:off x="3422650" y="4368800"/>
          <a:ext cx="27336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7" name="Equation" r:id="rId18" imgW="2730500" imgH="431800" progId="Equation.DSMT4">
                  <p:embed/>
                </p:oleObj>
              </mc:Choice>
              <mc:Fallback>
                <p:oleObj name="Equation" r:id="rId18" imgW="2730500" imgH="431800" progId="Equation.DSMT4">
                  <p:embed/>
                  <p:pic>
                    <p:nvPicPr>
                      <p:cNvPr id="0" name="Picture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4368800"/>
                        <a:ext cx="27336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71" name="Group 43"/>
          <p:cNvGrpSpPr>
            <a:grpSpLocks/>
          </p:cNvGrpSpPr>
          <p:nvPr/>
        </p:nvGrpSpPr>
        <p:grpSpPr bwMode="auto">
          <a:xfrm>
            <a:off x="587375" y="4968875"/>
            <a:ext cx="8008938" cy="476250"/>
            <a:chOff x="386" y="3130"/>
            <a:chExt cx="5045" cy="300"/>
          </a:xfrm>
        </p:grpSpPr>
        <p:sp>
          <p:nvSpPr>
            <p:cNvPr id="48160" name="Rectangle 32"/>
            <p:cNvSpPr>
              <a:spLocks noChangeArrowheads="1"/>
            </p:cNvSpPr>
            <p:nvPr/>
          </p:nvSpPr>
          <p:spPr bwMode="auto">
            <a:xfrm>
              <a:off x="386" y="3130"/>
              <a:ext cx="136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>
                  <a:cs typeface="Times New Roman" panose="02020603050405020304" pitchFamily="18" charset="0"/>
                </a:rPr>
                <a:t>使函数列</a:t>
              </a:r>
              <a:endParaRPr lang="zh-CN" altLang="en-US" sz="2400" b="0"/>
            </a:p>
          </p:txBody>
        </p:sp>
        <p:graphicFrame>
          <p:nvGraphicFramePr>
            <p:cNvPr id="48159" name="Object 31"/>
            <p:cNvGraphicFramePr>
              <a:graphicFrameLocks noChangeAspect="1"/>
            </p:cNvGraphicFramePr>
            <p:nvPr/>
          </p:nvGraphicFramePr>
          <p:xfrm>
            <a:off x="1384" y="3160"/>
            <a:ext cx="40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78" name="Equation" r:id="rId20" imgW="647700" imgH="431800" progId="Equation.DSMT4">
                    <p:embed/>
                  </p:oleObj>
                </mc:Choice>
                <mc:Fallback>
                  <p:oleObj name="Equation" r:id="rId20" imgW="647700" imgH="431800" progId="Equation.DSMT4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4" y="3160"/>
                          <a:ext cx="40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1" name="Rectangle 33"/>
            <p:cNvSpPr>
              <a:spLocks noChangeArrowheads="1"/>
            </p:cNvSpPr>
            <p:nvPr/>
          </p:nvSpPr>
          <p:spPr bwMode="auto">
            <a:xfrm>
              <a:off x="1750" y="3130"/>
              <a:ext cx="368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zh-CN" altLang="en-US">
                  <a:cs typeface="Times New Roman" panose="02020603050405020304" pitchFamily="18" charset="0"/>
                </a:rPr>
                <a:t>收敛的全体收敛点集合</a:t>
              </a:r>
              <a:r>
                <a:rPr lang="en-US" altLang="zh-CN"/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称为函数列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48166" name="Group 38"/>
          <p:cNvGrpSpPr>
            <a:grpSpLocks/>
          </p:cNvGrpSpPr>
          <p:nvPr/>
        </p:nvGrpSpPr>
        <p:grpSpPr bwMode="auto">
          <a:xfrm>
            <a:off x="684213" y="5573713"/>
            <a:ext cx="2312987" cy="519112"/>
            <a:chOff x="340" y="3566"/>
            <a:chExt cx="1457" cy="327"/>
          </a:xfrm>
        </p:grpSpPr>
        <p:graphicFrame>
          <p:nvGraphicFramePr>
            <p:cNvPr id="48163" name="Object 35"/>
            <p:cNvGraphicFramePr>
              <a:graphicFrameLocks noChangeAspect="1"/>
            </p:cNvGraphicFramePr>
            <p:nvPr/>
          </p:nvGraphicFramePr>
          <p:xfrm>
            <a:off x="340" y="3612"/>
            <a:ext cx="40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579" name="Equation" r:id="rId22" imgW="647700" imgH="431800" progId="Equation.DSMT4">
                    <p:embed/>
                  </p:oleObj>
                </mc:Choice>
                <mc:Fallback>
                  <p:oleObj name="Equation" r:id="rId22" imgW="647700" imgH="431800" progId="Equation.DSMT4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3612"/>
                          <a:ext cx="40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5" name="Rectangle 37"/>
            <p:cNvSpPr>
              <a:spLocks noChangeArrowheads="1"/>
            </p:cNvSpPr>
            <p:nvPr/>
          </p:nvSpPr>
          <p:spPr bwMode="auto">
            <a:xfrm>
              <a:off x="703" y="3566"/>
              <a:ext cx="10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</a:t>
              </a:r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收敛域</a:t>
              </a:r>
              <a:r>
                <a:rPr lang="en-US" altLang="zh-CN"/>
                <a:t>.</a:t>
              </a:r>
              <a:r>
                <a:rPr lang="en-US" altLang="zh-CN" sz="1100"/>
                <a:t> </a:t>
              </a:r>
              <a:endParaRPr lang="en-US" altLang="zh-CN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611188" y="606425"/>
            <a:ext cx="488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FF0000"/>
                </a:solidFill>
              </a:rPr>
              <a:t>定理</a:t>
            </a:r>
            <a:r>
              <a:rPr lang="en-US" altLang="zh-CN" sz="2800">
                <a:solidFill>
                  <a:srgbClr val="FF0000"/>
                </a:solidFill>
              </a:rPr>
              <a:t>13.7</a:t>
            </a:r>
            <a:r>
              <a:rPr lang="en-US" altLang="zh-CN" sz="2800"/>
              <a:t> </a:t>
            </a:r>
            <a:r>
              <a:rPr lang="en-US" altLang="zh-CN" sz="2800">
                <a:solidFill>
                  <a:srgbClr val="0000FF"/>
                </a:solidFill>
              </a:rPr>
              <a:t>(</a:t>
            </a:r>
            <a:r>
              <a:rPr lang="zh-CN" altLang="en-US" sz="2800">
                <a:solidFill>
                  <a:srgbClr val="0000FF"/>
                </a:solidFill>
              </a:rPr>
              <a:t>狄利克雷判别法</a:t>
            </a:r>
            <a:r>
              <a:rPr lang="en-US" altLang="zh-CN" sz="2800">
                <a:solidFill>
                  <a:srgbClr val="0000FF"/>
                </a:solidFill>
              </a:rPr>
              <a:t>)</a:t>
            </a:r>
            <a:r>
              <a:rPr lang="en-US" altLang="zh-CN" sz="2800"/>
              <a:t>  </a:t>
            </a:r>
            <a:r>
              <a:rPr lang="zh-CN" altLang="en-US" sz="2800"/>
              <a:t>设</a:t>
            </a:r>
          </a:p>
        </p:txBody>
      </p:sp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692150" y="1268413"/>
          <a:ext cx="39528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0" name="Equation" r:id="rId3" imgW="4000500" imgH="508000" progId="Equation.DSMT4">
                  <p:embed/>
                </p:oleObj>
              </mc:Choice>
              <mc:Fallback>
                <p:oleObj name="Equation" r:id="rId3" imgW="4000500" imgH="5080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268413"/>
                        <a:ext cx="39528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2778125" y="1722438"/>
          <a:ext cx="4457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1" name="Equation" r:id="rId5" imgW="4508500" imgH="927100" progId="Equation.DSMT4">
                  <p:embed/>
                </p:oleObj>
              </mc:Choice>
              <mc:Fallback>
                <p:oleObj name="Equation" r:id="rId5" imgW="4508500" imgH="9271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1722438"/>
                        <a:ext cx="4457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623888" y="2592388"/>
            <a:ext cx="276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在 </a:t>
            </a:r>
            <a:r>
              <a:rPr lang="en-US" altLang="zh-CN" sz="2800" i="1"/>
              <a:t>I </a:t>
            </a:r>
            <a:r>
              <a:rPr lang="zh-CN" altLang="en-US" sz="2800"/>
              <a:t>上一致有界</a:t>
            </a:r>
            <a:r>
              <a:rPr lang="en-US" altLang="zh-CN" sz="2800"/>
              <a:t>;</a:t>
            </a:r>
          </a:p>
        </p:txBody>
      </p:sp>
      <p:graphicFrame>
        <p:nvGraphicFramePr>
          <p:cNvPr id="87050" name="Object 10"/>
          <p:cNvGraphicFramePr>
            <a:graphicFrameLocks noChangeAspect="1"/>
          </p:cNvGraphicFramePr>
          <p:nvPr/>
        </p:nvGraphicFramePr>
        <p:xfrm>
          <a:off x="692150" y="3268663"/>
          <a:ext cx="58959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2" name="Equation" r:id="rId7" imgW="5969000" imgH="457200" progId="Equation.DSMT4">
                  <p:embed/>
                </p:oleObj>
              </mc:Choice>
              <mc:Fallback>
                <p:oleObj name="Equation" r:id="rId7" imgW="5969000" imgH="4572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3268663"/>
                        <a:ext cx="58959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2" name="Object 12"/>
          <p:cNvGraphicFramePr>
            <a:graphicFrameLocks noChangeAspect="1"/>
          </p:cNvGraphicFramePr>
          <p:nvPr/>
        </p:nvGraphicFramePr>
        <p:xfrm>
          <a:off x="693738" y="3856038"/>
          <a:ext cx="43529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3" name="Equation" r:id="rId9" imgW="4406900" imgH="584200" progId="Equation.DSMT4">
                  <p:embed/>
                </p:oleObj>
              </mc:Choice>
              <mc:Fallback>
                <p:oleObj name="Equation" r:id="rId9" imgW="4406900" imgH="5842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3856038"/>
                        <a:ext cx="43529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598488" y="4579938"/>
            <a:ext cx="4219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则级数</a:t>
            </a:r>
            <a:r>
              <a:rPr lang="en-US" altLang="zh-CN" sz="2800"/>
              <a:t>(14)</a:t>
            </a:r>
            <a:r>
              <a:rPr lang="zh-CN" altLang="en-US" sz="2800"/>
              <a:t>在</a:t>
            </a:r>
            <a:r>
              <a:rPr lang="en-US" altLang="zh-CN" sz="2800" i="1"/>
              <a:t>I</a:t>
            </a:r>
            <a:r>
              <a:rPr lang="zh-CN" altLang="en-US" sz="2800"/>
              <a:t>上一致收敛</a:t>
            </a:r>
            <a:r>
              <a:rPr lang="en-US" altLang="zh-CN" sz="2800"/>
              <a:t>.</a:t>
            </a:r>
          </a:p>
        </p:txBody>
      </p:sp>
      <p:grpSp>
        <p:nvGrpSpPr>
          <p:cNvPr id="87063" name="Group 23"/>
          <p:cNvGrpSpPr>
            <a:grpSpLocks/>
          </p:cNvGrpSpPr>
          <p:nvPr/>
        </p:nvGrpSpPr>
        <p:grpSpPr bwMode="auto">
          <a:xfrm>
            <a:off x="611188" y="5273675"/>
            <a:ext cx="7632700" cy="519113"/>
            <a:chOff x="385" y="3322"/>
            <a:chExt cx="4808" cy="327"/>
          </a:xfrm>
        </p:grpSpPr>
        <p:graphicFrame>
          <p:nvGraphicFramePr>
            <p:cNvPr id="87055" name="Object 15"/>
            <p:cNvGraphicFramePr>
              <a:graphicFrameLocks noChangeAspect="1"/>
            </p:cNvGraphicFramePr>
            <p:nvPr/>
          </p:nvGraphicFramePr>
          <p:xfrm>
            <a:off x="3993" y="3367"/>
            <a:ext cx="120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84" name="Equation" r:id="rId11" imgW="1905000" imgH="431800" progId="Equation.DSMT4">
                    <p:embed/>
                  </p:oleObj>
                </mc:Choice>
                <mc:Fallback>
                  <p:oleObj name="Equation" r:id="rId11" imgW="1905000" imgH="43180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3" y="3367"/>
                          <a:ext cx="120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7062" name="Group 22"/>
            <p:cNvGrpSpPr>
              <a:grpSpLocks/>
            </p:cNvGrpSpPr>
            <p:nvPr/>
          </p:nvGrpSpPr>
          <p:grpSpPr bwMode="auto">
            <a:xfrm>
              <a:off x="385" y="3322"/>
              <a:ext cx="3648" cy="327"/>
              <a:chOff x="385" y="3322"/>
              <a:chExt cx="3648" cy="327"/>
            </a:xfrm>
          </p:grpSpPr>
          <p:sp>
            <p:nvSpPr>
              <p:cNvPr id="87056" name="Rectangle 16"/>
              <p:cNvSpPr>
                <a:spLocks noChangeArrowheads="1"/>
              </p:cNvSpPr>
              <p:nvPr/>
            </p:nvSpPr>
            <p:spPr bwMode="auto">
              <a:xfrm>
                <a:off x="385" y="3322"/>
                <a:ext cx="364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证</a:t>
                </a:r>
                <a:r>
                  <a:rPr lang="zh-CN" altLang="en-US"/>
                  <a:t> </a:t>
                </a:r>
                <a:r>
                  <a:rPr lang="zh-CN" altLang="en-US">
                    <a:cs typeface="Times New Roman" panose="02020603050405020304" pitchFamily="18" charset="0"/>
                  </a:rPr>
                  <a:t>由</a:t>
                </a:r>
                <a:r>
                  <a:rPr lang="en-US" altLang="zh-CN"/>
                  <a:t>(i), </a:t>
                </a:r>
                <a:r>
                  <a:rPr lang="zh-CN" altLang="en-US">
                    <a:cs typeface="Times New Roman" panose="02020603050405020304" pitchFamily="18" charset="0"/>
                  </a:rPr>
                  <a:t>存在正数 </a:t>
                </a:r>
                <a:r>
                  <a:rPr lang="en-US" altLang="zh-CN" i="1"/>
                  <a:t>M</a:t>
                </a:r>
                <a:r>
                  <a:rPr lang="en-US" altLang="zh-CN"/>
                  <a:t>, </a:t>
                </a:r>
                <a:r>
                  <a:rPr lang="zh-CN" altLang="en-US">
                    <a:cs typeface="Times New Roman" panose="02020603050405020304" pitchFamily="18" charset="0"/>
                  </a:rPr>
                  <a:t>对一切</a:t>
                </a:r>
                <a:r>
                  <a:rPr lang="en-US" altLang="zh-CN" i="1"/>
                  <a:t>x</a:t>
                </a:r>
                <a:r>
                  <a:rPr lang="en-US" altLang="zh-CN">
                    <a:sym typeface="Math1" pitchFamily="2" charset="2"/>
                  </a:rPr>
                  <a:t>    </a:t>
                </a:r>
                <a:r>
                  <a:rPr lang="en-US" altLang="zh-CN" i="1"/>
                  <a:t>I</a:t>
                </a:r>
                <a:r>
                  <a:rPr lang="en-US" altLang="zh-CN">
                    <a:cs typeface="Times New Roman" panose="02020603050405020304" pitchFamily="18" charset="0"/>
                    <a:sym typeface="Math1" pitchFamily="2" charset="2"/>
                  </a:rPr>
                  <a:t>, </a:t>
                </a:r>
                <a:r>
                  <a:rPr lang="zh-CN" altLang="en-US">
                    <a:cs typeface="Times New Roman" panose="02020603050405020304" pitchFamily="18" charset="0"/>
                    <a:sym typeface="Math1" pitchFamily="2" charset="2"/>
                  </a:rPr>
                  <a:t>有</a:t>
                </a:r>
              </a:p>
            </p:txBody>
          </p:sp>
          <p:graphicFrame>
            <p:nvGraphicFramePr>
              <p:cNvPr id="87059" name="Object 19"/>
              <p:cNvGraphicFramePr>
                <a:graphicFrameLocks noChangeAspect="1"/>
              </p:cNvGraphicFramePr>
              <p:nvPr/>
            </p:nvGraphicFramePr>
            <p:xfrm>
              <a:off x="3362" y="3458"/>
              <a:ext cx="144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285" name="Equation" r:id="rId13" imgW="228501" imgH="215806" progId="Equation.DSMT4">
                      <p:embed/>
                    </p:oleObj>
                  </mc:Choice>
                  <mc:Fallback>
                    <p:oleObj name="Equation" r:id="rId13" imgW="228501" imgH="215806" progId="Equation.DSMT4">
                      <p:embed/>
                      <p:pic>
                        <p:nvPicPr>
                          <p:cNvPr id="0" name="Picture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2" y="3458"/>
                            <a:ext cx="144" cy="1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573088" y="582613"/>
            <a:ext cx="4754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因此当 </a:t>
            </a:r>
            <a:r>
              <a:rPr lang="en-US" altLang="zh-CN" i="1"/>
              <a:t>n</a:t>
            </a:r>
            <a:r>
              <a:rPr lang="en-US" altLang="zh-CN"/>
              <a:t>,  </a:t>
            </a:r>
            <a:r>
              <a:rPr lang="en-US" altLang="zh-CN" i="1"/>
              <a:t>p </a:t>
            </a:r>
            <a:r>
              <a:rPr lang="zh-CN" altLang="en-US"/>
              <a:t>为任何正整数时</a:t>
            </a:r>
            <a:r>
              <a:rPr lang="en-US" altLang="zh-CN"/>
              <a:t>, </a:t>
            </a:r>
          </a:p>
        </p:txBody>
      </p:sp>
      <p:graphicFrame>
        <p:nvGraphicFramePr>
          <p:cNvPr id="88069" name="Object 5"/>
          <p:cNvGraphicFramePr>
            <a:graphicFrameLocks noChangeAspect="1"/>
          </p:cNvGraphicFramePr>
          <p:nvPr/>
        </p:nvGraphicFramePr>
        <p:xfrm>
          <a:off x="669925" y="1290638"/>
          <a:ext cx="7886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40" name="Equation" r:id="rId3" imgW="7886700" imgH="457200" progId="Equation.DSMT4">
                  <p:embed/>
                </p:oleObj>
              </mc:Choice>
              <mc:Fallback>
                <p:oleObj name="Equation" r:id="rId3" imgW="7886700" imgH="4572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1290638"/>
                        <a:ext cx="7886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73" name="Group 9"/>
          <p:cNvGrpSpPr>
            <a:grpSpLocks/>
          </p:cNvGrpSpPr>
          <p:nvPr/>
        </p:nvGrpSpPr>
        <p:grpSpPr bwMode="auto">
          <a:xfrm>
            <a:off x="622300" y="1916113"/>
            <a:ext cx="6915150" cy="519112"/>
            <a:chOff x="758" y="1997"/>
            <a:chExt cx="4356" cy="327"/>
          </a:xfrm>
        </p:grpSpPr>
        <p:sp>
          <p:nvSpPr>
            <p:cNvPr id="88071" name="Rectangle 7"/>
            <p:cNvSpPr>
              <a:spLocks noChangeArrowheads="1"/>
            </p:cNvSpPr>
            <p:nvPr/>
          </p:nvSpPr>
          <p:spPr bwMode="auto">
            <a:xfrm>
              <a:off x="758" y="1997"/>
              <a:ext cx="4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对任何一个</a:t>
              </a:r>
              <a:r>
                <a:rPr lang="en-US" altLang="zh-CN" i="1"/>
                <a:t>x</a:t>
              </a:r>
              <a:r>
                <a:rPr lang="en-US" altLang="zh-CN">
                  <a:sym typeface="Math1" pitchFamily="2" charset="2"/>
                </a:rPr>
                <a:t>   </a:t>
              </a:r>
              <a:r>
                <a:rPr lang="en-US" altLang="zh-CN" i="1"/>
                <a:t>I</a:t>
              </a:r>
              <a:r>
                <a:rPr lang="en-US" altLang="zh-CN">
                  <a:sym typeface="Math1" pitchFamily="2" charset="2"/>
                </a:rPr>
                <a:t>,  </a:t>
              </a:r>
              <a:r>
                <a:rPr lang="zh-CN" altLang="en-US">
                  <a:sym typeface="Math1" pitchFamily="2" charset="2"/>
                </a:rPr>
                <a:t>再由</a:t>
              </a:r>
              <a:r>
                <a:rPr lang="en-US" altLang="zh-CN">
                  <a:sym typeface="Math1" pitchFamily="2" charset="2"/>
                </a:rPr>
                <a:t>(ii)</a:t>
              </a:r>
              <a:r>
                <a:rPr lang="zh-CN" altLang="en-US">
                  <a:sym typeface="Math1" pitchFamily="2" charset="2"/>
                </a:rPr>
                <a:t>及阿贝耳引理得到 </a:t>
              </a:r>
            </a:p>
          </p:txBody>
        </p:sp>
        <p:graphicFrame>
          <p:nvGraphicFramePr>
            <p:cNvPr id="88072" name="Object 8"/>
            <p:cNvGraphicFramePr>
              <a:graphicFrameLocks noChangeAspect="1"/>
            </p:cNvGraphicFramePr>
            <p:nvPr/>
          </p:nvGraphicFramePr>
          <p:xfrm>
            <a:off x="2064" y="2115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41" name="Equation" r:id="rId5" imgW="228501" imgH="215806" progId="Equation.DSMT4">
                    <p:embed/>
                  </p:oleObj>
                </mc:Choice>
                <mc:Fallback>
                  <p:oleObj name="Equation" r:id="rId5" imgW="228501" imgH="215806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115"/>
                          <a:ext cx="144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074" name="Object 10"/>
          <p:cNvGraphicFramePr>
            <a:graphicFrameLocks noChangeAspect="1"/>
          </p:cNvGraphicFramePr>
          <p:nvPr/>
        </p:nvGraphicFramePr>
        <p:xfrm>
          <a:off x="1711325" y="2563813"/>
          <a:ext cx="5753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42" name="Equation" r:id="rId7" imgW="5753100" imgH="482600" progId="Equation.DSMT4">
                  <p:embed/>
                </p:oleObj>
              </mc:Choice>
              <mc:Fallback>
                <p:oleObj name="Equation" r:id="rId7" imgW="5753100" imgH="4826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2563813"/>
                        <a:ext cx="5753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79" name="Group 15"/>
          <p:cNvGrpSpPr>
            <a:grpSpLocks/>
          </p:cNvGrpSpPr>
          <p:nvPr/>
        </p:nvGrpSpPr>
        <p:grpSpPr bwMode="auto">
          <a:xfrm>
            <a:off x="611188" y="3846513"/>
            <a:ext cx="8058150" cy="534987"/>
            <a:chOff x="158" y="3103"/>
            <a:chExt cx="5076" cy="337"/>
          </a:xfrm>
        </p:grpSpPr>
        <p:sp>
          <p:nvSpPr>
            <p:cNvPr id="88078" name="Rectangle 14"/>
            <p:cNvSpPr>
              <a:spLocks noChangeArrowheads="1"/>
            </p:cNvSpPr>
            <p:nvPr/>
          </p:nvSpPr>
          <p:spPr bwMode="auto">
            <a:xfrm>
              <a:off x="2200" y="3103"/>
              <a:ext cx="30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  <a:sym typeface="Math1" pitchFamily="2" charset="2"/>
                </a:rPr>
                <a:t>&gt;</a:t>
              </a:r>
              <a:r>
                <a:rPr lang="en-US" altLang="zh-CN"/>
                <a:t> 0, </a:t>
              </a:r>
              <a:r>
                <a:rPr lang="zh-CN" altLang="en-US">
                  <a:cs typeface="Times New Roman" panose="02020603050405020304" pitchFamily="18" charset="0"/>
                  <a:sym typeface="Math1" pitchFamily="2" charset="2"/>
                </a:rPr>
                <a:t>存在正数</a:t>
              </a:r>
              <a:r>
                <a:rPr lang="en-US" altLang="zh-CN" i="1">
                  <a:sym typeface="Math1" pitchFamily="2" charset="2"/>
                </a:rPr>
                <a:t>N</a:t>
              </a:r>
              <a:r>
                <a:rPr lang="en-US" altLang="zh-CN">
                  <a:cs typeface="Times New Roman" panose="02020603050405020304" pitchFamily="18" charset="0"/>
                  <a:sym typeface="Math1" pitchFamily="2" charset="2"/>
                </a:rPr>
                <a:t>, </a:t>
              </a:r>
              <a:r>
                <a:rPr lang="zh-CN" altLang="en-US">
                  <a:cs typeface="Times New Roman" panose="02020603050405020304" pitchFamily="18" charset="0"/>
                  <a:sym typeface="Math1" pitchFamily="2" charset="2"/>
                </a:rPr>
                <a:t>当</a:t>
              </a:r>
              <a:r>
                <a:rPr lang="en-US" altLang="zh-CN" i="1">
                  <a:sym typeface="Math1" pitchFamily="2" charset="2"/>
                </a:rPr>
                <a:t>n</a:t>
              </a:r>
              <a:r>
                <a:rPr lang="en-US" altLang="zh-CN">
                  <a:cs typeface="Times New Roman" panose="02020603050405020304" pitchFamily="18" charset="0"/>
                  <a:sym typeface="Math1" pitchFamily="2" charset="2"/>
                </a:rPr>
                <a:t>&gt;</a:t>
              </a:r>
              <a:r>
                <a:rPr lang="en-US" altLang="zh-CN" i="1"/>
                <a:t>N </a:t>
              </a:r>
              <a:r>
                <a:rPr lang="zh-CN" altLang="en-US">
                  <a:cs typeface="Times New Roman" panose="02020603050405020304" pitchFamily="18" charset="0"/>
                  <a:sym typeface="Math1" pitchFamily="2" charset="2"/>
                </a:rPr>
                <a:t>时</a:t>
              </a:r>
              <a:r>
                <a:rPr lang="en-US" altLang="zh-CN">
                  <a:sym typeface="Math1" pitchFamily="2" charset="2"/>
                </a:rPr>
                <a:t>,  </a:t>
              </a:r>
              <a:r>
                <a:rPr lang="zh-CN" altLang="en-US">
                  <a:cs typeface="Times New Roman" panose="02020603050405020304" pitchFamily="18" charset="0"/>
                  <a:sym typeface="Math1" pitchFamily="2" charset="2"/>
                </a:rPr>
                <a:t>对</a:t>
              </a:r>
              <a:r>
                <a:rPr lang="zh-CN" altLang="en-US" sz="1100">
                  <a:sym typeface="Math1" pitchFamily="2" charset="2"/>
                </a:rPr>
                <a:t> </a:t>
              </a:r>
              <a:endParaRPr lang="zh-CN" altLang="en-US">
                <a:cs typeface="Times New Roman" panose="02020603050405020304" pitchFamily="18" charset="0"/>
                <a:sym typeface="Math1" pitchFamily="2" charset="2"/>
              </a:endParaRPr>
            </a:p>
          </p:txBody>
        </p:sp>
        <p:sp>
          <p:nvSpPr>
            <p:cNvPr id="88077" name="Rectangle 13"/>
            <p:cNvSpPr>
              <a:spLocks noChangeArrowheads="1"/>
            </p:cNvSpPr>
            <p:nvPr/>
          </p:nvSpPr>
          <p:spPr bwMode="auto">
            <a:xfrm>
              <a:off x="158" y="3113"/>
              <a:ext cx="19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再由</a:t>
              </a:r>
              <a:r>
                <a:rPr lang="en-US" altLang="zh-CN"/>
                <a:t>(iii), </a:t>
              </a:r>
              <a:r>
                <a:rPr lang="zh-CN" altLang="en-US">
                  <a:cs typeface="Times New Roman" panose="02020603050405020304" pitchFamily="18" charset="0"/>
                </a:rPr>
                <a:t>对任给的</a:t>
              </a:r>
              <a:endParaRPr lang="zh-CN" altLang="en-US" sz="2400" b="0"/>
            </a:p>
          </p:txBody>
        </p:sp>
        <p:graphicFrame>
          <p:nvGraphicFramePr>
            <p:cNvPr id="88076" name="Object 12"/>
            <p:cNvGraphicFramePr>
              <a:graphicFrameLocks noChangeAspect="1"/>
            </p:cNvGraphicFramePr>
            <p:nvPr/>
          </p:nvGraphicFramePr>
          <p:xfrm>
            <a:off x="2064" y="3203"/>
            <a:ext cx="13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43" name="Equation" r:id="rId9" imgW="215806" imgH="228501" progId="Equation.DSMT4">
                    <p:embed/>
                  </p:oleObj>
                </mc:Choice>
                <mc:Fallback>
                  <p:oleObj name="Equation" r:id="rId9" imgW="215806" imgH="228501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203"/>
                          <a:ext cx="138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082" name="Group 18"/>
          <p:cNvGrpSpPr>
            <a:grpSpLocks/>
          </p:cNvGrpSpPr>
          <p:nvPr/>
        </p:nvGrpSpPr>
        <p:grpSpPr bwMode="auto">
          <a:xfrm>
            <a:off x="611188" y="4479925"/>
            <a:ext cx="2105025" cy="519113"/>
            <a:chOff x="567" y="3067"/>
            <a:chExt cx="1326" cy="327"/>
          </a:xfrm>
        </p:grpSpPr>
        <p:sp>
          <p:nvSpPr>
            <p:cNvPr id="88080" name="Rectangle 16"/>
            <p:cNvSpPr>
              <a:spLocks noChangeArrowheads="1"/>
            </p:cNvSpPr>
            <p:nvPr/>
          </p:nvSpPr>
          <p:spPr bwMode="auto">
            <a:xfrm>
              <a:off x="567" y="3067"/>
              <a:ext cx="1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一切</a:t>
              </a:r>
              <a:r>
                <a:rPr lang="en-US" altLang="zh-CN" i="1"/>
                <a:t>x</a:t>
              </a:r>
              <a:r>
                <a:rPr lang="en-US" altLang="zh-CN">
                  <a:sym typeface="Math1" pitchFamily="2" charset="2"/>
                </a:rPr>
                <a:t>   </a:t>
              </a:r>
              <a:r>
                <a:rPr lang="en-US" altLang="zh-CN" i="1"/>
                <a:t>I</a:t>
              </a:r>
              <a:r>
                <a:rPr lang="en-US" altLang="zh-CN">
                  <a:sym typeface="Math1" pitchFamily="2" charset="2"/>
                </a:rPr>
                <a:t>, </a:t>
              </a:r>
              <a:r>
                <a:rPr lang="zh-CN" altLang="en-US">
                  <a:sym typeface="Math1" pitchFamily="2" charset="2"/>
                </a:rPr>
                <a:t>有 </a:t>
              </a:r>
            </a:p>
          </p:txBody>
        </p:sp>
        <p:graphicFrame>
          <p:nvGraphicFramePr>
            <p:cNvPr id="88081" name="Object 17"/>
            <p:cNvGraphicFramePr>
              <a:graphicFrameLocks noChangeAspect="1"/>
            </p:cNvGraphicFramePr>
            <p:nvPr/>
          </p:nvGraphicFramePr>
          <p:xfrm>
            <a:off x="1194" y="3203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44" name="Equation" r:id="rId11" imgW="228501" imgH="215806" progId="Equation.DSMT4">
                    <p:embed/>
                  </p:oleObj>
                </mc:Choice>
                <mc:Fallback>
                  <p:oleObj name="Equation" r:id="rId11" imgW="228501" imgH="215806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4" y="3203"/>
                          <a:ext cx="144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083" name="Object 19"/>
          <p:cNvGraphicFramePr>
            <a:graphicFrameLocks noChangeAspect="1"/>
          </p:cNvGraphicFramePr>
          <p:nvPr/>
        </p:nvGraphicFramePr>
        <p:xfrm>
          <a:off x="3879850" y="5013325"/>
          <a:ext cx="16287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45" name="Equation" r:id="rId13" imgW="1625600" imgH="431800" progId="Equation.DSMT4">
                  <p:embed/>
                </p:oleObj>
              </mc:Choice>
              <mc:Fallback>
                <p:oleObj name="Equation" r:id="rId13" imgW="1625600" imgH="4318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5013325"/>
                        <a:ext cx="16287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5" name="Rectangle 21"/>
          <p:cNvSpPr>
            <a:spLocks noChangeArrowheads="1"/>
          </p:cNvSpPr>
          <p:nvPr/>
        </p:nvSpPr>
        <p:spPr bwMode="auto">
          <a:xfrm>
            <a:off x="611188" y="544512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所以</a:t>
            </a:r>
          </a:p>
        </p:txBody>
      </p:sp>
      <p:graphicFrame>
        <p:nvGraphicFramePr>
          <p:cNvPr id="88087" name="Object 23"/>
          <p:cNvGraphicFramePr>
            <a:graphicFrameLocks noChangeAspect="1"/>
          </p:cNvGraphicFramePr>
          <p:nvPr/>
        </p:nvGraphicFramePr>
        <p:xfrm>
          <a:off x="2740025" y="3233738"/>
          <a:ext cx="4279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46" name="Equation" r:id="rId15" imgW="4279900" imgH="482600" progId="Equation.DSMT4">
                  <p:embed/>
                </p:oleObj>
              </mc:Choice>
              <mc:Fallback>
                <p:oleObj name="Equation" r:id="rId15" imgW="4279900" imgH="4826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3233738"/>
                        <a:ext cx="4279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1744663" y="639763"/>
          <a:ext cx="5419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90" name="Equation" r:id="rId3" imgW="5422900" imgH="482600" progId="Equation.DSMT4">
                  <p:embed/>
                </p:oleObj>
              </mc:Choice>
              <mc:Fallback>
                <p:oleObj name="Equation" r:id="rId3" imgW="5422900" imgH="4826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639763"/>
                        <a:ext cx="54197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2927350" y="1309688"/>
          <a:ext cx="32289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91" name="Equation" r:id="rId5" imgW="3225800" imgH="393700" progId="Equation.DSMT4">
                  <p:embed/>
                </p:oleObj>
              </mc:Choice>
              <mc:Fallback>
                <p:oleObj name="Equation" r:id="rId5" imgW="3225800" imgH="3937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1309688"/>
                        <a:ext cx="32289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611188" y="1814513"/>
            <a:ext cx="7969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于是由一致收敛性的柯西准则</a:t>
            </a:r>
            <a:r>
              <a:rPr lang="en-US" altLang="zh-CN"/>
              <a:t>, </a:t>
            </a:r>
            <a:r>
              <a:rPr lang="zh-CN" altLang="en-US"/>
              <a:t>级数</a:t>
            </a:r>
            <a:r>
              <a:rPr lang="en-US" altLang="zh-CN"/>
              <a:t>(14)</a:t>
            </a:r>
            <a:r>
              <a:rPr lang="zh-CN" altLang="en-US"/>
              <a:t>在</a:t>
            </a:r>
            <a:r>
              <a:rPr lang="en-US" altLang="zh-CN" i="1"/>
              <a:t>I</a:t>
            </a:r>
            <a:r>
              <a:rPr lang="zh-CN" altLang="en-US"/>
              <a:t>上一致 </a:t>
            </a:r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598488" y="2390775"/>
            <a:ext cx="107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收敛</a:t>
            </a:r>
            <a:r>
              <a:rPr lang="en-US" altLang="zh-CN"/>
              <a:t>. </a:t>
            </a:r>
          </a:p>
        </p:txBody>
      </p:sp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603250" y="2979272"/>
            <a:ext cx="27077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FF"/>
                </a:solidFill>
              </a:rPr>
              <a:t>例</a:t>
            </a:r>
            <a:r>
              <a:rPr lang="en-US" altLang="zh-CN" sz="2800" dirty="0" smtClean="0">
                <a:solidFill>
                  <a:srgbClr val="0000FF"/>
                </a:solidFill>
              </a:rPr>
              <a:t>6</a:t>
            </a:r>
            <a:r>
              <a:rPr lang="en-US" altLang="zh-CN" sz="2800" dirty="0" smtClean="0"/>
              <a:t>  </a:t>
            </a:r>
            <a:r>
              <a:rPr lang="zh-CN" altLang="en-US" sz="2800" dirty="0"/>
              <a:t>函数项级数</a:t>
            </a:r>
          </a:p>
        </p:txBody>
      </p:sp>
      <p:graphicFrame>
        <p:nvGraphicFramePr>
          <p:cNvPr id="89099" name="Object 11"/>
          <p:cNvGraphicFramePr>
            <a:graphicFrameLocks noChangeAspect="1"/>
          </p:cNvGraphicFramePr>
          <p:nvPr/>
        </p:nvGraphicFramePr>
        <p:xfrm>
          <a:off x="3348038" y="3573463"/>
          <a:ext cx="24384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92" name="Equation" r:id="rId7" imgW="2438400" imgH="939800" progId="Equation.DSMT4">
                  <p:embed/>
                </p:oleObj>
              </mc:Choice>
              <mc:Fallback>
                <p:oleObj name="Equation" r:id="rId7" imgW="2438400" imgH="9398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573463"/>
                        <a:ext cx="24384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601663" y="4638675"/>
            <a:ext cx="318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在</a:t>
            </a:r>
            <a:r>
              <a:rPr lang="en-US" altLang="zh-CN" sz="2800"/>
              <a:t>[0, 1]</a:t>
            </a:r>
            <a:r>
              <a:rPr lang="zh-CN" altLang="en-US" sz="2800"/>
              <a:t>上一致收敛</a:t>
            </a:r>
            <a:r>
              <a:rPr lang="en-US" altLang="zh-CN" sz="2800"/>
              <a:t>.</a:t>
            </a:r>
          </a:p>
        </p:txBody>
      </p:sp>
      <p:grpSp>
        <p:nvGrpSpPr>
          <p:cNvPr id="89109" name="Group 21"/>
          <p:cNvGrpSpPr>
            <a:grpSpLocks/>
          </p:cNvGrpSpPr>
          <p:nvPr/>
        </p:nvGrpSpPr>
        <p:grpSpPr bwMode="auto">
          <a:xfrm>
            <a:off x="703263" y="5146675"/>
            <a:ext cx="7842250" cy="1019175"/>
            <a:chOff x="443" y="3196"/>
            <a:chExt cx="4940" cy="642"/>
          </a:xfrm>
        </p:grpSpPr>
        <p:graphicFrame>
          <p:nvGraphicFramePr>
            <p:cNvPr id="89103" name="Object 15"/>
            <p:cNvGraphicFramePr>
              <a:graphicFrameLocks noChangeAspect="1"/>
            </p:cNvGraphicFramePr>
            <p:nvPr/>
          </p:nvGraphicFramePr>
          <p:xfrm>
            <a:off x="443" y="3196"/>
            <a:ext cx="3150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93" name="Equation" r:id="rId9" imgW="5003800" imgH="1016000" progId="Equation.DSMT4">
                    <p:embed/>
                  </p:oleObj>
                </mc:Choice>
                <mc:Fallback>
                  <p:oleObj name="Equation" r:id="rId9" imgW="5003800" imgH="101600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" y="3196"/>
                          <a:ext cx="3150" cy="6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02" name="Object 14"/>
            <p:cNvGraphicFramePr>
              <a:graphicFrameLocks noChangeAspect="1"/>
            </p:cNvGraphicFramePr>
            <p:nvPr/>
          </p:nvGraphicFramePr>
          <p:xfrm>
            <a:off x="4105" y="3344"/>
            <a:ext cx="47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94" name="Equation" r:id="rId11" imgW="748975" imgH="482391" progId="Equation.DSMT4">
                    <p:embed/>
                  </p:oleObj>
                </mc:Choice>
                <mc:Fallback>
                  <p:oleObj name="Equation" r:id="rId11" imgW="748975" imgH="482391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344"/>
                          <a:ext cx="47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05" name="Rectangle 17"/>
            <p:cNvSpPr>
              <a:spLocks noChangeArrowheads="1"/>
            </p:cNvSpPr>
            <p:nvPr/>
          </p:nvSpPr>
          <p:spPr bwMode="auto">
            <a:xfrm>
              <a:off x="3527" y="3332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,</a:t>
              </a:r>
              <a:r>
                <a:rPr lang="zh-CN" altLang="en-US">
                  <a:cs typeface="Times New Roman" panose="02020603050405020304" pitchFamily="18" charset="0"/>
                </a:rPr>
                <a:t>于是</a:t>
              </a:r>
              <a:endParaRPr lang="zh-CN" altLang="en-US" sz="2400" b="0"/>
            </a:p>
          </p:txBody>
        </p:sp>
        <p:sp>
          <p:nvSpPr>
            <p:cNvPr id="89106" name="Rectangle 18"/>
            <p:cNvSpPr>
              <a:spLocks noChangeArrowheads="1"/>
            </p:cNvSpPr>
            <p:nvPr/>
          </p:nvSpPr>
          <p:spPr bwMode="auto">
            <a:xfrm>
              <a:off x="4534" y="3332"/>
              <a:ext cx="8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</a:t>
              </a:r>
              <a:r>
                <a:rPr lang="en-US" altLang="zh-CN"/>
                <a:t>[0, 1]</a:t>
              </a:r>
              <a:r>
                <a:rPr lang="en-US" altLang="zh-CN" sz="1100"/>
                <a:t> </a:t>
              </a:r>
              <a:endParaRPr lang="en-US" altLang="zh-CN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19" name="Group 7"/>
          <p:cNvGrpSpPr>
            <a:grpSpLocks/>
          </p:cNvGrpSpPr>
          <p:nvPr/>
        </p:nvGrpSpPr>
        <p:grpSpPr bwMode="auto">
          <a:xfrm>
            <a:off x="588963" y="549275"/>
            <a:ext cx="7977187" cy="519113"/>
            <a:chOff x="295" y="3113"/>
            <a:chExt cx="5025" cy="327"/>
          </a:xfrm>
        </p:grpSpPr>
        <p:sp>
          <p:nvSpPr>
            <p:cNvPr id="90117" name="Rectangle 5"/>
            <p:cNvSpPr>
              <a:spLocks noChangeArrowheads="1"/>
            </p:cNvSpPr>
            <p:nvPr/>
          </p:nvSpPr>
          <p:spPr bwMode="auto">
            <a:xfrm>
              <a:off x="295" y="3113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上一致收敛，</a:t>
              </a:r>
              <a:endParaRPr lang="zh-CN" altLang="en-US" sz="2400" b="0"/>
            </a:p>
          </p:txBody>
        </p:sp>
        <p:graphicFrame>
          <p:nvGraphicFramePr>
            <p:cNvPr id="90116" name="Object 4"/>
            <p:cNvGraphicFramePr>
              <a:graphicFrameLocks noChangeAspect="1"/>
            </p:cNvGraphicFramePr>
            <p:nvPr/>
          </p:nvGraphicFramePr>
          <p:xfrm>
            <a:off x="1632" y="3158"/>
            <a:ext cx="5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14" name="Equation" r:id="rId3" imgW="825500" imgH="431800" progId="Equation.DSMT4">
                    <p:embed/>
                  </p:oleObj>
                </mc:Choice>
                <mc:Fallback>
                  <p:oleObj name="Equation" r:id="rId3" imgW="825500" imgH="4318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158"/>
                          <a:ext cx="5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18" name="Rectangle 6"/>
            <p:cNvSpPr>
              <a:spLocks noChangeArrowheads="1"/>
            </p:cNvSpPr>
            <p:nvPr/>
          </p:nvSpPr>
          <p:spPr bwMode="auto">
            <a:xfrm>
              <a:off x="2109" y="3113"/>
              <a:ext cx="32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</a:t>
              </a:r>
              <a:r>
                <a:rPr lang="en-US" altLang="zh-CN"/>
                <a:t>[0,1]</a:t>
              </a:r>
              <a:r>
                <a:rPr lang="zh-CN" altLang="en-US">
                  <a:cs typeface="Times New Roman" panose="02020603050405020304" pitchFamily="18" charset="0"/>
                </a:rPr>
                <a:t>上单调增且一致有界</a:t>
              </a:r>
              <a:r>
                <a:rPr lang="en-US" altLang="zh-CN"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由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588963" y="1196975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阿贝耳判别法就能得到结果</a:t>
            </a:r>
            <a:r>
              <a:rPr lang="en-US" altLang="zh-CN"/>
              <a:t>. </a:t>
            </a:r>
          </a:p>
        </p:txBody>
      </p:sp>
      <p:graphicFrame>
        <p:nvGraphicFramePr>
          <p:cNvPr id="90122" name="Object 10"/>
          <p:cNvGraphicFramePr>
            <a:graphicFrameLocks noChangeAspect="1"/>
          </p:cNvGraphicFramePr>
          <p:nvPr/>
        </p:nvGraphicFramePr>
        <p:xfrm>
          <a:off x="2627313" y="2608263"/>
          <a:ext cx="58578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15" name="Equation" r:id="rId5" imgW="5854700" imgH="508000" progId="Equation.DSMT4">
                  <p:embed/>
                </p:oleObj>
              </mc:Choice>
              <mc:Fallback>
                <p:oleObj name="Equation" r:id="rId5" imgW="5854700" imgH="5080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608263"/>
                        <a:ext cx="58578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4" name="Object 12"/>
          <p:cNvGraphicFramePr>
            <a:graphicFrameLocks noChangeAspect="1"/>
          </p:cNvGraphicFramePr>
          <p:nvPr/>
        </p:nvGraphicFramePr>
        <p:xfrm>
          <a:off x="671513" y="3241675"/>
          <a:ext cx="55530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16" name="Equation" r:id="rId7" imgW="5549900" imgH="444500" progId="Equation.DSMT4">
                  <p:embed/>
                </p:oleObj>
              </mc:Choice>
              <mc:Fallback>
                <p:oleObj name="Equation" r:id="rId7" imgW="5549900" imgH="4445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3241675"/>
                        <a:ext cx="55530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9" name="Rectangle 17"/>
          <p:cNvSpPr>
            <a:spLocks noChangeArrowheads="1"/>
          </p:cNvSpPr>
          <p:nvPr/>
        </p:nvSpPr>
        <p:spPr bwMode="auto">
          <a:xfrm>
            <a:off x="598488" y="3817938"/>
            <a:ext cx="686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FF"/>
                </a:solidFill>
              </a:rPr>
              <a:t>证</a:t>
            </a:r>
            <a:r>
              <a:rPr lang="zh-CN" altLang="en-US" sz="2800"/>
              <a:t>  由第十二章</a:t>
            </a:r>
            <a:r>
              <a:rPr lang="en-US" altLang="zh-CN" sz="2800"/>
              <a:t>§3(21)</a:t>
            </a:r>
            <a:r>
              <a:rPr lang="zh-CN" altLang="en-US" sz="2800"/>
              <a:t>式</a:t>
            </a:r>
            <a:r>
              <a:rPr lang="en-US" altLang="zh-CN" sz="2800"/>
              <a:t>, </a:t>
            </a:r>
            <a:r>
              <a:rPr lang="zh-CN" altLang="en-US" sz="2800"/>
              <a:t>在</a:t>
            </a:r>
            <a:r>
              <a:rPr lang="en-US" altLang="zh-CN" sz="2800"/>
              <a:t>[</a:t>
            </a:r>
            <a:r>
              <a:rPr lang="el-GR" altLang="zh-CN" sz="2800" i="1">
                <a:cs typeface="Times New Roman" panose="02020603050405020304" pitchFamily="18" charset="0"/>
                <a:sym typeface="Math1" pitchFamily="2" charset="2"/>
              </a:rPr>
              <a:t>α</a:t>
            </a:r>
            <a:r>
              <a:rPr lang="en-US" altLang="zh-CN" sz="2800"/>
              <a:t>, </a:t>
            </a:r>
            <a:r>
              <a:rPr lang="en-US" altLang="zh-CN" sz="2800" i="1"/>
              <a:t>2</a:t>
            </a:r>
            <a:r>
              <a:rPr lang="el-GR" altLang="zh-CN" sz="2800" i="1">
                <a:latin typeface="Batang" pitchFamily="18" charset="-127"/>
                <a:ea typeface="Batang" pitchFamily="18" charset="-127"/>
              </a:rPr>
              <a:t>π</a:t>
            </a:r>
            <a:r>
              <a:rPr lang="en-US" altLang="zh-CN" sz="2800" i="1"/>
              <a:t>-</a:t>
            </a:r>
            <a:r>
              <a:rPr lang="el-GR" altLang="zh-CN" sz="2800" i="1">
                <a:cs typeface="Times New Roman" panose="02020603050405020304" pitchFamily="18" charset="0"/>
                <a:sym typeface="Math1" pitchFamily="2" charset="2"/>
              </a:rPr>
              <a:t>α</a:t>
            </a:r>
            <a:r>
              <a:rPr lang="en-US" altLang="zh-CN" sz="2800"/>
              <a:t>]</a:t>
            </a:r>
            <a:r>
              <a:rPr lang="zh-CN" altLang="en-US" sz="2800">
                <a:sym typeface="Math1" pitchFamily="2" charset="2"/>
              </a:rPr>
              <a:t>上有</a:t>
            </a:r>
          </a:p>
        </p:txBody>
      </p:sp>
      <p:graphicFrame>
        <p:nvGraphicFramePr>
          <p:cNvPr id="90130" name="Object 18"/>
          <p:cNvGraphicFramePr>
            <a:graphicFrameLocks noChangeAspect="1"/>
          </p:cNvGraphicFramePr>
          <p:nvPr/>
        </p:nvGraphicFramePr>
        <p:xfrm>
          <a:off x="1908175" y="4441825"/>
          <a:ext cx="426720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17" name="Equation" r:id="rId9" imgW="4267200" imgH="1727200" progId="Equation.DSMT4">
                  <p:embed/>
                </p:oleObj>
              </mc:Choice>
              <mc:Fallback>
                <p:oleObj name="Equation" r:id="rId9" imgW="4267200" imgH="17272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441825"/>
                        <a:ext cx="4267200" cy="172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133" name="Group 21"/>
          <p:cNvGrpSpPr>
            <a:grpSpLocks/>
          </p:cNvGrpSpPr>
          <p:nvPr/>
        </p:nvGrpSpPr>
        <p:grpSpPr bwMode="auto">
          <a:xfrm>
            <a:off x="611188" y="1914524"/>
            <a:ext cx="6670675" cy="523874"/>
            <a:chOff x="385" y="1206"/>
            <a:chExt cx="4202" cy="330"/>
          </a:xfrm>
        </p:grpSpPr>
        <p:sp>
          <p:nvSpPr>
            <p:cNvPr id="90121" name="Rectangle 9"/>
            <p:cNvSpPr>
              <a:spLocks noChangeArrowheads="1"/>
            </p:cNvSpPr>
            <p:nvPr/>
          </p:nvSpPr>
          <p:spPr bwMode="auto">
            <a:xfrm>
              <a:off x="385" y="1206"/>
              <a:ext cx="42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dirty="0" smtClean="0">
                  <a:solidFill>
                    <a:srgbClr val="0000FF"/>
                  </a:solidFill>
                </a:rPr>
                <a:t>例</a:t>
              </a:r>
              <a:r>
                <a:rPr lang="en-US" altLang="zh-CN" sz="2800" dirty="0" smtClean="0">
                  <a:solidFill>
                    <a:srgbClr val="0000FF"/>
                  </a:solidFill>
                </a:rPr>
                <a:t>7</a:t>
              </a:r>
              <a:r>
                <a:rPr lang="en-US" altLang="zh-CN" sz="2800" dirty="0" smtClean="0"/>
                <a:t>  </a:t>
              </a:r>
              <a:r>
                <a:rPr lang="zh-CN" altLang="en-US" sz="2800" dirty="0"/>
                <a:t>若数列        单调且收敛于零</a:t>
              </a:r>
              <a:r>
                <a:rPr lang="en-US" altLang="zh-CN" sz="2800" dirty="0"/>
                <a:t>, </a:t>
              </a:r>
              <a:r>
                <a:rPr lang="zh-CN" altLang="en-US" sz="2800" dirty="0"/>
                <a:t>则级数</a:t>
              </a:r>
            </a:p>
          </p:txBody>
        </p:sp>
        <p:graphicFrame>
          <p:nvGraphicFramePr>
            <p:cNvPr id="90132" name="Object 20"/>
            <p:cNvGraphicFramePr>
              <a:graphicFrameLocks noChangeAspect="1"/>
            </p:cNvGraphicFramePr>
            <p:nvPr/>
          </p:nvGraphicFramePr>
          <p:xfrm>
            <a:off x="1601" y="1244"/>
            <a:ext cx="3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18" name="Equation" r:id="rId11" imgW="622030" imgH="431613" progId="Equation.DSMT4">
                    <p:embed/>
                  </p:oleObj>
                </mc:Choice>
                <mc:Fallback>
                  <p:oleObj name="Equation" r:id="rId11" imgW="622030" imgH="431613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1" y="1244"/>
                          <a:ext cx="39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619300"/>
              </p:ext>
            </p:extLst>
          </p:nvPr>
        </p:nvGraphicFramePr>
        <p:xfrm>
          <a:off x="1691680" y="476672"/>
          <a:ext cx="55245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55" name="Equation" r:id="rId3" imgW="5524500" imgH="1384300" progId="Equation.DSMT4">
                  <p:embed/>
                </p:oleObj>
              </mc:Choice>
              <mc:Fallback>
                <p:oleObj name="Equation" r:id="rId3" imgW="5524500" imgH="13843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76672"/>
                        <a:ext cx="5524500" cy="138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638765"/>
              </p:ext>
            </p:extLst>
          </p:nvPr>
        </p:nvGraphicFramePr>
        <p:xfrm>
          <a:off x="683568" y="1988840"/>
          <a:ext cx="7861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56" name="Equation" r:id="rId5" imgW="7861300" imgH="508000" progId="Equation.DSMT4">
                  <p:embed/>
                </p:oleObj>
              </mc:Choice>
              <mc:Fallback>
                <p:oleObj name="Equation" r:id="rId5" imgW="7861300" imgH="5080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988840"/>
                        <a:ext cx="78613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4" name="Rectangle 8"/>
          <p:cNvSpPr>
            <a:spLocks noChangeArrowheads="1"/>
          </p:cNvSpPr>
          <p:nvPr/>
        </p:nvSpPr>
        <p:spPr bwMode="auto">
          <a:xfrm>
            <a:off x="683568" y="2564904"/>
            <a:ext cx="250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03885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/>
              <a:t>致有界</a:t>
            </a:r>
            <a:r>
              <a:rPr lang="en-US" altLang="zh-CN" sz="2800" dirty="0"/>
              <a:t>, </a:t>
            </a:r>
            <a:r>
              <a:rPr lang="zh-CN" altLang="en-US" sz="2800" dirty="0"/>
              <a:t>于是令</a:t>
            </a:r>
          </a:p>
        </p:txBody>
      </p:sp>
      <p:graphicFrame>
        <p:nvGraphicFramePr>
          <p:cNvPr id="911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612592"/>
              </p:ext>
            </p:extLst>
          </p:nvPr>
        </p:nvGraphicFramePr>
        <p:xfrm>
          <a:off x="2699792" y="3140968"/>
          <a:ext cx="38195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57" name="Equation" r:id="rId7" imgW="3822700" imgH="431800" progId="Equation.DSMT4">
                  <p:embed/>
                </p:oleObj>
              </mc:Choice>
              <mc:Fallback>
                <p:oleObj name="Equation" r:id="rId7" imgW="3822700" imgH="4318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140968"/>
                        <a:ext cx="38195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8" name="Rectangle 12"/>
          <p:cNvSpPr>
            <a:spLocks noChangeArrowheads="1"/>
          </p:cNvSpPr>
          <p:nvPr/>
        </p:nvSpPr>
        <p:spPr bwMode="auto">
          <a:xfrm>
            <a:off x="611560" y="4293096"/>
            <a:ext cx="1790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一致收敛</a:t>
            </a:r>
            <a:r>
              <a:rPr lang="en-US" altLang="zh-CN"/>
              <a:t>. </a:t>
            </a:r>
          </a:p>
        </p:txBody>
      </p:sp>
      <p:grpSp>
        <p:nvGrpSpPr>
          <p:cNvPr id="91152" name="Group 16"/>
          <p:cNvGrpSpPr>
            <a:grpSpLocks/>
          </p:cNvGrpSpPr>
          <p:nvPr/>
        </p:nvGrpSpPr>
        <p:grpSpPr bwMode="auto">
          <a:xfrm>
            <a:off x="611560" y="3645024"/>
            <a:ext cx="7913687" cy="519113"/>
            <a:chOff x="385" y="2423"/>
            <a:chExt cx="4985" cy="327"/>
          </a:xfrm>
        </p:grpSpPr>
        <p:sp>
          <p:nvSpPr>
            <p:cNvPr id="91147" name="Rectangle 11"/>
            <p:cNvSpPr>
              <a:spLocks noChangeArrowheads="1"/>
            </p:cNvSpPr>
            <p:nvPr/>
          </p:nvSpPr>
          <p:spPr bwMode="auto">
            <a:xfrm>
              <a:off x="385" y="2423"/>
              <a:ext cx="49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/>
                <a:t>则由狄利克雷判别法可得级数</a:t>
              </a:r>
              <a:r>
                <a:rPr lang="en-US" altLang="zh-CN" dirty="0"/>
                <a:t>(15)</a:t>
              </a:r>
              <a:r>
                <a:rPr lang="zh-CN" altLang="en-US" dirty="0"/>
                <a:t>在                   </a:t>
              </a:r>
              <a:r>
                <a:rPr lang="zh-CN" altLang="en-US" dirty="0">
                  <a:sym typeface="Math1" pitchFamily="2" charset="2"/>
                </a:rPr>
                <a:t>上 </a:t>
              </a:r>
            </a:p>
          </p:txBody>
        </p:sp>
        <p:graphicFrame>
          <p:nvGraphicFramePr>
            <p:cNvPr id="91150" name="Object 14"/>
            <p:cNvGraphicFramePr>
              <a:graphicFrameLocks noChangeAspect="1"/>
            </p:cNvGraphicFramePr>
            <p:nvPr/>
          </p:nvGraphicFramePr>
          <p:xfrm>
            <a:off x="3988" y="2487"/>
            <a:ext cx="10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58" name="Equation" r:id="rId9" imgW="1625600" imgH="393700" progId="Equation.DSMT4">
                    <p:embed/>
                  </p:oleObj>
                </mc:Choice>
                <mc:Fallback>
                  <p:oleObj name="Equation" r:id="rId9" imgW="1625600" imgH="3937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8" y="2487"/>
                          <a:ext cx="102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154" name="Group 18"/>
          <p:cNvGrpSpPr>
            <a:grpSpLocks/>
          </p:cNvGrpSpPr>
          <p:nvPr/>
        </p:nvGrpSpPr>
        <p:grpSpPr bwMode="auto">
          <a:xfrm>
            <a:off x="539552" y="5013176"/>
            <a:ext cx="8094662" cy="519112"/>
            <a:chOff x="385" y="3285"/>
            <a:chExt cx="5099" cy="327"/>
          </a:xfrm>
        </p:grpSpPr>
        <p:sp>
          <p:nvSpPr>
            <p:cNvPr id="91149" name="Rectangle 13"/>
            <p:cNvSpPr>
              <a:spLocks noChangeArrowheads="1"/>
            </p:cNvSpPr>
            <p:nvPr/>
          </p:nvSpPr>
          <p:spPr bwMode="auto">
            <a:xfrm>
              <a:off x="385" y="3285"/>
              <a:ext cx="50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00FF"/>
                  </a:solidFill>
                </a:rPr>
                <a:t>注</a:t>
              </a:r>
              <a:r>
                <a:rPr lang="zh-CN" altLang="en-US" dirty="0"/>
                <a:t> 对于例</a:t>
              </a:r>
              <a:r>
                <a:rPr lang="en-US" altLang="zh-CN" dirty="0"/>
                <a:t>7</a:t>
              </a:r>
              <a:r>
                <a:rPr lang="zh-CN" altLang="en-US" dirty="0"/>
                <a:t>中的级数</a:t>
              </a:r>
              <a:r>
                <a:rPr lang="en-US" altLang="zh-CN" dirty="0"/>
                <a:t>(15), </a:t>
              </a:r>
              <a:r>
                <a:rPr lang="zh-CN" altLang="en-US" dirty="0"/>
                <a:t>只要       单调且收敛于零</a:t>
              </a:r>
              <a:r>
                <a:rPr lang="en-US" altLang="zh-CN" dirty="0"/>
                <a:t>, </a:t>
              </a:r>
            </a:p>
          </p:txBody>
        </p:sp>
        <p:graphicFrame>
          <p:nvGraphicFramePr>
            <p:cNvPr id="91153" name="Object 17"/>
            <p:cNvGraphicFramePr>
              <a:graphicFrameLocks noChangeAspect="1"/>
            </p:cNvGraphicFramePr>
            <p:nvPr/>
          </p:nvGraphicFramePr>
          <p:xfrm>
            <a:off x="3343" y="3321"/>
            <a:ext cx="3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59" name="Equation" r:id="rId11" imgW="622030" imgH="431613" progId="Equation.DSMT4">
                    <p:embed/>
                  </p:oleObj>
                </mc:Choice>
                <mc:Fallback>
                  <p:oleObj name="Equation" r:id="rId11" imgW="622030" imgH="431613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3" y="3321"/>
                          <a:ext cx="39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683568" y="5589240"/>
            <a:ext cx="7905750" cy="519113"/>
            <a:chOff x="394" y="417"/>
            <a:chExt cx="4980" cy="327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394" y="417"/>
              <a:ext cx="49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/>
                <a:t>级数</a:t>
              </a:r>
              <a:r>
                <a:rPr lang="en-US" altLang="zh-CN" dirty="0"/>
                <a:t>(15)</a:t>
              </a:r>
              <a:r>
                <a:rPr lang="zh-CN" altLang="en-US" dirty="0"/>
                <a:t>就在不包含                                        </a:t>
              </a:r>
              <a:r>
                <a:rPr lang="zh-CN" altLang="en-US" dirty="0">
                  <a:sym typeface="Math4" pitchFamily="2" charset="2"/>
                </a:rPr>
                <a:t>的任何</a:t>
              </a:r>
            </a:p>
          </p:txBody>
        </p:sp>
        <p:graphicFrame>
          <p:nvGraphicFramePr>
            <p:cNvPr id="15" name="Object 41"/>
            <p:cNvGraphicFramePr>
              <a:graphicFrameLocks noChangeAspect="1"/>
            </p:cNvGraphicFramePr>
            <p:nvPr/>
          </p:nvGraphicFramePr>
          <p:xfrm>
            <a:off x="2431" y="482"/>
            <a:ext cx="216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360" name="Equation" r:id="rId13" imgW="3429000" imgH="393700" progId="Equation.DSMT4">
                    <p:embed/>
                  </p:oleObj>
                </mc:Choice>
                <mc:Fallback>
                  <p:oleObj name="Equation" r:id="rId13" imgW="34290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1" y="482"/>
                          <a:ext cx="2161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55576" y="6165304"/>
            <a:ext cx="330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sym typeface="Math4" pitchFamily="2" charset="2"/>
              </a:rPr>
              <a:t>闭区</a:t>
            </a:r>
            <a:r>
              <a:rPr lang="zh-CN" altLang="en-US" dirty="0"/>
              <a:t>间上一致收敛</a:t>
            </a:r>
            <a:r>
              <a:rPr lang="en-US" altLang="zh-CN" dirty="0"/>
              <a:t>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3132138" y="596900"/>
            <a:ext cx="2847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40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复习思考题</a:t>
            </a:r>
            <a:r>
              <a:rPr lang="zh-CN" altLang="en-US" sz="4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611188" y="1541463"/>
            <a:ext cx="7861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>
                <a:solidFill>
                  <a:srgbClr val="0000FF"/>
                </a:solidFill>
              </a:rPr>
              <a:t>1.</a:t>
            </a:r>
            <a:r>
              <a:rPr lang="en-US" altLang="zh-CN"/>
              <a:t>  </a:t>
            </a:r>
            <a:r>
              <a:rPr lang="zh-CN" altLang="en-US"/>
              <a:t>总结函数列和函数项级数一致收敛的判别方法 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623888" y="2262188"/>
            <a:ext cx="7980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/>
              <a:t>(</a:t>
            </a:r>
            <a:r>
              <a:rPr lang="zh-CN" altLang="en-US"/>
              <a:t>不局限于书上现成的判别法</a:t>
            </a:r>
            <a:r>
              <a:rPr lang="en-US" altLang="zh-CN"/>
              <a:t>);  </a:t>
            </a:r>
            <a:r>
              <a:rPr lang="zh-CN" altLang="en-US"/>
              <a:t>判别不一致收敛通</a:t>
            </a: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625475" y="2981325"/>
            <a:ext cx="420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常可以使用哪些方法呢？ </a:t>
            </a:r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646113" y="3702050"/>
            <a:ext cx="794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．</a:t>
            </a:r>
            <a:r>
              <a:rPr lang="zh-CN" altLang="en-US"/>
              <a:t>给出函数项级数在 </a:t>
            </a:r>
            <a:r>
              <a:rPr lang="en-US" altLang="zh-CN" i="1"/>
              <a:t>D</a:t>
            </a:r>
            <a:r>
              <a:rPr lang="zh-CN" altLang="en-US"/>
              <a:t>上不一致收敛的柯西准则 </a:t>
            </a:r>
          </a:p>
        </p:txBody>
      </p:sp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625475" y="4437063"/>
            <a:ext cx="488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/>
              <a:t>(</a:t>
            </a:r>
            <a:r>
              <a:rPr lang="zh-CN" altLang="en-US"/>
              <a:t>即柯西收敛准则的否定形式</a:t>
            </a:r>
            <a:r>
              <a:rPr lang="en-US" altLang="zh-CN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77" name="Group 25"/>
          <p:cNvGrpSpPr>
            <a:grpSpLocks/>
          </p:cNvGrpSpPr>
          <p:nvPr/>
        </p:nvGrpSpPr>
        <p:grpSpPr bwMode="auto">
          <a:xfrm>
            <a:off x="611188" y="592138"/>
            <a:ext cx="7972425" cy="533400"/>
            <a:chOff x="385" y="373"/>
            <a:chExt cx="5022" cy="336"/>
          </a:xfrm>
        </p:grpSpPr>
        <p:sp>
          <p:nvSpPr>
            <p:cNvPr id="49157" name="Rectangle 5"/>
            <p:cNvSpPr>
              <a:spLocks noChangeArrowheads="1"/>
            </p:cNvSpPr>
            <p:nvPr/>
          </p:nvSpPr>
          <p:spPr bwMode="auto">
            <a:xfrm>
              <a:off x="385" y="382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1</a:t>
              </a:r>
              <a:r>
                <a:rPr lang="en-US" altLang="zh-CN"/>
                <a:t> </a:t>
              </a:r>
              <a:endParaRPr lang="en-US" altLang="zh-CN" sz="2400" b="0"/>
            </a:p>
          </p:txBody>
        </p:sp>
        <p:graphicFrame>
          <p:nvGraphicFramePr>
            <p:cNvPr id="49156" name="Object 4"/>
            <p:cNvGraphicFramePr>
              <a:graphicFrameLocks noChangeAspect="1"/>
            </p:cNvGraphicFramePr>
            <p:nvPr/>
          </p:nvGraphicFramePr>
          <p:xfrm>
            <a:off x="884" y="400"/>
            <a:ext cx="400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30" name="Equation" r:id="rId3" imgW="6350000" imgH="482600" progId="Equation.DSMT4">
                    <p:embed/>
                  </p:oleObj>
                </mc:Choice>
                <mc:Fallback>
                  <p:oleObj name="Equation" r:id="rId3" imgW="6350000" imgH="4826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400"/>
                          <a:ext cx="4002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8" name="Rectangle 6"/>
            <p:cNvSpPr>
              <a:spLocks noChangeArrowheads="1"/>
            </p:cNvSpPr>
            <p:nvPr/>
          </p:nvSpPr>
          <p:spPr bwMode="auto">
            <a:xfrm>
              <a:off x="4821" y="373"/>
              <a:ext cx="5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上的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49175" name="Group 23"/>
          <p:cNvGrpSpPr>
            <a:grpSpLocks/>
          </p:cNvGrpSpPr>
          <p:nvPr/>
        </p:nvGrpSpPr>
        <p:grpSpPr bwMode="auto">
          <a:xfrm>
            <a:off x="563563" y="1268413"/>
            <a:ext cx="7570787" cy="519112"/>
            <a:chOff x="379" y="845"/>
            <a:chExt cx="4769" cy="327"/>
          </a:xfrm>
        </p:grpSpPr>
        <p:sp>
          <p:nvSpPr>
            <p:cNvPr id="49161" name="Rectangle 9"/>
            <p:cNvSpPr>
              <a:spLocks noChangeArrowheads="1"/>
            </p:cNvSpPr>
            <p:nvPr/>
          </p:nvSpPr>
          <p:spPr bwMode="auto">
            <a:xfrm>
              <a:off x="379" y="845"/>
              <a:ext cx="30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函数列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证明它的收敛域是</a:t>
              </a:r>
              <a:endParaRPr lang="zh-CN" altLang="en-US" sz="2400" b="0"/>
            </a:p>
          </p:txBody>
        </p:sp>
        <p:graphicFrame>
          <p:nvGraphicFramePr>
            <p:cNvPr id="49160" name="Object 8"/>
            <p:cNvGraphicFramePr>
              <a:graphicFrameLocks noChangeAspect="1"/>
            </p:cNvGraphicFramePr>
            <p:nvPr/>
          </p:nvGraphicFramePr>
          <p:xfrm>
            <a:off x="3047" y="895"/>
            <a:ext cx="55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31" name="Equation" r:id="rId5" imgW="875920" imgH="355446" progId="Equation.DSMT4">
                    <p:embed/>
                  </p:oleObj>
                </mc:Choice>
                <mc:Fallback>
                  <p:oleObj name="Equation" r:id="rId5" imgW="875920" imgH="355446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7" y="895"/>
                          <a:ext cx="552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2" name="Rectangle 10"/>
            <p:cNvSpPr>
              <a:spLocks noChangeArrowheads="1"/>
            </p:cNvSpPr>
            <p:nvPr/>
          </p:nvSpPr>
          <p:spPr bwMode="auto">
            <a:xfrm>
              <a:off x="3554" y="845"/>
              <a:ext cx="15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且有极限函数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2987675" y="1844675"/>
          <a:ext cx="29146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2" name="Equation" r:id="rId7" imgW="2895600" imgH="1016000" progId="Equation.DSMT4">
                  <p:embed/>
                </p:oleObj>
              </mc:Choice>
              <mc:Fallback>
                <p:oleObj name="Equation" r:id="rId7" imgW="2895600" imgH="10160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844675"/>
                        <a:ext cx="291465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76" name="Group 24"/>
          <p:cNvGrpSpPr>
            <a:grpSpLocks/>
          </p:cNvGrpSpPr>
          <p:nvPr/>
        </p:nvGrpSpPr>
        <p:grpSpPr bwMode="auto">
          <a:xfrm>
            <a:off x="512763" y="2924175"/>
            <a:ext cx="7840662" cy="519113"/>
            <a:chOff x="340" y="1979"/>
            <a:chExt cx="4939" cy="327"/>
          </a:xfrm>
        </p:grpSpPr>
        <p:sp>
          <p:nvSpPr>
            <p:cNvPr id="49167" name="Rectangle 15"/>
            <p:cNvSpPr>
              <a:spLocks noChangeArrowheads="1"/>
            </p:cNvSpPr>
            <p:nvPr/>
          </p:nvSpPr>
          <p:spPr bwMode="auto">
            <a:xfrm>
              <a:off x="340" y="1979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>
                  <a:solidFill>
                    <a:srgbClr val="0000FF"/>
                  </a:solidFill>
                </a:rPr>
                <a:t>证</a:t>
              </a:r>
              <a:r>
                <a:rPr lang="zh-CN" altLang="en-US"/>
                <a:t> </a:t>
              </a:r>
              <a:endParaRPr lang="zh-CN" altLang="en-US" sz="2400" b="0"/>
            </a:p>
          </p:txBody>
        </p:sp>
        <p:graphicFrame>
          <p:nvGraphicFramePr>
            <p:cNvPr id="49166" name="Object 14"/>
            <p:cNvGraphicFramePr>
              <a:graphicFrameLocks noChangeAspect="1"/>
            </p:cNvGraphicFramePr>
            <p:nvPr/>
          </p:nvGraphicFramePr>
          <p:xfrm>
            <a:off x="793" y="2024"/>
            <a:ext cx="448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33" name="Equation" r:id="rId9" imgW="7086600" imgH="444500" progId="Equation.DSMT4">
                    <p:embed/>
                  </p:oleObj>
                </mc:Choice>
                <mc:Fallback>
                  <p:oleObj name="Equation" r:id="rId9" imgW="7086600" imgH="4445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024"/>
                          <a:ext cx="4486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68" name="Object 16"/>
          <p:cNvGraphicFramePr>
            <a:graphicFrameLocks noChangeAspect="1"/>
          </p:cNvGraphicFramePr>
          <p:nvPr/>
        </p:nvGraphicFramePr>
        <p:xfrm>
          <a:off x="2970213" y="3590925"/>
          <a:ext cx="31146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4" name="Equation" r:id="rId11" imgW="3111500" imgH="482600" progId="Equation.DSMT4">
                  <p:embed/>
                </p:oleObj>
              </mc:Choice>
              <mc:Fallback>
                <p:oleObj name="Equation" r:id="rId11" imgW="3111500" imgH="4826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3590925"/>
                        <a:ext cx="31146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18"/>
          <p:cNvGraphicFramePr>
            <a:graphicFrameLocks noChangeAspect="1"/>
          </p:cNvGraphicFramePr>
          <p:nvPr/>
        </p:nvGraphicFramePr>
        <p:xfrm>
          <a:off x="684213" y="4292600"/>
          <a:ext cx="7210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5" name="Equation" r:id="rId13" imgW="7213600" imgH="914400" progId="Equation.DSMT4">
                  <p:embed/>
                </p:oleObj>
              </mc:Choice>
              <mc:Fallback>
                <p:oleObj name="Equation" r:id="rId13" imgW="7213600" imgH="9144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92600"/>
                        <a:ext cx="72104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2" name="Object 20"/>
          <p:cNvGraphicFramePr>
            <a:graphicFrameLocks noChangeAspect="1"/>
          </p:cNvGraphicFramePr>
          <p:nvPr/>
        </p:nvGraphicFramePr>
        <p:xfrm>
          <a:off x="2352675" y="5445125"/>
          <a:ext cx="45243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36" name="Equation" r:id="rId15" imgW="4521200" imgH="482600" progId="Equation.DSMT4">
                  <p:embed/>
                </p:oleObj>
              </mc:Choice>
              <mc:Fallback>
                <p:oleObj name="Equation" r:id="rId15" imgW="4521200" imgH="4826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5445125"/>
                        <a:ext cx="45243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684213" y="623888"/>
          <a:ext cx="662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2" name="Equation" r:id="rId3" imgW="6629400" imgH="431800" progId="Equation.DSMT4">
                  <p:embed/>
                </p:oleObj>
              </mc:Choice>
              <mc:Fallback>
                <p:oleObj name="Equation" r:id="rId3" imgW="6629400" imgH="4318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23888"/>
                        <a:ext cx="66294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2916238" y="1268413"/>
          <a:ext cx="3200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3" name="Equation" r:id="rId5" imgW="3200400" imgH="431800" progId="Equation.DSMT4">
                  <p:embed/>
                </p:oleObj>
              </mc:Choice>
              <mc:Fallback>
                <p:oleObj name="Equation" r:id="rId5" imgW="3200400" imgH="4318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268413"/>
                        <a:ext cx="32004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>
            <a:graphicFrameLocks noChangeAspect="1"/>
          </p:cNvGraphicFramePr>
          <p:nvPr/>
        </p:nvGraphicFramePr>
        <p:xfrm>
          <a:off x="2916238" y="1916113"/>
          <a:ext cx="31527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14" name="Equation" r:id="rId7" imgW="3149600" imgH="431800" progId="Equation.DSMT4">
                  <p:embed/>
                </p:oleObj>
              </mc:Choice>
              <mc:Fallback>
                <p:oleObj name="Equation" r:id="rId7" imgW="3149600" imgH="4318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916113"/>
                        <a:ext cx="31527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617538" y="3140075"/>
            <a:ext cx="2862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式所表示的函数</a:t>
            </a:r>
            <a:r>
              <a:rPr lang="en-US" altLang="zh-CN"/>
              <a:t>. </a:t>
            </a:r>
          </a:p>
        </p:txBody>
      </p:sp>
      <p:grpSp>
        <p:nvGrpSpPr>
          <p:cNvPr id="50192" name="Group 16"/>
          <p:cNvGrpSpPr>
            <a:grpSpLocks/>
          </p:cNvGrpSpPr>
          <p:nvPr/>
        </p:nvGrpSpPr>
        <p:grpSpPr bwMode="auto">
          <a:xfrm>
            <a:off x="612775" y="3716338"/>
            <a:ext cx="7775575" cy="519112"/>
            <a:chOff x="295" y="2196"/>
            <a:chExt cx="4898" cy="327"/>
          </a:xfrm>
        </p:grpSpPr>
        <p:graphicFrame>
          <p:nvGraphicFramePr>
            <p:cNvPr id="50189" name="Object 13"/>
            <p:cNvGraphicFramePr>
              <a:graphicFrameLocks noChangeAspect="1"/>
            </p:cNvGraphicFramePr>
            <p:nvPr/>
          </p:nvGraphicFramePr>
          <p:xfrm>
            <a:off x="635" y="2229"/>
            <a:ext cx="328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5" name="Equation" r:id="rId9" imgW="5219700" imgH="469900" progId="Equation.DSMT4">
                    <p:embed/>
                  </p:oleObj>
                </mc:Choice>
                <mc:Fallback>
                  <p:oleObj name="Equation" r:id="rId9" imgW="5219700" imgH="469900" progId="Equation.DSMT4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" y="2229"/>
                          <a:ext cx="3288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8" name="Object 12"/>
            <p:cNvGraphicFramePr>
              <a:graphicFrameLocks noChangeAspect="1"/>
            </p:cNvGraphicFramePr>
            <p:nvPr/>
          </p:nvGraphicFramePr>
          <p:xfrm>
            <a:off x="4023" y="2251"/>
            <a:ext cx="11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6" name="Equation" r:id="rId11" imgW="1854200" imgH="431800" progId="Equation.DSMT4">
                    <p:embed/>
                  </p:oleObj>
                </mc:Choice>
                <mc:Fallback>
                  <p:oleObj name="Equation" r:id="rId11" imgW="1854200" imgH="431800" progId="Equation.DSMT4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3" y="2251"/>
                          <a:ext cx="117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295" y="219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又</a:t>
              </a:r>
              <a:endParaRPr lang="zh-CN" altLang="en-US" sz="2400" b="0"/>
            </a:p>
          </p:txBody>
        </p:sp>
      </p:grpSp>
      <p:grpSp>
        <p:nvGrpSpPr>
          <p:cNvPr id="50196" name="Group 20"/>
          <p:cNvGrpSpPr>
            <a:grpSpLocks/>
          </p:cNvGrpSpPr>
          <p:nvPr/>
        </p:nvGrpSpPr>
        <p:grpSpPr bwMode="auto">
          <a:xfrm>
            <a:off x="719138" y="4364038"/>
            <a:ext cx="7640637" cy="519112"/>
            <a:chOff x="380" y="2659"/>
            <a:chExt cx="4813" cy="327"/>
          </a:xfrm>
        </p:grpSpPr>
        <p:graphicFrame>
          <p:nvGraphicFramePr>
            <p:cNvPr id="50193" name="Object 17"/>
            <p:cNvGraphicFramePr>
              <a:graphicFrameLocks noChangeAspect="1"/>
            </p:cNvGraphicFramePr>
            <p:nvPr/>
          </p:nvGraphicFramePr>
          <p:xfrm>
            <a:off x="380" y="2704"/>
            <a:ext cx="273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7" name="Equation" r:id="rId13" imgW="4343400" imgH="431800" progId="Equation.DSMT4">
                    <p:embed/>
                  </p:oleObj>
                </mc:Choice>
                <mc:Fallback>
                  <p:oleObj name="Equation" r:id="rId13" imgW="4343400" imgH="431800" progId="Equation.DSMT4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" y="2704"/>
                          <a:ext cx="273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5" name="Rectangle 19"/>
            <p:cNvSpPr>
              <a:spLocks noChangeArrowheads="1"/>
            </p:cNvSpPr>
            <p:nvPr/>
          </p:nvSpPr>
          <p:spPr bwMode="auto">
            <a:xfrm>
              <a:off x="3087" y="2659"/>
              <a:ext cx="21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显然是发散的</a:t>
              </a:r>
              <a:r>
                <a:rPr lang="en-US" altLang="zh-CN"/>
                <a:t>. </a:t>
              </a:r>
              <a:r>
                <a:rPr lang="zh-CN" altLang="en-US">
                  <a:cs typeface="Times New Roman" panose="02020603050405020304" pitchFamily="18" charset="0"/>
                </a:rPr>
                <a:t>所以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50211" name="Group 35"/>
          <p:cNvGrpSpPr>
            <a:grpSpLocks/>
          </p:cNvGrpSpPr>
          <p:nvPr/>
        </p:nvGrpSpPr>
        <p:grpSpPr bwMode="auto">
          <a:xfrm>
            <a:off x="595313" y="4926013"/>
            <a:ext cx="7839075" cy="547687"/>
            <a:chOff x="393" y="3058"/>
            <a:chExt cx="4938" cy="345"/>
          </a:xfrm>
        </p:grpSpPr>
        <p:graphicFrame>
          <p:nvGraphicFramePr>
            <p:cNvPr id="50198" name="Object 22"/>
            <p:cNvGraphicFramePr>
              <a:graphicFrameLocks noChangeAspect="1"/>
            </p:cNvGraphicFramePr>
            <p:nvPr/>
          </p:nvGraphicFramePr>
          <p:xfrm>
            <a:off x="1164" y="3114"/>
            <a:ext cx="40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8" name="Equation" r:id="rId15" imgW="634725" imgH="431613" progId="Equation.DSMT4">
                    <p:embed/>
                  </p:oleObj>
                </mc:Choice>
                <mc:Fallback>
                  <p:oleObj name="Equation" r:id="rId15" imgW="634725" imgH="431613" progId="Equation.DSMT4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4" y="3114"/>
                          <a:ext cx="40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7" name="Object 21"/>
            <p:cNvGraphicFramePr>
              <a:graphicFrameLocks noChangeAspect="1"/>
            </p:cNvGraphicFramePr>
            <p:nvPr/>
          </p:nvGraphicFramePr>
          <p:xfrm>
            <a:off x="2291" y="3157"/>
            <a:ext cx="55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9" name="Equation" r:id="rId17" imgW="875920" imgH="355446" progId="Equation.DSMT4">
                    <p:embed/>
                  </p:oleObj>
                </mc:Choice>
                <mc:Fallback>
                  <p:oleObj name="Equation" r:id="rId17" imgW="875920" imgH="355446" progId="Equation.DSMT4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1" y="3157"/>
                          <a:ext cx="552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9" name="Rectangle 23"/>
            <p:cNvSpPr>
              <a:spLocks noChangeArrowheads="1"/>
            </p:cNvSpPr>
            <p:nvPr/>
          </p:nvSpPr>
          <p:spPr bwMode="auto">
            <a:xfrm>
              <a:off x="393" y="3058"/>
              <a:ext cx="10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函数列</a:t>
              </a:r>
              <a:endParaRPr lang="zh-CN" altLang="en-US" sz="2400" b="0"/>
            </a:p>
          </p:txBody>
        </p:sp>
        <p:sp>
          <p:nvSpPr>
            <p:cNvPr id="50200" name="Rectangle 24"/>
            <p:cNvSpPr>
              <a:spLocks noChangeArrowheads="1"/>
            </p:cNvSpPr>
            <p:nvPr/>
          </p:nvSpPr>
          <p:spPr bwMode="auto">
            <a:xfrm>
              <a:off x="1527" y="3067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在区间  </a:t>
              </a:r>
              <a:endParaRPr lang="zh-CN" altLang="en-US" sz="2400" b="0"/>
            </a:p>
          </p:txBody>
        </p:sp>
        <p:sp>
          <p:nvSpPr>
            <p:cNvPr id="50201" name="Rectangle 25"/>
            <p:cNvSpPr>
              <a:spLocks noChangeArrowheads="1"/>
            </p:cNvSpPr>
            <p:nvPr/>
          </p:nvSpPr>
          <p:spPr bwMode="auto">
            <a:xfrm>
              <a:off x="2797" y="3076"/>
              <a:ext cx="2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外都是发散的</a:t>
              </a:r>
              <a:r>
                <a:rPr lang="en-US" altLang="zh-CN"/>
                <a:t>.  </a:t>
              </a:r>
              <a:r>
                <a:rPr lang="zh-CN" altLang="en-US">
                  <a:cs typeface="Times New Roman" panose="02020603050405020304" pitchFamily="18" charset="0"/>
                </a:rPr>
                <a:t>故所讨论</a:t>
              </a:r>
              <a:endParaRPr lang="zh-CN" altLang="en-US" sz="2400" b="0"/>
            </a:p>
          </p:txBody>
        </p:sp>
      </p:grpSp>
      <p:grpSp>
        <p:nvGrpSpPr>
          <p:cNvPr id="50212" name="Group 36"/>
          <p:cNvGrpSpPr>
            <a:grpSpLocks/>
          </p:cNvGrpSpPr>
          <p:nvPr/>
        </p:nvGrpSpPr>
        <p:grpSpPr bwMode="auto">
          <a:xfrm>
            <a:off x="625475" y="5573713"/>
            <a:ext cx="4292600" cy="519112"/>
            <a:chOff x="385" y="3466"/>
            <a:chExt cx="2704" cy="327"/>
          </a:xfrm>
        </p:grpSpPr>
        <p:sp>
          <p:nvSpPr>
            <p:cNvPr id="50204" name="Rectangle 28"/>
            <p:cNvSpPr>
              <a:spLocks noChangeArrowheads="1"/>
            </p:cNvSpPr>
            <p:nvPr/>
          </p:nvSpPr>
          <p:spPr bwMode="auto">
            <a:xfrm>
              <a:off x="385" y="3466"/>
              <a:ext cx="23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的</a:t>
              </a:r>
              <a:r>
                <a:rPr lang="zh-CN" altLang="en-US">
                  <a:cs typeface="Times New Roman" panose="02020603050405020304" pitchFamily="18" charset="0"/>
                </a:rPr>
                <a:t>函数列的收敛域是   </a:t>
              </a:r>
            </a:p>
          </p:txBody>
        </p:sp>
        <p:graphicFrame>
          <p:nvGraphicFramePr>
            <p:cNvPr id="50203" name="Object 27"/>
            <p:cNvGraphicFramePr>
              <a:graphicFrameLocks noChangeAspect="1"/>
            </p:cNvGraphicFramePr>
            <p:nvPr/>
          </p:nvGraphicFramePr>
          <p:xfrm>
            <a:off x="2481" y="3557"/>
            <a:ext cx="60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20" name="Equation" r:id="rId19" imgW="964781" imgH="355446" progId="Equation.DSMT4">
                    <p:embed/>
                  </p:oleObj>
                </mc:Choice>
                <mc:Fallback>
                  <p:oleObj name="Equation" r:id="rId19" imgW="964781" imgH="355446" progId="Equation.DSMT4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1" y="3557"/>
                          <a:ext cx="608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215" name="Group 39"/>
          <p:cNvGrpSpPr>
            <a:grpSpLocks/>
          </p:cNvGrpSpPr>
          <p:nvPr/>
        </p:nvGrpSpPr>
        <p:grpSpPr bwMode="auto">
          <a:xfrm>
            <a:off x="612775" y="2492375"/>
            <a:ext cx="7991475" cy="519113"/>
            <a:chOff x="386" y="1525"/>
            <a:chExt cx="5034" cy="327"/>
          </a:xfrm>
        </p:grpSpPr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386" y="1525"/>
              <a:ext cx="50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这就证明了         在</a:t>
              </a:r>
              <a:r>
                <a:rPr lang="en-US" altLang="zh-CN"/>
                <a:t>(     , 1] </a:t>
              </a:r>
              <a:r>
                <a:rPr lang="zh-CN" altLang="en-US"/>
                <a:t>上收敛</a:t>
              </a:r>
              <a:r>
                <a:rPr lang="en-US" altLang="zh-CN"/>
                <a:t>,  </a:t>
              </a:r>
              <a:r>
                <a:rPr lang="zh-CN" altLang="en-US"/>
                <a:t>且极限就是</a:t>
              </a:r>
              <a:r>
                <a:rPr lang="en-US" altLang="zh-CN"/>
                <a:t>(3)</a:t>
              </a:r>
            </a:p>
          </p:txBody>
        </p:sp>
        <p:graphicFrame>
          <p:nvGraphicFramePr>
            <p:cNvPr id="50209" name="Object 33"/>
            <p:cNvGraphicFramePr>
              <a:graphicFrameLocks noChangeAspect="1"/>
            </p:cNvGraphicFramePr>
            <p:nvPr/>
          </p:nvGraphicFramePr>
          <p:xfrm>
            <a:off x="1619" y="1561"/>
            <a:ext cx="4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21" name="Equation" r:id="rId21" imgW="647700" imgH="431800" progId="Equation.DSMT4">
                    <p:embed/>
                  </p:oleObj>
                </mc:Choice>
                <mc:Fallback>
                  <p:oleObj name="Equation" r:id="rId21" imgW="647700" imgH="431800" progId="Equation.DSMT4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" y="1561"/>
                          <a:ext cx="4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14" name="Object 38"/>
            <p:cNvGraphicFramePr>
              <a:graphicFrameLocks noChangeAspect="1"/>
            </p:cNvGraphicFramePr>
            <p:nvPr/>
          </p:nvGraphicFramePr>
          <p:xfrm>
            <a:off x="2363" y="1588"/>
            <a:ext cx="2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22" name="Equation" r:id="rId23" imgW="431613" imgH="304668" progId="Equation.DSMT4">
                    <p:embed/>
                  </p:oleObj>
                </mc:Choice>
                <mc:Fallback>
                  <p:oleObj name="Equation" r:id="rId23" imgW="431613" imgH="304668" progId="Equation.DSMT4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3" y="1588"/>
                          <a:ext cx="2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6" name="Group 6"/>
          <p:cNvGrpSpPr>
            <a:grpSpLocks/>
          </p:cNvGrpSpPr>
          <p:nvPr/>
        </p:nvGrpSpPr>
        <p:grpSpPr bwMode="auto">
          <a:xfrm>
            <a:off x="611188" y="549275"/>
            <a:ext cx="7632700" cy="847725"/>
            <a:chOff x="295" y="300"/>
            <a:chExt cx="4808" cy="534"/>
          </a:xfrm>
        </p:grpSpPr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295" y="391"/>
              <a:ext cx="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r>
                <a:rPr lang="en-US" altLang="zh-CN"/>
                <a:t>  </a:t>
              </a:r>
              <a:endParaRPr lang="en-US" altLang="zh-CN" sz="2400" b="0"/>
            </a:p>
          </p:txBody>
        </p:sp>
        <p:graphicFrame>
          <p:nvGraphicFramePr>
            <p:cNvPr id="51204" name="Object 4"/>
            <p:cNvGraphicFramePr>
              <a:graphicFrameLocks noChangeAspect="1"/>
            </p:cNvGraphicFramePr>
            <p:nvPr/>
          </p:nvGraphicFramePr>
          <p:xfrm>
            <a:off x="861" y="300"/>
            <a:ext cx="4242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2" name="Equation" r:id="rId3" imgW="6731000" imgH="850900" progId="Equation.DSMT4">
                    <p:embed/>
                  </p:oleObj>
                </mc:Choice>
                <mc:Fallback>
                  <p:oleObj name="Equation" r:id="rId3" imgW="6731000" imgH="8509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" y="300"/>
                          <a:ext cx="4242" cy="5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741363" y="1503363"/>
          <a:ext cx="16891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3" name="Equation" r:id="rId5" imgW="1688367" imgH="393529" progId="Equation.DSMT4">
                  <p:embed/>
                </p:oleObj>
              </mc:Choice>
              <mc:Fallback>
                <p:oleObj name="Equation" r:id="rId5" imgW="1688367" imgH="393529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1503363"/>
                        <a:ext cx="16891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3563938" y="2932113"/>
          <a:ext cx="17907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4" name="Equation" r:id="rId7" imgW="1790700" imgH="939800" progId="Equation.DSMT4">
                  <p:embed/>
                </p:oleObj>
              </mc:Choice>
              <mc:Fallback>
                <p:oleObj name="Equation" r:id="rId7" imgW="1790700" imgH="9398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932113"/>
                        <a:ext cx="17907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706438" y="4021138"/>
          <a:ext cx="59531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5" name="Equation" r:id="rId9" imgW="5956300" imgH="850900" progId="Equation.DSMT4">
                  <p:embed/>
                </p:oleObj>
              </mc:Choice>
              <mc:Fallback>
                <p:oleObj name="Equation" r:id="rId9" imgW="5956300" imgH="8509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4021138"/>
                        <a:ext cx="59531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3419475" y="4933950"/>
          <a:ext cx="21812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6" name="Equation" r:id="rId11" imgW="2184400" imgH="939800" progId="Equation.DSMT4">
                  <p:embed/>
                </p:oleObj>
              </mc:Choice>
              <mc:Fallback>
                <p:oleObj name="Equation" r:id="rId11" imgW="2184400" imgH="9398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933950"/>
                        <a:ext cx="21812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684213" y="2205038"/>
          <a:ext cx="369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7" name="Equation" r:id="rId13" imgW="3695700" imgH="431800" progId="Equation.DSMT4">
                  <p:embed/>
                </p:oleObj>
              </mc:Choice>
              <mc:Fallback>
                <p:oleObj name="Equation" r:id="rId13" imgW="3695700" imgH="4318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05038"/>
                        <a:ext cx="3695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44" name="Group 20"/>
          <p:cNvGrpSpPr>
            <a:grpSpLocks/>
          </p:cNvGrpSpPr>
          <p:nvPr/>
        </p:nvGrpSpPr>
        <p:grpSpPr bwMode="auto">
          <a:xfrm>
            <a:off x="568325" y="569913"/>
            <a:ext cx="7739063" cy="574675"/>
            <a:chOff x="358" y="359"/>
            <a:chExt cx="4875" cy="362"/>
          </a:xfrm>
        </p:grpSpPr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358" y="359"/>
              <a:ext cx="16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所以函数列</a:t>
              </a:r>
              <a:endParaRPr lang="zh-CN" altLang="en-US" sz="2400" b="0"/>
            </a:p>
          </p:txBody>
        </p:sp>
        <p:graphicFrame>
          <p:nvGraphicFramePr>
            <p:cNvPr id="52228" name="Object 4"/>
            <p:cNvGraphicFramePr>
              <a:graphicFrameLocks noChangeAspect="1"/>
            </p:cNvGraphicFramePr>
            <p:nvPr/>
          </p:nvGraphicFramePr>
          <p:xfrm>
            <a:off x="1587" y="400"/>
            <a:ext cx="364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7" name="Equation" r:id="rId3" imgW="5791200" imgH="508000" progId="Equation.DSMT4">
                    <p:embed/>
                  </p:oleObj>
                </mc:Choice>
                <mc:Fallback>
                  <p:oleObj name="Equation" r:id="rId3" imgW="5791200" imgH="50800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7" y="400"/>
                          <a:ext cx="3646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631825" y="1287463"/>
          <a:ext cx="25479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8" name="Equation" r:id="rId5" imgW="2552700" imgH="431800" progId="Equation.DSMT4">
                  <p:embed/>
                </p:oleObj>
              </mc:Choice>
              <mc:Fallback>
                <p:oleObj name="Equation" r:id="rId5" imgW="2552700" imgH="4318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1287463"/>
                        <a:ext cx="254793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611188" y="1844675"/>
            <a:ext cx="804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注</a:t>
            </a:r>
            <a:r>
              <a:rPr lang="zh-CN" altLang="en-US"/>
              <a:t> 对于函数列</a:t>
            </a:r>
            <a:r>
              <a:rPr lang="en-US" altLang="zh-CN"/>
              <a:t>, </a:t>
            </a:r>
            <a:r>
              <a:rPr lang="zh-CN" altLang="en-US"/>
              <a:t>仅停留在讨论在哪些点上收敛是远 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611188" y="2420938"/>
            <a:ext cx="81311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/>
              <a:t>远不够的，重要的是要研究极限函数与函数列所具 </a:t>
            </a: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611188" y="3068638"/>
            <a:ext cx="803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有的解析性质的关系</a:t>
            </a:r>
            <a:r>
              <a:rPr lang="en-US" altLang="zh-CN"/>
              <a:t>.   </a:t>
            </a:r>
            <a:r>
              <a:rPr lang="zh-CN" altLang="en-US"/>
              <a:t>例如</a:t>
            </a:r>
            <a:r>
              <a:rPr lang="en-US" altLang="zh-CN"/>
              <a:t>,  </a:t>
            </a:r>
            <a:r>
              <a:rPr lang="zh-CN" altLang="en-US"/>
              <a:t>能否由函数列每项的 </a:t>
            </a:r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579438" y="3702050"/>
            <a:ext cx="813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连续性、可导性来判断出极限函数的连续性和可导 </a:t>
            </a:r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611188" y="4322763"/>
            <a:ext cx="8069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性</a:t>
            </a:r>
            <a:r>
              <a:rPr lang="en-US" altLang="zh-CN"/>
              <a:t>;  </a:t>
            </a:r>
            <a:r>
              <a:rPr lang="zh-CN" altLang="en-US"/>
              <a:t>或极限函数的导数或积分</a:t>
            </a:r>
            <a:r>
              <a:rPr lang="en-US" altLang="zh-CN"/>
              <a:t>,   </a:t>
            </a:r>
            <a:r>
              <a:rPr lang="zh-CN" altLang="en-US"/>
              <a:t>是否分别是函数列 </a:t>
            </a:r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596900" y="4913313"/>
            <a:ext cx="804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每项导数或积分的极限</a:t>
            </a:r>
            <a:r>
              <a:rPr lang="en-US" altLang="zh-CN"/>
              <a:t>. </a:t>
            </a:r>
            <a:r>
              <a:rPr lang="zh-CN" altLang="en-US"/>
              <a:t>对这些更深刻问题的讨论</a:t>
            </a:r>
            <a:r>
              <a:rPr lang="en-US" altLang="zh-CN"/>
              <a:t>, </a:t>
            </a:r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611188" y="5516563"/>
            <a:ext cx="7494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必须对它在 </a:t>
            </a:r>
            <a:r>
              <a:rPr lang="en-US" altLang="zh-CN" i="1"/>
              <a:t>D</a:t>
            </a:r>
            <a:r>
              <a:rPr lang="zh-CN" altLang="en-US"/>
              <a:t>上的收敛性提出更高的要求才行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60" name="Group 12"/>
          <p:cNvGrpSpPr>
            <a:grpSpLocks/>
          </p:cNvGrpSpPr>
          <p:nvPr/>
        </p:nvGrpSpPr>
        <p:grpSpPr bwMode="auto">
          <a:xfrm>
            <a:off x="611188" y="620713"/>
            <a:ext cx="7802562" cy="534987"/>
            <a:chOff x="295" y="835"/>
            <a:chExt cx="4915" cy="337"/>
          </a:xfrm>
        </p:grpSpPr>
        <p:graphicFrame>
          <p:nvGraphicFramePr>
            <p:cNvPr id="53255" name="Object 7"/>
            <p:cNvGraphicFramePr>
              <a:graphicFrameLocks noChangeAspect="1"/>
            </p:cNvGraphicFramePr>
            <p:nvPr/>
          </p:nvGraphicFramePr>
          <p:xfrm>
            <a:off x="1061" y="890"/>
            <a:ext cx="91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57" name="Equation" r:id="rId3" imgW="1447800" imgH="381000" progId="Equation.DSMT4">
                    <p:embed/>
                  </p:oleObj>
                </mc:Choice>
                <mc:Fallback>
                  <p:oleObj name="Equation" r:id="rId3" imgW="1447800" imgH="381000" progId="Equation.DSMT4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1" y="890"/>
                          <a:ext cx="91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4" name="Object 6"/>
            <p:cNvGraphicFramePr>
              <a:graphicFrameLocks noChangeAspect="1"/>
            </p:cNvGraphicFramePr>
            <p:nvPr/>
          </p:nvGraphicFramePr>
          <p:xfrm>
            <a:off x="1927" y="890"/>
            <a:ext cx="258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58" name="Equation" r:id="rId5" imgW="4102100" imgH="444500" progId="Equation.DSMT4">
                    <p:embed/>
                  </p:oleObj>
                </mc:Choice>
                <mc:Fallback>
                  <p:oleObj name="Equation" r:id="rId5" imgW="4102100" imgH="444500" progId="Equation.DSMT4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890"/>
                          <a:ext cx="2586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3" name="Object 5"/>
            <p:cNvGraphicFramePr>
              <a:graphicFrameLocks noChangeAspect="1"/>
            </p:cNvGraphicFramePr>
            <p:nvPr/>
          </p:nvGraphicFramePr>
          <p:xfrm>
            <a:off x="5012" y="931"/>
            <a:ext cx="19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59" name="Equation" r:id="rId7" imgW="317225" imgH="291847" progId="Equation.DSMT4">
                    <p:embed/>
                  </p:oleObj>
                </mc:Choice>
                <mc:Fallback>
                  <p:oleObj name="Equation" r:id="rId7" imgW="317225" imgH="291847" progId="Equation.DSMT4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931"/>
                          <a:ext cx="19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6" name="Rectangle 8"/>
            <p:cNvSpPr>
              <a:spLocks noChangeArrowheads="1"/>
            </p:cNvSpPr>
            <p:nvPr/>
          </p:nvSpPr>
          <p:spPr bwMode="auto">
            <a:xfrm>
              <a:off x="295" y="835"/>
              <a:ext cx="7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cs typeface="Times New Roman" panose="02020603050405020304" pitchFamily="18" charset="0"/>
                </a:rPr>
                <a:t>定义</a:t>
              </a:r>
              <a:r>
                <a:rPr lang="en-US" altLang="zh-CN">
                  <a:solidFill>
                    <a:srgbClr val="FF0000"/>
                  </a:solidFill>
                </a:rPr>
                <a:t>1</a:t>
              </a:r>
              <a:r>
                <a:rPr lang="en-US" altLang="zh-CN"/>
                <a:t> </a:t>
              </a:r>
              <a:endParaRPr lang="en-US" altLang="zh-CN" sz="2400" b="0"/>
            </a:p>
          </p:txBody>
        </p:sp>
        <p:sp>
          <p:nvSpPr>
            <p:cNvPr id="53258" name="Rectangle 10"/>
            <p:cNvSpPr>
              <a:spLocks noChangeArrowheads="1"/>
            </p:cNvSpPr>
            <p:nvPr/>
          </p:nvSpPr>
          <p:spPr bwMode="auto">
            <a:xfrm>
              <a:off x="4468" y="835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数集</a:t>
              </a:r>
              <a:endParaRPr lang="zh-CN" altLang="en-US" sz="2400" b="0"/>
            </a:p>
          </p:txBody>
        </p:sp>
      </p:grpSp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611188" y="1295400"/>
            <a:ext cx="7920037" cy="534988"/>
            <a:chOff x="295" y="1289"/>
            <a:chExt cx="4989" cy="337"/>
          </a:xfrm>
        </p:grpSpPr>
        <p:sp>
          <p:nvSpPr>
            <p:cNvPr id="53262" name="Rectangle 14"/>
            <p:cNvSpPr>
              <a:spLocks noChangeArrowheads="1"/>
            </p:cNvSpPr>
            <p:nvPr/>
          </p:nvSpPr>
          <p:spPr bwMode="auto">
            <a:xfrm>
              <a:off x="295" y="1289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上，</a:t>
              </a:r>
              <a:endParaRPr lang="zh-CN" altLang="en-US" sz="2400" b="0"/>
            </a:p>
          </p:txBody>
        </p:sp>
        <p:graphicFrame>
          <p:nvGraphicFramePr>
            <p:cNvPr id="53261" name="Object 13"/>
            <p:cNvGraphicFramePr>
              <a:graphicFrameLocks noChangeAspect="1"/>
            </p:cNvGraphicFramePr>
            <p:nvPr/>
          </p:nvGraphicFramePr>
          <p:xfrm>
            <a:off x="703" y="1344"/>
            <a:ext cx="400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60" name="Equation" r:id="rId9" imgW="6350000" imgH="444500" progId="Equation.DSMT4">
                    <p:embed/>
                  </p:oleObj>
                </mc:Choice>
                <mc:Fallback>
                  <p:oleObj name="Equation" r:id="rId9" imgW="6350000" imgH="444500" progId="Equation.DSMT4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344"/>
                          <a:ext cx="400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3" name="Rectangle 15"/>
            <p:cNvSpPr>
              <a:spLocks noChangeArrowheads="1"/>
            </p:cNvSpPr>
            <p:nvPr/>
          </p:nvSpPr>
          <p:spPr bwMode="auto">
            <a:xfrm>
              <a:off x="4696" y="1298"/>
              <a:ext cx="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使当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53278" name="Group 30"/>
          <p:cNvGrpSpPr>
            <a:grpSpLocks/>
          </p:cNvGrpSpPr>
          <p:nvPr/>
        </p:nvGrpSpPr>
        <p:grpSpPr bwMode="auto">
          <a:xfrm>
            <a:off x="711200" y="1916113"/>
            <a:ext cx="4465638" cy="519112"/>
            <a:chOff x="385" y="1425"/>
            <a:chExt cx="2813" cy="327"/>
          </a:xfrm>
        </p:grpSpPr>
        <p:grpSp>
          <p:nvGrpSpPr>
            <p:cNvPr id="53270" name="Group 22"/>
            <p:cNvGrpSpPr>
              <a:grpSpLocks/>
            </p:cNvGrpSpPr>
            <p:nvPr/>
          </p:nvGrpSpPr>
          <p:grpSpPr bwMode="auto">
            <a:xfrm>
              <a:off x="385" y="1482"/>
              <a:ext cx="2813" cy="270"/>
              <a:chOff x="385" y="1799"/>
              <a:chExt cx="2813" cy="270"/>
            </a:xfrm>
          </p:grpSpPr>
          <p:graphicFrame>
            <p:nvGraphicFramePr>
              <p:cNvPr id="53266" name="Object 18"/>
              <p:cNvGraphicFramePr>
                <a:graphicFrameLocks noChangeAspect="1"/>
              </p:cNvGraphicFramePr>
              <p:nvPr/>
            </p:nvGraphicFramePr>
            <p:xfrm>
              <a:off x="385" y="1832"/>
              <a:ext cx="5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661" name="Equation" r:id="rId11" imgW="914400" imgH="304800" progId="Equation.DSMT4">
                      <p:embed/>
                    </p:oleObj>
                  </mc:Choice>
                  <mc:Fallback>
                    <p:oleObj name="Equation" r:id="rId11" imgW="914400" imgH="304800" progId="Equation.DSMT4">
                      <p:embed/>
                      <p:pic>
                        <p:nvPicPr>
                          <p:cNvPr id="0" name="Picture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" y="1832"/>
                            <a:ext cx="576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65" name="Object 17"/>
              <p:cNvGraphicFramePr>
                <a:graphicFrameLocks noChangeAspect="1"/>
              </p:cNvGraphicFramePr>
              <p:nvPr/>
            </p:nvGraphicFramePr>
            <p:xfrm>
              <a:off x="1368" y="1799"/>
              <a:ext cx="183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662" name="Equation" r:id="rId13" imgW="2908300" imgH="431800" progId="Equation.DSMT4">
                      <p:embed/>
                    </p:oleObj>
                  </mc:Choice>
                  <mc:Fallback>
                    <p:oleObj name="Equation" r:id="rId13" imgW="2908300" imgH="431800" progId="Equation.DSMT4">
                      <p:embed/>
                      <p:pic>
                        <p:nvPicPr>
                          <p:cNvPr id="0" name="Picture 1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68" y="1799"/>
                            <a:ext cx="1830" cy="2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3268" name="Rectangle 20"/>
            <p:cNvSpPr>
              <a:spLocks noChangeArrowheads="1"/>
            </p:cNvSpPr>
            <p:nvPr/>
          </p:nvSpPr>
          <p:spPr bwMode="auto">
            <a:xfrm>
              <a:off x="930" y="1425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时，</a:t>
              </a:r>
              <a:endParaRPr lang="zh-CN" altLang="en-US" sz="2400" b="0"/>
            </a:p>
          </p:txBody>
        </p:sp>
      </p:grpSp>
      <p:graphicFrame>
        <p:nvGraphicFramePr>
          <p:cNvPr id="53271" name="Object 23"/>
          <p:cNvGraphicFramePr>
            <a:graphicFrameLocks noChangeAspect="1"/>
          </p:cNvGraphicFramePr>
          <p:nvPr/>
        </p:nvGraphicFramePr>
        <p:xfrm>
          <a:off x="3132138" y="2708275"/>
          <a:ext cx="281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3" name="Equation" r:id="rId15" imgW="2819400" imgH="431800" progId="Equation.DSMT4">
                  <p:embed/>
                </p:oleObj>
              </mc:Choice>
              <mc:Fallback>
                <p:oleObj name="Equation" r:id="rId15" imgW="2819400" imgH="4318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708275"/>
                        <a:ext cx="28194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3" name="Object 25"/>
          <p:cNvGraphicFramePr>
            <a:graphicFrameLocks noChangeAspect="1"/>
          </p:cNvGraphicFramePr>
          <p:nvPr/>
        </p:nvGraphicFramePr>
        <p:xfrm>
          <a:off x="684213" y="3357563"/>
          <a:ext cx="6753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4" name="Equation" r:id="rId17" imgW="6756400" imgH="457200" progId="Equation.DSMT4">
                  <p:embed/>
                </p:oleObj>
              </mc:Choice>
              <mc:Fallback>
                <p:oleObj name="Equation" r:id="rId17" imgW="6756400" imgH="45720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57563"/>
                        <a:ext cx="67532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75" name="Group 27"/>
          <p:cNvGrpSpPr>
            <a:grpSpLocks/>
          </p:cNvGrpSpPr>
          <p:nvPr/>
        </p:nvGrpSpPr>
        <p:grpSpPr bwMode="auto">
          <a:xfrm>
            <a:off x="2547938" y="4076700"/>
            <a:ext cx="4545012" cy="461963"/>
            <a:chOff x="3568" y="7259"/>
            <a:chExt cx="7157" cy="727"/>
          </a:xfrm>
        </p:grpSpPr>
        <p:graphicFrame>
          <p:nvGraphicFramePr>
            <p:cNvPr id="53276" name="Object 28"/>
            <p:cNvGraphicFramePr>
              <a:graphicFrameLocks noChangeAspect="1"/>
            </p:cNvGraphicFramePr>
            <p:nvPr/>
          </p:nvGraphicFramePr>
          <p:xfrm>
            <a:off x="5011" y="7320"/>
            <a:ext cx="537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65" name="Equation" r:id="rId19" imgW="342751" imgH="418918" progId="Equation.DSMT4">
                    <p:embed/>
                  </p:oleObj>
                </mc:Choice>
                <mc:Fallback>
                  <p:oleObj name="Equation" r:id="rId19" imgW="342751" imgH="418918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1" y="7320"/>
                          <a:ext cx="537" cy="6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7" name="Object 29"/>
            <p:cNvGraphicFramePr>
              <a:graphicFrameLocks noChangeAspect="1"/>
            </p:cNvGraphicFramePr>
            <p:nvPr/>
          </p:nvGraphicFramePr>
          <p:xfrm>
            <a:off x="3568" y="7259"/>
            <a:ext cx="7157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66" name="Equation" r:id="rId21" imgW="4521200" imgH="431800" progId="Equation.DSMT4">
                    <p:embed/>
                  </p:oleObj>
                </mc:Choice>
                <mc:Fallback>
                  <p:oleObj name="Equation" r:id="rId21" imgW="4521200" imgH="431800" progId="Equation.DSMT4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7259"/>
                          <a:ext cx="7157" cy="6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81" name="Rectangle 33"/>
          <p:cNvSpPr>
            <a:spLocks noChangeArrowheads="1"/>
          </p:cNvSpPr>
          <p:nvPr/>
        </p:nvSpPr>
        <p:spPr bwMode="auto">
          <a:xfrm>
            <a:off x="554038" y="4767263"/>
            <a:ext cx="8207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cs typeface="Times New Roman" panose="02020603050405020304" pitchFamily="18" charset="0"/>
              </a:rPr>
              <a:t>由定义看到</a:t>
            </a:r>
            <a:r>
              <a:rPr lang="en-US" altLang="zh-CN"/>
              <a:t>, </a:t>
            </a:r>
            <a:r>
              <a:rPr lang="zh-CN" altLang="en-US">
                <a:cs typeface="Times New Roman" panose="02020603050405020304" pitchFamily="18" charset="0"/>
              </a:rPr>
              <a:t>一致收敛就是对 </a:t>
            </a:r>
            <a:r>
              <a:rPr lang="en-US" altLang="zh-CN" i="1">
                <a:cs typeface="Times New Roman" panose="02020603050405020304" pitchFamily="18" charset="0"/>
              </a:rPr>
              <a:t>D </a:t>
            </a:r>
            <a:r>
              <a:rPr lang="zh-CN" altLang="en-US">
                <a:cs typeface="Times New Roman" panose="02020603050405020304" pitchFamily="18" charset="0"/>
              </a:rPr>
              <a:t>上</a:t>
            </a:r>
            <a:r>
              <a:rPr lang="zh-CN" altLang="en-US"/>
              <a:t>任何一点</a:t>
            </a:r>
            <a:r>
              <a:rPr lang="en-US" altLang="zh-CN"/>
              <a:t>, </a:t>
            </a:r>
            <a:r>
              <a:rPr lang="zh-CN" altLang="en-US"/>
              <a:t>函数列 </a:t>
            </a:r>
          </a:p>
        </p:txBody>
      </p:sp>
      <p:sp>
        <p:nvSpPr>
          <p:cNvPr id="53294" name="Rectangle 46"/>
          <p:cNvSpPr>
            <a:spLocks noChangeArrowheads="1"/>
          </p:cNvSpPr>
          <p:nvPr/>
        </p:nvSpPr>
        <p:spPr bwMode="auto">
          <a:xfrm>
            <a:off x="611188" y="5430838"/>
            <a:ext cx="8429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cs typeface="Times New Roman" panose="02020603050405020304" pitchFamily="18" charset="0"/>
              </a:rPr>
              <a:t>趋于极限函数的速度是 </a:t>
            </a:r>
            <a:r>
              <a:rPr lang="zh-CN" altLang="en-US"/>
              <a:t>“</a:t>
            </a:r>
            <a:r>
              <a:rPr lang="zh-CN" altLang="en-US">
                <a:cs typeface="Times New Roman" panose="02020603050405020304" pitchFamily="18" charset="0"/>
              </a:rPr>
              <a:t>一致</a:t>
            </a:r>
            <a:r>
              <a:rPr lang="zh-CN" altLang="en-US"/>
              <a:t>” 的</a:t>
            </a:r>
            <a:r>
              <a:rPr lang="en-US" altLang="zh-CN"/>
              <a:t>.  </a:t>
            </a:r>
            <a:r>
              <a:rPr lang="zh-CN" altLang="en-US"/>
              <a:t>这种一致性体现 </a:t>
            </a:r>
            <a:r>
              <a:rPr lang="zh-CN" altLang="en-US">
                <a:cs typeface="Times New Roman" panose="02020603050405020304" pitchFamily="18" charset="0"/>
              </a:rPr>
              <a:t>  </a:t>
            </a:r>
            <a:r>
              <a:rPr lang="zh-CN" altLang="en-US" sz="1100"/>
              <a:t> </a:t>
            </a:r>
            <a:endParaRPr lang="zh-CN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D:\数学分析上册\框钮正底.pot</Template>
  <TotalTime>3118</TotalTime>
  <Words>2076</Words>
  <Application>Microsoft Office PowerPoint</Application>
  <PresentationFormat>全屏显示(4:3)</PresentationFormat>
  <Paragraphs>310</Paragraphs>
  <Slides>45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Batang</vt:lpstr>
      <vt:lpstr>Math1</vt:lpstr>
      <vt:lpstr>Math4</vt:lpstr>
      <vt:lpstr>华文新魏</vt:lpstr>
      <vt:lpstr>隶书</vt:lpstr>
      <vt:lpstr>宋体</vt:lpstr>
      <vt:lpstr>Arial</vt:lpstr>
      <vt:lpstr>Cambria Math</vt:lpstr>
      <vt:lpstr>Times New Roman</vt:lpstr>
      <vt:lpstr>框钮正底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Math Dept</dc:creator>
  <cp:lastModifiedBy>Windows 用户</cp:lastModifiedBy>
  <cp:revision>294</cp:revision>
  <dcterms:created xsi:type="dcterms:W3CDTF">2004-12-13T07:53:32Z</dcterms:created>
  <dcterms:modified xsi:type="dcterms:W3CDTF">2023-03-02T23:38:27Z</dcterms:modified>
</cp:coreProperties>
</file>