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handoutMasterIdLst>
    <p:handoutMasterId r:id="rId34"/>
  </p:handoutMasterIdLst>
  <p:sldIdLst>
    <p:sldId id="26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97" r:id="rId24"/>
    <p:sldId id="298" r:id="rId25"/>
    <p:sldId id="289" r:id="rId26"/>
    <p:sldId id="290" r:id="rId27"/>
    <p:sldId id="291" r:id="rId28"/>
    <p:sldId id="292" r:id="rId29"/>
    <p:sldId id="293" r:id="rId30"/>
    <p:sldId id="294" r:id="rId31"/>
    <p:sldId id="295" r:id="rId32"/>
    <p:sldId id="296" r:id="rId33"/>
  </p:sldIdLst>
  <p:sldSz cx="9144000" cy="6858000" type="screen4x3"/>
  <p:notesSz cx="9144000" cy="6858000"/>
  <p:defaultTextStyle>
    <a:defPPr>
      <a:defRPr lang="zh-CN"/>
    </a:defPPr>
    <a:lvl1pPr algn="ctr"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8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FFFFCC"/>
    <a:srgbClr val="FFFF83"/>
    <a:srgbClr val="0000FF"/>
    <a:srgbClr val="EAEAE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01" autoAdjust="0"/>
    <p:restoredTop sz="94660"/>
  </p:normalViewPr>
  <p:slideViewPr>
    <p:cSldViewPr>
      <p:cViewPr varScale="1">
        <p:scale>
          <a:sx n="103" d="100"/>
          <a:sy n="103" d="100"/>
        </p:scale>
        <p:origin x="189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image" Target="../media/image83.wmf"/><Relationship Id="rId3" Type="http://schemas.openxmlformats.org/officeDocument/2006/relationships/image" Target="../media/image73.wmf"/><Relationship Id="rId7" Type="http://schemas.openxmlformats.org/officeDocument/2006/relationships/image" Target="../media/image77.wmf"/><Relationship Id="rId12" Type="http://schemas.openxmlformats.org/officeDocument/2006/relationships/image" Target="../media/image82.wmf"/><Relationship Id="rId2" Type="http://schemas.openxmlformats.org/officeDocument/2006/relationships/image" Target="../media/image72.wmf"/><Relationship Id="rId1" Type="http://schemas.openxmlformats.org/officeDocument/2006/relationships/image" Target="../media/image71.wmf"/><Relationship Id="rId6" Type="http://schemas.openxmlformats.org/officeDocument/2006/relationships/image" Target="../media/image76.wmf"/><Relationship Id="rId11" Type="http://schemas.openxmlformats.org/officeDocument/2006/relationships/image" Target="../media/image81.wmf"/><Relationship Id="rId5" Type="http://schemas.openxmlformats.org/officeDocument/2006/relationships/image" Target="../media/image75.wmf"/><Relationship Id="rId10" Type="http://schemas.openxmlformats.org/officeDocument/2006/relationships/image" Target="../media/image80.wmf"/><Relationship Id="rId4" Type="http://schemas.openxmlformats.org/officeDocument/2006/relationships/image" Target="../media/image74.wmf"/><Relationship Id="rId9" Type="http://schemas.openxmlformats.org/officeDocument/2006/relationships/image" Target="../media/image79.wmf"/><Relationship Id="rId14" Type="http://schemas.openxmlformats.org/officeDocument/2006/relationships/image" Target="../media/image8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2.wmf"/><Relationship Id="rId13" Type="http://schemas.openxmlformats.org/officeDocument/2006/relationships/image" Target="../media/image97.wmf"/><Relationship Id="rId3" Type="http://schemas.openxmlformats.org/officeDocument/2006/relationships/image" Target="../media/image87.wmf"/><Relationship Id="rId7" Type="http://schemas.openxmlformats.org/officeDocument/2006/relationships/image" Target="../media/image91.wmf"/><Relationship Id="rId12" Type="http://schemas.openxmlformats.org/officeDocument/2006/relationships/image" Target="../media/image96.wmf"/><Relationship Id="rId2" Type="http://schemas.openxmlformats.org/officeDocument/2006/relationships/image" Target="../media/image86.wmf"/><Relationship Id="rId1" Type="http://schemas.openxmlformats.org/officeDocument/2006/relationships/image" Target="../media/image85.wmf"/><Relationship Id="rId6" Type="http://schemas.openxmlformats.org/officeDocument/2006/relationships/image" Target="../media/image90.wmf"/><Relationship Id="rId11" Type="http://schemas.openxmlformats.org/officeDocument/2006/relationships/image" Target="../media/image95.wmf"/><Relationship Id="rId5" Type="http://schemas.openxmlformats.org/officeDocument/2006/relationships/image" Target="../media/image89.wmf"/><Relationship Id="rId10" Type="http://schemas.openxmlformats.org/officeDocument/2006/relationships/image" Target="../media/image94.wmf"/><Relationship Id="rId4" Type="http://schemas.openxmlformats.org/officeDocument/2006/relationships/image" Target="../media/image88.wmf"/><Relationship Id="rId9" Type="http://schemas.openxmlformats.org/officeDocument/2006/relationships/image" Target="../media/image93.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image" Target="../media/image108.wmf"/><Relationship Id="rId3" Type="http://schemas.openxmlformats.org/officeDocument/2006/relationships/image" Target="../media/image93.wmf"/><Relationship Id="rId7" Type="http://schemas.openxmlformats.org/officeDocument/2006/relationships/image" Target="../media/image102.wmf"/><Relationship Id="rId12" Type="http://schemas.openxmlformats.org/officeDocument/2006/relationships/image" Target="../media/image107.wmf"/><Relationship Id="rId2" Type="http://schemas.openxmlformats.org/officeDocument/2006/relationships/image" Target="../media/image92.wmf"/><Relationship Id="rId1" Type="http://schemas.openxmlformats.org/officeDocument/2006/relationships/image" Target="../media/image98.wmf"/><Relationship Id="rId6" Type="http://schemas.openxmlformats.org/officeDocument/2006/relationships/image" Target="../media/image101.wmf"/><Relationship Id="rId11" Type="http://schemas.openxmlformats.org/officeDocument/2006/relationships/image" Target="../media/image106.wmf"/><Relationship Id="rId5" Type="http://schemas.openxmlformats.org/officeDocument/2006/relationships/image" Target="../media/image100.wmf"/><Relationship Id="rId10" Type="http://schemas.openxmlformats.org/officeDocument/2006/relationships/image" Target="../media/image105.wmf"/><Relationship Id="rId4" Type="http://schemas.openxmlformats.org/officeDocument/2006/relationships/image" Target="../media/image99.wmf"/><Relationship Id="rId9" Type="http://schemas.openxmlformats.org/officeDocument/2006/relationships/image" Target="../media/image104.wmf"/><Relationship Id="rId14" Type="http://schemas.openxmlformats.org/officeDocument/2006/relationships/image" Target="../media/image10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2.wmf"/><Relationship Id="rId1" Type="http://schemas.openxmlformats.org/officeDocument/2006/relationships/image" Target="../media/image117.wmf"/><Relationship Id="rId5" Type="http://schemas.openxmlformats.org/officeDocument/2006/relationships/image" Target="../media/image119.wmf"/><Relationship Id="rId4" Type="http://schemas.openxmlformats.org/officeDocument/2006/relationships/image" Target="../media/image11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6.wmf"/><Relationship Id="rId1" Type="http://schemas.openxmlformats.org/officeDocument/2006/relationships/image" Target="../media/image10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6" Type="http://schemas.openxmlformats.org/officeDocument/2006/relationships/image" Target="../media/image108.wmf"/><Relationship Id="rId5" Type="http://schemas.openxmlformats.org/officeDocument/2006/relationships/image" Target="../media/image131.wmf"/><Relationship Id="rId4" Type="http://schemas.openxmlformats.org/officeDocument/2006/relationships/image" Target="../media/image130.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7.wmf"/><Relationship Id="rId3" Type="http://schemas.openxmlformats.org/officeDocument/2006/relationships/image" Target="../media/image127.wmf"/><Relationship Id="rId7" Type="http://schemas.openxmlformats.org/officeDocument/2006/relationships/image" Target="../media/image136.wmf"/><Relationship Id="rId2" Type="http://schemas.openxmlformats.org/officeDocument/2006/relationships/image" Target="../media/image132.wmf"/><Relationship Id="rId1" Type="http://schemas.openxmlformats.org/officeDocument/2006/relationships/image" Target="../media/image108.wmf"/><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7.wmf"/><Relationship Id="rId1" Type="http://schemas.openxmlformats.org/officeDocument/2006/relationships/image" Target="../media/image138.wmf"/><Relationship Id="rId6" Type="http://schemas.openxmlformats.org/officeDocument/2006/relationships/image" Target="../media/image141.wmf"/><Relationship Id="rId5" Type="http://schemas.openxmlformats.org/officeDocument/2006/relationships/image" Target="../media/image140.wmf"/><Relationship Id="rId4" Type="http://schemas.openxmlformats.org/officeDocument/2006/relationships/image" Target="../media/image13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7.wmf"/><Relationship Id="rId1" Type="http://schemas.openxmlformats.org/officeDocument/2006/relationships/image" Target="../media/image15.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43.wmf"/><Relationship Id="rId1" Type="http://schemas.openxmlformats.org/officeDocument/2006/relationships/image" Target="../media/image142.wmf"/><Relationship Id="rId6" Type="http://schemas.openxmlformats.org/officeDocument/2006/relationships/image" Target="../media/image145.wmf"/><Relationship Id="rId5" Type="http://schemas.openxmlformats.org/officeDocument/2006/relationships/image" Target="../media/image144.wmf"/><Relationship Id="rId4" Type="http://schemas.openxmlformats.org/officeDocument/2006/relationships/image" Target="../media/image12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2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4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51.wmf"/><Relationship Id="rId7" Type="http://schemas.openxmlformats.org/officeDocument/2006/relationships/image" Target="../media/image155.wmf"/><Relationship Id="rId2" Type="http://schemas.openxmlformats.org/officeDocument/2006/relationships/image" Target="../media/image150.wmf"/><Relationship Id="rId1" Type="http://schemas.openxmlformats.org/officeDocument/2006/relationships/image" Target="../media/image127.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61.wmf"/><Relationship Id="rId3" Type="http://schemas.openxmlformats.org/officeDocument/2006/relationships/image" Target="../media/image154.wmf"/><Relationship Id="rId7" Type="http://schemas.openxmlformats.org/officeDocument/2006/relationships/image" Target="../media/image160.wmf"/><Relationship Id="rId2" Type="http://schemas.openxmlformats.org/officeDocument/2006/relationships/image" Target="../media/image157.wmf"/><Relationship Id="rId1" Type="http://schemas.openxmlformats.org/officeDocument/2006/relationships/image" Target="../media/image156.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49.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image" Target="../media/image162.wmf"/><Relationship Id="rId6" Type="http://schemas.openxmlformats.org/officeDocument/2006/relationships/image" Target="../media/image167.w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4.wmf"/><Relationship Id="rId7" Type="http://schemas.openxmlformats.org/officeDocument/2006/relationships/image" Target="../media/image170.wmf"/><Relationship Id="rId2" Type="http://schemas.openxmlformats.org/officeDocument/2006/relationships/image" Target="../media/image173.wmf"/><Relationship Id="rId1" Type="http://schemas.openxmlformats.org/officeDocument/2006/relationships/image" Target="../media/image172.wmf"/><Relationship Id="rId6" Type="http://schemas.openxmlformats.org/officeDocument/2006/relationships/image" Target="../media/image177.wmf"/><Relationship Id="rId5" Type="http://schemas.openxmlformats.org/officeDocument/2006/relationships/image" Target="../media/image176.wmf"/><Relationship Id="rId4" Type="http://schemas.openxmlformats.org/officeDocument/2006/relationships/image" Target="../media/image175.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184.wmf"/><Relationship Id="rId3" Type="http://schemas.openxmlformats.org/officeDocument/2006/relationships/image" Target="../media/image180.wmf"/><Relationship Id="rId7" Type="http://schemas.openxmlformats.org/officeDocument/2006/relationships/image" Target="../media/image149.w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11" Type="http://schemas.openxmlformats.org/officeDocument/2006/relationships/image" Target="../media/image187.wmf"/><Relationship Id="rId5" Type="http://schemas.openxmlformats.org/officeDocument/2006/relationships/image" Target="../media/image182.wmf"/><Relationship Id="rId10" Type="http://schemas.openxmlformats.org/officeDocument/2006/relationships/image" Target="../media/image186.wmf"/><Relationship Id="rId4" Type="http://schemas.openxmlformats.org/officeDocument/2006/relationships/image" Target="../media/image181.wmf"/><Relationship Id="rId9" Type="http://schemas.openxmlformats.org/officeDocument/2006/relationships/image" Target="../media/image185.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49.wmf"/><Relationship Id="rId1" Type="http://schemas.openxmlformats.org/officeDocument/2006/relationships/image" Target="../media/image17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90.wmf"/><Relationship Id="rId2" Type="http://schemas.openxmlformats.org/officeDocument/2006/relationships/image" Target="../media/image189.wmf"/><Relationship Id="rId1" Type="http://schemas.openxmlformats.org/officeDocument/2006/relationships/image" Target="../media/image188.wmf"/><Relationship Id="rId5" Type="http://schemas.openxmlformats.org/officeDocument/2006/relationships/image" Target="../media/image192.wmf"/><Relationship Id="rId4" Type="http://schemas.openxmlformats.org/officeDocument/2006/relationships/image" Target="../media/image19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11" Type="http://schemas.openxmlformats.org/officeDocument/2006/relationships/image" Target="../media/image31.wmf"/><Relationship Id="rId5" Type="http://schemas.openxmlformats.org/officeDocument/2006/relationships/image" Target="../media/image25.wmf"/><Relationship Id="rId10" Type="http://schemas.openxmlformats.org/officeDocument/2006/relationships/image" Target="../media/image30.wmf"/><Relationship Id="rId4" Type="http://schemas.openxmlformats.org/officeDocument/2006/relationships/image" Target="../media/image24.wmf"/><Relationship Id="rId9"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9.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4.wmf"/><Relationship Id="rId7" Type="http://schemas.openxmlformats.org/officeDocument/2006/relationships/image" Target="../media/image57.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9.wmf"/><Relationship Id="rId5" Type="http://schemas.openxmlformats.org/officeDocument/2006/relationships/image" Target="../media/image56.wmf"/><Relationship Id="rId4"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7.wmf"/><Relationship Id="rId1" Type="http://schemas.openxmlformats.org/officeDocument/2006/relationships/image" Target="../media/image9.wmf"/><Relationship Id="rId6" Type="http://schemas.openxmlformats.org/officeDocument/2006/relationships/image" Target="../media/image62.wmf"/><Relationship Id="rId11" Type="http://schemas.openxmlformats.org/officeDocument/2006/relationships/image" Target="../media/image67.wmf"/><Relationship Id="rId5" Type="http://schemas.openxmlformats.org/officeDocument/2006/relationships/image" Target="../media/image61.wmf"/><Relationship Id="rId10" Type="http://schemas.openxmlformats.org/officeDocument/2006/relationships/image" Target="../media/image66.wmf"/><Relationship Id="rId4" Type="http://schemas.openxmlformats.org/officeDocument/2006/relationships/image" Target="../media/image60.wmf"/><Relationship Id="rId9"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6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华文新魏" panose="02010800040101010101" pitchFamily="2" charset="-122"/>
                <a:ea typeface="华文新魏" panose="02010800040101010101" pitchFamily="2" charset="-122"/>
              </a:defRPr>
            </a:lvl1pPr>
          </a:lstStyle>
          <a:p>
            <a:endParaRPr lang="en-US" altLang="zh-CN"/>
          </a:p>
        </p:txBody>
      </p:sp>
      <p:sp>
        <p:nvSpPr>
          <p:cNvPr id="27651" name="Rectangle 3"/>
          <p:cNvSpPr>
            <a:spLocks noGrp="1" noChangeArrowheads="1"/>
          </p:cNvSpPr>
          <p:nvPr>
            <p:ph type="dt" sz="quarter" idx="1"/>
          </p:nvPr>
        </p:nvSpPr>
        <p:spPr bwMode="auto">
          <a:xfrm>
            <a:off x="5181600" y="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华文新魏" panose="02010800040101010101" pitchFamily="2" charset="-122"/>
                <a:ea typeface="华文新魏" panose="02010800040101010101" pitchFamily="2" charset="-122"/>
              </a:defRPr>
            </a:lvl1pPr>
          </a:lstStyle>
          <a:p>
            <a:endParaRPr lang="en-US" altLang="zh-CN"/>
          </a:p>
        </p:txBody>
      </p:sp>
      <p:sp>
        <p:nvSpPr>
          <p:cNvPr id="27652" name="Rectangle 4"/>
          <p:cNvSpPr>
            <a:spLocks noGrp="1" noChangeArrowheads="1"/>
          </p:cNvSpPr>
          <p:nvPr>
            <p:ph type="ftr" sz="quarter" idx="2"/>
          </p:nvPr>
        </p:nvSpPr>
        <p:spPr bwMode="auto">
          <a:xfrm>
            <a:off x="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华文新魏" panose="02010800040101010101" pitchFamily="2" charset="-122"/>
                <a:ea typeface="华文新魏" panose="02010800040101010101" pitchFamily="2" charset="-122"/>
              </a:defRPr>
            </a:lvl1pPr>
          </a:lstStyle>
          <a:p>
            <a:endParaRPr lang="en-US" altLang="zh-CN"/>
          </a:p>
        </p:txBody>
      </p:sp>
      <p:sp>
        <p:nvSpPr>
          <p:cNvPr id="27653" name="Rectangle 5"/>
          <p:cNvSpPr>
            <a:spLocks noGrp="1" noChangeArrowheads="1"/>
          </p:cNvSpPr>
          <p:nvPr>
            <p:ph type="sldNum" sz="quarter" idx="3"/>
          </p:nvPr>
        </p:nvSpPr>
        <p:spPr bwMode="auto">
          <a:xfrm>
            <a:off x="5181600" y="6477000"/>
            <a:ext cx="3962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华文新魏" panose="02010800040101010101" pitchFamily="2" charset="-122"/>
                <a:ea typeface="华文新魏" panose="02010800040101010101" pitchFamily="2" charset="-122"/>
              </a:defRPr>
            </a:lvl1pPr>
          </a:lstStyle>
          <a:p>
            <a:fld id="{6ECAE100-16CC-4E92-9088-6AB459FA5FAB}" type="slidenum">
              <a:rPr lang="en-US" altLang="zh-CN"/>
              <a:pPr/>
              <a:t>‹#›</a:t>
            </a:fld>
            <a:endParaRPr lang="en-US" altLang="zh-CN"/>
          </a:p>
        </p:txBody>
      </p:sp>
    </p:spTree>
    <p:extLst>
      <p:ext uri="{BB962C8B-B14F-4D97-AF65-F5344CB8AC3E}">
        <p14:creationId xmlns:p14="http://schemas.microsoft.com/office/powerpoint/2010/main" val="47870909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7713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7881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941432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2267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178191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32940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300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04565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95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184113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209180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36866" name="Oval 2">
            <a:hlinkClick r:id="" action="ppaction://hlinkshowjump?jump=firstslide"/>
          </p:cNvPr>
          <p:cNvSpPr>
            <a:spLocks noChangeArrowheads="1"/>
          </p:cNvSpPr>
          <p:nvPr/>
        </p:nvSpPr>
        <p:spPr bwMode="auto">
          <a:xfrm>
            <a:off x="81534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r>
              <a:rPr lang="zh-CN" altLang="en-US" sz="2400">
                <a:solidFill>
                  <a:srgbClr val="FF0000"/>
                </a:solidFill>
                <a:effectLst>
                  <a:outerShdw blurRad="38100" dist="38100" dir="2700000" algn="tl">
                    <a:srgbClr val="C0C0C0"/>
                  </a:outerShdw>
                </a:effectLst>
                <a:ea typeface="隶书" panose="02010509060101010101" pitchFamily="49" charset="-122"/>
              </a:rPr>
              <a:t>返回</a:t>
            </a:r>
          </a:p>
        </p:txBody>
      </p:sp>
      <p:sp>
        <p:nvSpPr>
          <p:cNvPr id="36867" name="Oval 3">
            <a:hlinkClick r:id="" action="ppaction://hlinkshowjump?jump=nextslide"/>
          </p:cNvPr>
          <p:cNvSpPr>
            <a:spLocks noChangeArrowheads="1"/>
          </p:cNvSpPr>
          <p:nvPr/>
        </p:nvSpPr>
        <p:spPr bwMode="auto">
          <a:xfrm>
            <a:off x="72390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r>
              <a:rPr lang="zh-CN" altLang="en-US" sz="2400">
                <a:solidFill>
                  <a:srgbClr val="FF0000"/>
                </a:solidFill>
                <a:effectLst>
                  <a:outerShdw blurRad="38100" dist="38100" dir="2700000" algn="tl">
                    <a:srgbClr val="C0C0C0"/>
                  </a:outerShdw>
                </a:effectLst>
                <a:ea typeface="隶书" panose="02010509060101010101" pitchFamily="49" charset="-122"/>
              </a:rPr>
              <a:t>后页</a:t>
            </a:r>
          </a:p>
        </p:txBody>
      </p:sp>
      <p:sp>
        <p:nvSpPr>
          <p:cNvPr id="36868" name="Oval 4">
            <a:hlinkClick r:id="" action="ppaction://hlinkshowjump?jump=previousslide"/>
          </p:cNvPr>
          <p:cNvSpPr>
            <a:spLocks noChangeArrowheads="1"/>
          </p:cNvSpPr>
          <p:nvPr/>
        </p:nvSpPr>
        <p:spPr bwMode="auto">
          <a:xfrm>
            <a:off x="6324600" y="6096000"/>
            <a:ext cx="762000" cy="533400"/>
          </a:xfrm>
          <a:prstGeom prst="ellipse">
            <a:avLst/>
          </a:prstGeom>
          <a:gradFill rotWithShape="0">
            <a:gsLst>
              <a:gs pos="0">
                <a:srgbClr val="FFFFFF"/>
              </a:gs>
              <a:gs pos="100000">
                <a:srgbClr val="333399"/>
              </a:gs>
            </a:gsLst>
            <a:path path="rect">
              <a:fillToRect r="100000" b="100000"/>
            </a:path>
          </a:gra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r>
              <a:rPr lang="zh-CN" altLang="en-US" sz="2400">
                <a:solidFill>
                  <a:srgbClr val="FF0000"/>
                </a:solidFill>
                <a:effectLst>
                  <a:outerShdw blurRad="38100" dist="38100" dir="2700000" algn="tl">
                    <a:srgbClr val="C0C0C0"/>
                  </a:outerShdw>
                </a:effectLst>
                <a:ea typeface="隶书" panose="02010509060101010101" pitchFamily="49" charset="-122"/>
              </a:rPr>
              <a:t>前页</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iming>
    <p:tnLst>
      <p:par>
        <p:cTn id="1" dur="indefinite" restart="never" nodeType="tmRoot"/>
      </p:par>
    </p:tnLst>
  </p:timing>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9.wmf"/><Relationship Id="rId5" Type="http://schemas.openxmlformats.org/officeDocument/2006/relationships/oleObject" Target="../embeddings/oleObject74.bin"/><Relationship Id="rId4" Type="http://schemas.openxmlformats.org/officeDocument/2006/relationships/image" Target="../media/image68.wmf"/></Relationships>
</file>

<file path=ppt/slides/_rels/slide11.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81.bin"/><Relationship Id="rId18" Type="http://schemas.openxmlformats.org/officeDocument/2006/relationships/image" Target="../media/image78.wmf"/><Relationship Id="rId26" Type="http://schemas.openxmlformats.org/officeDocument/2006/relationships/image" Target="../media/image82.wmf"/><Relationship Id="rId3" Type="http://schemas.openxmlformats.org/officeDocument/2006/relationships/oleObject" Target="../embeddings/oleObject76.bin"/><Relationship Id="rId21" Type="http://schemas.openxmlformats.org/officeDocument/2006/relationships/oleObject" Target="../embeddings/oleObject85.bin"/><Relationship Id="rId7" Type="http://schemas.openxmlformats.org/officeDocument/2006/relationships/oleObject" Target="../embeddings/oleObject78.bin"/><Relationship Id="rId12" Type="http://schemas.openxmlformats.org/officeDocument/2006/relationships/image" Target="../media/image75.wmf"/><Relationship Id="rId17" Type="http://schemas.openxmlformats.org/officeDocument/2006/relationships/oleObject" Target="../embeddings/oleObject83.bin"/><Relationship Id="rId25" Type="http://schemas.openxmlformats.org/officeDocument/2006/relationships/oleObject" Target="../embeddings/oleObject87.bin"/><Relationship Id="rId2" Type="http://schemas.openxmlformats.org/officeDocument/2006/relationships/slideLayout" Target="../slideLayouts/slideLayout7.xml"/><Relationship Id="rId16" Type="http://schemas.openxmlformats.org/officeDocument/2006/relationships/image" Target="../media/image77.wmf"/><Relationship Id="rId20" Type="http://schemas.openxmlformats.org/officeDocument/2006/relationships/image" Target="../media/image79.wmf"/><Relationship Id="rId29" Type="http://schemas.openxmlformats.org/officeDocument/2006/relationships/oleObject" Target="../embeddings/oleObject89.bin"/><Relationship Id="rId1" Type="http://schemas.openxmlformats.org/officeDocument/2006/relationships/vmlDrawing" Target="../drawings/vmlDrawing10.vml"/><Relationship Id="rId6" Type="http://schemas.openxmlformats.org/officeDocument/2006/relationships/image" Target="../media/image72.wmf"/><Relationship Id="rId11" Type="http://schemas.openxmlformats.org/officeDocument/2006/relationships/oleObject" Target="../embeddings/oleObject80.bin"/><Relationship Id="rId24" Type="http://schemas.openxmlformats.org/officeDocument/2006/relationships/image" Target="../media/image81.wmf"/><Relationship Id="rId5" Type="http://schemas.openxmlformats.org/officeDocument/2006/relationships/oleObject" Target="../embeddings/oleObject77.bin"/><Relationship Id="rId15" Type="http://schemas.openxmlformats.org/officeDocument/2006/relationships/oleObject" Target="../embeddings/oleObject82.bin"/><Relationship Id="rId23" Type="http://schemas.openxmlformats.org/officeDocument/2006/relationships/oleObject" Target="../embeddings/oleObject86.bin"/><Relationship Id="rId28" Type="http://schemas.openxmlformats.org/officeDocument/2006/relationships/image" Target="../media/image83.wmf"/><Relationship Id="rId10" Type="http://schemas.openxmlformats.org/officeDocument/2006/relationships/image" Target="../media/image74.wmf"/><Relationship Id="rId19" Type="http://schemas.openxmlformats.org/officeDocument/2006/relationships/oleObject" Target="../embeddings/oleObject84.bin"/><Relationship Id="rId4" Type="http://schemas.openxmlformats.org/officeDocument/2006/relationships/image" Target="../media/image71.wmf"/><Relationship Id="rId9" Type="http://schemas.openxmlformats.org/officeDocument/2006/relationships/oleObject" Target="../embeddings/oleObject79.bin"/><Relationship Id="rId14" Type="http://schemas.openxmlformats.org/officeDocument/2006/relationships/image" Target="../media/image76.wmf"/><Relationship Id="rId22" Type="http://schemas.openxmlformats.org/officeDocument/2006/relationships/image" Target="../media/image80.wmf"/><Relationship Id="rId27" Type="http://schemas.openxmlformats.org/officeDocument/2006/relationships/oleObject" Target="../embeddings/oleObject88.bin"/><Relationship Id="rId30" Type="http://schemas.openxmlformats.org/officeDocument/2006/relationships/image" Target="../media/image84.wmf"/></Relationships>
</file>

<file path=ppt/slides/_rels/slide12.x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oleObject" Target="../embeddings/oleObject95.bin"/><Relationship Id="rId18" Type="http://schemas.openxmlformats.org/officeDocument/2006/relationships/image" Target="../media/image92.wmf"/><Relationship Id="rId26" Type="http://schemas.openxmlformats.org/officeDocument/2006/relationships/oleObject" Target="../embeddings/oleObject102.bin"/><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89.wmf"/><Relationship Id="rId17" Type="http://schemas.openxmlformats.org/officeDocument/2006/relationships/oleObject" Target="../embeddings/oleObject97.bin"/><Relationship Id="rId25" Type="http://schemas.openxmlformats.org/officeDocument/2006/relationships/image" Target="../media/image95.wmf"/><Relationship Id="rId2" Type="http://schemas.openxmlformats.org/officeDocument/2006/relationships/slideLayout" Target="../slideLayouts/slideLayout7.xml"/><Relationship Id="rId16" Type="http://schemas.openxmlformats.org/officeDocument/2006/relationships/image" Target="../media/image91.wmf"/><Relationship Id="rId20" Type="http://schemas.openxmlformats.org/officeDocument/2006/relationships/image" Target="../media/image93.wmf"/><Relationship Id="rId29" Type="http://schemas.openxmlformats.org/officeDocument/2006/relationships/image" Target="../media/image97.wmf"/><Relationship Id="rId1" Type="http://schemas.openxmlformats.org/officeDocument/2006/relationships/vmlDrawing" Target="../drawings/vmlDrawing11.vml"/><Relationship Id="rId6" Type="http://schemas.openxmlformats.org/officeDocument/2006/relationships/image" Target="../media/image86.wmf"/><Relationship Id="rId11" Type="http://schemas.openxmlformats.org/officeDocument/2006/relationships/oleObject" Target="../embeddings/oleObject94.bin"/><Relationship Id="rId24" Type="http://schemas.openxmlformats.org/officeDocument/2006/relationships/oleObject" Target="../embeddings/oleObject101.bin"/><Relationship Id="rId5" Type="http://schemas.openxmlformats.org/officeDocument/2006/relationships/oleObject" Target="../embeddings/oleObject91.bin"/><Relationship Id="rId15" Type="http://schemas.openxmlformats.org/officeDocument/2006/relationships/oleObject" Target="../embeddings/oleObject96.bin"/><Relationship Id="rId23" Type="http://schemas.openxmlformats.org/officeDocument/2006/relationships/image" Target="../media/image94.wmf"/><Relationship Id="rId28" Type="http://schemas.openxmlformats.org/officeDocument/2006/relationships/oleObject" Target="../embeddings/oleObject103.bin"/><Relationship Id="rId10" Type="http://schemas.openxmlformats.org/officeDocument/2006/relationships/image" Target="../media/image88.wmf"/><Relationship Id="rId19" Type="http://schemas.openxmlformats.org/officeDocument/2006/relationships/oleObject" Target="../embeddings/oleObject98.bin"/><Relationship Id="rId4" Type="http://schemas.openxmlformats.org/officeDocument/2006/relationships/image" Target="../media/image85.wmf"/><Relationship Id="rId9" Type="http://schemas.openxmlformats.org/officeDocument/2006/relationships/oleObject" Target="../embeddings/oleObject93.bin"/><Relationship Id="rId14" Type="http://schemas.openxmlformats.org/officeDocument/2006/relationships/image" Target="../media/image90.wmf"/><Relationship Id="rId22" Type="http://schemas.openxmlformats.org/officeDocument/2006/relationships/oleObject" Target="../embeddings/oleObject100.bin"/><Relationship Id="rId27" Type="http://schemas.openxmlformats.org/officeDocument/2006/relationships/image" Target="../media/image96.wmf"/></Relationships>
</file>

<file path=ppt/slides/_rels/slide13.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09.bin"/><Relationship Id="rId18" Type="http://schemas.openxmlformats.org/officeDocument/2006/relationships/image" Target="../media/image103.wmf"/><Relationship Id="rId26" Type="http://schemas.openxmlformats.org/officeDocument/2006/relationships/image" Target="../media/image106.wmf"/><Relationship Id="rId3" Type="http://schemas.openxmlformats.org/officeDocument/2006/relationships/oleObject" Target="../embeddings/oleObject104.bin"/><Relationship Id="rId21" Type="http://schemas.openxmlformats.org/officeDocument/2006/relationships/image" Target="../media/image104.wmf"/><Relationship Id="rId7" Type="http://schemas.openxmlformats.org/officeDocument/2006/relationships/oleObject" Target="../embeddings/oleObject106.bin"/><Relationship Id="rId12" Type="http://schemas.openxmlformats.org/officeDocument/2006/relationships/image" Target="../media/image100.wmf"/><Relationship Id="rId17" Type="http://schemas.openxmlformats.org/officeDocument/2006/relationships/oleObject" Target="../embeddings/oleObject111.bin"/><Relationship Id="rId25" Type="http://schemas.openxmlformats.org/officeDocument/2006/relationships/oleObject" Target="../embeddings/oleObject116.bin"/><Relationship Id="rId33" Type="http://schemas.openxmlformats.org/officeDocument/2006/relationships/oleObject" Target="../embeddings/oleObject120.bin"/><Relationship Id="rId2" Type="http://schemas.openxmlformats.org/officeDocument/2006/relationships/slideLayout" Target="../slideLayouts/slideLayout7.xml"/><Relationship Id="rId16" Type="http://schemas.openxmlformats.org/officeDocument/2006/relationships/image" Target="../media/image102.wmf"/><Relationship Id="rId20" Type="http://schemas.openxmlformats.org/officeDocument/2006/relationships/oleObject" Target="../embeddings/oleObject113.bin"/><Relationship Id="rId29" Type="http://schemas.openxmlformats.org/officeDocument/2006/relationships/oleObject" Target="../embeddings/oleObject118.bin"/><Relationship Id="rId1" Type="http://schemas.openxmlformats.org/officeDocument/2006/relationships/vmlDrawing" Target="../drawings/vmlDrawing12.vml"/><Relationship Id="rId6" Type="http://schemas.openxmlformats.org/officeDocument/2006/relationships/image" Target="../media/image92.wmf"/><Relationship Id="rId11" Type="http://schemas.openxmlformats.org/officeDocument/2006/relationships/oleObject" Target="../embeddings/oleObject108.bin"/><Relationship Id="rId24" Type="http://schemas.openxmlformats.org/officeDocument/2006/relationships/image" Target="../media/image105.wmf"/><Relationship Id="rId32" Type="http://schemas.openxmlformats.org/officeDocument/2006/relationships/image" Target="../media/image109.wmf"/><Relationship Id="rId5" Type="http://schemas.openxmlformats.org/officeDocument/2006/relationships/oleObject" Target="../embeddings/oleObject105.bin"/><Relationship Id="rId15" Type="http://schemas.openxmlformats.org/officeDocument/2006/relationships/oleObject" Target="../embeddings/oleObject110.bin"/><Relationship Id="rId23" Type="http://schemas.openxmlformats.org/officeDocument/2006/relationships/oleObject" Target="../embeddings/oleObject115.bin"/><Relationship Id="rId28" Type="http://schemas.openxmlformats.org/officeDocument/2006/relationships/image" Target="../media/image107.wmf"/><Relationship Id="rId10" Type="http://schemas.openxmlformats.org/officeDocument/2006/relationships/image" Target="../media/image99.wmf"/><Relationship Id="rId19" Type="http://schemas.openxmlformats.org/officeDocument/2006/relationships/oleObject" Target="../embeddings/oleObject112.bin"/><Relationship Id="rId31" Type="http://schemas.openxmlformats.org/officeDocument/2006/relationships/oleObject" Target="../embeddings/oleObject119.bin"/><Relationship Id="rId4" Type="http://schemas.openxmlformats.org/officeDocument/2006/relationships/image" Target="../media/image98.wmf"/><Relationship Id="rId9" Type="http://schemas.openxmlformats.org/officeDocument/2006/relationships/oleObject" Target="../embeddings/oleObject107.bin"/><Relationship Id="rId14" Type="http://schemas.openxmlformats.org/officeDocument/2006/relationships/image" Target="../media/image101.wmf"/><Relationship Id="rId22" Type="http://schemas.openxmlformats.org/officeDocument/2006/relationships/oleObject" Target="../embeddings/oleObject114.bin"/><Relationship Id="rId27" Type="http://schemas.openxmlformats.org/officeDocument/2006/relationships/oleObject" Target="../embeddings/oleObject117.bin"/><Relationship Id="rId30" Type="http://schemas.openxmlformats.org/officeDocument/2006/relationships/image" Target="../media/image108.wmf"/></Relationships>
</file>

<file path=ppt/slides/_rels/slide14.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26.bin"/><Relationship Id="rId3" Type="http://schemas.openxmlformats.org/officeDocument/2006/relationships/oleObject" Target="../embeddings/oleObject121.bin"/><Relationship Id="rId7" Type="http://schemas.openxmlformats.org/officeDocument/2006/relationships/oleObject" Target="../embeddings/oleObject123.bin"/><Relationship Id="rId12" Type="http://schemas.openxmlformats.org/officeDocument/2006/relationships/image" Target="../media/image114.wmf"/><Relationship Id="rId2" Type="http://schemas.openxmlformats.org/officeDocument/2006/relationships/slideLayout" Target="../slideLayouts/slideLayout7.xml"/><Relationship Id="rId16" Type="http://schemas.openxmlformats.org/officeDocument/2006/relationships/image" Target="../media/image116.wmf"/><Relationship Id="rId1" Type="http://schemas.openxmlformats.org/officeDocument/2006/relationships/vmlDrawing" Target="../drawings/vmlDrawing13.vml"/><Relationship Id="rId6" Type="http://schemas.openxmlformats.org/officeDocument/2006/relationships/image" Target="../media/image111.wmf"/><Relationship Id="rId11" Type="http://schemas.openxmlformats.org/officeDocument/2006/relationships/oleObject" Target="../embeddings/oleObject125.bin"/><Relationship Id="rId5" Type="http://schemas.openxmlformats.org/officeDocument/2006/relationships/oleObject" Target="../embeddings/oleObject122.bin"/><Relationship Id="rId15" Type="http://schemas.openxmlformats.org/officeDocument/2006/relationships/oleObject" Target="../embeddings/oleObject127.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124.bin"/><Relationship Id="rId14" Type="http://schemas.openxmlformats.org/officeDocument/2006/relationships/image" Target="../media/image115.wmf"/></Relationships>
</file>

<file path=ppt/slides/_rels/slide15.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17.png"/><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19.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02.wmf"/><Relationship Id="rId11" Type="http://schemas.openxmlformats.org/officeDocument/2006/relationships/oleObject" Target="../embeddings/oleObject132.bin"/><Relationship Id="rId5" Type="http://schemas.openxmlformats.org/officeDocument/2006/relationships/oleObject" Target="../embeddings/oleObject129.bin"/><Relationship Id="rId15" Type="http://schemas.openxmlformats.org/officeDocument/2006/relationships/image" Target="../media/image119.png"/><Relationship Id="rId10" Type="http://schemas.openxmlformats.org/officeDocument/2006/relationships/image" Target="../media/image118.wmf"/><Relationship Id="rId4" Type="http://schemas.openxmlformats.org/officeDocument/2006/relationships/image" Target="../media/image117.wmf"/><Relationship Id="rId9" Type="http://schemas.openxmlformats.org/officeDocument/2006/relationships/oleObject" Target="../embeddings/oleObject131.bin"/><Relationship Id="rId14" Type="http://schemas.openxmlformats.org/officeDocument/2006/relationships/image" Target="../media/image118.png"/></Relationships>
</file>

<file path=ppt/slides/_rels/slide16.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38.bin"/><Relationship Id="rId3" Type="http://schemas.openxmlformats.org/officeDocument/2006/relationships/oleObject" Target="../embeddings/oleObject133.bin"/><Relationship Id="rId7" Type="http://schemas.openxmlformats.org/officeDocument/2006/relationships/oleObject" Target="../embeddings/oleObject135.bin"/><Relationship Id="rId12" Type="http://schemas.openxmlformats.org/officeDocument/2006/relationships/image" Target="../media/image124.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21.wmf"/><Relationship Id="rId11" Type="http://schemas.openxmlformats.org/officeDocument/2006/relationships/oleObject" Target="../embeddings/oleObject137.bin"/><Relationship Id="rId5" Type="http://schemas.openxmlformats.org/officeDocument/2006/relationships/oleObject" Target="../embeddings/oleObject134.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36.bin"/><Relationship Id="rId14" Type="http://schemas.openxmlformats.org/officeDocument/2006/relationships/image" Target="../media/image12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9.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26.wmf"/><Relationship Id="rId5" Type="http://schemas.openxmlformats.org/officeDocument/2006/relationships/oleObject" Target="../embeddings/oleObject140.bin"/><Relationship Id="rId4" Type="http://schemas.openxmlformats.org/officeDocument/2006/relationships/image" Target="../media/image108.wmf"/></Relationships>
</file>

<file path=ppt/slides/_rels/slide18.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31.wmf"/><Relationship Id="rId2" Type="http://schemas.openxmlformats.org/officeDocument/2006/relationships/slideLayout" Target="../slideLayouts/slideLayout7.xml"/><Relationship Id="rId16" Type="http://schemas.openxmlformats.org/officeDocument/2006/relationships/oleObject" Target="../embeddings/oleObject148.bin"/><Relationship Id="rId1" Type="http://schemas.openxmlformats.org/officeDocument/2006/relationships/vmlDrawing" Target="../drawings/vmlDrawing17.vml"/><Relationship Id="rId6" Type="http://schemas.openxmlformats.org/officeDocument/2006/relationships/image" Target="../media/image128.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image" Target="../media/image108.wmf"/><Relationship Id="rId10" Type="http://schemas.openxmlformats.org/officeDocument/2006/relationships/image" Target="../media/image130.wmf"/><Relationship Id="rId4" Type="http://schemas.openxmlformats.org/officeDocument/2006/relationships/image" Target="../media/image127.wmf"/><Relationship Id="rId9" Type="http://schemas.openxmlformats.org/officeDocument/2006/relationships/oleObject" Target="../embeddings/oleObject144.bin"/><Relationship Id="rId14" Type="http://schemas.openxmlformats.org/officeDocument/2006/relationships/oleObject" Target="../embeddings/oleObject147.bin"/></Relationships>
</file>

<file path=ppt/slides/_rels/slide19.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55.bin"/><Relationship Id="rId18" Type="http://schemas.openxmlformats.org/officeDocument/2006/relationships/image" Target="../media/image136.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oleObject" Target="../embeddings/oleObject154.bin"/><Relationship Id="rId17" Type="http://schemas.openxmlformats.org/officeDocument/2006/relationships/oleObject" Target="../embeddings/oleObject157.bin"/><Relationship Id="rId2" Type="http://schemas.openxmlformats.org/officeDocument/2006/relationships/slideLayout" Target="../slideLayouts/slideLayout7.xml"/><Relationship Id="rId16" Type="http://schemas.openxmlformats.org/officeDocument/2006/relationships/image" Target="../media/image135.wmf"/><Relationship Id="rId20" Type="http://schemas.openxmlformats.org/officeDocument/2006/relationships/image" Target="../media/image137.wmf"/><Relationship Id="rId1" Type="http://schemas.openxmlformats.org/officeDocument/2006/relationships/vmlDrawing" Target="../drawings/vmlDrawing18.vml"/><Relationship Id="rId6" Type="http://schemas.openxmlformats.org/officeDocument/2006/relationships/image" Target="../media/image132.wmf"/><Relationship Id="rId11" Type="http://schemas.openxmlformats.org/officeDocument/2006/relationships/oleObject" Target="../embeddings/oleObject153.bin"/><Relationship Id="rId5" Type="http://schemas.openxmlformats.org/officeDocument/2006/relationships/oleObject" Target="../embeddings/oleObject150.bin"/><Relationship Id="rId15" Type="http://schemas.openxmlformats.org/officeDocument/2006/relationships/oleObject" Target="../embeddings/oleObject156.bin"/><Relationship Id="rId10" Type="http://schemas.openxmlformats.org/officeDocument/2006/relationships/image" Target="../media/image133.wmf"/><Relationship Id="rId19" Type="http://schemas.openxmlformats.org/officeDocument/2006/relationships/oleObject" Target="../embeddings/oleObject158.bin"/><Relationship Id="rId4" Type="http://schemas.openxmlformats.org/officeDocument/2006/relationships/image" Target="../media/image108.wmf"/><Relationship Id="rId9" Type="http://schemas.openxmlformats.org/officeDocument/2006/relationships/oleObject" Target="../embeddings/oleObject152.bin"/><Relationship Id="rId14" Type="http://schemas.openxmlformats.org/officeDocument/2006/relationships/image" Target="../media/image134.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3" Type="http://schemas.openxmlformats.org/officeDocument/2006/relationships/image" Target="../media/image12.png"/><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5" Type="http://schemas.openxmlformats.org/officeDocument/2006/relationships/image" Target="../media/image14.png"/><Relationship Id="rId2" Type="http://schemas.openxmlformats.org/officeDocument/2006/relationships/slideLayout" Target="../slideLayouts/slideLayout7.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24" Type="http://schemas.openxmlformats.org/officeDocument/2006/relationships/image" Target="../media/image13.png"/><Relationship Id="rId5" Type="http://schemas.openxmlformats.org/officeDocument/2006/relationships/image" Target="../media/image2.wmf"/><Relationship Id="rId15" Type="http://schemas.openxmlformats.org/officeDocument/2006/relationships/image" Target="../media/image7.wmf"/><Relationship Id="rId23" Type="http://schemas.openxmlformats.org/officeDocument/2006/relationships/image" Target="../media/image11.wmf"/><Relationship Id="rId10" Type="http://schemas.openxmlformats.org/officeDocument/2006/relationships/oleObject" Target="../embeddings/oleObject4.bin"/><Relationship Id="rId19"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 Id="rId22" Type="http://schemas.openxmlformats.org/officeDocument/2006/relationships/oleObject" Target="../embeddings/oleObject10.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oleObject" Target="../embeddings/oleObject165.bin"/><Relationship Id="rId3" Type="http://schemas.openxmlformats.org/officeDocument/2006/relationships/oleObject" Target="../embeddings/oleObject159.bin"/><Relationship Id="rId7" Type="http://schemas.openxmlformats.org/officeDocument/2006/relationships/oleObject" Target="../embeddings/oleObject161.bin"/><Relationship Id="rId12" Type="http://schemas.openxmlformats.org/officeDocument/2006/relationships/oleObject" Target="../embeddings/oleObject164.bin"/><Relationship Id="rId2" Type="http://schemas.openxmlformats.org/officeDocument/2006/relationships/slideLayout" Target="../slideLayouts/slideLayout7.xml"/><Relationship Id="rId16" Type="http://schemas.openxmlformats.org/officeDocument/2006/relationships/image" Target="../media/image141.wmf"/><Relationship Id="rId1" Type="http://schemas.openxmlformats.org/officeDocument/2006/relationships/vmlDrawing" Target="../drawings/vmlDrawing19.vml"/><Relationship Id="rId6" Type="http://schemas.openxmlformats.org/officeDocument/2006/relationships/image" Target="../media/image127.wmf"/><Relationship Id="rId11" Type="http://schemas.openxmlformats.org/officeDocument/2006/relationships/image" Target="../media/image139.wmf"/><Relationship Id="rId5" Type="http://schemas.openxmlformats.org/officeDocument/2006/relationships/oleObject" Target="../embeddings/oleObject160.bin"/><Relationship Id="rId15" Type="http://schemas.openxmlformats.org/officeDocument/2006/relationships/oleObject" Target="../embeddings/oleObject166.bin"/><Relationship Id="rId10" Type="http://schemas.openxmlformats.org/officeDocument/2006/relationships/oleObject" Target="../embeddings/oleObject163.bin"/><Relationship Id="rId4" Type="http://schemas.openxmlformats.org/officeDocument/2006/relationships/image" Target="../media/image138.wmf"/><Relationship Id="rId9" Type="http://schemas.openxmlformats.org/officeDocument/2006/relationships/oleObject" Target="../embeddings/oleObject162.bin"/><Relationship Id="rId14" Type="http://schemas.openxmlformats.org/officeDocument/2006/relationships/image" Target="../media/image140.wmf"/></Relationships>
</file>

<file path=ppt/slides/_rels/slide22.xml.rels><?xml version="1.0" encoding="UTF-8" standalone="yes"?>
<Relationships xmlns="http://schemas.openxmlformats.org/package/2006/relationships"><Relationship Id="rId8" Type="http://schemas.openxmlformats.org/officeDocument/2006/relationships/image" Target="../media/image127.wmf"/><Relationship Id="rId13" Type="http://schemas.openxmlformats.org/officeDocument/2006/relationships/oleObject" Target="../embeddings/oleObject172.bin"/><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44.wmf"/><Relationship Id="rId17" Type="http://schemas.openxmlformats.org/officeDocument/2006/relationships/oleObject" Target="../embeddings/oleObject175.bin"/><Relationship Id="rId2" Type="http://schemas.openxmlformats.org/officeDocument/2006/relationships/slideLayout" Target="../slideLayouts/slideLayout7.xml"/><Relationship Id="rId16" Type="http://schemas.openxmlformats.org/officeDocument/2006/relationships/image" Target="../media/image145.wmf"/><Relationship Id="rId1" Type="http://schemas.openxmlformats.org/officeDocument/2006/relationships/vmlDrawing" Target="../drawings/vmlDrawing20.vml"/><Relationship Id="rId6" Type="http://schemas.openxmlformats.org/officeDocument/2006/relationships/image" Target="../media/image143.wmf"/><Relationship Id="rId11" Type="http://schemas.openxmlformats.org/officeDocument/2006/relationships/oleObject" Target="../embeddings/oleObject171.bin"/><Relationship Id="rId5" Type="http://schemas.openxmlformats.org/officeDocument/2006/relationships/oleObject" Target="../embeddings/oleObject168.bin"/><Relationship Id="rId15" Type="http://schemas.openxmlformats.org/officeDocument/2006/relationships/oleObject" Target="../embeddings/oleObject174.bin"/><Relationship Id="rId10" Type="http://schemas.openxmlformats.org/officeDocument/2006/relationships/image" Target="../media/image122.wmf"/><Relationship Id="rId4" Type="http://schemas.openxmlformats.org/officeDocument/2006/relationships/image" Target="../media/image142.wmf"/><Relationship Id="rId9" Type="http://schemas.openxmlformats.org/officeDocument/2006/relationships/oleObject" Target="../embeddings/oleObject170.bin"/><Relationship Id="rId14" Type="http://schemas.openxmlformats.org/officeDocument/2006/relationships/oleObject" Target="../embeddings/oleObject173.bin"/></Relationships>
</file>

<file path=ppt/slides/_rels/slide23.xml.rels><?xml version="1.0" encoding="UTF-8" standalone="yes"?>
<Relationships xmlns="http://schemas.openxmlformats.org/package/2006/relationships"><Relationship Id="rId8" Type="http://schemas.openxmlformats.org/officeDocument/2006/relationships/image" Target="../media/image148.wmf"/><Relationship Id="rId13" Type="http://schemas.openxmlformats.org/officeDocument/2006/relationships/image" Target="../media/image149.png"/><Relationship Id="rId3" Type="http://schemas.openxmlformats.org/officeDocument/2006/relationships/oleObject" Target="../embeddings/oleObject176.bin"/><Relationship Id="rId7" Type="http://schemas.openxmlformats.org/officeDocument/2006/relationships/oleObject" Target="../embeddings/oleObject178.bin"/><Relationship Id="rId12" Type="http://schemas.openxmlformats.org/officeDocument/2006/relationships/image" Target="../media/image145.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47.wmf"/><Relationship Id="rId11" Type="http://schemas.openxmlformats.org/officeDocument/2006/relationships/oleObject" Target="../embeddings/oleObject180.bin"/><Relationship Id="rId5" Type="http://schemas.openxmlformats.org/officeDocument/2006/relationships/oleObject" Target="../embeddings/oleObject177.bin"/><Relationship Id="rId15" Type="http://schemas.openxmlformats.org/officeDocument/2006/relationships/image" Target="../media/image151.png"/><Relationship Id="rId10" Type="http://schemas.openxmlformats.org/officeDocument/2006/relationships/image" Target="../media/image122.wmf"/><Relationship Id="rId4" Type="http://schemas.openxmlformats.org/officeDocument/2006/relationships/image" Target="../media/image146.wmf"/><Relationship Id="rId9" Type="http://schemas.openxmlformats.org/officeDocument/2006/relationships/oleObject" Target="../embeddings/oleObject179.bin"/><Relationship Id="rId14" Type="http://schemas.openxmlformats.org/officeDocument/2006/relationships/image" Target="../media/image150.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81.bin"/><Relationship Id="rId3" Type="http://schemas.openxmlformats.org/officeDocument/2006/relationships/image" Target="../media/image153.png"/><Relationship Id="rId7" Type="http://schemas.openxmlformats.org/officeDocument/2006/relationships/image" Target="../media/image157.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156.png"/><Relationship Id="rId5" Type="http://schemas.openxmlformats.org/officeDocument/2006/relationships/image" Target="../media/image155.png"/><Relationship Id="rId4" Type="http://schemas.openxmlformats.org/officeDocument/2006/relationships/image" Target="../media/image154.png"/><Relationship Id="rId9" Type="http://schemas.openxmlformats.org/officeDocument/2006/relationships/image" Target="../media/image149.wmf"/></Relationships>
</file>

<file path=ppt/slides/_rels/slide25.xml.rels><?xml version="1.0" encoding="UTF-8" standalone="yes"?>
<Relationships xmlns="http://schemas.openxmlformats.org/package/2006/relationships"><Relationship Id="rId8" Type="http://schemas.openxmlformats.org/officeDocument/2006/relationships/image" Target="../media/image151.wmf"/><Relationship Id="rId13" Type="http://schemas.openxmlformats.org/officeDocument/2006/relationships/oleObject" Target="../embeddings/oleObject187.bin"/><Relationship Id="rId18" Type="http://schemas.openxmlformats.org/officeDocument/2006/relationships/image" Target="../media/image155.wmf"/><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53.wmf"/><Relationship Id="rId17" Type="http://schemas.openxmlformats.org/officeDocument/2006/relationships/oleObject" Target="../embeddings/oleObject190.bin"/><Relationship Id="rId2" Type="http://schemas.openxmlformats.org/officeDocument/2006/relationships/slideLayout" Target="../slideLayouts/slideLayout7.xml"/><Relationship Id="rId16" Type="http://schemas.openxmlformats.org/officeDocument/2006/relationships/oleObject" Target="../embeddings/oleObject189.bin"/><Relationship Id="rId20" Type="http://schemas.openxmlformats.org/officeDocument/2006/relationships/oleObject" Target="../embeddings/oleObject192.bin"/><Relationship Id="rId1" Type="http://schemas.openxmlformats.org/officeDocument/2006/relationships/vmlDrawing" Target="../drawings/vmlDrawing23.vml"/><Relationship Id="rId6" Type="http://schemas.openxmlformats.org/officeDocument/2006/relationships/image" Target="../media/image150.wmf"/><Relationship Id="rId11" Type="http://schemas.openxmlformats.org/officeDocument/2006/relationships/oleObject" Target="../embeddings/oleObject186.bin"/><Relationship Id="rId5" Type="http://schemas.openxmlformats.org/officeDocument/2006/relationships/oleObject" Target="../embeddings/oleObject183.bin"/><Relationship Id="rId15" Type="http://schemas.openxmlformats.org/officeDocument/2006/relationships/image" Target="../media/image154.wmf"/><Relationship Id="rId10" Type="http://schemas.openxmlformats.org/officeDocument/2006/relationships/image" Target="../media/image152.wmf"/><Relationship Id="rId19" Type="http://schemas.openxmlformats.org/officeDocument/2006/relationships/oleObject" Target="../embeddings/oleObject191.bin"/><Relationship Id="rId4" Type="http://schemas.openxmlformats.org/officeDocument/2006/relationships/image" Target="../media/image127.wmf"/><Relationship Id="rId9" Type="http://schemas.openxmlformats.org/officeDocument/2006/relationships/oleObject" Target="../embeddings/oleObject185.bin"/><Relationship Id="rId14" Type="http://schemas.openxmlformats.org/officeDocument/2006/relationships/oleObject" Target="../embeddings/oleObject188.bin"/></Relationships>
</file>

<file path=ppt/slides/_rels/slide26.xml.rels><?xml version="1.0" encoding="UTF-8" standalone="yes"?>
<Relationships xmlns="http://schemas.openxmlformats.org/package/2006/relationships"><Relationship Id="rId8" Type="http://schemas.openxmlformats.org/officeDocument/2006/relationships/image" Target="../media/image154.wmf"/><Relationship Id="rId13" Type="http://schemas.openxmlformats.org/officeDocument/2006/relationships/oleObject" Target="../embeddings/oleObject198.bin"/><Relationship Id="rId18" Type="http://schemas.openxmlformats.org/officeDocument/2006/relationships/image" Target="../media/image161.wmf"/><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58.wmf"/><Relationship Id="rId17" Type="http://schemas.openxmlformats.org/officeDocument/2006/relationships/oleObject" Target="../embeddings/oleObject200.bin"/><Relationship Id="rId2" Type="http://schemas.openxmlformats.org/officeDocument/2006/relationships/slideLayout" Target="../slideLayouts/slideLayout7.xml"/><Relationship Id="rId16" Type="http://schemas.openxmlformats.org/officeDocument/2006/relationships/image" Target="../media/image160.wmf"/><Relationship Id="rId1" Type="http://schemas.openxmlformats.org/officeDocument/2006/relationships/vmlDrawing" Target="../drawings/vmlDrawing24.vml"/><Relationship Id="rId6" Type="http://schemas.openxmlformats.org/officeDocument/2006/relationships/image" Target="../media/image157.wmf"/><Relationship Id="rId11" Type="http://schemas.openxmlformats.org/officeDocument/2006/relationships/oleObject" Target="../embeddings/oleObject197.bin"/><Relationship Id="rId5" Type="http://schemas.openxmlformats.org/officeDocument/2006/relationships/oleObject" Target="../embeddings/oleObject194.bin"/><Relationship Id="rId15" Type="http://schemas.openxmlformats.org/officeDocument/2006/relationships/oleObject" Target="../embeddings/oleObject199.bin"/><Relationship Id="rId10" Type="http://schemas.openxmlformats.org/officeDocument/2006/relationships/image" Target="../media/image149.wmf"/><Relationship Id="rId4" Type="http://schemas.openxmlformats.org/officeDocument/2006/relationships/image" Target="../media/image156.wmf"/><Relationship Id="rId9" Type="http://schemas.openxmlformats.org/officeDocument/2006/relationships/oleObject" Target="../embeddings/oleObject196.bin"/><Relationship Id="rId14" Type="http://schemas.openxmlformats.org/officeDocument/2006/relationships/image" Target="../media/image159.wmf"/></Relationships>
</file>

<file path=ppt/slides/_rels/slide27.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206.bin"/><Relationship Id="rId18" Type="http://schemas.openxmlformats.org/officeDocument/2006/relationships/image" Target="../media/image169.wmf"/><Relationship Id="rId3" Type="http://schemas.openxmlformats.org/officeDocument/2006/relationships/oleObject" Target="../embeddings/oleObject201.bin"/><Relationship Id="rId21" Type="http://schemas.openxmlformats.org/officeDocument/2006/relationships/oleObject" Target="../embeddings/oleObject210.bin"/><Relationship Id="rId7" Type="http://schemas.openxmlformats.org/officeDocument/2006/relationships/oleObject" Target="../embeddings/oleObject203.bin"/><Relationship Id="rId12" Type="http://schemas.openxmlformats.org/officeDocument/2006/relationships/image" Target="../media/image166.wmf"/><Relationship Id="rId17" Type="http://schemas.openxmlformats.org/officeDocument/2006/relationships/oleObject" Target="../embeddings/oleObject208.bin"/><Relationship Id="rId2" Type="http://schemas.openxmlformats.org/officeDocument/2006/relationships/slideLayout" Target="../slideLayouts/slideLayout7.xml"/><Relationship Id="rId16" Type="http://schemas.openxmlformats.org/officeDocument/2006/relationships/image" Target="../media/image168.wmf"/><Relationship Id="rId20" Type="http://schemas.openxmlformats.org/officeDocument/2006/relationships/image" Target="../media/image170.wmf"/><Relationship Id="rId1" Type="http://schemas.openxmlformats.org/officeDocument/2006/relationships/vmlDrawing" Target="../drawings/vmlDrawing25.vml"/><Relationship Id="rId6" Type="http://schemas.openxmlformats.org/officeDocument/2006/relationships/image" Target="../media/image163.wmf"/><Relationship Id="rId11" Type="http://schemas.openxmlformats.org/officeDocument/2006/relationships/oleObject" Target="../embeddings/oleObject205.bin"/><Relationship Id="rId5" Type="http://schemas.openxmlformats.org/officeDocument/2006/relationships/oleObject" Target="../embeddings/oleObject202.bin"/><Relationship Id="rId15" Type="http://schemas.openxmlformats.org/officeDocument/2006/relationships/oleObject" Target="../embeddings/oleObject207.bin"/><Relationship Id="rId10" Type="http://schemas.openxmlformats.org/officeDocument/2006/relationships/image" Target="../media/image165.wmf"/><Relationship Id="rId19" Type="http://schemas.openxmlformats.org/officeDocument/2006/relationships/oleObject" Target="../embeddings/oleObject209.bin"/><Relationship Id="rId4" Type="http://schemas.openxmlformats.org/officeDocument/2006/relationships/image" Target="../media/image162.wmf"/><Relationship Id="rId9" Type="http://schemas.openxmlformats.org/officeDocument/2006/relationships/oleObject" Target="../embeddings/oleObject204.bin"/><Relationship Id="rId14" Type="http://schemas.openxmlformats.org/officeDocument/2006/relationships/image" Target="../media/image167.wmf"/><Relationship Id="rId22" Type="http://schemas.openxmlformats.org/officeDocument/2006/relationships/image" Target="../media/image171.wmf"/></Relationships>
</file>

<file path=ppt/slides/_rels/slide28.xml.rels><?xml version="1.0" encoding="UTF-8" standalone="yes"?>
<Relationships xmlns="http://schemas.openxmlformats.org/package/2006/relationships"><Relationship Id="rId8" Type="http://schemas.openxmlformats.org/officeDocument/2006/relationships/image" Target="../media/image174.wmf"/><Relationship Id="rId13" Type="http://schemas.openxmlformats.org/officeDocument/2006/relationships/oleObject" Target="../embeddings/oleObject216.bin"/><Relationship Id="rId18" Type="http://schemas.openxmlformats.org/officeDocument/2006/relationships/oleObject" Target="../embeddings/oleObject219.bin"/><Relationship Id="rId3" Type="http://schemas.openxmlformats.org/officeDocument/2006/relationships/oleObject" Target="../embeddings/oleObject211.bin"/><Relationship Id="rId7" Type="http://schemas.openxmlformats.org/officeDocument/2006/relationships/oleObject" Target="../embeddings/oleObject213.bin"/><Relationship Id="rId12" Type="http://schemas.openxmlformats.org/officeDocument/2006/relationships/image" Target="../media/image176.wmf"/><Relationship Id="rId17" Type="http://schemas.openxmlformats.org/officeDocument/2006/relationships/oleObject" Target="../embeddings/oleObject218.bin"/><Relationship Id="rId2" Type="http://schemas.openxmlformats.org/officeDocument/2006/relationships/slideLayout" Target="../slideLayouts/slideLayout7.xml"/><Relationship Id="rId16" Type="http://schemas.openxmlformats.org/officeDocument/2006/relationships/image" Target="../media/image170.wmf"/><Relationship Id="rId1" Type="http://schemas.openxmlformats.org/officeDocument/2006/relationships/vmlDrawing" Target="../drawings/vmlDrawing26.vml"/><Relationship Id="rId6" Type="http://schemas.openxmlformats.org/officeDocument/2006/relationships/image" Target="../media/image173.wmf"/><Relationship Id="rId11" Type="http://schemas.openxmlformats.org/officeDocument/2006/relationships/oleObject" Target="../embeddings/oleObject215.bin"/><Relationship Id="rId5" Type="http://schemas.openxmlformats.org/officeDocument/2006/relationships/oleObject" Target="../embeddings/oleObject212.bin"/><Relationship Id="rId15" Type="http://schemas.openxmlformats.org/officeDocument/2006/relationships/oleObject" Target="../embeddings/oleObject217.bin"/><Relationship Id="rId10" Type="http://schemas.openxmlformats.org/officeDocument/2006/relationships/image" Target="../media/image175.wmf"/><Relationship Id="rId4" Type="http://schemas.openxmlformats.org/officeDocument/2006/relationships/image" Target="../media/image172.wmf"/><Relationship Id="rId9" Type="http://schemas.openxmlformats.org/officeDocument/2006/relationships/oleObject" Target="../embeddings/oleObject214.bin"/><Relationship Id="rId14" Type="http://schemas.openxmlformats.org/officeDocument/2006/relationships/image" Target="../media/image177.wmf"/></Relationships>
</file>

<file path=ppt/slides/_rels/slide29.xml.rels><?xml version="1.0" encoding="UTF-8" standalone="yes"?>
<Relationships xmlns="http://schemas.openxmlformats.org/package/2006/relationships"><Relationship Id="rId8" Type="http://schemas.openxmlformats.org/officeDocument/2006/relationships/image" Target="../media/image180.wmf"/><Relationship Id="rId13" Type="http://schemas.openxmlformats.org/officeDocument/2006/relationships/oleObject" Target="../embeddings/oleObject225.bin"/><Relationship Id="rId18" Type="http://schemas.openxmlformats.org/officeDocument/2006/relationships/image" Target="../media/image184.wmf"/><Relationship Id="rId26" Type="http://schemas.openxmlformats.org/officeDocument/2006/relationships/image" Target="../media/image187.wmf"/><Relationship Id="rId3" Type="http://schemas.openxmlformats.org/officeDocument/2006/relationships/oleObject" Target="../embeddings/oleObject220.bin"/><Relationship Id="rId21" Type="http://schemas.openxmlformats.org/officeDocument/2006/relationships/oleObject" Target="../embeddings/oleObject229.bin"/><Relationship Id="rId7" Type="http://schemas.openxmlformats.org/officeDocument/2006/relationships/oleObject" Target="../embeddings/oleObject222.bin"/><Relationship Id="rId12" Type="http://schemas.openxmlformats.org/officeDocument/2006/relationships/image" Target="../media/image182.wmf"/><Relationship Id="rId17" Type="http://schemas.openxmlformats.org/officeDocument/2006/relationships/oleObject" Target="../embeddings/oleObject227.bin"/><Relationship Id="rId25" Type="http://schemas.openxmlformats.org/officeDocument/2006/relationships/oleObject" Target="../embeddings/oleObject232.bin"/><Relationship Id="rId2" Type="http://schemas.openxmlformats.org/officeDocument/2006/relationships/slideLayout" Target="../slideLayouts/slideLayout7.xml"/><Relationship Id="rId16" Type="http://schemas.openxmlformats.org/officeDocument/2006/relationships/image" Target="../media/image149.wmf"/><Relationship Id="rId20" Type="http://schemas.openxmlformats.org/officeDocument/2006/relationships/image" Target="../media/image185.wmf"/><Relationship Id="rId1" Type="http://schemas.openxmlformats.org/officeDocument/2006/relationships/vmlDrawing" Target="../drawings/vmlDrawing27.vml"/><Relationship Id="rId6" Type="http://schemas.openxmlformats.org/officeDocument/2006/relationships/image" Target="../media/image179.wmf"/><Relationship Id="rId11" Type="http://schemas.openxmlformats.org/officeDocument/2006/relationships/oleObject" Target="../embeddings/oleObject224.bin"/><Relationship Id="rId24" Type="http://schemas.openxmlformats.org/officeDocument/2006/relationships/image" Target="../media/image186.wmf"/><Relationship Id="rId5" Type="http://schemas.openxmlformats.org/officeDocument/2006/relationships/oleObject" Target="../embeddings/oleObject221.bin"/><Relationship Id="rId15" Type="http://schemas.openxmlformats.org/officeDocument/2006/relationships/oleObject" Target="../embeddings/oleObject226.bin"/><Relationship Id="rId23" Type="http://schemas.openxmlformats.org/officeDocument/2006/relationships/oleObject" Target="../embeddings/oleObject231.bin"/><Relationship Id="rId10" Type="http://schemas.openxmlformats.org/officeDocument/2006/relationships/image" Target="../media/image181.wmf"/><Relationship Id="rId19" Type="http://schemas.openxmlformats.org/officeDocument/2006/relationships/oleObject" Target="../embeddings/oleObject228.bin"/><Relationship Id="rId4" Type="http://schemas.openxmlformats.org/officeDocument/2006/relationships/image" Target="../media/image178.wmf"/><Relationship Id="rId9" Type="http://schemas.openxmlformats.org/officeDocument/2006/relationships/oleObject" Target="../embeddings/oleObject223.bin"/><Relationship Id="rId14" Type="http://schemas.openxmlformats.org/officeDocument/2006/relationships/image" Target="../media/image183.wmf"/><Relationship Id="rId22" Type="http://schemas.openxmlformats.org/officeDocument/2006/relationships/oleObject" Target="../embeddings/oleObject230.bin"/></Relationships>
</file>

<file path=ppt/slides/_rels/slide3.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6.bin"/><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image" Target="../media/image20.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5.bin"/><Relationship Id="rId5" Type="http://schemas.openxmlformats.org/officeDocument/2006/relationships/oleObject" Target="../embeddings/oleObject12.bin"/><Relationship Id="rId15" Type="http://schemas.openxmlformats.org/officeDocument/2006/relationships/oleObject" Target="../embeddings/oleObject17.bin"/><Relationship Id="rId10" Type="http://schemas.openxmlformats.org/officeDocument/2006/relationships/image" Target="../media/image17.wmf"/><Relationship Id="rId4" Type="http://schemas.openxmlformats.org/officeDocument/2006/relationships/image" Target="../media/image15.wmf"/><Relationship Id="rId9" Type="http://schemas.openxmlformats.org/officeDocument/2006/relationships/oleObject" Target="../embeddings/oleObject14.bin"/><Relationship Id="rId14" Type="http://schemas.openxmlformats.org/officeDocument/2006/relationships/image" Target="../media/image19.wmf"/></Relationships>
</file>

<file path=ppt/slides/_rels/slide30.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oleObject" Target="../embeddings/oleObject233.bin"/><Relationship Id="rId7" Type="http://schemas.openxmlformats.org/officeDocument/2006/relationships/oleObject" Target="../embeddings/oleObject235.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49.wmf"/><Relationship Id="rId5" Type="http://schemas.openxmlformats.org/officeDocument/2006/relationships/oleObject" Target="../embeddings/oleObject234.bin"/><Relationship Id="rId4" Type="http://schemas.openxmlformats.org/officeDocument/2006/relationships/image" Target="../media/image170.wmf"/><Relationship Id="rId9" Type="http://schemas.openxmlformats.org/officeDocument/2006/relationships/oleObject" Target="../embeddings/oleObject236.bin"/></Relationships>
</file>

<file path=ppt/slides/_rels/slide31.xml.rels><?xml version="1.0" encoding="UTF-8" standalone="yes"?>
<Relationships xmlns="http://schemas.openxmlformats.org/package/2006/relationships"><Relationship Id="rId8" Type="http://schemas.openxmlformats.org/officeDocument/2006/relationships/image" Target="../media/image190.wmf"/><Relationship Id="rId13" Type="http://schemas.openxmlformats.org/officeDocument/2006/relationships/oleObject" Target="../embeddings/oleObject242.bin"/><Relationship Id="rId3" Type="http://schemas.openxmlformats.org/officeDocument/2006/relationships/oleObject" Target="../embeddings/oleObject237.bin"/><Relationship Id="rId7" Type="http://schemas.openxmlformats.org/officeDocument/2006/relationships/oleObject" Target="../embeddings/oleObject239.bin"/><Relationship Id="rId12" Type="http://schemas.openxmlformats.org/officeDocument/2006/relationships/image" Target="../media/image192.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89.wmf"/><Relationship Id="rId11" Type="http://schemas.openxmlformats.org/officeDocument/2006/relationships/oleObject" Target="../embeddings/oleObject241.bin"/><Relationship Id="rId5" Type="http://schemas.openxmlformats.org/officeDocument/2006/relationships/oleObject" Target="../embeddings/oleObject238.bin"/><Relationship Id="rId10" Type="http://schemas.openxmlformats.org/officeDocument/2006/relationships/image" Target="../media/image191.wmf"/><Relationship Id="rId4" Type="http://schemas.openxmlformats.org/officeDocument/2006/relationships/image" Target="../media/image188.wmf"/><Relationship Id="rId9" Type="http://schemas.openxmlformats.org/officeDocument/2006/relationships/oleObject" Target="../embeddings/oleObject240.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23.bin"/><Relationship Id="rId18" Type="http://schemas.openxmlformats.org/officeDocument/2006/relationships/image" Target="../media/image28.wmf"/><Relationship Id="rId3" Type="http://schemas.openxmlformats.org/officeDocument/2006/relationships/oleObject" Target="../embeddings/oleObject18.bin"/><Relationship Id="rId21" Type="http://schemas.openxmlformats.org/officeDocument/2006/relationships/oleObject" Target="../embeddings/oleObject27.bin"/><Relationship Id="rId7" Type="http://schemas.openxmlformats.org/officeDocument/2006/relationships/oleObject" Target="../embeddings/oleObject20.bin"/><Relationship Id="rId12" Type="http://schemas.openxmlformats.org/officeDocument/2006/relationships/image" Target="../media/image25.wmf"/><Relationship Id="rId17" Type="http://schemas.openxmlformats.org/officeDocument/2006/relationships/oleObject" Target="../embeddings/oleObject25.bin"/><Relationship Id="rId2" Type="http://schemas.openxmlformats.org/officeDocument/2006/relationships/slideLayout" Target="../slideLayouts/slideLayout7.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22.bin"/><Relationship Id="rId24" Type="http://schemas.openxmlformats.org/officeDocument/2006/relationships/image" Target="../media/image31.wmf"/><Relationship Id="rId5" Type="http://schemas.openxmlformats.org/officeDocument/2006/relationships/oleObject" Target="../embeddings/oleObject19.bin"/><Relationship Id="rId15" Type="http://schemas.openxmlformats.org/officeDocument/2006/relationships/oleObject" Target="../embeddings/oleObject24.bin"/><Relationship Id="rId23" Type="http://schemas.openxmlformats.org/officeDocument/2006/relationships/oleObject" Target="../embeddings/oleObject28.bin"/><Relationship Id="rId10" Type="http://schemas.openxmlformats.org/officeDocument/2006/relationships/image" Target="../media/image24.wmf"/><Relationship Id="rId19" Type="http://schemas.openxmlformats.org/officeDocument/2006/relationships/oleObject" Target="../embeddings/oleObject26.bin"/><Relationship Id="rId4" Type="http://schemas.openxmlformats.org/officeDocument/2006/relationships/image" Target="../media/image21.wmf"/><Relationship Id="rId9" Type="http://schemas.openxmlformats.org/officeDocument/2006/relationships/oleObject" Target="../embeddings/oleObject21.bin"/><Relationship Id="rId14" Type="http://schemas.openxmlformats.org/officeDocument/2006/relationships/image" Target="../media/image26.wmf"/><Relationship Id="rId22" Type="http://schemas.openxmlformats.org/officeDocument/2006/relationships/image" Target="../media/image30.wmf"/></Relationships>
</file>

<file path=ppt/slides/_rels/slide5.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34.bin"/><Relationship Id="rId18" Type="http://schemas.openxmlformats.org/officeDocument/2006/relationships/image" Target="../media/image39.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image" Target="../media/image36.wmf"/><Relationship Id="rId17" Type="http://schemas.openxmlformats.org/officeDocument/2006/relationships/oleObject" Target="../embeddings/oleObject36.bin"/><Relationship Id="rId2" Type="http://schemas.openxmlformats.org/officeDocument/2006/relationships/slideLayout" Target="../slideLayouts/slideLayout7.xml"/><Relationship Id="rId16" Type="http://schemas.openxmlformats.org/officeDocument/2006/relationships/image" Target="../media/image38.wmf"/><Relationship Id="rId1" Type="http://schemas.openxmlformats.org/officeDocument/2006/relationships/vmlDrawing" Target="../drawings/vmlDrawing4.vml"/><Relationship Id="rId6" Type="http://schemas.openxmlformats.org/officeDocument/2006/relationships/image" Target="../media/image33.wmf"/><Relationship Id="rId11" Type="http://schemas.openxmlformats.org/officeDocument/2006/relationships/oleObject" Target="../embeddings/oleObject33.bin"/><Relationship Id="rId5" Type="http://schemas.openxmlformats.org/officeDocument/2006/relationships/oleObject" Target="../embeddings/oleObject30.bin"/><Relationship Id="rId15" Type="http://schemas.openxmlformats.org/officeDocument/2006/relationships/oleObject" Target="../embeddings/oleObject35.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32.bin"/><Relationship Id="rId14" Type="http://schemas.openxmlformats.org/officeDocument/2006/relationships/image" Target="../media/image37.wmf"/></Relationships>
</file>

<file path=ppt/slides/_rels/slide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4.wmf"/><Relationship Id="rId2" Type="http://schemas.openxmlformats.org/officeDocument/2006/relationships/slideLayout" Target="../slideLayouts/slideLayout7.xml"/><Relationship Id="rId16" Type="http://schemas.openxmlformats.org/officeDocument/2006/relationships/image" Target="../media/image46.wmf"/><Relationship Id="rId1" Type="http://schemas.openxmlformats.org/officeDocument/2006/relationships/vmlDrawing" Target="../drawings/vmlDrawing5.vml"/><Relationship Id="rId6" Type="http://schemas.openxmlformats.org/officeDocument/2006/relationships/image" Target="../media/image41.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40.bin"/><Relationship Id="rId14" Type="http://schemas.openxmlformats.org/officeDocument/2006/relationships/image" Target="../media/image45.wmf"/></Relationships>
</file>

<file path=ppt/slides/_rels/slide7.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49.bin"/><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50.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7.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9.wmf"/><Relationship Id="rId4" Type="http://schemas.openxmlformats.org/officeDocument/2006/relationships/image" Target="../media/image9.wmf"/><Relationship Id="rId9" Type="http://schemas.openxmlformats.org/officeDocument/2006/relationships/oleObject" Target="../embeddings/oleObject47.bin"/><Relationship Id="rId14" Type="http://schemas.openxmlformats.org/officeDocument/2006/relationships/image" Target="../media/image51.wmf"/></Relationships>
</file>

<file path=ppt/slides/_rels/slide8.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image" Target="../media/image56.wmf"/><Relationship Id="rId18" Type="http://schemas.openxmlformats.org/officeDocument/2006/relationships/oleObject" Target="../embeddings/oleObject58.bin"/><Relationship Id="rId3" Type="http://schemas.openxmlformats.org/officeDocument/2006/relationships/oleObject" Target="../embeddings/oleObject50.bin"/><Relationship Id="rId21" Type="http://schemas.openxmlformats.org/officeDocument/2006/relationships/image" Target="../media/image58.png"/><Relationship Id="rId7" Type="http://schemas.openxmlformats.org/officeDocument/2006/relationships/oleObject" Target="../embeddings/oleObject52.bin"/><Relationship Id="rId12" Type="http://schemas.openxmlformats.org/officeDocument/2006/relationships/oleObject" Target="../embeddings/oleObject55.bin"/><Relationship Id="rId17" Type="http://schemas.openxmlformats.org/officeDocument/2006/relationships/image" Target="../media/image57.wmf"/><Relationship Id="rId2" Type="http://schemas.openxmlformats.org/officeDocument/2006/relationships/slideLayout" Target="../slideLayouts/slideLayout7.xml"/><Relationship Id="rId16" Type="http://schemas.openxmlformats.org/officeDocument/2006/relationships/oleObject" Target="../embeddings/oleObject57.bin"/><Relationship Id="rId20" Type="http://schemas.openxmlformats.org/officeDocument/2006/relationships/image" Target="../media/image57.png"/><Relationship Id="rId1" Type="http://schemas.openxmlformats.org/officeDocument/2006/relationships/vmlDrawing" Target="../drawings/vmlDrawing7.vml"/><Relationship Id="rId6" Type="http://schemas.openxmlformats.org/officeDocument/2006/relationships/image" Target="../media/image53.wmf"/><Relationship Id="rId11" Type="http://schemas.openxmlformats.org/officeDocument/2006/relationships/oleObject" Target="../embeddings/oleObject54.bin"/><Relationship Id="rId5" Type="http://schemas.openxmlformats.org/officeDocument/2006/relationships/oleObject" Target="../embeddings/oleObject51.bin"/><Relationship Id="rId15" Type="http://schemas.openxmlformats.org/officeDocument/2006/relationships/image" Target="../media/image9.wmf"/><Relationship Id="rId10" Type="http://schemas.openxmlformats.org/officeDocument/2006/relationships/image" Target="../media/image55.wmf"/><Relationship Id="rId19" Type="http://schemas.openxmlformats.org/officeDocument/2006/relationships/image" Target="../media/image58.wmf"/><Relationship Id="rId4" Type="http://schemas.openxmlformats.org/officeDocument/2006/relationships/image" Target="../media/image52.wmf"/><Relationship Id="rId9" Type="http://schemas.openxmlformats.org/officeDocument/2006/relationships/oleObject" Target="../embeddings/oleObject53.bin"/><Relationship Id="rId14" Type="http://schemas.openxmlformats.org/officeDocument/2006/relationships/oleObject" Target="../embeddings/oleObject56.bin"/></Relationships>
</file>

<file path=ppt/slides/_rels/slide9.x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1.wmf"/><Relationship Id="rId18" Type="http://schemas.openxmlformats.org/officeDocument/2006/relationships/oleObject" Target="../embeddings/oleObject68.bin"/><Relationship Id="rId26" Type="http://schemas.openxmlformats.org/officeDocument/2006/relationships/oleObject" Target="../embeddings/oleObject72.bin"/><Relationship Id="rId3" Type="http://schemas.openxmlformats.org/officeDocument/2006/relationships/oleObject" Target="../embeddings/oleObject59.bin"/><Relationship Id="rId21" Type="http://schemas.openxmlformats.org/officeDocument/2006/relationships/image" Target="../media/image64.wmf"/><Relationship Id="rId7" Type="http://schemas.openxmlformats.org/officeDocument/2006/relationships/oleObject" Target="../embeddings/oleObject61.bin"/><Relationship Id="rId12" Type="http://schemas.openxmlformats.org/officeDocument/2006/relationships/oleObject" Target="../embeddings/oleObject64.bin"/><Relationship Id="rId17" Type="http://schemas.openxmlformats.org/officeDocument/2006/relationships/image" Target="../media/image62.wmf"/><Relationship Id="rId25" Type="http://schemas.openxmlformats.org/officeDocument/2006/relationships/image" Target="../media/image66.wmf"/><Relationship Id="rId2" Type="http://schemas.openxmlformats.org/officeDocument/2006/relationships/slideLayout" Target="../slideLayouts/slideLayout7.xml"/><Relationship Id="rId16" Type="http://schemas.openxmlformats.org/officeDocument/2006/relationships/oleObject" Target="../embeddings/oleObject67.bin"/><Relationship Id="rId20" Type="http://schemas.openxmlformats.org/officeDocument/2006/relationships/oleObject" Target="../embeddings/oleObject69.bin"/><Relationship Id="rId1" Type="http://schemas.openxmlformats.org/officeDocument/2006/relationships/vmlDrawing" Target="../drawings/vmlDrawing8.vml"/><Relationship Id="rId6" Type="http://schemas.openxmlformats.org/officeDocument/2006/relationships/image" Target="../media/image57.wmf"/><Relationship Id="rId11" Type="http://schemas.openxmlformats.org/officeDocument/2006/relationships/image" Target="../media/image60.wmf"/><Relationship Id="rId24" Type="http://schemas.openxmlformats.org/officeDocument/2006/relationships/oleObject" Target="../embeddings/oleObject71.bin"/><Relationship Id="rId5" Type="http://schemas.openxmlformats.org/officeDocument/2006/relationships/oleObject" Target="../embeddings/oleObject60.bin"/><Relationship Id="rId15" Type="http://schemas.openxmlformats.org/officeDocument/2006/relationships/oleObject" Target="../embeddings/oleObject66.bin"/><Relationship Id="rId23" Type="http://schemas.openxmlformats.org/officeDocument/2006/relationships/image" Target="../media/image65.wmf"/><Relationship Id="rId10" Type="http://schemas.openxmlformats.org/officeDocument/2006/relationships/oleObject" Target="../embeddings/oleObject63.bin"/><Relationship Id="rId19" Type="http://schemas.openxmlformats.org/officeDocument/2006/relationships/image" Target="../media/image63.wmf"/><Relationship Id="rId4" Type="http://schemas.openxmlformats.org/officeDocument/2006/relationships/image" Target="../media/image9.wmf"/><Relationship Id="rId9" Type="http://schemas.openxmlformats.org/officeDocument/2006/relationships/oleObject" Target="../embeddings/oleObject62.bin"/><Relationship Id="rId14" Type="http://schemas.openxmlformats.org/officeDocument/2006/relationships/oleObject" Target="../embeddings/oleObject65.bin"/><Relationship Id="rId22" Type="http://schemas.openxmlformats.org/officeDocument/2006/relationships/oleObject" Target="../embeddings/oleObject70.bin"/><Relationship Id="rId27" Type="http://schemas.openxmlformats.org/officeDocument/2006/relationships/image" Target="../media/image6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5" name="Rectangle 27"/>
          <p:cNvSpPr>
            <a:spLocks noChangeArrowheads="1"/>
          </p:cNvSpPr>
          <p:nvPr/>
        </p:nvSpPr>
        <p:spPr bwMode="auto">
          <a:xfrm>
            <a:off x="1143124" y="620688"/>
            <a:ext cx="691331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p>
            <a:pPr>
              <a:lnSpc>
                <a:spcPct val="120000"/>
              </a:lnSpc>
            </a:pPr>
            <a:r>
              <a:rPr lang="en-US" altLang="zh-CN" sz="4000" b="0" dirty="0" smtClean="0">
                <a:ea typeface="华文新魏" panose="02010800040101010101" pitchFamily="2" charset="-122"/>
              </a:rPr>
              <a:t>Ch13 §</a:t>
            </a:r>
            <a:r>
              <a:rPr lang="en-US" altLang="zh-CN" sz="4000" dirty="0" smtClean="0">
                <a:ea typeface="华文新魏" panose="02010800040101010101" pitchFamily="2" charset="-122"/>
              </a:rPr>
              <a:t>2 </a:t>
            </a:r>
            <a:r>
              <a:rPr lang="en-US" altLang="zh-CN" sz="4000" b="0" dirty="0" smtClean="0">
                <a:ea typeface="华文新魏" panose="02010800040101010101" pitchFamily="2" charset="-122"/>
              </a:rPr>
              <a:t>  </a:t>
            </a:r>
            <a:r>
              <a:rPr lang="en-US" altLang="zh-CN" sz="4000" b="0" dirty="0" smtClean="0">
                <a:latin typeface="华文新魏" panose="02010800040101010101" pitchFamily="2" charset="-122"/>
                <a:ea typeface="华文新魏" panose="02010800040101010101" pitchFamily="2" charset="-122"/>
              </a:rPr>
              <a:t> </a:t>
            </a:r>
            <a:r>
              <a:rPr lang="zh-CN" altLang="en-US" sz="4000" b="0" dirty="0">
                <a:latin typeface="华文新魏" panose="02010800040101010101" pitchFamily="2" charset="-122"/>
                <a:ea typeface="华文新魏" panose="02010800040101010101" pitchFamily="2" charset="-122"/>
              </a:rPr>
              <a:t>一致收敛函数列与</a:t>
            </a:r>
          </a:p>
          <a:p>
            <a:pPr>
              <a:lnSpc>
                <a:spcPct val="120000"/>
              </a:lnSpc>
            </a:pPr>
            <a:r>
              <a:rPr lang="zh-CN" altLang="en-US" sz="4000" b="0" dirty="0">
                <a:ea typeface="华文新魏" panose="02010800040101010101" pitchFamily="2" charset="-122"/>
              </a:rPr>
              <a:t>函数项级数的性质</a:t>
            </a:r>
            <a:r>
              <a:rPr lang="zh-CN" altLang="en-US" dirty="0"/>
              <a:t> </a:t>
            </a:r>
          </a:p>
        </p:txBody>
      </p:sp>
      <p:sp>
        <p:nvSpPr>
          <p:cNvPr id="12321" name="Rectangle 33"/>
          <p:cNvSpPr>
            <a:spLocks noChangeArrowheads="1"/>
          </p:cNvSpPr>
          <p:nvPr/>
        </p:nvSpPr>
        <p:spPr bwMode="auto">
          <a:xfrm>
            <a:off x="611560" y="2276872"/>
            <a:ext cx="7688263" cy="316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just">
              <a:lnSpc>
                <a:spcPct val="140000"/>
              </a:lnSpc>
            </a:pPr>
            <a:r>
              <a:rPr lang="en-US" altLang="zh-CN" sz="3600" b="0" dirty="0">
                <a:solidFill>
                  <a:srgbClr val="FFFFCC"/>
                </a:solidFill>
                <a:latin typeface="华文新魏" panose="02010800040101010101" pitchFamily="2" charset="-122"/>
                <a:ea typeface="华文新魏" panose="02010800040101010101" pitchFamily="2" charset="-122"/>
              </a:rPr>
              <a:t>     </a:t>
            </a:r>
            <a:r>
              <a:rPr lang="zh-CN" altLang="en-US" sz="3600" b="0" dirty="0">
                <a:latin typeface="华文新魏" panose="02010800040101010101" pitchFamily="2" charset="-122"/>
                <a:ea typeface="华文新魏" panose="02010800040101010101" pitchFamily="2" charset="-122"/>
              </a:rPr>
              <a:t>一致收敛性的重要性在于可以将通项函数的许多解析性质遗传给和函数，如连续性、可积性、可微性等，这在理论上非常重要</a:t>
            </a:r>
            <a:r>
              <a:rPr lang="en-US" altLang="zh-CN" sz="3600" b="0" dirty="0">
                <a:latin typeface="华文新魏" panose="02010800040101010101" pitchFamily="2" charset="-122"/>
                <a:ea typeface="华文新魏" panose="02010800040101010101" pitchFamily="2" charset="-122"/>
              </a:rPr>
              <a:t>.</a:t>
            </a:r>
          </a:p>
        </p:txBody>
      </p:sp>
      <p:sp>
        <p:nvSpPr>
          <p:cNvPr id="4" name="TextBox 3"/>
          <p:cNvSpPr txBox="1"/>
          <p:nvPr/>
        </p:nvSpPr>
        <p:spPr>
          <a:xfrm>
            <a:off x="611560" y="5733256"/>
            <a:ext cx="3888432" cy="523220"/>
          </a:xfrm>
          <a:prstGeom prst="rect">
            <a:avLst/>
          </a:prstGeom>
          <a:noFill/>
        </p:spPr>
        <p:txBody>
          <a:bodyPr wrap="square" rtlCol="0">
            <a:spAutoFit/>
          </a:bodyPr>
          <a:lstStyle/>
          <a:p>
            <a:r>
              <a:rPr lang="zh-CN" altLang="en-US" dirty="0" smtClean="0"/>
              <a:t>作业</a:t>
            </a:r>
            <a:r>
              <a:rPr lang="en-US" altLang="zh-CN" dirty="0" smtClean="0"/>
              <a:t>: 4, 6, 7, 9</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6" name="Object 4"/>
          <p:cNvGraphicFramePr>
            <a:graphicFrameLocks noChangeAspect="1"/>
          </p:cNvGraphicFramePr>
          <p:nvPr/>
        </p:nvGraphicFramePr>
        <p:xfrm>
          <a:off x="1258888" y="674688"/>
          <a:ext cx="6581775" cy="809625"/>
        </p:xfrm>
        <a:graphic>
          <a:graphicData uri="http://schemas.openxmlformats.org/presentationml/2006/ole">
            <mc:AlternateContent xmlns:mc="http://schemas.openxmlformats.org/markup-compatibility/2006">
              <mc:Choice xmlns:v="urn:schemas-microsoft-com:vml" Requires="v">
                <p:oleObj spid="_x0000_s54372" name="Equation" r:id="rId3" imgW="6578600" imgH="812800" progId="Equation.DSMT4">
                  <p:embed/>
                </p:oleObj>
              </mc:Choice>
              <mc:Fallback>
                <p:oleObj name="Equation" r:id="rId3" imgW="6578600" imgH="812800"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674688"/>
                        <a:ext cx="6581775" cy="809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8" name="Object 6"/>
          <p:cNvGraphicFramePr>
            <a:graphicFrameLocks noChangeAspect="1"/>
          </p:cNvGraphicFramePr>
          <p:nvPr/>
        </p:nvGraphicFramePr>
        <p:xfrm>
          <a:off x="2825750" y="1662113"/>
          <a:ext cx="4632325" cy="685800"/>
        </p:xfrm>
        <a:graphic>
          <a:graphicData uri="http://schemas.openxmlformats.org/presentationml/2006/ole">
            <mc:AlternateContent xmlns:mc="http://schemas.openxmlformats.org/markup-compatibility/2006">
              <mc:Choice xmlns:v="urn:schemas-microsoft-com:vml" Requires="v">
                <p:oleObj spid="_x0000_s54373" name="Equation" r:id="rId5" imgW="4635500" imgH="685800" progId="Equation.DSMT4">
                  <p:embed/>
                </p:oleObj>
              </mc:Choice>
              <mc:Fallback>
                <p:oleObj name="Equation" r:id="rId5" imgW="4635500" imgH="685800" progId="Equation.DSMT4">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5750" y="1662113"/>
                        <a:ext cx="463232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4287" name="Group 15"/>
          <p:cNvGrpSpPr>
            <a:grpSpLocks/>
          </p:cNvGrpSpPr>
          <p:nvPr/>
        </p:nvGrpSpPr>
        <p:grpSpPr bwMode="auto">
          <a:xfrm>
            <a:off x="628650" y="2527300"/>
            <a:ext cx="3268663" cy="519113"/>
            <a:chOff x="378" y="1502"/>
            <a:chExt cx="2059" cy="327"/>
          </a:xfrm>
        </p:grpSpPr>
        <p:sp>
          <p:nvSpPr>
            <p:cNvPr id="54281" name="Rectangle 9"/>
            <p:cNvSpPr>
              <a:spLocks noChangeArrowheads="1"/>
            </p:cNvSpPr>
            <p:nvPr/>
          </p:nvSpPr>
          <p:spPr bwMode="auto">
            <a:xfrm>
              <a:off x="378" y="1502"/>
              <a:ext cx="17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这就证明了等式 </a:t>
              </a:r>
              <a:endParaRPr lang="zh-CN" altLang="en-US" sz="2400" b="0"/>
            </a:p>
          </p:txBody>
        </p:sp>
        <p:graphicFrame>
          <p:nvGraphicFramePr>
            <p:cNvPr id="54280" name="Object 8"/>
            <p:cNvGraphicFramePr>
              <a:graphicFrameLocks noChangeAspect="1"/>
            </p:cNvGraphicFramePr>
            <p:nvPr/>
          </p:nvGraphicFramePr>
          <p:xfrm>
            <a:off x="1984" y="1568"/>
            <a:ext cx="453" cy="258"/>
          </p:xfrm>
          <a:graphic>
            <a:graphicData uri="http://schemas.openxmlformats.org/presentationml/2006/ole">
              <mc:AlternateContent xmlns:mc="http://schemas.openxmlformats.org/markup-compatibility/2006">
                <mc:Choice xmlns:v="urn:schemas-microsoft-com:vml" Requires="v">
                  <p:oleObj spid="_x0000_s54374" name="Equation" r:id="rId7" imgW="723586" imgH="406224" progId="Equation.DSMT4">
                    <p:embed/>
                  </p:oleObj>
                </mc:Choice>
                <mc:Fallback>
                  <p:oleObj name="Equation" r:id="rId7" imgW="723586" imgH="406224" progId="Equation.DSMT4">
                    <p:embed/>
                    <p:pic>
                      <p:nvPicPr>
                        <p:cNvPr id="0" name="Picture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4" y="1568"/>
                          <a:ext cx="453" cy="2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4284" name="Rectangle 12"/>
          <p:cNvSpPr>
            <a:spLocks noChangeArrowheads="1"/>
          </p:cNvSpPr>
          <p:nvPr/>
        </p:nvSpPr>
        <p:spPr bwMode="auto">
          <a:xfrm>
            <a:off x="604838" y="3268663"/>
            <a:ext cx="7891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这个定理指出</a:t>
            </a:r>
            <a:r>
              <a:rPr lang="en-US" altLang="zh-CN"/>
              <a:t>:  </a:t>
            </a:r>
            <a:r>
              <a:rPr lang="zh-CN" altLang="en-US"/>
              <a:t>在一致收敛的条件下</a:t>
            </a:r>
            <a:r>
              <a:rPr lang="en-US" altLang="zh-CN"/>
              <a:t>,  </a:t>
            </a:r>
            <a:r>
              <a:rPr lang="zh-CN" altLang="en-US"/>
              <a:t>极限运算与</a:t>
            </a:r>
          </a:p>
        </p:txBody>
      </p:sp>
      <p:sp>
        <p:nvSpPr>
          <p:cNvPr id="54285" name="Rectangle 13"/>
          <p:cNvSpPr>
            <a:spLocks noChangeArrowheads="1"/>
          </p:cNvSpPr>
          <p:nvPr/>
        </p:nvSpPr>
        <p:spPr bwMode="auto">
          <a:xfrm>
            <a:off x="611188" y="3989388"/>
            <a:ext cx="4557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积分运算的顺序可以交换</a:t>
            </a:r>
            <a:r>
              <a:rPr lang="en-US" altLang="zh-CN"/>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00" name="Object 4"/>
          <p:cNvGraphicFramePr>
            <a:graphicFrameLocks noChangeAspect="1"/>
          </p:cNvGraphicFramePr>
          <p:nvPr/>
        </p:nvGraphicFramePr>
        <p:xfrm>
          <a:off x="1708150" y="642938"/>
          <a:ext cx="6750050" cy="2498725"/>
        </p:xfrm>
        <a:graphic>
          <a:graphicData uri="http://schemas.openxmlformats.org/presentationml/2006/ole">
            <mc:AlternateContent xmlns:mc="http://schemas.openxmlformats.org/markup-compatibility/2006">
              <mc:Choice xmlns:v="urn:schemas-microsoft-com:vml" Requires="v">
                <p:oleObj spid="_x0000_s55731" name="Equation" r:id="rId3" imgW="6743700" imgH="2679700" progId="Equation.DSMT4">
                  <p:embed/>
                </p:oleObj>
              </mc:Choice>
              <mc:Fallback>
                <p:oleObj name="Equation" r:id="rId3" imgW="6743700" imgH="2679700" progId="Equation.DSMT4">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150" y="642938"/>
                        <a:ext cx="6750050" cy="249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2" name="Rectangle 6"/>
          <p:cNvSpPr>
            <a:spLocks noChangeArrowheads="1"/>
          </p:cNvSpPr>
          <p:nvPr/>
        </p:nvSpPr>
        <p:spPr bwMode="auto">
          <a:xfrm>
            <a:off x="631825" y="3341688"/>
            <a:ext cx="3902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a:t>
            </a:r>
            <a:r>
              <a:rPr lang="zh-CN" altLang="en-US"/>
              <a:t>其图象如图</a:t>
            </a:r>
            <a:r>
              <a:rPr lang="en-US" altLang="zh-CN"/>
              <a:t>13</a:t>
            </a:r>
            <a:r>
              <a:rPr lang="zh-CN" altLang="en-US"/>
              <a:t>－</a:t>
            </a:r>
            <a:r>
              <a:rPr lang="en-US" altLang="zh-CN"/>
              <a:t>6</a:t>
            </a:r>
            <a:r>
              <a:rPr lang="zh-CN" altLang="en-US"/>
              <a:t>所示</a:t>
            </a:r>
            <a:r>
              <a:rPr lang="en-US" altLang="zh-CN"/>
              <a:t>).</a:t>
            </a:r>
          </a:p>
        </p:txBody>
      </p:sp>
      <p:grpSp>
        <p:nvGrpSpPr>
          <p:cNvPr id="55308" name="Group 12"/>
          <p:cNvGrpSpPr>
            <a:grpSpLocks/>
          </p:cNvGrpSpPr>
          <p:nvPr/>
        </p:nvGrpSpPr>
        <p:grpSpPr bwMode="auto">
          <a:xfrm>
            <a:off x="587375" y="3989388"/>
            <a:ext cx="3959225" cy="519112"/>
            <a:chOff x="295" y="3113"/>
            <a:chExt cx="2494" cy="327"/>
          </a:xfrm>
        </p:grpSpPr>
        <p:graphicFrame>
          <p:nvGraphicFramePr>
            <p:cNvPr id="55304" name="Object 8"/>
            <p:cNvGraphicFramePr>
              <a:graphicFrameLocks noChangeAspect="1"/>
            </p:cNvGraphicFramePr>
            <p:nvPr/>
          </p:nvGraphicFramePr>
          <p:xfrm>
            <a:off x="839" y="3160"/>
            <a:ext cx="702" cy="270"/>
          </p:xfrm>
          <a:graphic>
            <a:graphicData uri="http://schemas.openxmlformats.org/presentationml/2006/ole">
              <mc:AlternateContent xmlns:mc="http://schemas.openxmlformats.org/markup-compatibility/2006">
                <mc:Choice xmlns:v="urn:schemas-microsoft-com:vml" Requires="v">
                  <p:oleObj spid="_x0000_s55732" name="Equation" r:id="rId5" imgW="1117600" imgH="431800" progId="Equation.DSMT4">
                    <p:embed/>
                  </p:oleObj>
                </mc:Choice>
                <mc:Fallback>
                  <p:oleObj name="Equation" r:id="rId5" imgW="1117600" imgH="431800" progId="Equation.DSMT4">
                    <p:embed/>
                    <p:pic>
                      <p:nvPicPr>
                        <p:cNvPr id="0" name="Picture 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 y="3160"/>
                          <a:ext cx="70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3" name="Object 7"/>
            <p:cNvGraphicFramePr>
              <a:graphicFrameLocks noChangeAspect="1"/>
            </p:cNvGraphicFramePr>
            <p:nvPr/>
          </p:nvGraphicFramePr>
          <p:xfrm>
            <a:off x="1791" y="3184"/>
            <a:ext cx="462" cy="246"/>
          </p:xfrm>
          <a:graphic>
            <a:graphicData uri="http://schemas.openxmlformats.org/presentationml/2006/ole">
              <mc:AlternateContent xmlns:mc="http://schemas.openxmlformats.org/markup-compatibility/2006">
                <mc:Choice xmlns:v="urn:schemas-microsoft-com:vml" Requires="v">
                  <p:oleObj spid="_x0000_s55733" name="Equation" r:id="rId7" imgW="723586" imgH="393529" progId="Equation.DSMT4">
                    <p:embed/>
                  </p:oleObj>
                </mc:Choice>
                <mc:Fallback>
                  <p:oleObj name="Equation" r:id="rId7" imgW="723586" imgH="393529" progId="Equation.DSMT4">
                    <p:embed/>
                    <p:pic>
                      <p:nvPicPr>
                        <p:cNvPr id="0" name="Picture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1" y="3184"/>
                          <a:ext cx="46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5" name="Rectangle 9"/>
            <p:cNvSpPr>
              <a:spLocks noChangeArrowheads="1"/>
            </p:cNvSpPr>
            <p:nvPr/>
          </p:nvSpPr>
          <p:spPr bwMode="auto">
            <a:xfrm>
              <a:off x="295" y="3113"/>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显然 </a:t>
              </a:r>
              <a:endParaRPr lang="zh-CN" altLang="en-US" sz="2400" b="0"/>
            </a:p>
          </p:txBody>
        </p:sp>
        <p:sp>
          <p:nvSpPr>
            <p:cNvPr id="55306" name="Rectangle 10"/>
            <p:cNvSpPr>
              <a:spLocks noChangeArrowheads="1"/>
            </p:cNvSpPr>
            <p:nvPr/>
          </p:nvSpPr>
          <p:spPr bwMode="auto">
            <a:xfrm>
              <a:off x="1496" y="311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是</a:t>
              </a:r>
              <a:endParaRPr lang="zh-CN" altLang="en-US" sz="2400" b="0"/>
            </a:p>
          </p:txBody>
        </p:sp>
        <p:sp>
          <p:nvSpPr>
            <p:cNvPr id="55307" name="Rectangle 11"/>
            <p:cNvSpPr>
              <a:spLocks noChangeArrowheads="1"/>
            </p:cNvSpPr>
            <p:nvPr/>
          </p:nvSpPr>
          <p:spPr bwMode="auto">
            <a:xfrm>
              <a:off x="2223" y="311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上的</a:t>
              </a:r>
              <a:endParaRPr lang="zh-CN" altLang="en-US" sz="2400" b="0"/>
            </a:p>
          </p:txBody>
        </p:sp>
      </p:grpSp>
      <p:sp>
        <p:nvSpPr>
          <p:cNvPr id="55309" name="Rectangle 13"/>
          <p:cNvSpPr>
            <a:spLocks noChangeArrowheads="1"/>
          </p:cNvSpPr>
          <p:nvPr/>
        </p:nvSpPr>
        <p:spPr bwMode="auto">
          <a:xfrm>
            <a:off x="611188" y="4710113"/>
            <a:ext cx="4105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连续函数列</a:t>
            </a:r>
            <a:r>
              <a:rPr lang="en-US" altLang="zh-CN"/>
              <a:t>, </a:t>
            </a:r>
            <a:r>
              <a:rPr lang="zh-CN" altLang="en-US"/>
              <a:t>且对任意</a:t>
            </a:r>
          </a:p>
        </p:txBody>
      </p:sp>
      <p:grpSp>
        <p:nvGrpSpPr>
          <p:cNvPr id="55314" name="Group 18"/>
          <p:cNvGrpSpPr>
            <a:grpSpLocks/>
          </p:cNvGrpSpPr>
          <p:nvPr/>
        </p:nvGrpSpPr>
        <p:grpSpPr bwMode="auto">
          <a:xfrm>
            <a:off x="706438" y="5418138"/>
            <a:ext cx="3743325" cy="557212"/>
            <a:chOff x="431" y="3557"/>
            <a:chExt cx="2358" cy="351"/>
          </a:xfrm>
        </p:grpSpPr>
        <p:graphicFrame>
          <p:nvGraphicFramePr>
            <p:cNvPr id="55311" name="Object 15"/>
            <p:cNvGraphicFramePr>
              <a:graphicFrameLocks noChangeAspect="1"/>
            </p:cNvGraphicFramePr>
            <p:nvPr/>
          </p:nvGraphicFramePr>
          <p:xfrm>
            <a:off x="431" y="3592"/>
            <a:ext cx="822" cy="246"/>
          </p:xfrm>
          <a:graphic>
            <a:graphicData uri="http://schemas.openxmlformats.org/presentationml/2006/ole">
              <mc:AlternateContent xmlns:mc="http://schemas.openxmlformats.org/markup-compatibility/2006">
                <mc:Choice xmlns:v="urn:schemas-microsoft-com:vml" Requires="v">
                  <p:oleObj spid="_x0000_s55734" name="Equation" r:id="rId9" imgW="1295400" imgH="393700" progId="Equation.DSMT4">
                    <p:embed/>
                  </p:oleObj>
                </mc:Choice>
                <mc:Fallback>
                  <p:oleObj name="Equation" r:id="rId9" imgW="1295400" imgH="393700" progId="Equation.DSMT4">
                    <p:embed/>
                    <p:pic>
                      <p:nvPicPr>
                        <p:cNvPr id="0" name="Picture 1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 y="3592"/>
                          <a:ext cx="82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10" name="Object 14"/>
            <p:cNvGraphicFramePr>
              <a:graphicFrameLocks noChangeAspect="1"/>
            </p:cNvGraphicFramePr>
            <p:nvPr/>
          </p:nvGraphicFramePr>
          <p:xfrm>
            <a:off x="1517" y="3566"/>
            <a:ext cx="1272" cy="342"/>
          </p:xfrm>
          <a:graphic>
            <a:graphicData uri="http://schemas.openxmlformats.org/presentationml/2006/ole">
              <mc:AlternateContent xmlns:mc="http://schemas.openxmlformats.org/markup-compatibility/2006">
                <mc:Choice xmlns:v="urn:schemas-microsoft-com:vml" Requires="v">
                  <p:oleObj spid="_x0000_s55735" name="Equation" r:id="rId11" imgW="2019300" imgH="546100" progId="Equation.DSMT4">
                    <p:embed/>
                  </p:oleObj>
                </mc:Choice>
                <mc:Fallback>
                  <p:oleObj name="Equation" r:id="rId11" imgW="2019300" imgH="546100" progId="Equation.DSMT4">
                    <p:embed/>
                    <p:pic>
                      <p:nvPicPr>
                        <p:cNvPr id="0" name="Picture 1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7" y="3566"/>
                          <a:ext cx="1272" cy="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3" name="Rectangle 17"/>
            <p:cNvSpPr>
              <a:spLocks noChangeArrowheads="1"/>
            </p:cNvSpPr>
            <p:nvPr/>
          </p:nvSpPr>
          <p:spPr bwMode="auto">
            <a:xfrm>
              <a:off x="1247" y="355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endParaRPr lang="en-US" altLang="zh-CN" sz="2400" b="0"/>
            </a:p>
          </p:txBody>
        </p:sp>
      </p:grpSp>
      <p:sp>
        <p:nvSpPr>
          <p:cNvPr id="55336" name="Rectangle 40"/>
          <p:cNvSpPr>
            <a:spLocks noChangeArrowheads="1"/>
          </p:cNvSpPr>
          <p:nvPr/>
        </p:nvSpPr>
        <p:spPr bwMode="auto">
          <a:xfrm>
            <a:off x="611188" y="533400"/>
            <a:ext cx="2232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solidFill>
                  <a:srgbClr val="0000FF"/>
                </a:solidFill>
              </a:rPr>
              <a:t>例</a:t>
            </a:r>
            <a:r>
              <a:rPr lang="en-US" altLang="zh-CN">
                <a:solidFill>
                  <a:srgbClr val="0000FF"/>
                </a:solidFill>
              </a:rPr>
              <a:t>1</a:t>
            </a:r>
            <a:r>
              <a:rPr lang="en-US" altLang="zh-CN"/>
              <a:t> </a:t>
            </a:r>
            <a:r>
              <a:rPr lang="zh-CN" altLang="en-US"/>
              <a:t>设函数</a:t>
            </a:r>
          </a:p>
        </p:txBody>
      </p:sp>
      <p:grpSp>
        <p:nvGrpSpPr>
          <p:cNvPr id="55338" name="Group 42"/>
          <p:cNvGrpSpPr>
            <a:grpSpLocks/>
          </p:cNvGrpSpPr>
          <p:nvPr/>
        </p:nvGrpSpPr>
        <p:grpSpPr bwMode="auto">
          <a:xfrm>
            <a:off x="4846638" y="3141663"/>
            <a:ext cx="3452812" cy="2951162"/>
            <a:chOff x="3053" y="1979"/>
            <a:chExt cx="2175" cy="1859"/>
          </a:xfrm>
        </p:grpSpPr>
        <p:graphicFrame>
          <p:nvGraphicFramePr>
            <p:cNvPr id="55316" name="Object 20"/>
            <p:cNvGraphicFramePr>
              <a:graphicFrameLocks noChangeAspect="1"/>
            </p:cNvGraphicFramePr>
            <p:nvPr/>
          </p:nvGraphicFramePr>
          <p:xfrm>
            <a:off x="4170" y="2557"/>
            <a:ext cx="672" cy="240"/>
          </p:xfrm>
          <a:graphic>
            <a:graphicData uri="http://schemas.openxmlformats.org/presentationml/2006/ole">
              <mc:AlternateContent xmlns:mc="http://schemas.openxmlformats.org/markup-compatibility/2006">
                <mc:Choice xmlns:v="urn:schemas-microsoft-com:vml" Requires="v">
                  <p:oleObj spid="_x0000_s55736" name="Equation" r:id="rId13" imgW="1066800" imgH="381000" progId="Equation.DSMT4">
                    <p:embed/>
                  </p:oleObj>
                </mc:Choice>
                <mc:Fallback>
                  <p:oleObj name="Equation" r:id="rId13" imgW="1066800" imgH="381000" progId="Equation.DSMT4">
                    <p:embed/>
                    <p:pic>
                      <p:nvPicPr>
                        <p:cNvPr id="0" name="Picture 1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0" y="2557"/>
                          <a:ext cx="672"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17" name="Line 21"/>
            <p:cNvSpPr>
              <a:spLocks noChangeShapeType="1"/>
            </p:cNvSpPr>
            <p:nvPr/>
          </p:nvSpPr>
          <p:spPr bwMode="auto">
            <a:xfrm>
              <a:off x="3061" y="3441"/>
              <a:ext cx="2167" cy="0"/>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318" name="Line 22"/>
            <p:cNvSpPr>
              <a:spLocks noChangeShapeType="1"/>
            </p:cNvSpPr>
            <p:nvPr/>
          </p:nvSpPr>
          <p:spPr bwMode="auto">
            <a:xfrm flipV="1">
              <a:off x="3279" y="2003"/>
              <a:ext cx="0" cy="1637"/>
            </a:xfrm>
            <a:prstGeom prst="line">
              <a:avLst/>
            </a:prstGeom>
            <a:noFill/>
            <a:ln w="19050">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320" name="Line 24"/>
            <p:cNvSpPr>
              <a:spLocks noChangeShapeType="1"/>
            </p:cNvSpPr>
            <p:nvPr/>
          </p:nvSpPr>
          <p:spPr bwMode="auto">
            <a:xfrm>
              <a:off x="3565" y="2449"/>
              <a:ext cx="0" cy="992"/>
            </a:xfrm>
            <a:prstGeom prst="line">
              <a:avLst/>
            </a:prstGeom>
            <a:noFill/>
            <a:ln w="12700">
              <a:solidFill>
                <a:srgbClr val="000000"/>
              </a:solidFill>
              <a:prstDash val="dash"/>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55321" name="Object 25"/>
            <p:cNvGraphicFramePr>
              <a:graphicFrameLocks noChangeAspect="1"/>
            </p:cNvGraphicFramePr>
            <p:nvPr/>
          </p:nvGraphicFramePr>
          <p:xfrm>
            <a:off x="3106" y="1979"/>
            <a:ext cx="120" cy="152"/>
          </p:xfrm>
          <a:graphic>
            <a:graphicData uri="http://schemas.openxmlformats.org/presentationml/2006/ole">
              <mc:AlternateContent xmlns:mc="http://schemas.openxmlformats.org/markup-compatibility/2006">
                <mc:Choice xmlns:v="urn:schemas-microsoft-com:vml" Requires="v">
                  <p:oleObj spid="_x0000_s55737" name="Equation" r:id="rId15" imgW="190417" imgH="241195" progId="Equation.DSMT4">
                    <p:embed/>
                  </p:oleObj>
                </mc:Choice>
                <mc:Fallback>
                  <p:oleObj name="Equation" r:id="rId15" imgW="190417" imgH="241195" progId="Equation.DSMT4">
                    <p:embed/>
                    <p:pic>
                      <p:nvPicPr>
                        <p:cNvPr id="0" name="Picture 1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06" y="1979"/>
                          <a:ext cx="120" cy="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23" name="Object 27"/>
            <p:cNvGraphicFramePr>
              <a:graphicFrameLocks noChangeAspect="1"/>
            </p:cNvGraphicFramePr>
            <p:nvPr/>
          </p:nvGraphicFramePr>
          <p:xfrm>
            <a:off x="4674" y="3475"/>
            <a:ext cx="88" cy="144"/>
          </p:xfrm>
          <a:graphic>
            <a:graphicData uri="http://schemas.openxmlformats.org/presentationml/2006/ole">
              <mc:AlternateContent xmlns:mc="http://schemas.openxmlformats.org/markup-compatibility/2006">
                <mc:Choice xmlns:v="urn:schemas-microsoft-com:vml" Requires="v">
                  <p:oleObj spid="_x0000_s55738" name="Equation" r:id="rId17" imgW="139700" imgH="228600" progId="Equation.DSMT4">
                    <p:embed/>
                  </p:oleObj>
                </mc:Choice>
                <mc:Fallback>
                  <p:oleObj name="Equation" r:id="rId17" imgW="139700" imgH="228600" progId="Equation.DSMT4">
                    <p:embed/>
                    <p:pic>
                      <p:nvPicPr>
                        <p:cNvPr id="0" name="Picture 1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4" y="3475"/>
                          <a:ext cx="88"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24" name="Object 28"/>
            <p:cNvGraphicFramePr>
              <a:graphicFrameLocks noChangeAspect="1"/>
            </p:cNvGraphicFramePr>
            <p:nvPr/>
          </p:nvGraphicFramePr>
          <p:xfrm>
            <a:off x="3673" y="2270"/>
            <a:ext cx="176" cy="208"/>
          </p:xfrm>
          <a:graphic>
            <a:graphicData uri="http://schemas.openxmlformats.org/presentationml/2006/ole">
              <mc:AlternateContent xmlns:mc="http://schemas.openxmlformats.org/markup-compatibility/2006">
                <mc:Choice xmlns:v="urn:schemas-microsoft-com:vml" Requires="v">
                  <p:oleObj spid="_x0000_s55739" name="Equation" r:id="rId19" imgW="279400" imgH="330200" progId="Equation.DSMT4">
                    <p:embed/>
                  </p:oleObj>
                </mc:Choice>
                <mc:Fallback>
                  <p:oleObj name="Equation" r:id="rId19" imgW="279400" imgH="330200" progId="Equation.DSMT4">
                    <p:embed/>
                    <p:pic>
                      <p:nvPicPr>
                        <p:cNvPr id="0" name="Picture 1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73" y="2270"/>
                          <a:ext cx="176" cy="2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25" name="Object 29"/>
            <p:cNvGraphicFramePr>
              <a:graphicFrameLocks noChangeAspect="1"/>
            </p:cNvGraphicFramePr>
            <p:nvPr/>
          </p:nvGraphicFramePr>
          <p:xfrm>
            <a:off x="3481" y="3441"/>
            <a:ext cx="224" cy="392"/>
          </p:xfrm>
          <a:graphic>
            <a:graphicData uri="http://schemas.openxmlformats.org/presentationml/2006/ole">
              <mc:AlternateContent xmlns:mc="http://schemas.openxmlformats.org/markup-compatibility/2006">
                <mc:Choice xmlns:v="urn:schemas-microsoft-com:vml" Requires="v">
                  <p:oleObj spid="_x0000_s55740" name="Equation" r:id="rId21" imgW="355446" imgH="622030" progId="Equation.DSMT4">
                    <p:embed/>
                  </p:oleObj>
                </mc:Choice>
                <mc:Fallback>
                  <p:oleObj name="Equation" r:id="rId21" imgW="355446" imgH="622030" progId="Equation.DSMT4">
                    <p:embed/>
                    <p:pic>
                      <p:nvPicPr>
                        <p:cNvPr id="0" name="Picture 12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81" y="3441"/>
                          <a:ext cx="224"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26" name="Object 30"/>
            <p:cNvGraphicFramePr>
              <a:graphicFrameLocks noChangeAspect="1"/>
            </p:cNvGraphicFramePr>
            <p:nvPr/>
          </p:nvGraphicFramePr>
          <p:xfrm>
            <a:off x="3817" y="3446"/>
            <a:ext cx="144" cy="392"/>
          </p:xfrm>
          <a:graphic>
            <a:graphicData uri="http://schemas.openxmlformats.org/presentationml/2006/ole">
              <mc:AlternateContent xmlns:mc="http://schemas.openxmlformats.org/markup-compatibility/2006">
                <mc:Choice xmlns:v="urn:schemas-microsoft-com:vml" Requires="v">
                  <p:oleObj spid="_x0000_s55741" name="Equation" r:id="rId23" imgW="228501" imgH="622030" progId="Equation.DSMT4">
                    <p:embed/>
                  </p:oleObj>
                </mc:Choice>
                <mc:Fallback>
                  <p:oleObj name="Equation" r:id="rId23" imgW="228501" imgH="622030" progId="Equation.DSMT4">
                    <p:embed/>
                    <p:pic>
                      <p:nvPicPr>
                        <p:cNvPr id="0" name="Picture 1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17" y="3446"/>
                          <a:ext cx="144" cy="3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27" name="Line 31"/>
            <p:cNvSpPr>
              <a:spLocks noChangeShapeType="1"/>
            </p:cNvSpPr>
            <p:nvPr/>
          </p:nvSpPr>
          <p:spPr bwMode="auto">
            <a:xfrm>
              <a:off x="3229" y="2449"/>
              <a:ext cx="50" cy="0"/>
            </a:xfrm>
            <a:prstGeom prst="line">
              <a:avLst/>
            </a:prstGeom>
            <a:noFill/>
            <a:ln w="19050">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55328" name="Object 32"/>
            <p:cNvGraphicFramePr>
              <a:graphicFrameLocks noChangeAspect="1"/>
            </p:cNvGraphicFramePr>
            <p:nvPr/>
          </p:nvGraphicFramePr>
          <p:xfrm>
            <a:off x="3053" y="2325"/>
            <a:ext cx="192" cy="232"/>
          </p:xfrm>
          <a:graphic>
            <a:graphicData uri="http://schemas.openxmlformats.org/presentationml/2006/ole">
              <mc:AlternateContent xmlns:mc="http://schemas.openxmlformats.org/markup-compatibility/2006">
                <mc:Choice xmlns:v="urn:schemas-microsoft-com:vml" Requires="v">
                  <p:oleObj spid="_x0000_s55742" name="Equation" r:id="rId25" imgW="304668" imgH="368140" progId="Equation.DSMT4">
                    <p:embed/>
                  </p:oleObj>
                </mc:Choice>
                <mc:Fallback>
                  <p:oleObj name="Equation" r:id="rId25" imgW="304668" imgH="368140" progId="Equation.DSMT4">
                    <p:embed/>
                    <p:pic>
                      <p:nvPicPr>
                        <p:cNvPr id="0" name="Picture 1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053" y="2325"/>
                          <a:ext cx="192" cy="2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29" name="Line 33"/>
            <p:cNvSpPr>
              <a:spLocks noChangeShapeType="1"/>
            </p:cNvSpPr>
            <p:nvPr/>
          </p:nvSpPr>
          <p:spPr bwMode="auto">
            <a:xfrm>
              <a:off x="4724" y="3367"/>
              <a:ext cx="0" cy="74"/>
            </a:xfrm>
            <a:prstGeom prst="line">
              <a:avLst/>
            </a:prstGeom>
            <a:noFill/>
            <a:ln w="19050">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330" name="Line 34"/>
            <p:cNvSpPr>
              <a:spLocks noChangeShapeType="1"/>
            </p:cNvSpPr>
            <p:nvPr/>
          </p:nvSpPr>
          <p:spPr bwMode="auto">
            <a:xfrm>
              <a:off x="3565" y="3367"/>
              <a:ext cx="0" cy="74"/>
            </a:xfrm>
            <a:prstGeom prst="line">
              <a:avLst/>
            </a:prstGeom>
            <a:noFill/>
            <a:ln w="19050">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331" name="Line 35"/>
            <p:cNvSpPr>
              <a:spLocks noChangeShapeType="1"/>
            </p:cNvSpPr>
            <p:nvPr/>
          </p:nvSpPr>
          <p:spPr bwMode="auto">
            <a:xfrm>
              <a:off x="3901" y="3367"/>
              <a:ext cx="0" cy="74"/>
            </a:xfrm>
            <a:prstGeom prst="line">
              <a:avLst/>
            </a:prstGeom>
            <a:noFill/>
            <a:ln w="19050">
              <a:solidFill>
                <a:srgbClr val="000000"/>
              </a:solidFill>
              <a:round/>
              <a:headE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5332" name="Freeform 36"/>
            <p:cNvSpPr>
              <a:spLocks/>
            </p:cNvSpPr>
            <p:nvPr/>
          </p:nvSpPr>
          <p:spPr bwMode="auto">
            <a:xfrm>
              <a:off x="3279" y="2449"/>
              <a:ext cx="1445" cy="992"/>
            </a:xfrm>
            <a:custGeom>
              <a:avLst/>
              <a:gdLst>
                <a:gd name="T0" fmla="*/ 0 w 3612"/>
                <a:gd name="T1" fmla="*/ 2480 h 2480"/>
                <a:gd name="T2" fmla="*/ 714 w 3612"/>
                <a:gd name="T3" fmla="*/ 0 h 2480"/>
                <a:gd name="T4" fmla="*/ 1554 w 3612"/>
                <a:gd name="T5" fmla="*/ 2480 h 2480"/>
                <a:gd name="T6" fmla="*/ 3612 w 3612"/>
                <a:gd name="T7" fmla="*/ 2480 h 2480"/>
              </a:gdLst>
              <a:ahLst/>
              <a:cxnLst>
                <a:cxn ang="0">
                  <a:pos x="T0" y="T1"/>
                </a:cxn>
                <a:cxn ang="0">
                  <a:pos x="T2" y="T3"/>
                </a:cxn>
                <a:cxn ang="0">
                  <a:pos x="T4" y="T5"/>
                </a:cxn>
                <a:cxn ang="0">
                  <a:pos x="T6" y="T7"/>
                </a:cxn>
              </a:cxnLst>
              <a:rect l="0" t="0" r="r" b="b"/>
              <a:pathLst>
                <a:path w="3612" h="2480">
                  <a:moveTo>
                    <a:pt x="0" y="2480"/>
                  </a:moveTo>
                  <a:lnTo>
                    <a:pt x="714" y="0"/>
                  </a:lnTo>
                  <a:lnTo>
                    <a:pt x="1554" y="2480"/>
                  </a:lnTo>
                  <a:lnTo>
                    <a:pt x="3612" y="2480"/>
                  </a:lnTo>
                </a:path>
              </a:pathLst>
            </a:custGeom>
            <a:noFill/>
            <a:ln w="25400" cap="flat" cmpd="sng">
              <a:solidFill>
                <a:srgbClr val="0000FF"/>
              </a:solidFill>
              <a:prstDash val="solid"/>
              <a:round/>
              <a:headEnd type="none" w="med" len="me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55333" name="Object 37"/>
            <p:cNvGraphicFramePr>
              <a:graphicFrameLocks noChangeAspect="1"/>
            </p:cNvGraphicFramePr>
            <p:nvPr/>
          </p:nvGraphicFramePr>
          <p:xfrm>
            <a:off x="5069" y="3476"/>
            <a:ext cx="128" cy="120"/>
          </p:xfrm>
          <a:graphic>
            <a:graphicData uri="http://schemas.openxmlformats.org/presentationml/2006/ole">
              <mc:AlternateContent xmlns:mc="http://schemas.openxmlformats.org/markup-compatibility/2006">
                <mc:Choice xmlns:v="urn:schemas-microsoft-com:vml" Requires="v">
                  <p:oleObj spid="_x0000_s55743" name="Equation" r:id="rId27" imgW="203112" imgH="190417" progId="Equation.DSMT4">
                    <p:embed/>
                  </p:oleObj>
                </mc:Choice>
                <mc:Fallback>
                  <p:oleObj name="Equation" r:id="rId27" imgW="203112" imgH="190417" progId="Equation.DSMT4">
                    <p:embed/>
                    <p:pic>
                      <p:nvPicPr>
                        <p:cNvPr id="0" name="Picture 12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069" y="3476"/>
                          <a:ext cx="128" cy="1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37" name="Object 41"/>
            <p:cNvGraphicFramePr>
              <a:graphicFrameLocks noChangeAspect="1"/>
            </p:cNvGraphicFramePr>
            <p:nvPr/>
          </p:nvGraphicFramePr>
          <p:xfrm>
            <a:off x="3062" y="3476"/>
            <a:ext cx="144" cy="152"/>
          </p:xfrm>
          <a:graphic>
            <a:graphicData uri="http://schemas.openxmlformats.org/presentationml/2006/ole">
              <mc:AlternateContent xmlns:mc="http://schemas.openxmlformats.org/markup-compatibility/2006">
                <mc:Choice xmlns:v="urn:schemas-microsoft-com:vml" Requires="v">
                  <p:oleObj spid="_x0000_s55744" name="Equation" r:id="rId29" imgW="228600" imgH="241300" progId="Equation.DSMT4">
                    <p:embed/>
                  </p:oleObj>
                </mc:Choice>
                <mc:Fallback>
                  <p:oleObj name="Equation" r:id="rId29" imgW="228600" imgH="241300" progId="Equation.DSMT4">
                    <p:embed/>
                    <p:pic>
                      <p:nvPicPr>
                        <p:cNvPr id="0" name="Picture 12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62" y="3476"/>
                          <a:ext cx="144" cy="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59" name="Group 39"/>
          <p:cNvGrpSpPr>
            <a:grpSpLocks/>
          </p:cNvGrpSpPr>
          <p:nvPr/>
        </p:nvGrpSpPr>
        <p:grpSpPr bwMode="auto">
          <a:xfrm>
            <a:off x="688975" y="677863"/>
            <a:ext cx="7848600" cy="735012"/>
            <a:chOff x="434" y="427"/>
            <a:chExt cx="4944" cy="463"/>
          </a:xfrm>
        </p:grpSpPr>
        <p:graphicFrame>
          <p:nvGraphicFramePr>
            <p:cNvPr id="56325" name="Object 5"/>
            <p:cNvGraphicFramePr>
              <a:graphicFrameLocks noChangeAspect="1"/>
            </p:cNvGraphicFramePr>
            <p:nvPr/>
          </p:nvGraphicFramePr>
          <p:xfrm>
            <a:off x="434" y="476"/>
            <a:ext cx="2142" cy="414"/>
          </p:xfrm>
          <a:graphic>
            <a:graphicData uri="http://schemas.openxmlformats.org/presentationml/2006/ole">
              <mc:AlternateContent xmlns:mc="http://schemas.openxmlformats.org/markup-compatibility/2006">
                <mc:Choice xmlns:v="urn:schemas-microsoft-com:vml" Requires="v">
                  <p:oleObj spid="_x0000_s56760" name="Equation" r:id="rId3" imgW="3403600" imgH="660400" progId="Equation.DSMT4">
                    <p:embed/>
                  </p:oleObj>
                </mc:Choice>
                <mc:Fallback>
                  <p:oleObj name="Equation" r:id="rId3" imgW="3403600" imgH="660400" progId="Equation.DSMT4">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 y="476"/>
                          <a:ext cx="2142" cy="4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4" name="Object 4"/>
            <p:cNvGraphicFramePr>
              <a:graphicFrameLocks noChangeAspect="1"/>
            </p:cNvGraphicFramePr>
            <p:nvPr/>
          </p:nvGraphicFramePr>
          <p:xfrm>
            <a:off x="3077" y="482"/>
            <a:ext cx="1530" cy="282"/>
          </p:xfrm>
          <a:graphic>
            <a:graphicData uri="http://schemas.openxmlformats.org/presentationml/2006/ole">
              <mc:AlternateContent xmlns:mc="http://schemas.openxmlformats.org/markup-compatibility/2006">
                <mc:Choice xmlns:v="urn:schemas-microsoft-com:vml" Requires="v">
                  <p:oleObj spid="_x0000_s56761" name="Equation" r:id="rId5" imgW="2425700" imgH="444500" progId="Equation.DSMT4">
                    <p:embed/>
                  </p:oleObj>
                </mc:Choice>
                <mc:Fallback>
                  <p:oleObj name="Equation" r:id="rId5" imgW="2425700" imgH="444500" progId="Equation.DSMT4">
                    <p:embed/>
                    <p:pic>
                      <p:nvPicPr>
                        <p:cNvPr id="0" name="Picture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7" y="482"/>
                          <a:ext cx="1530"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7" name="Rectangle 7"/>
            <p:cNvSpPr>
              <a:spLocks noChangeArrowheads="1"/>
            </p:cNvSpPr>
            <p:nvPr/>
          </p:nvSpPr>
          <p:spPr bwMode="auto">
            <a:xfrm>
              <a:off x="2512" y="455"/>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因此</a:t>
              </a:r>
              <a:endParaRPr lang="zh-CN" altLang="en-US" sz="2400" b="0"/>
            </a:p>
          </p:txBody>
        </p:sp>
        <p:sp>
          <p:nvSpPr>
            <p:cNvPr id="56328" name="Rectangle 8"/>
            <p:cNvSpPr>
              <a:spLocks noChangeArrowheads="1"/>
            </p:cNvSpPr>
            <p:nvPr/>
          </p:nvSpPr>
          <p:spPr bwMode="auto">
            <a:xfrm>
              <a:off x="4565" y="427"/>
              <a:ext cx="8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a:t>
              </a:r>
              <a:r>
                <a:rPr lang="zh-CN" altLang="en-US" sz="1100"/>
                <a:t> </a:t>
              </a:r>
              <a:endParaRPr lang="zh-CN" altLang="en-US" sz="2400" b="0"/>
            </a:p>
          </p:txBody>
        </p:sp>
      </p:grpSp>
      <p:grpSp>
        <p:nvGrpSpPr>
          <p:cNvPr id="56367" name="Group 47"/>
          <p:cNvGrpSpPr>
            <a:grpSpLocks/>
          </p:cNvGrpSpPr>
          <p:nvPr/>
        </p:nvGrpSpPr>
        <p:grpSpPr bwMode="auto">
          <a:xfrm>
            <a:off x="611188" y="1412875"/>
            <a:ext cx="6421437" cy="519113"/>
            <a:chOff x="385" y="890"/>
            <a:chExt cx="4045" cy="327"/>
          </a:xfrm>
        </p:grpSpPr>
        <p:sp>
          <p:nvSpPr>
            <p:cNvPr id="56330" name="Rectangle 10"/>
            <p:cNvSpPr>
              <a:spLocks noChangeArrowheads="1"/>
            </p:cNvSpPr>
            <p:nvPr/>
          </p:nvSpPr>
          <p:spPr bwMode="auto">
            <a:xfrm>
              <a:off x="385" y="890"/>
              <a:ext cx="40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收敛于 </a:t>
              </a:r>
              <a:r>
                <a:rPr lang="en-US" altLang="zh-CN"/>
                <a:t>0 </a:t>
              </a:r>
              <a:r>
                <a:rPr lang="zh-CN" altLang="en-US"/>
                <a:t>的充要条件是   </a:t>
              </a:r>
              <a:r>
                <a:rPr lang="zh-CN" altLang="en-US">
                  <a:sym typeface="Math1" pitchFamily="2" charset="2"/>
                </a:rPr>
                <a:t>                         </a:t>
              </a:r>
              <a:r>
                <a:rPr lang="en-US" altLang="zh-CN"/>
                <a:t>. </a:t>
              </a:r>
            </a:p>
          </p:txBody>
        </p:sp>
        <p:graphicFrame>
          <p:nvGraphicFramePr>
            <p:cNvPr id="56331" name="Object 11"/>
            <p:cNvGraphicFramePr>
              <a:graphicFrameLocks noChangeAspect="1"/>
            </p:cNvGraphicFramePr>
            <p:nvPr/>
          </p:nvGraphicFramePr>
          <p:xfrm>
            <a:off x="2753" y="935"/>
            <a:ext cx="1488" cy="272"/>
          </p:xfrm>
          <a:graphic>
            <a:graphicData uri="http://schemas.openxmlformats.org/presentationml/2006/ole">
              <mc:AlternateContent xmlns:mc="http://schemas.openxmlformats.org/markup-compatibility/2006">
                <mc:Choice xmlns:v="urn:schemas-microsoft-com:vml" Requires="v">
                  <p:oleObj spid="_x0000_s56762" name="Equation" r:id="rId7" imgW="2362200" imgH="431800" progId="Equation.DSMT4">
                    <p:embed/>
                  </p:oleObj>
                </mc:Choice>
                <mc:Fallback>
                  <p:oleObj name="Equation" r:id="rId7" imgW="2362200" imgH="431800" progId="Equation.DSMT4">
                    <p:embed/>
                    <p:pic>
                      <p:nvPicPr>
                        <p:cNvPr id="0" name="Picture 1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3" y="935"/>
                          <a:ext cx="148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6338" name="Group 18"/>
          <p:cNvGrpSpPr>
            <a:grpSpLocks/>
          </p:cNvGrpSpPr>
          <p:nvPr/>
        </p:nvGrpSpPr>
        <p:grpSpPr bwMode="auto">
          <a:xfrm>
            <a:off x="611188" y="1989138"/>
            <a:ext cx="7889875" cy="847725"/>
            <a:chOff x="318" y="3022"/>
            <a:chExt cx="4970" cy="534"/>
          </a:xfrm>
        </p:grpSpPr>
        <p:graphicFrame>
          <p:nvGraphicFramePr>
            <p:cNvPr id="56334" name="Object 14"/>
            <p:cNvGraphicFramePr>
              <a:graphicFrameLocks noChangeAspect="1"/>
            </p:cNvGraphicFramePr>
            <p:nvPr/>
          </p:nvGraphicFramePr>
          <p:xfrm>
            <a:off x="800" y="3022"/>
            <a:ext cx="1626" cy="534"/>
          </p:xfrm>
          <a:graphic>
            <a:graphicData uri="http://schemas.openxmlformats.org/presentationml/2006/ole">
              <mc:AlternateContent xmlns:mc="http://schemas.openxmlformats.org/markup-compatibility/2006">
                <mc:Choice xmlns:v="urn:schemas-microsoft-com:vml" Requires="v">
                  <p:oleObj spid="_x0000_s56763" name="Equation" r:id="rId9" imgW="2578100" imgH="850900" progId="Equation.DSMT4">
                    <p:embed/>
                  </p:oleObj>
                </mc:Choice>
                <mc:Fallback>
                  <p:oleObj name="Equation" r:id="rId9" imgW="2578100" imgH="850900" progId="Equation.DSMT4">
                    <p:embed/>
                    <p:pic>
                      <p:nvPicPr>
                        <p:cNvPr id="0" name="Picture 1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 y="3022"/>
                          <a:ext cx="1626"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33" name="Object 13"/>
            <p:cNvGraphicFramePr>
              <a:graphicFrameLocks noChangeAspect="1"/>
            </p:cNvGraphicFramePr>
            <p:nvPr/>
          </p:nvGraphicFramePr>
          <p:xfrm>
            <a:off x="2744" y="3067"/>
            <a:ext cx="2544" cy="432"/>
          </p:xfrm>
          <a:graphic>
            <a:graphicData uri="http://schemas.openxmlformats.org/presentationml/2006/ole">
              <mc:AlternateContent xmlns:mc="http://schemas.openxmlformats.org/markup-compatibility/2006">
                <mc:Choice xmlns:v="urn:schemas-microsoft-com:vml" Requires="v">
                  <p:oleObj spid="_x0000_s56764" name="Equation" r:id="rId11" imgW="4038600" imgH="685800" progId="Equation.DSMT4">
                    <p:embed/>
                  </p:oleObj>
                </mc:Choice>
                <mc:Fallback>
                  <p:oleObj name="Equation" r:id="rId11" imgW="4038600" imgH="685800" progId="Equation.DSMT4">
                    <p:embed/>
                    <p:pic>
                      <p:nvPicPr>
                        <p:cNvPr id="0" name="Picture 1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4" y="3067"/>
                          <a:ext cx="2544" cy="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35" name="Rectangle 15"/>
            <p:cNvSpPr>
              <a:spLocks noChangeArrowheads="1"/>
            </p:cNvSpPr>
            <p:nvPr/>
          </p:nvSpPr>
          <p:spPr bwMode="auto">
            <a:xfrm>
              <a:off x="318" y="310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又因</a:t>
              </a:r>
              <a:endParaRPr lang="zh-CN" altLang="en-US" sz="2400" b="0"/>
            </a:p>
          </p:txBody>
        </p:sp>
        <p:sp>
          <p:nvSpPr>
            <p:cNvPr id="56336" name="Rectangle 16"/>
            <p:cNvSpPr>
              <a:spLocks noChangeArrowheads="1"/>
            </p:cNvSpPr>
            <p:nvPr/>
          </p:nvSpPr>
          <p:spPr bwMode="auto">
            <a:xfrm>
              <a:off x="2381" y="311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故</a:t>
              </a:r>
              <a:endParaRPr lang="zh-CN" altLang="en-US" sz="2400" b="0"/>
            </a:p>
          </p:txBody>
        </p:sp>
      </p:grpSp>
      <p:grpSp>
        <p:nvGrpSpPr>
          <p:cNvPr id="56344" name="Group 24"/>
          <p:cNvGrpSpPr>
            <a:grpSpLocks/>
          </p:cNvGrpSpPr>
          <p:nvPr/>
        </p:nvGrpSpPr>
        <p:grpSpPr bwMode="auto">
          <a:xfrm>
            <a:off x="611188" y="2852738"/>
            <a:ext cx="7559675" cy="847725"/>
            <a:chOff x="703" y="3294"/>
            <a:chExt cx="4762" cy="534"/>
          </a:xfrm>
        </p:grpSpPr>
        <p:graphicFrame>
          <p:nvGraphicFramePr>
            <p:cNvPr id="56340" name="Object 20"/>
            <p:cNvGraphicFramePr>
              <a:graphicFrameLocks noChangeAspect="1"/>
            </p:cNvGraphicFramePr>
            <p:nvPr/>
          </p:nvGraphicFramePr>
          <p:xfrm>
            <a:off x="2141" y="3294"/>
            <a:ext cx="966" cy="534"/>
          </p:xfrm>
          <a:graphic>
            <a:graphicData uri="http://schemas.openxmlformats.org/presentationml/2006/ole">
              <mc:AlternateContent xmlns:mc="http://schemas.openxmlformats.org/markup-compatibility/2006">
                <mc:Choice xmlns:v="urn:schemas-microsoft-com:vml" Requires="v">
                  <p:oleObj spid="_x0000_s56765" name="Equation" r:id="rId13" imgW="1536700" imgH="850900" progId="Equation.DSMT4">
                    <p:embed/>
                  </p:oleObj>
                </mc:Choice>
                <mc:Fallback>
                  <p:oleObj name="Equation" r:id="rId13" imgW="1536700" imgH="850900" progId="Equation.DSMT4">
                    <p:embed/>
                    <p:pic>
                      <p:nvPicPr>
                        <p:cNvPr id="0" name="Picture 1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41" y="3294"/>
                          <a:ext cx="966"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39" name="Object 19"/>
            <p:cNvGraphicFramePr>
              <a:graphicFrameLocks noChangeAspect="1"/>
            </p:cNvGraphicFramePr>
            <p:nvPr/>
          </p:nvGraphicFramePr>
          <p:xfrm>
            <a:off x="3205" y="3430"/>
            <a:ext cx="1776" cy="282"/>
          </p:xfrm>
          <a:graphic>
            <a:graphicData uri="http://schemas.openxmlformats.org/presentationml/2006/ole">
              <mc:AlternateContent xmlns:mc="http://schemas.openxmlformats.org/markup-compatibility/2006">
                <mc:Choice xmlns:v="urn:schemas-microsoft-com:vml" Requires="v">
                  <p:oleObj spid="_x0000_s56766" name="Equation" r:id="rId15" imgW="2819400" imgH="444500" progId="Equation.DSMT4">
                    <p:embed/>
                  </p:oleObj>
                </mc:Choice>
                <mc:Fallback>
                  <p:oleObj name="Equation" r:id="rId15" imgW="2819400" imgH="444500" progId="Equation.DSMT4">
                    <p:embed/>
                    <p:pic>
                      <p:nvPicPr>
                        <p:cNvPr id="0" name="Picture 1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05" y="3430"/>
                          <a:ext cx="1776"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1" name="Rectangle 21"/>
            <p:cNvSpPr>
              <a:spLocks noChangeArrowheads="1"/>
            </p:cNvSpPr>
            <p:nvPr/>
          </p:nvSpPr>
          <p:spPr bwMode="auto">
            <a:xfrm>
              <a:off x="703" y="3385"/>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的充要条件是</a:t>
              </a:r>
              <a:endParaRPr lang="zh-CN" altLang="en-US" sz="2400" b="0"/>
            </a:p>
          </p:txBody>
        </p:sp>
        <p:sp>
          <p:nvSpPr>
            <p:cNvPr id="56342" name="Rectangle 22"/>
            <p:cNvSpPr>
              <a:spLocks noChangeArrowheads="1"/>
            </p:cNvSpPr>
            <p:nvPr/>
          </p:nvSpPr>
          <p:spPr bwMode="auto">
            <a:xfrm>
              <a:off x="3061" y="338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endParaRPr lang="en-US" altLang="zh-CN" sz="2400" b="0"/>
            </a:p>
          </p:txBody>
        </p:sp>
        <p:sp>
          <p:nvSpPr>
            <p:cNvPr id="56343" name="Rectangle 23"/>
            <p:cNvSpPr>
              <a:spLocks noChangeArrowheads="1"/>
            </p:cNvSpPr>
            <p:nvPr/>
          </p:nvSpPr>
          <p:spPr bwMode="auto">
            <a:xfrm>
              <a:off x="4877" y="3375"/>
              <a:ext cx="5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虽然</a:t>
              </a:r>
              <a:r>
                <a:rPr lang="zh-CN" altLang="en-US" sz="1100"/>
                <a:t> </a:t>
              </a:r>
              <a:endParaRPr lang="zh-CN" altLang="en-US" sz="2400" b="0"/>
            </a:p>
          </p:txBody>
        </p:sp>
      </p:grpSp>
      <p:grpSp>
        <p:nvGrpSpPr>
          <p:cNvPr id="56361" name="Group 41"/>
          <p:cNvGrpSpPr>
            <a:grpSpLocks/>
          </p:cNvGrpSpPr>
          <p:nvPr/>
        </p:nvGrpSpPr>
        <p:grpSpPr bwMode="auto">
          <a:xfrm>
            <a:off x="700088" y="3860800"/>
            <a:ext cx="7781925" cy="546100"/>
            <a:chOff x="441" y="2524"/>
            <a:chExt cx="4902" cy="344"/>
          </a:xfrm>
        </p:grpSpPr>
        <p:graphicFrame>
          <p:nvGraphicFramePr>
            <p:cNvPr id="56346" name="Object 26"/>
            <p:cNvGraphicFramePr>
              <a:graphicFrameLocks noChangeAspect="1"/>
            </p:cNvGraphicFramePr>
            <p:nvPr/>
          </p:nvGraphicFramePr>
          <p:xfrm>
            <a:off x="441" y="2569"/>
            <a:ext cx="702" cy="270"/>
          </p:xfrm>
          <a:graphic>
            <a:graphicData uri="http://schemas.openxmlformats.org/presentationml/2006/ole">
              <mc:AlternateContent xmlns:mc="http://schemas.openxmlformats.org/markup-compatibility/2006">
                <mc:Choice xmlns:v="urn:schemas-microsoft-com:vml" Requires="v">
                  <p:oleObj spid="_x0000_s56767" name="Equation" r:id="rId17" imgW="1117600" imgH="431800" progId="Equation.DSMT4">
                    <p:embed/>
                  </p:oleObj>
                </mc:Choice>
                <mc:Fallback>
                  <p:oleObj name="Equation" r:id="rId17" imgW="1117600" imgH="431800" progId="Equation.DSMT4">
                    <p:embed/>
                    <p:pic>
                      <p:nvPicPr>
                        <p:cNvPr id="0" name="Picture 1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1" y="2569"/>
                          <a:ext cx="70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45" name="Object 25"/>
            <p:cNvGraphicFramePr>
              <a:graphicFrameLocks noChangeAspect="1"/>
            </p:cNvGraphicFramePr>
            <p:nvPr/>
          </p:nvGraphicFramePr>
          <p:xfrm>
            <a:off x="2468" y="2595"/>
            <a:ext cx="486" cy="246"/>
          </p:xfrm>
          <a:graphic>
            <a:graphicData uri="http://schemas.openxmlformats.org/presentationml/2006/ole">
              <mc:AlternateContent xmlns:mc="http://schemas.openxmlformats.org/markup-compatibility/2006">
                <mc:Choice xmlns:v="urn:schemas-microsoft-com:vml" Requires="v">
                  <p:oleObj spid="_x0000_s56768" name="Equation" r:id="rId19" imgW="774364" imgH="393529" progId="Equation.DSMT4">
                    <p:embed/>
                  </p:oleObj>
                </mc:Choice>
                <mc:Fallback>
                  <p:oleObj name="Equation" r:id="rId19" imgW="774364" imgH="393529" progId="Equation.DSMT4">
                    <p:embed/>
                    <p:pic>
                      <p:nvPicPr>
                        <p:cNvPr id="0" name="Picture 1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68" y="2595"/>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48" name="Rectangle 28"/>
            <p:cNvSpPr>
              <a:spLocks noChangeArrowheads="1"/>
            </p:cNvSpPr>
            <p:nvPr/>
          </p:nvSpPr>
          <p:spPr bwMode="auto">
            <a:xfrm>
              <a:off x="1088" y="2524"/>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不一致收敛于</a:t>
              </a:r>
              <a:endParaRPr lang="zh-CN" altLang="en-US" sz="2400" b="0"/>
            </a:p>
          </p:txBody>
        </p:sp>
        <p:sp>
          <p:nvSpPr>
            <p:cNvPr id="56349" name="Rectangle 29"/>
            <p:cNvSpPr>
              <a:spLocks noChangeArrowheads="1"/>
            </p:cNvSpPr>
            <p:nvPr/>
          </p:nvSpPr>
          <p:spPr bwMode="auto">
            <a:xfrm>
              <a:off x="2902" y="2541"/>
              <a:ext cx="24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但定理 </a:t>
              </a:r>
              <a:r>
                <a:rPr lang="en-US" altLang="zh-CN"/>
                <a:t>13.10 </a:t>
              </a:r>
              <a:r>
                <a:rPr lang="zh-CN" altLang="en-US">
                  <a:cs typeface="Times New Roman" panose="02020603050405020304" pitchFamily="18" charset="0"/>
                </a:rPr>
                <a:t>的结论仍</a:t>
              </a:r>
              <a:r>
                <a:rPr lang="zh-CN" altLang="en-US" sz="1100"/>
                <a:t> </a:t>
              </a:r>
              <a:endParaRPr lang="zh-CN" altLang="en-US" sz="2400" b="0"/>
            </a:p>
          </p:txBody>
        </p:sp>
      </p:grpSp>
      <p:grpSp>
        <p:nvGrpSpPr>
          <p:cNvPr id="56363" name="Group 43"/>
          <p:cNvGrpSpPr>
            <a:grpSpLocks/>
          </p:cNvGrpSpPr>
          <p:nvPr/>
        </p:nvGrpSpPr>
        <p:grpSpPr bwMode="auto">
          <a:xfrm>
            <a:off x="595313" y="4581525"/>
            <a:ext cx="7575550" cy="519113"/>
            <a:chOff x="399" y="3103"/>
            <a:chExt cx="4772" cy="327"/>
          </a:xfrm>
        </p:grpSpPr>
        <p:grpSp>
          <p:nvGrpSpPr>
            <p:cNvPr id="56362" name="Group 42"/>
            <p:cNvGrpSpPr>
              <a:grpSpLocks/>
            </p:cNvGrpSpPr>
            <p:nvPr/>
          </p:nvGrpSpPr>
          <p:grpSpPr bwMode="auto">
            <a:xfrm>
              <a:off x="399" y="3103"/>
              <a:ext cx="4772" cy="327"/>
              <a:chOff x="399" y="3103"/>
              <a:chExt cx="4772" cy="327"/>
            </a:xfrm>
          </p:grpSpPr>
          <p:graphicFrame>
            <p:nvGraphicFramePr>
              <p:cNvPr id="56352" name="Object 32"/>
              <p:cNvGraphicFramePr>
                <a:graphicFrameLocks noChangeAspect="1"/>
              </p:cNvGraphicFramePr>
              <p:nvPr/>
            </p:nvGraphicFramePr>
            <p:xfrm>
              <a:off x="2586" y="3148"/>
              <a:ext cx="702" cy="270"/>
            </p:xfrm>
            <a:graphic>
              <a:graphicData uri="http://schemas.openxmlformats.org/presentationml/2006/ole">
                <mc:AlternateContent xmlns:mc="http://schemas.openxmlformats.org/markup-compatibility/2006">
                  <mc:Choice xmlns:v="urn:schemas-microsoft-com:vml" Requires="v">
                    <p:oleObj spid="_x0000_s56769" name="Equation" r:id="rId21" imgW="1117600" imgH="431800" progId="Equation.DSMT4">
                      <p:embed/>
                    </p:oleObj>
                  </mc:Choice>
                  <mc:Fallback>
                    <p:oleObj name="Equation" r:id="rId21" imgW="1117600" imgH="431800" progId="Equation.DSMT4">
                      <p:embed/>
                      <p:pic>
                        <p:nvPicPr>
                          <p:cNvPr id="0" name="Picture 1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86" y="3148"/>
                            <a:ext cx="70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51" name="Object 31"/>
              <p:cNvGraphicFramePr>
                <a:graphicFrameLocks noChangeAspect="1"/>
              </p:cNvGraphicFramePr>
              <p:nvPr/>
            </p:nvGraphicFramePr>
            <p:xfrm>
              <a:off x="4629" y="3174"/>
              <a:ext cx="542" cy="246"/>
            </p:xfrm>
            <a:graphic>
              <a:graphicData uri="http://schemas.openxmlformats.org/presentationml/2006/ole">
                <mc:AlternateContent xmlns:mc="http://schemas.openxmlformats.org/markup-compatibility/2006">
                  <mc:Choice xmlns:v="urn:schemas-microsoft-com:vml" Requires="v">
                    <p:oleObj spid="_x0000_s56770" name="Equation" r:id="rId22" imgW="863225" imgH="393529" progId="Equation.DSMT4">
                      <p:embed/>
                    </p:oleObj>
                  </mc:Choice>
                  <mc:Fallback>
                    <p:oleObj name="Equation" r:id="rId22" imgW="863225" imgH="393529" progId="Equation.DSMT4">
                      <p:embed/>
                      <p:pic>
                        <p:nvPicPr>
                          <p:cNvPr id="0" name="Picture 12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629" y="3174"/>
                            <a:ext cx="54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53" name="Rectangle 33"/>
              <p:cNvSpPr>
                <a:spLocks noChangeArrowheads="1"/>
              </p:cNvSpPr>
              <p:nvPr/>
            </p:nvSpPr>
            <p:spPr bwMode="auto">
              <a:xfrm>
                <a:off x="399" y="3103"/>
                <a:ext cx="219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成立</a:t>
                </a:r>
                <a:r>
                  <a:rPr lang="en-US" altLang="zh-CN"/>
                  <a:t>.  </a:t>
                </a:r>
                <a:r>
                  <a:rPr lang="zh-CN" altLang="en-US">
                    <a:cs typeface="Times New Roman" panose="02020603050405020304" pitchFamily="18" charset="0"/>
                  </a:rPr>
                  <a:t>但当</a:t>
                </a:r>
                <a:r>
                  <a:rPr lang="zh-CN" altLang="en-US">
                    <a:cs typeface="Times New Roman" panose="02020603050405020304" pitchFamily="18" charset="0"/>
                    <a:sym typeface="Math1" pitchFamily="2" charset="2"/>
                  </a:rPr>
                  <a:t>            时</a:t>
                </a:r>
                <a:r>
                  <a:rPr lang="en-US" altLang="zh-CN">
                    <a:sym typeface="Math1" pitchFamily="2" charset="2"/>
                  </a:rPr>
                  <a:t>, </a:t>
                </a:r>
                <a:endParaRPr lang="en-US" altLang="zh-CN">
                  <a:cs typeface="Times New Roman" panose="02020603050405020304" pitchFamily="18" charset="0"/>
                  <a:sym typeface="Math1" pitchFamily="2" charset="2"/>
                </a:endParaRPr>
              </a:p>
            </p:txBody>
          </p:sp>
          <p:sp>
            <p:nvSpPr>
              <p:cNvPr id="56354" name="Rectangle 34"/>
              <p:cNvSpPr>
                <a:spLocks noChangeArrowheads="1"/>
              </p:cNvSpPr>
              <p:nvPr/>
            </p:nvSpPr>
            <p:spPr bwMode="auto">
              <a:xfrm>
                <a:off x="3228" y="3103"/>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不一致收敛于</a:t>
                </a:r>
                <a:endParaRPr lang="zh-CN" altLang="en-US" sz="2400" b="0"/>
              </a:p>
            </p:txBody>
          </p:sp>
        </p:grpSp>
        <p:graphicFrame>
          <p:nvGraphicFramePr>
            <p:cNvPr id="56356" name="Object 36"/>
            <p:cNvGraphicFramePr>
              <a:graphicFrameLocks noChangeAspect="1"/>
            </p:cNvGraphicFramePr>
            <p:nvPr/>
          </p:nvGraphicFramePr>
          <p:xfrm>
            <a:off x="1554" y="3148"/>
            <a:ext cx="616" cy="272"/>
          </p:xfrm>
          <a:graphic>
            <a:graphicData uri="http://schemas.openxmlformats.org/presentationml/2006/ole">
              <mc:AlternateContent xmlns:mc="http://schemas.openxmlformats.org/markup-compatibility/2006">
                <mc:Choice xmlns:v="urn:schemas-microsoft-com:vml" Requires="v">
                  <p:oleObj spid="_x0000_s56771" name="Equation" r:id="rId24" imgW="977900" imgH="431800" progId="Equation.DSMT4">
                    <p:embed/>
                  </p:oleObj>
                </mc:Choice>
                <mc:Fallback>
                  <p:oleObj name="Equation" r:id="rId24" imgW="977900" imgH="431800" progId="Equation.DSMT4">
                    <p:embed/>
                    <p:pic>
                      <p:nvPicPr>
                        <p:cNvPr id="0" name="Picture 12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54" y="3148"/>
                          <a:ext cx="616"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6364" name="Group 44"/>
          <p:cNvGrpSpPr>
            <a:grpSpLocks/>
          </p:cNvGrpSpPr>
          <p:nvPr/>
        </p:nvGrpSpPr>
        <p:grpSpPr bwMode="auto">
          <a:xfrm>
            <a:off x="685800" y="5300663"/>
            <a:ext cx="7119938" cy="838200"/>
            <a:chOff x="456" y="382"/>
            <a:chExt cx="4485" cy="528"/>
          </a:xfrm>
        </p:grpSpPr>
        <p:graphicFrame>
          <p:nvGraphicFramePr>
            <p:cNvPr id="56365" name="Object 45"/>
            <p:cNvGraphicFramePr>
              <a:graphicFrameLocks noChangeAspect="1"/>
            </p:cNvGraphicFramePr>
            <p:nvPr/>
          </p:nvGraphicFramePr>
          <p:xfrm>
            <a:off x="456" y="382"/>
            <a:ext cx="1870" cy="528"/>
          </p:xfrm>
          <a:graphic>
            <a:graphicData uri="http://schemas.openxmlformats.org/presentationml/2006/ole">
              <mc:AlternateContent xmlns:mc="http://schemas.openxmlformats.org/markup-compatibility/2006">
                <mc:Choice xmlns:v="urn:schemas-microsoft-com:vml" Requires="v">
                  <p:oleObj spid="_x0000_s56772" name="Equation" r:id="rId26" imgW="2971800" imgH="838200" progId="Equation.DSMT4">
                    <p:embed/>
                  </p:oleObj>
                </mc:Choice>
                <mc:Fallback>
                  <p:oleObj name="Equation" r:id="rId26" imgW="2971800" imgH="838200" progId="Equation.DSMT4">
                    <p:embed/>
                    <p:pic>
                      <p:nvPicPr>
                        <p:cNvPr id="0" name="Picture 13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6" y="382"/>
                          <a:ext cx="1870"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66" name="Object 46"/>
            <p:cNvGraphicFramePr>
              <a:graphicFrameLocks noChangeAspect="1"/>
            </p:cNvGraphicFramePr>
            <p:nvPr/>
          </p:nvGraphicFramePr>
          <p:xfrm>
            <a:off x="2351" y="424"/>
            <a:ext cx="2590" cy="456"/>
          </p:xfrm>
          <a:graphic>
            <a:graphicData uri="http://schemas.openxmlformats.org/presentationml/2006/ole">
              <mc:AlternateContent xmlns:mc="http://schemas.openxmlformats.org/markup-compatibility/2006">
                <mc:Choice xmlns:v="urn:schemas-microsoft-com:vml" Requires="v">
                  <p:oleObj spid="_x0000_s56773" name="Equation" r:id="rId28" imgW="4114800" imgH="723900" progId="Equation.DSMT4">
                    <p:embed/>
                  </p:oleObj>
                </mc:Choice>
                <mc:Fallback>
                  <p:oleObj name="Equation" r:id="rId28" imgW="4114800" imgH="723900" progId="Equation.DSMT4">
                    <p:embed/>
                    <p:pic>
                      <p:nvPicPr>
                        <p:cNvPr id="0" name="Picture 13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351" y="424"/>
                          <a:ext cx="2590" cy="4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82" name="Object 38"/>
          <p:cNvGraphicFramePr>
            <a:graphicFrameLocks noChangeAspect="1"/>
          </p:cNvGraphicFramePr>
          <p:nvPr/>
        </p:nvGraphicFramePr>
        <p:xfrm>
          <a:off x="1979613" y="3876675"/>
          <a:ext cx="6562725" cy="847725"/>
        </p:xfrm>
        <a:graphic>
          <a:graphicData uri="http://schemas.openxmlformats.org/presentationml/2006/ole">
            <mc:AlternateContent xmlns:mc="http://schemas.openxmlformats.org/markup-compatibility/2006">
              <mc:Choice xmlns:v="urn:schemas-microsoft-com:vml" Requires="v">
                <p:oleObj spid="_x0000_s57877" name="Equation" r:id="rId3" imgW="6565900" imgH="850900" progId="Equation.DSMT4">
                  <p:embed/>
                </p:oleObj>
              </mc:Choice>
              <mc:Fallback>
                <p:oleObj name="Equation" r:id="rId3" imgW="6565900" imgH="850900" progId="Equation.DSMT4">
                  <p:embed/>
                  <p:pic>
                    <p:nvPicPr>
                      <p:cNvPr id="0" name="Picture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3876675"/>
                        <a:ext cx="65627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358" name="Group 14"/>
          <p:cNvGrpSpPr>
            <a:grpSpLocks/>
          </p:cNvGrpSpPr>
          <p:nvPr/>
        </p:nvGrpSpPr>
        <p:grpSpPr bwMode="auto">
          <a:xfrm>
            <a:off x="611560" y="548680"/>
            <a:ext cx="7942263" cy="534987"/>
            <a:chOff x="301" y="3103"/>
            <a:chExt cx="5003" cy="337"/>
          </a:xfrm>
        </p:grpSpPr>
        <p:graphicFrame>
          <p:nvGraphicFramePr>
            <p:cNvPr id="57354" name="Object 10"/>
            <p:cNvGraphicFramePr>
              <a:graphicFrameLocks noChangeAspect="1"/>
            </p:cNvGraphicFramePr>
            <p:nvPr/>
          </p:nvGraphicFramePr>
          <p:xfrm>
            <a:off x="1383" y="3158"/>
            <a:ext cx="702" cy="270"/>
          </p:xfrm>
          <a:graphic>
            <a:graphicData uri="http://schemas.openxmlformats.org/presentationml/2006/ole">
              <mc:AlternateContent xmlns:mc="http://schemas.openxmlformats.org/markup-compatibility/2006">
                <mc:Choice xmlns:v="urn:schemas-microsoft-com:vml" Requires="v">
                  <p:oleObj spid="_x0000_s57878" name="Equation" r:id="rId5" imgW="1117600" imgH="431800" progId="Equation.DSMT4">
                    <p:embed/>
                  </p:oleObj>
                </mc:Choice>
                <mc:Fallback>
                  <p:oleObj name="Equation" r:id="rId5" imgW="1117600" imgH="431800" progId="Equation.DSMT4">
                    <p:embed/>
                    <p:pic>
                      <p:nvPicPr>
                        <p:cNvPr id="0" name="Picture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3" y="3158"/>
                          <a:ext cx="70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53" name="Object 9"/>
            <p:cNvGraphicFramePr>
              <a:graphicFrameLocks noChangeAspect="1"/>
            </p:cNvGraphicFramePr>
            <p:nvPr/>
          </p:nvGraphicFramePr>
          <p:xfrm>
            <a:off x="2757" y="3184"/>
            <a:ext cx="486" cy="246"/>
          </p:xfrm>
          <a:graphic>
            <a:graphicData uri="http://schemas.openxmlformats.org/presentationml/2006/ole">
              <mc:AlternateContent xmlns:mc="http://schemas.openxmlformats.org/markup-compatibility/2006">
                <mc:Choice xmlns:v="urn:schemas-microsoft-com:vml" Requires="v">
                  <p:oleObj spid="_x0000_s57879" name="Equation" r:id="rId7" imgW="774364" imgH="393529" progId="Equation.DSMT4">
                    <p:embed/>
                  </p:oleObj>
                </mc:Choice>
                <mc:Fallback>
                  <p:oleObj name="Equation" r:id="rId7" imgW="774364" imgH="393529" progId="Equation.DSMT4">
                    <p:embed/>
                    <p:pic>
                      <p:nvPicPr>
                        <p:cNvPr id="0" name="Picture 1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7" y="3184"/>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55" name="Rectangle 11"/>
            <p:cNvSpPr>
              <a:spLocks noChangeArrowheads="1"/>
            </p:cNvSpPr>
            <p:nvPr/>
          </p:nvSpPr>
          <p:spPr bwMode="auto">
            <a:xfrm>
              <a:off x="301" y="3113"/>
              <a:ext cx="11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例</a:t>
              </a:r>
              <a:r>
                <a:rPr lang="en-US" altLang="zh-CN"/>
                <a:t>1</a:t>
              </a:r>
              <a:r>
                <a:rPr lang="zh-CN" altLang="en-US">
                  <a:cs typeface="Times New Roman" panose="02020603050405020304" pitchFamily="18" charset="0"/>
                </a:rPr>
                <a:t>说明当</a:t>
              </a:r>
              <a:endParaRPr lang="zh-CN" altLang="en-US" sz="2400" b="0"/>
            </a:p>
          </p:txBody>
        </p:sp>
        <p:sp>
          <p:nvSpPr>
            <p:cNvPr id="57356" name="Rectangle 12"/>
            <p:cNvSpPr>
              <a:spLocks noChangeArrowheads="1"/>
            </p:cNvSpPr>
            <p:nvPr/>
          </p:nvSpPr>
          <p:spPr bwMode="auto">
            <a:xfrm>
              <a:off x="2044" y="3103"/>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收敛于</a:t>
              </a:r>
              <a:endParaRPr lang="zh-CN" altLang="en-US" sz="2400" b="0"/>
            </a:p>
          </p:txBody>
        </p:sp>
        <p:sp>
          <p:nvSpPr>
            <p:cNvPr id="57357" name="Rectangle 13"/>
            <p:cNvSpPr>
              <a:spLocks noChangeArrowheads="1"/>
            </p:cNvSpPr>
            <p:nvPr/>
          </p:nvSpPr>
          <p:spPr bwMode="auto">
            <a:xfrm>
              <a:off x="3198" y="3113"/>
              <a:ext cx="21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时</a:t>
              </a:r>
              <a:r>
                <a:rPr lang="en-US" altLang="zh-CN"/>
                <a:t>,  </a:t>
              </a:r>
              <a:r>
                <a:rPr lang="zh-CN" altLang="en-US">
                  <a:solidFill>
                    <a:srgbClr val="0000FF"/>
                  </a:solidFill>
                  <a:cs typeface="Times New Roman" panose="02020603050405020304" pitchFamily="18" charset="0"/>
                </a:rPr>
                <a:t>一致收敛性是极</a:t>
              </a:r>
              <a:r>
                <a:rPr lang="zh-CN" altLang="en-US" sz="1100"/>
                <a:t> </a:t>
              </a:r>
              <a:endParaRPr lang="zh-CN" altLang="en-US" sz="2400" b="0"/>
            </a:p>
          </p:txBody>
        </p:sp>
      </p:grpSp>
      <p:sp>
        <p:nvSpPr>
          <p:cNvPr id="57359" name="Rectangle 15"/>
          <p:cNvSpPr>
            <a:spLocks noChangeArrowheads="1"/>
          </p:cNvSpPr>
          <p:nvPr/>
        </p:nvSpPr>
        <p:spPr bwMode="auto">
          <a:xfrm>
            <a:off x="611560" y="1124744"/>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solidFill>
                  <a:srgbClr val="0000FF"/>
                </a:solidFill>
              </a:rPr>
              <a:t>限运算与积分运算交换的充分条件</a:t>
            </a:r>
            <a:r>
              <a:rPr lang="en-US" altLang="zh-CN" dirty="0">
                <a:solidFill>
                  <a:srgbClr val="0000FF"/>
                </a:solidFill>
              </a:rPr>
              <a:t>, </a:t>
            </a:r>
            <a:r>
              <a:rPr lang="zh-CN" altLang="en-US" dirty="0">
                <a:solidFill>
                  <a:srgbClr val="0000FF"/>
                </a:solidFill>
              </a:rPr>
              <a:t>不是必要条件</a:t>
            </a:r>
            <a:r>
              <a:rPr lang="en-US" altLang="zh-CN" dirty="0">
                <a:solidFill>
                  <a:srgbClr val="0000FF"/>
                </a:solidFill>
              </a:rPr>
              <a:t>.</a:t>
            </a:r>
            <a:r>
              <a:rPr lang="en-US" altLang="zh-CN" dirty="0"/>
              <a:t> </a:t>
            </a:r>
          </a:p>
        </p:txBody>
      </p:sp>
      <p:grpSp>
        <p:nvGrpSpPr>
          <p:cNvPr id="57385" name="Group 41"/>
          <p:cNvGrpSpPr>
            <a:grpSpLocks/>
          </p:cNvGrpSpPr>
          <p:nvPr/>
        </p:nvGrpSpPr>
        <p:grpSpPr bwMode="auto">
          <a:xfrm>
            <a:off x="596900" y="1858963"/>
            <a:ext cx="8104188" cy="563562"/>
            <a:chOff x="376" y="1933"/>
            <a:chExt cx="5105" cy="355"/>
          </a:xfrm>
        </p:grpSpPr>
        <p:graphicFrame>
          <p:nvGraphicFramePr>
            <p:cNvPr id="57361" name="Object 17"/>
            <p:cNvGraphicFramePr>
              <a:graphicFrameLocks noChangeAspect="1"/>
            </p:cNvGraphicFramePr>
            <p:nvPr/>
          </p:nvGraphicFramePr>
          <p:xfrm>
            <a:off x="2435" y="1988"/>
            <a:ext cx="408" cy="270"/>
          </p:xfrm>
          <a:graphic>
            <a:graphicData uri="http://schemas.openxmlformats.org/presentationml/2006/ole">
              <mc:AlternateContent xmlns:mc="http://schemas.openxmlformats.org/markup-compatibility/2006">
                <mc:Choice xmlns:v="urn:schemas-microsoft-com:vml" Requires="v">
                  <p:oleObj spid="_x0000_s57880" name="Equation" r:id="rId9" imgW="647700" imgH="431800" progId="Equation.DSMT4">
                    <p:embed/>
                  </p:oleObj>
                </mc:Choice>
                <mc:Fallback>
                  <p:oleObj name="Equation" r:id="rId9" imgW="647700" imgH="431800" progId="Equation.DSMT4">
                    <p:embed/>
                    <p:pic>
                      <p:nvPicPr>
                        <p:cNvPr id="0" name="Picture 14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5" y="1988"/>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0" name="Object 16"/>
            <p:cNvGraphicFramePr>
              <a:graphicFrameLocks noChangeAspect="1"/>
            </p:cNvGraphicFramePr>
            <p:nvPr/>
          </p:nvGraphicFramePr>
          <p:xfrm>
            <a:off x="3742" y="2014"/>
            <a:ext cx="486" cy="246"/>
          </p:xfrm>
          <a:graphic>
            <a:graphicData uri="http://schemas.openxmlformats.org/presentationml/2006/ole">
              <mc:AlternateContent xmlns:mc="http://schemas.openxmlformats.org/markup-compatibility/2006">
                <mc:Choice xmlns:v="urn:schemas-microsoft-com:vml" Requires="v">
                  <p:oleObj spid="_x0000_s57881" name="Equation" r:id="rId11" imgW="774364" imgH="393529" progId="Equation.DSMT4">
                    <p:embed/>
                  </p:oleObj>
                </mc:Choice>
                <mc:Fallback>
                  <p:oleObj name="Equation" r:id="rId11" imgW="774364" imgH="393529" progId="Equation.DSMT4">
                    <p:embed/>
                    <p:pic>
                      <p:nvPicPr>
                        <p:cNvPr id="0" name="Picture 1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42" y="2014"/>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2" name="Rectangle 18"/>
            <p:cNvSpPr>
              <a:spLocks noChangeArrowheads="1"/>
            </p:cNvSpPr>
            <p:nvPr/>
          </p:nvSpPr>
          <p:spPr bwMode="auto">
            <a:xfrm>
              <a:off x="376" y="1943"/>
              <a:ext cx="21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FF0000"/>
                  </a:solidFill>
                  <a:cs typeface="Times New Roman" panose="02020603050405020304" pitchFamily="18" charset="0"/>
                </a:rPr>
                <a:t>定理</a:t>
              </a:r>
              <a:r>
                <a:rPr lang="en-US" altLang="zh-CN">
                  <a:solidFill>
                    <a:srgbClr val="FF0000"/>
                  </a:solidFill>
                </a:rPr>
                <a:t>13.11</a:t>
              </a:r>
              <a:r>
                <a:rPr lang="en-US" altLang="zh-CN">
                  <a:solidFill>
                    <a:srgbClr val="0000FF"/>
                  </a:solidFill>
                </a:rPr>
                <a:t>(</a:t>
              </a:r>
              <a:r>
                <a:rPr lang="zh-CN" altLang="en-US">
                  <a:solidFill>
                    <a:srgbClr val="0000FF"/>
                  </a:solidFill>
                  <a:cs typeface="Times New Roman" panose="02020603050405020304" pitchFamily="18" charset="0"/>
                </a:rPr>
                <a:t>可微性</a:t>
              </a:r>
              <a:r>
                <a:rPr lang="en-US" altLang="zh-CN">
                  <a:solidFill>
                    <a:srgbClr val="0000FF"/>
                  </a:solidFill>
                </a:rPr>
                <a:t>)</a:t>
              </a:r>
              <a:r>
                <a:rPr lang="zh-CN" altLang="en-US">
                  <a:cs typeface="Times New Roman" panose="02020603050405020304" pitchFamily="18" charset="0"/>
                </a:rPr>
                <a:t>设</a:t>
              </a:r>
              <a:endParaRPr lang="zh-CN" altLang="en-US" sz="2400" b="0"/>
            </a:p>
          </p:txBody>
        </p:sp>
        <p:sp>
          <p:nvSpPr>
            <p:cNvPr id="57363" name="Rectangle 19"/>
            <p:cNvSpPr>
              <a:spLocks noChangeArrowheads="1"/>
            </p:cNvSpPr>
            <p:nvPr/>
          </p:nvSpPr>
          <p:spPr bwMode="auto">
            <a:xfrm>
              <a:off x="2771" y="193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为定义在</a:t>
              </a:r>
              <a:endParaRPr lang="zh-CN" altLang="en-US" sz="2400" b="0"/>
            </a:p>
          </p:txBody>
        </p:sp>
        <p:sp>
          <p:nvSpPr>
            <p:cNvPr id="57364" name="Rectangle 20"/>
            <p:cNvSpPr>
              <a:spLocks noChangeArrowheads="1"/>
            </p:cNvSpPr>
            <p:nvPr/>
          </p:nvSpPr>
          <p:spPr bwMode="auto">
            <a:xfrm>
              <a:off x="4162" y="1961"/>
              <a:ext cx="13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上的函数列</a:t>
              </a:r>
              <a:r>
                <a:rPr lang="en-US" altLang="zh-CN"/>
                <a:t>,</a:t>
              </a:r>
              <a:r>
                <a:rPr lang="en-US" altLang="zh-CN" sz="1100"/>
                <a:t> </a:t>
              </a:r>
              <a:endParaRPr lang="en-US" altLang="zh-CN" sz="2400" b="0"/>
            </a:p>
          </p:txBody>
        </p:sp>
      </p:grpSp>
      <p:grpSp>
        <p:nvGrpSpPr>
          <p:cNvPr id="57375" name="Group 31"/>
          <p:cNvGrpSpPr>
            <a:grpSpLocks/>
          </p:cNvGrpSpPr>
          <p:nvPr/>
        </p:nvGrpSpPr>
        <p:grpSpPr bwMode="auto">
          <a:xfrm>
            <a:off x="611188" y="2565400"/>
            <a:ext cx="7866062" cy="561975"/>
            <a:chOff x="316" y="3566"/>
            <a:chExt cx="4955" cy="354"/>
          </a:xfrm>
        </p:grpSpPr>
        <p:graphicFrame>
          <p:nvGraphicFramePr>
            <p:cNvPr id="57369" name="Object 25"/>
            <p:cNvGraphicFramePr>
              <a:graphicFrameLocks noChangeAspect="1"/>
            </p:cNvGraphicFramePr>
            <p:nvPr/>
          </p:nvGraphicFramePr>
          <p:xfrm>
            <a:off x="612" y="3612"/>
            <a:ext cx="918" cy="270"/>
          </p:xfrm>
          <a:graphic>
            <a:graphicData uri="http://schemas.openxmlformats.org/presentationml/2006/ole">
              <mc:AlternateContent xmlns:mc="http://schemas.openxmlformats.org/markup-compatibility/2006">
                <mc:Choice xmlns:v="urn:schemas-microsoft-com:vml" Requires="v">
                  <p:oleObj spid="_x0000_s57882" name="Equation" r:id="rId13" imgW="1459866" imgH="431613" progId="Equation.DSMT4">
                    <p:embed/>
                  </p:oleObj>
                </mc:Choice>
                <mc:Fallback>
                  <p:oleObj name="Equation" r:id="rId13" imgW="1459866" imgH="431613" progId="Equation.DSMT4">
                    <p:embed/>
                    <p:pic>
                      <p:nvPicPr>
                        <p:cNvPr id="0" name="Picture 1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 y="3612"/>
                          <a:ext cx="91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8" name="Object 24"/>
            <p:cNvGraphicFramePr>
              <a:graphicFrameLocks noChangeAspect="1"/>
            </p:cNvGraphicFramePr>
            <p:nvPr/>
          </p:nvGraphicFramePr>
          <p:xfrm>
            <a:off x="1746" y="3614"/>
            <a:ext cx="408" cy="270"/>
          </p:xfrm>
          <a:graphic>
            <a:graphicData uri="http://schemas.openxmlformats.org/presentationml/2006/ole">
              <mc:AlternateContent xmlns:mc="http://schemas.openxmlformats.org/markup-compatibility/2006">
                <mc:Choice xmlns:v="urn:schemas-microsoft-com:vml" Requires="v">
                  <p:oleObj spid="_x0000_s57883" name="Equation" r:id="rId15" imgW="647700" imgH="431800" progId="Equation.DSMT4">
                    <p:embed/>
                  </p:oleObj>
                </mc:Choice>
                <mc:Fallback>
                  <p:oleObj name="Equation" r:id="rId15" imgW="647700" imgH="431800" progId="Equation.DSMT4">
                    <p:embed/>
                    <p:pic>
                      <p:nvPicPr>
                        <p:cNvPr id="0" name="Picture 14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46" y="3614"/>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7" name="Object 23"/>
            <p:cNvGraphicFramePr>
              <a:graphicFrameLocks noChangeAspect="1"/>
            </p:cNvGraphicFramePr>
            <p:nvPr/>
          </p:nvGraphicFramePr>
          <p:xfrm>
            <a:off x="3198" y="3614"/>
            <a:ext cx="408" cy="270"/>
          </p:xfrm>
          <a:graphic>
            <a:graphicData uri="http://schemas.openxmlformats.org/presentationml/2006/ole">
              <mc:AlternateContent xmlns:mc="http://schemas.openxmlformats.org/markup-compatibility/2006">
                <mc:Choice xmlns:v="urn:schemas-microsoft-com:vml" Requires="v">
                  <p:oleObj spid="_x0000_s57884" name="Equation" r:id="rId17" imgW="647700" imgH="431800" progId="Equation.DSMT4">
                    <p:embed/>
                  </p:oleObj>
                </mc:Choice>
                <mc:Fallback>
                  <p:oleObj name="Equation" r:id="rId17" imgW="647700" imgH="431800" progId="Equation.DSMT4">
                    <p:embed/>
                    <p:pic>
                      <p:nvPicPr>
                        <p:cNvPr id="0" name="Picture 14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98" y="3614"/>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66" name="Object 22"/>
            <p:cNvGraphicFramePr>
              <a:graphicFrameLocks noChangeAspect="1"/>
            </p:cNvGraphicFramePr>
            <p:nvPr/>
          </p:nvGraphicFramePr>
          <p:xfrm>
            <a:off x="4785" y="3612"/>
            <a:ext cx="486" cy="246"/>
          </p:xfrm>
          <a:graphic>
            <a:graphicData uri="http://schemas.openxmlformats.org/presentationml/2006/ole">
              <mc:AlternateContent xmlns:mc="http://schemas.openxmlformats.org/markup-compatibility/2006">
                <mc:Choice xmlns:v="urn:schemas-microsoft-com:vml" Requires="v">
                  <p:oleObj spid="_x0000_s57885" name="Equation" r:id="rId19" imgW="774364" imgH="393529" progId="Equation.DSMT4">
                    <p:embed/>
                  </p:oleObj>
                </mc:Choice>
                <mc:Fallback>
                  <p:oleObj name="Equation" r:id="rId19" imgW="774364" imgH="393529" progId="Equation.DSMT4">
                    <p:embed/>
                    <p:pic>
                      <p:nvPicPr>
                        <p:cNvPr id="0" name="Picture 1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5" y="3612"/>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70" name="Rectangle 26"/>
            <p:cNvSpPr>
              <a:spLocks noChangeArrowheads="1"/>
            </p:cNvSpPr>
            <p:nvPr/>
          </p:nvSpPr>
          <p:spPr bwMode="auto">
            <a:xfrm>
              <a:off x="316" y="356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若</a:t>
              </a:r>
              <a:endParaRPr lang="zh-CN" altLang="en-US" sz="2400" b="0"/>
            </a:p>
          </p:txBody>
        </p:sp>
        <p:sp>
          <p:nvSpPr>
            <p:cNvPr id="57371" name="Rectangle 27"/>
            <p:cNvSpPr>
              <a:spLocks noChangeArrowheads="1"/>
            </p:cNvSpPr>
            <p:nvPr/>
          </p:nvSpPr>
          <p:spPr bwMode="auto">
            <a:xfrm>
              <a:off x="1474" y="356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为</a:t>
              </a:r>
              <a:endParaRPr lang="zh-CN" altLang="en-US" sz="2400" b="0"/>
            </a:p>
          </p:txBody>
        </p:sp>
        <p:sp>
          <p:nvSpPr>
            <p:cNvPr id="57372" name="Rectangle 28"/>
            <p:cNvSpPr>
              <a:spLocks noChangeArrowheads="1"/>
            </p:cNvSpPr>
            <p:nvPr/>
          </p:nvSpPr>
          <p:spPr bwMode="auto">
            <a:xfrm>
              <a:off x="2109" y="3566"/>
              <a:ext cx="1128"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cs typeface="Times New Roman" panose="02020603050405020304" pitchFamily="18" charset="0"/>
                </a:rPr>
                <a:t>的收敛点</a:t>
              </a:r>
              <a:r>
                <a:rPr lang="en-US" altLang="zh-CN"/>
                <a:t>, </a:t>
              </a:r>
              <a:endParaRPr lang="en-US" altLang="zh-CN" sz="2400" b="0"/>
            </a:p>
          </p:txBody>
        </p:sp>
        <p:sp>
          <p:nvSpPr>
            <p:cNvPr id="57373" name="Rectangle 29"/>
            <p:cNvSpPr>
              <a:spLocks noChangeArrowheads="1"/>
            </p:cNvSpPr>
            <p:nvPr/>
          </p:nvSpPr>
          <p:spPr bwMode="auto">
            <a:xfrm>
              <a:off x="3560" y="3566"/>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的每一项在</a:t>
              </a:r>
              <a:endParaRPr lang="zh-CN" altLang="en-US" sz="2400" b="0"/>
            </a:p>
          </p:txBody>
        </p:sp>
      </p:grpSp>
      <p:grpSp>
        <p:nvGrpSpPr>
          <p:cNvPr id="57381" name="Group 37"/>
          <p:cNvGrpSpPr>
            <a:grpSpLocks/>
          </p:cNvGrpSpPr>
          <p:nvPr/>
        </p:nvGrpSpPr>
        <p:grpSpPr bwMode="auto">
          <a:xfrm>
            <a:off x="611188" y="3284538"/>
            <a:ext cx="7597775" cy="534987"/>
            <a:chOff x="249" y="3103"/>
            <a:chExt cx="4786" cy="337"/>
          </a:xfrm>
        </p:grpSpPr>
        <p:graphicFrame>
          <p:nvGraphicFramePr>
            <p:cNvPr id="57377" name="Object 33"/>
            <p:cNvGraphicFramePr>
              <a:graphicFrameLocks noChangeAspect="1"/>
            </p:cNvGraphicFramePr>
            <p:nvPr/>
          </p:nvGraphicFramePr>
          <p:xfrm>
            <a:off x="2245" y="3160"/>
            <a:ext cx="408" cy="270"/>
          </p:xfrm>
          <a:graphic>
            <a:graphicData uri="http://schemas.openxmlformats.org/presentationml/2006/ole">
              <mc:AlternateContent xmlns:mc="http://schemas.openxmlformats.org/markup-compatibility/2006">
                <mc:Choice xmlns:v="urn:schemas-microsoft-com:vml" Requires="v">
                  <p:oleObj spid="_x0000_s57886" name="Equation" r:id="rId20" imgW="647700" imgH="431800" progId="Equation.DSMT4">
                    <p:embed/>
                  </p:oleObj>
                </mc:Choice>
                <mc:Fallback>
                  <p:oleObj name="Equation" r:id="rId20" imgW="647700" imgH="431800" progId="Equation.DSMT4">
                    <p:embed/>
                    <p:pic>
                      <p:nvPicPr>
                        <p:cNvPr id="0" name="Picture 15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45" y="3160"/>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76" name="Object 32"/>
            <p:cNvGraphicFramePr>
              <a:graphicFrameLocks noChangeAspect="1"/>
            </p:cNvGraphicFramePr>
            <p:nvPr/>
          </p:nvGraphicFramePr>
          <p:xfrm>
            <a:off x="2938" y="3184"/>
            <a:ext cx="486" cy="246"/>
          </p:xfrm>
          <a:graphic>
            <a:graphicData uri="http://schemas.openxmlformats.org/presentationml/2006/ole">
              <mc:AlternateContent xmlns:mc="http://schemas.openxmlformats.org/markup-compatibility/2006">
                <mc:Choice xmlns:v="urn:schemas-microsoft-com:vml" Requires="v">
                  <p:oleObj spid="_x0000_s57887" name="Equation" r:id="rId22" imgW="774364" imgH="393529" progId="Equation.DSMT4">
                    <p:embed/>
                  </p:oleObj>
                </mc:Choice>
                <mc:Fallback>
                  <p:oleObj name="Equation" r:id="rId22" imgW="774364" imgH="393529" progId="Equation.DSMT4">
                    <p:embed/>
                    <p:pic>
                      <p:nvPicPr>
                        <p:cNvPr id="0" name="Picture 15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8" y="3184"/>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78" name="Rectangle 34"/>
            <p:cNvSpPr>
              <a:spLocks noChangeArrowheads="1"/>
            </p:cNvSpPr>
            <p:nvPr/>
          </p:nvSpPr>
          <p:spPr bwMode="auto">
            <a:xfrm>
              <a:off x="249" y="3113"/>
              <a:ext cx="20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上有连续的导数</a:t>
              </a:r>
              <a:r>
                <a:rPr lang="en-US" altLang="zh-CN"/>
                <a:t>, </a:t>
              </a:r>
              <a:r>
                <a:rPr lang="zh-CN" altLang="en-US">
                  <a:cs typeface="Times New Roman" panose="02020603050405020304" pitchFamily="18" charset="0"/>
                </a:rPr>
                <a:t>且</a:t>
              </a:r>
              <a:endParaRPr lang="zh-CN" altLang="en-US" sz="2400" b="0"/>
            </a:p>
          </p:txBody>
        </p:sp>
        <p:sp>
          <p:nvSpPr>
            <p:cNvPr id="57379" name="Rectangle 35"/>
            <p:cNvSpPr>
              <a:spLocks noChangeArrowheads="1"/>
            </p:cNvSpPr>
            <p:nvPr/>
          </p:nvSpPr>
          <p:spPr bwMode="auto">
            <a:xfrm>
              <a:off x="2584"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57380" name="Rectangle 36"/>
            <p:cNvSpPr>
              <a:spLocks noChangeArrowheads="1"/>
            </p:cNvSpPr>
            <p:nvPr/>
          </p:nvSpPr>
          <p:spPr bwMode="auto">
            <a:xfrm>
              <a:off x="3379" y="3113"/>
              <a:ext cx="1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上一致收敛</a:t>
              </a:r>
              <a:r>
                <a:rPr lang="en-US" altLang="zh-CN"/>
                <a:t>,  </a:t>
              </a:r>
              <a:r>
                <a:rPr lang="zh-CN" altLang="en-US">
                  <a:cs typeface="Times New Roman" panose="02020603050405020304" pitchFamily="18" charset="0"/>
                </a:rPr>
                <a:t>则</a:t>
              </a:r>
              <a:r>
                <a:rPr lang="zh-CN" altLang="en-US" sz="1100"/>
                <a:t> </a:t>
              </a:r>
              <a:endParaRPr lang="zh-CN" altLang="en-US" sz="2400" b="0"/>
            </a:p>
          </p:txBody>
        </p:sp>
      </p:grpSp>
      <p:grpSp>
        <p:nvGrpSpPr>
          <p:cNvPr id="57386" name="Group 42"/>
          <p:cNvGrpSpPr>
            <a:grpSpLocks/>
          </p:cNvGrpSpPr>
          <p:nvPr/>
        </p:nvGrpSpPr>
        <p:grpSpPr bwMode="auto">
          <a:xfrm>
            <a:off x="617538" y="4724400"/>
            <a:ext cx="7835900" cy="692150"/>
            <a:chOff x="295" y="3076"/>
            <a:chExt cx="4936" cy="436"/>
          </a:xfrm>
        </p:grpSpPr>
        <p:graphicFrame>
          <p:nvGraphicFramePr>
            <p:cNvPr id="57387" name="Object 43"/>
            <p:cNvGraphicFramePr>
              <a:graphicFrameLocks noChangeAspect="1"/>
            </p:cNvGraphicFramePr>
            <p:nvPr/>
          </p:nvGraphicFramePr>
          <p:xfrm>
            <a:off x="692" y="3158"/>
            <a:ext cx="1734" cy="354"/>
          </p:xfrm>
          <a:graphic>
            <a:graphicData uri="http://schemas.openxmlformats.org/presentationml/2006/ole">
              <mc:AlternateContent xmlns:mc="http://schemas.openxmlformats.org/markup-compatibility/2006">
                <mc:Choice xmlns:v="urn:schemas-microsoft-com:vml" Requires="v">
                  <p:oleObj spid="_x0000_s57888" name="Equation" r:id="rId23" imgW="2755900" imgH="558800" progId="Equation.DSMT4">
                    <p:embed/>
                  </p:oleObj>
                </mc:Choice>
                <mc:Fallback>
                  <p:oleObj name="Equation" r:id="rId23" imgW="2755900" imgH="558800" progId="Equation.DSMT4">
                    <p:embed/>
                    <p:pic>
                      <p:nvPicPr>
                        <p:cNvPr id="0" name="Picture 1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2" y="3158"/>
                          <a:ext cx="1734"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88" name="Object 44"/>
            <p:cNvGraphicFramePr>
              <a:graphicFrameLocks noChangeAspect="1"/>
            </p:cNvGraphicFramePr>
            <p:nvPr/>
          </p:nvGraphicFramePr>
          <p:xfrm>
            <a:off x="2446" y="3203"/>
            <a:ext cx="162" cy="198"/>
          </p:xfrm>
          <a:graphic>
            <a:graphicData uri="http://schemas.openxmlformats.org/presentationml/2006/ole">
              <mc:AlternateContent xmlns:mc="http://schemas.openxmlformats.org/markup-compatibility/2006">
                <mc:Choice xmlns:v="urn:schemas-microsoft-com:vml" Requires="v">
                  <p:oleObj spid="_x0000_s57889" name="Equation" r:id="rId25" imgW="253780" imgH="317225" progId="Equation.DSMT4">
                    <p:embed/>
                  </p:oleObj>
                </mc:Choice>
                <mc:Fallback>
                  <p:oleObj name="Equation" r:id="rId25" imgW="253780" imgH="317225" progId="Equation.DSMT4">
                    <p:embed/>
                    <p:pic>
                      <p:nvPicPr>
                        <p:cNvPr id="0" name="Picture 15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46" y="3203"/>
                          <a:ext cx="162"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89" name="Object 45"/>
            <p:cNvGraphicFramePr>
              <a:graphicFrameLocks noChangeAspect="1"/>
            </p:cNvGraphicFramePr>
            <p:nvPr/>
          </p:nvGraphicFramePr>
          <p:xfrm>
            <a:off x="2835" y="3076"/>
            <a:ext cx="270" cy="354"/>
          </p:xfrm>
          <a:graphic>
            <a:graphicData uri="http://schemas.openxmlformats.org/presentationml/2006/ole">
              <mc:AlternateContent xmlns:mc="http://schemas.openxmlformats.org/markup-compatibility/2006">
                <mc:Choice xmlns:v="urn:schemas-microsoft-com:vml" Requires="v">
                  <p:oleObj spid="_x0000_s57890" name="Equation" r:id="rId27" imgW="431613" imgH="558558" progId="Equation.DSMT4">
                    <p:embed/>
                  </p:oleObj>
                </mc:Choice>
                <mc:Fallback>
                  <p:oleObj name="Equation" r:id="rId27" imgW="431613" imgH="558558" progId="Equation.DSMT4">
                    <p:embed/>
                    <p:pic>
                      <p:nvPicPr>
                        <p:cNvPr id="0" name="Picture 15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35" y="3076"/>
                          <a:ext cx="270"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90" name="Object 46"/>
            <p:cNvGraphicFramePr>
              <a:graphicFrameLocks noChangeAspect="1"/>
            </p:cNvGraphicFramePr>
            <p:nvPr/>
          </p:nvGraphicFramePr>
          <p:xfrm>
            <a:off x="3379" y="3158"/>
            <a:ext cx="558" cy="246"/>
          </p:xfrm>
          <a:graphic>
            <a:graphicData uri="http://schemas.openxmlformats.org/presentationml/2006/ole">
              <mc:AlternateContent xmlns:mc="http://schemas.openxmlformats.org/markup-compatibility/2006">
                <mc:Choice xmlns:v="urn:schemas-microsoft-com:vml" Requires="v">
                  <p:oleObj spid="_x0000_s57891" name="Equation" r:id="rId29" imgW="888614" imgH="393529" progId="Equation.DSMT4">
                    <p:embed/>
                  </p:oleObj>
                </mc:Choice>
                <mc:Fallback>
                  <p:oleObj name="Equation" r:id="rId29" imgW="888614" imgH="393529" progId="Equation.DSMT4">
                    <p:embed/>
                    <p:pic>
                      <p:nvPicPr>
                        <p:cNvPr id="0" name="Picture 15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379" y="3158"/>
                          <a:ext cx="55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91" name="Rectangle 47"/>
            <p:cNvSpPr>
              <a:spLocks noChangeArrowheads="1"/>
            </p:cNvSpPr>
            <p:nvPr/>
          </p:nvSpPr>
          <p:spPr bwMode="auto">
            <a:xfrm>
              <a:off x="295" y="3113"/>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cs typeface="Times New Roman" panose="02020603050405020304" pitchFamily="18" charset="0"/>
                </a:rPr>
                <a:t>证</a:t>
              </a:r>
              <a:r>
                <a:rPr lang="zh-CN" altLang="en-US">
                  <a:solidFill>
                    <a:srgbClr val="0000FF"/>
                  </a:solidFill>
                </a:rPr>
                <a:t> </a:t>
              </a:r>
              <a:endParaRPr lang="zh-CN" altLang="en-US" sz="2400" b="0"/>
            </a:p>
          </p:txBody>
        </p:sp>
        <p:sp>
          <p:nvSpPr>
            <p:cNvPr id="57392" name="Rectangle 48"/>
            <p:cNvSpPr>
              <a:spLocks noChangeArrowheads="1"/>
            </p:cNvSpPr>
            <p:nvPr/>
          </p:nvSpPr>
          <p:spPr bwMode="auto">
            <a:xfrm>
              <a:off x="2539"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为</a:t>
              </a:r>
              <a:endParaRPr lang="zh-CN" altLang="en-US" sz="2400" b="0"/>
            </a:p>
          </p:txBody>
        </p:sp>
        <p:sp>
          <p:nvSpPr>
            <p:cNvPr id="57393" name="Rectangle 49"/>
            <p:cNvSpPr>
              <a:spLocks noChangeArrowheads="1"/>
            </p:cNvSpPr>
            <p:nvPr/>
          </p:nvSpPr>
          <p:spPr bwMode="auto">
            <a:xfrm>
              <a:off x="3027" y="3113"/>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在</a:t>
              </a:r>
              <a:endParaRPr lang="zh-CN" altLang="en-US" sz="2400" b="0"/>
            </a:p>
          </p:txBody>
        </p:sp>
        <p:sp>
          <p:nvSpPr>
            <p:cNvPr id="57394" name="Rectangle 50"/>
            <p:cNvSpPr>
              <a:spLocks noChangeArrowheads="1"/>
            </p:cNvSpPr>
            <p:nvPr/>
          </p:nvSpPr>
          <p:spPr bwMode="auto">
            <a:xfrm>
              <a:off x="3878" y="3113"/>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上极限函数</a:t>
              </a:r>
              <a:r>
                <a:rPr lang="en-US" altLang="zh-CN"/>
                <a:t>, </a:t>
              </a:r>
              <a:endParaRPr lang="en-US" altLang="zh-CN" sz="2400" b="0"/>
            </a:p>
          </p:txBody>
        </p:sp>
      </p:grpSp>
      <p:grpSp>
        <p:nvGrpSpPr>
          <p:cNvPr id="57395" name="Group 51"/>
          <p:cNvGrpSpPr>
            <a:grpSpLocks/>
          </p:cNvGrpSpPr>
          <p:nvPr/>
        </p:nvGrpSpPr>
        <p:grpSpPr bwMode="auto">
          <a:xfrm>
            <a:off x="606425" y="5473700"/>
            <a:ext cx="8080375" cy="547688"/>
            <a:chOff x="295" y="3113"/>
            <a:chExt cx="5090" cy="345"/>
          </a:xfrm>
        </p:grpSpPr>
        <p:graphicFrame>
          <p:nvGraphicFramePr>
            <p:cNvPr id="57396" name="Object 52"/>
            <p:cNvGraphicFramePr>
              <a:graphicFrameLocks noChangeAspect="1"/>
            </p:cNvGraphicFramePr>
            <p:nvPr/>
          </p:nvGraphicFramePr>
          <p:xfrm>
            <a:off x="1973" y="3158"/>
            <a:ext cx="408" cy="270"/>
          </p:xfrm>
          <a:graphic>
            <a:graphicData uri="http://schemas.openxmlformats.org/presentationml/2006/ole">
              <mc:AlternateContent xmlns:mc="http://schemas.openxmlformats.org/markup-compatibility/2006">
                <mc:Choice xmlns:v="urn:schemas-microsoft-com:vml" Requires="v">
                  <p:oleObj spid="_x0000_s57892" name="Equation" r:id="rId31" imgW="647700" imgH="431800" progId="Equation.DSMT4">
                    <p:embed/>
                  </p:oleObj>
                </mc:Choice>
                <mc:Fallback>
                  <p:oleObj name="Equation" r:id="rId31" imgW="647700" imgH="431800" progId="Equation.DSMT4">
                    <p:embed/>
                    <p:pic>
                      <p:nvPicPr>
                        <p:cNvPr id="0" name="Picture 15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73" y="3158"/>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397" name="Object 53"/>
            <p:cNvGraphicFramePr>
              <a:graphicFrameLocks noChangeAspect="1"/>
            </p:cNvGraphicFramePr>
            <p:nvPr/>
          </p:nvGraphicFramePr>
          <p:xfrm>
            <a:off x="3093" y="3203"/>
            <a:ext cx="558" cy="246"/>
          </p:xfrm>
          <a:graphic>
            <a:graphicData uri="http://schemas.openxmlformats.org/presentationml/2006/ole">
              <mc:AlternateContent xmlns:mc="http://schemas.openxmlformats.org/markup-compatibility/2006">
                <mc:Choice xmlns:v="urn:schemas-microsoft-com:vml" Requires="v">
                  <p:oleObj spid="_x0000_s57893" name="Equation" r:id="rId33" imgW="888614" imgH="393529" progId="Equation.DSMT4">
                    <p:embed/>
                  </p:oleObj>
                </mc:Choice>
                <mc:Fallback>
                  <p:oleObj name="Equation" r:id="rId33" imgW="888614" imgH="393529" progId="Equation.DSMT4">
                    <p:embed/>
                    <p:pic>
                      <p:nvPicPr>
                        <p:cNvPr id="0" name="Picture 158"/>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093" y="3203"/>
                          <a:ext cx="55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98" name="Rectangle 54"/>
            <p:cNvSpPr>
              <a:spLocks noChangeArrowheads="1"/>
            </p:cNvSpPr>
            <p:nvPr/>
          </p:nvSpPr>
          <p:spPr bwMode="auto">
            <a:xfrm>
              <a:off x="295" y="3113"/>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下面证明函数列</a:t>
              </a:r>
              <a:endParaRPr lang="zh-CN" altLang="en-US" sz="2400" b="0"/>
            </a:p>
          </p:txBody>
        </p:sp>
        <p:sp>
          <p:nvSpPr>
            <p:cNvPr id="57399" name="Rectangle 55"/>
            <p:cNvSpPr>
              <a:spLocks noChangeArrowheads="1"/>
            </p:cNvSpPr>
            <p:nvPr/>
          </p:nvSpPr>
          <p:spPr bwMode="auto">
            <a:xfrm>
              <a:off x="2336" y="3113"/>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在区间</a:t>
              </a:r>
              <a:endParaRPr lang="zh-CN" altLang="en-US" sz="2400" b="0"/>
            </a:p>
          </p:txBody>
        </p:sp>
        <p:sp>
          <p:nvSpPr>
            <p:cNvPr id="57400" name="Rectangle 56"/>
            <p:cNvSpPr>
              <a:spLocks noChangeArrowheads="1"/>
            </p:cNvSpPr>
            <p:nvPr/>
          </p:nvSpPr>
          <p:spPr bwMode="auto">
            <a:xfrm>
              <a:off x="3560" y="3158"/>
              <a:ext cx="1825"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90000"/>
                </a:lnSpc>
              </a:pPr>
              <a:r>
                <a:rPr lang="zh-CN" altLang="en-US">
                  <a:cs typeface="Times New Roman" panose="02020603050405020304" pitchFamily="18" charset="0"/>
                </a:rPr>
                <a:t>上收敛</a:t>
              </a:r>
              <a:r>
                <a:rPr lang="en-US" altLang="zh-CN"/>
                <a:t>, </a:t>
              </a:r>
              <a:r>
                <a:rPr lang="zh-CN" altLang="en-US">
                  <a:cs typeface="Times New Roman" panose="02020603050405020304" pitchFamily="18" charset="0"/>
                </a:rPr>
                <a:t>且其极限</a:t>
              </a:r>
              <a:r>
                <a:rPr lang="zh-CN" altLang="en-US" sz="1100"/>
                <a:t> </a:t>
              </a:r>
              <a:endParaRPr lang="zh-CN" altLang="en-US" sz="2400" b="0"/>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8" name="Rectangle 20"/>
          <p:cNvSpPr>
            <a:spLocks noChangeArrowheads="1"/>
          </p:cNvSpPr>
          <p:nvPr/>
        </p:nvSpPr>
        <p:spPr bwMode="auto">
          <a:xfrm>
            <a:off x="577850" y="692150"/>
            <a:ext cx="4095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函数的导数存在且等于</a:t>
            </a:r>
            <a:r>
              <a:rPr lang="en-US" altLang="zh-CN" i="1"/>
              <a:t>g</a:t>
            </a:r>
            <a:r>
              <a:rPr lang="en-US" altLang="zh-CN"/>
              <a:t>. </a:t>
            </a:r>
          </a:p>
        </p:txBody>
      </p:sp>
      <p:graphicFrame>
        <p:nvGraphicFramePr>
          <p:cNvPr id="58392" name="Object 24"/>
          <p:cNvGraphicFramePr>
            <a:graphicFrameLocks noChangeAspect="1"/>
          </p:cNvGraphicFramePr>
          <p:nvPr/>
        </p:nvGraphicFramePr>
        <p:xfrm>
          <a:off x="2555875" y="1773238"/>
          <a:ext cx="4114800" cy="733425"/>
        </p:xfrm>
        <a:graphic>
          <a:graphicData uri="http://schemas.openxmlformats.org/presentationml/2006/ole">
            <mc:AlternateContent xmlns:mc="http://schemas.openxmlformats.org/markup-compatibility/2006">
              <mc:Choice xmlns:v="urn:schemas-microsoft-com:vml" Requires="v">
                <p:oleObj spid="_x0000_s58604" name="Equation" r:id="rId3" imgW="4114800" imgH="736600" progId="Equation.DSMT4">
                  <p:embed/>
                </p:oleObj>
              </mc:Choice>
              <mc:Fallback>
                <p:oleObj name="Equation" r:id="rId3" imgW="4114800" imgH="736600" progId="Equation.DSMT4">
                  <p:embed/>
                  <p:pic>
                    <p:nvPicPr>
                      <p:cNvPr id="0" name="Picture 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1773238"/>
                        <a:ext cx="4114800"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94" name="Object 26"/>
          <p:cNvGraphicFramePr>
            <a:graphicFrameLocks noChangeAspect="1"/>
          </p:cNvGraphicFramePr>
          <p:nvPr/>
        </p:nvGraphicFramePr>
        <p:xfrm>
          <a:off x="688975" y="2579688"/>
          <a:ext cx="7439025" cy="447675"/>
        </p:xfrm>
        <a:graphic>
          <a:graphicData uri="http://schemas.openxmlformats.org/presentationml/2006/ole">
            <mc:AlternateContent xmlns:mc="http://schemas.openxmlformats.org/markup-compatibility/2006">
              <mc:Choice xmlns:v="urn:schemas-microsoft-com:vml" Requires="v">
                <p:oleObj spid="_x0000_s58605" name="Equation" r:id="rId5" imgW="7442200" imgH="444500" progId="Equation.DSMT4">
                  <p:embed/>
                </p:oleObj>
              </mc:Choice>
              <mc:Fallback>
                <p:oleObj name="Equation" r:id="rId5" imgW="7442200" imgH="444500" progId="Equation.DSMT4">
                  <p:embed/>
                  <p:pic>
                    <p:nvPicPr>
                      <p:cNvPr id="0" name="Picture 7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975" y="2579688"/>
                        <a:ext cx="743902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8401" name="Group 33"/>
          <p:cNvGrpSpPr>
            <a:grpSpLocks/>
          </p:cNvGrpSpPr>
          <p:nvPr/>
        </p:nvGrpSpPr>
        <p:grpSpPr bwMode="auto">
          <a:xfrm>
            <a:off x="685800" y="3078163"/>
            <a:ext cx="7273925" cy="733425"/>
            <a:chOff x="385" y="3249"/>
            <a:chExt cx="4582" cy="462"/>
          </a:xfrm>
        </p:grpSpPr>
        <p:sp>
          <p:nvSpPr>
            <p:cNvPr id="58400" name="Rectangle 32"/>
            <p:cNvSpPr>
              <a:spLocks noChangeArrowheads="1"/>
            </p:cNvSpPr>
            <p:nvPr/>
          </p:nvSpPr>
          <p:spPr bwMode="auto">
            <a:xfrm>
              <a:off x="4323" y="3294"/>
              <a:ext cx="6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a:t>
              </a:r>
              <a:r>
                <a:rPr lang="zh-CN" altLang="en-US">
                  <a:cs typeface="Times New Roman" panose="02020603050405020304" pitchFamily="18" charset="0"/>
                </a:rPr>
                <a:t>于是</a:t>
              </a:r>
              <a:r>
                <a:rPr lang="zh-CN" altLang="en-US" sz="1100"/>
                <a:t> </a:t>
              </a:r>
              <a:endParaRPr lang="zh-CN" altLang="en-US" sz="2400" b="0"/>
            </a:p>
          </p:txBody>
        </p:sp>
        <p:graphicFrame>
          <p:nvGraphicFramePr>
            <p:cNvPr id="58397" name="Object 29"/>
            <p:cNvGraphicFramePr>
              <a:graphicFrameLocks noChangeAspect="1"/>
            </p:cNvGraphicFramePr>
            <p:nvPr/>
          </p:nvGraphicFramePr>
          <p:xfrm>
            <a:off x="385" y="3249"/>
            <a:ext cx="894" cy="462"/>
          </p:xfrm>
          <a:graphic>
            <a:graphicData uri="http://schemas.openxmlformats.org/presentationml/2006/ole">
              <mc:AlternateContent xmlns:mc="http://schemas.openxmlformats.org/markup-compatibility/2006">
                <mc:Choice xmlns:v="urn:schemas-microsoft-com:vml" Requires="v">
                  <p:oleObj spid="_x0000_s58606" name="Equation" r:id="rId7" imgW="1422400" imgH="736600" progId="Equation.DSMT4">
                    <p:embed/>
                  </p:oleObj>
                </mc:Choice>
                <mc:Fallback>
                  <p:oleObj name="Equation" r:id="rId7" imgW="1422400" imgH="736600" progId="Equation.DSMT4">
                    <p:embed/>
                    <p:pic>
                      <p:nvPicPr>
                        <p:cNvPr id="0" name="Picture 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 y="3249"/>
                          <a:ext cx="894" cy="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96" name="Object 28"/>
            <p:cNvGraphicFramePr>
              <a:graphicFrameLocks noChangeAspect="1"/>
            </p:cNvGraphicFramePr>
            <p:nvPr/>
          </p:nvGraphicFramePr>
          <p:xfrm>
            <a:off x="4185" y="3366"/>
            <a:ext cx="192" cy="246"/>
          </p:xfrm>
          <a:graphic>
            <a:graphicData uri="http://schemas.openxmlformats.org/presentationml/2006/ole">
              <mc:AlternateContent xmlns:mc="http://schemas.openxmlformats.org/markup-compatibility/2006">
                <mc:Choice xmlns:v="urn:schemas-microsoft-com:vml" Requires="v">
                  <p:oleObj spid="_x0000_s58607" name="Equation" r:id="rId9" imgW="304536" imgH="393359" progId="Equation.DSMT4">
                    <p:embed/>
                  </p:oleObj>
                </mc:Choice>
                <mc:Fallback>
                  <p:oleObj name="Equation" r:id="rId9" imgW="304536" imgH="393359" progId="Equation.DSMT4">
                    <p:embed/>
                    <p:pic>
                      <p:nvPicPr>
                        <p:cNvPr id="0" name="Picture 7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85" y="3366"/>
                          <a:ext cx="1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99" name="Rectangle 31"/>
            <p:cNvSpPr>
              <a:spLocks noChangeArrowheads="1"/>
            </p:cNvSpPr>
            <p:nvPr/>
          </p:nvSpPr>
          <p:spPr bwMode="auto">
            <a:xfrm>
              <a:off x="1247" y="3294"/>
              <a:ext cx="29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所以上式左边极限存在</a:t>
              </a:r>
              <a:r>
                <a:rPr lang="en-US" altLang="zh-CN"/>
                <a:t>, </a:t>
              </a:r>
              <a:r>
                <a:rPr lang="zh-CN" altLang="en-US">
                  <a:cs typeface="Times New Roman" panose="02020603050405020304" pitchFamily="18" charset="0"/>
                </a:rPr>
                <a:t>记为</a:t>
              </a:r>
              <a:endParaRPr lang="zh-CN" altLang="en-US" sz="2400" b="0"/>
            </a:p>
          </p:txBody>
        </p:sp>
      </p:grpSp>
      <p:graphicFrame>
        <p:nvGraphicFramePr>
          <p:cNvPr id="58402" name="Object 34"/>
          <p:cNvGraphicFramePr>
            <a:graphicFrameLocks noChangeAspect="1"/>
          </p:cNvGraphicFramePr>
          <p:nvPr/>
        </p:nvGraphicFramePr>
        <p:xfrm>
          <a:off x="2195513" y="3716338"/>
          <a:ext cx="4848225" cy="733425"/>
        </p:xfrm>
        <a:graphic>
          <a:graphicData uri="http://schemas.openxmlformats.org/presentationml/2006/ole">
            <mc:AlternateContent xmlns:mc="http://schemas.openxmlformats.org/markup-compatibility/2006">
              <mc:Choice xmlns:v="urn:schemas-microsoft-com:vml" Requires="v">
                <p:oleObj spid="_x0000_s58608" name="Equation" r:id="rId11" imgW="4851400" imgH="736600" progId="Equation.DSMT4">
                  <p:embed/>
                </p:oleObj>
              </mc:Choice>
              <mc:Fallback>
                <p:oleObj name="Equation" r:id="rId11" imgW="4851400" imgH="736600" progId="Equation.DSMT4">
                  <p:embed/>
                  <p:pic>
                    <p:nvPicPr>
                      <p:cNvPr id="0" name="Picture 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3716338"/>
                        <a:ext cx="4848225"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03" name="Rectangle 35"/>
          <p:cNvSpPr>
            <a:spLocks noChangeArrowheads="1"/>
          </p:cNvSpPr>
          <p:nvPr/>
        </p:nvSpPr>
        <p:spPr bwMode="auto">
          <a:xfrm>
            <a:off x="557213" y="4508500"/>
            <a:ext cx="5873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由 </a:t>
            </a:r>
            <a:r>
              <a:rPr lang="en-US" altLang="zh-CN" i="1"/>
              <a:t>g </a:t>
            </a:r>
            <a:r>
              <a:rPr lang="zh-CN" altLang="en-US"/>
              <a:t>的连续性及微积分学基本定理得</a:t>
            </a:r>
          </a:p>
        </p:txBody>
      </p:sp>
      <p:graphicFrame>
        <p:nvGraphicFramePr>
          <p:cNvPr id="58404" name="Object 36"/>
          <p:cNvGraphicFramePr>
            <a:graphicFrameLocks noChangeAspect="1"/>
          </p:cNvGraphicFramePr>
          <p:nvPr/>
        </p:nvGraphicFramePr>
        <p:xfrm>
          <a:off x="4067175" y="5157788"/>
          <a:ext cx="1038225" cy="409575"/>
        </p:xfrm>
        <a:graphic>
          <a:graphicData uri="http://schemas.openxmlformats.org/presentationml/2006/ole">
            <mc:AlternateContent xmlns:mc="http://schemas.openxmlformats.org/markup-compatibility/2006">
              <mc:Choice xmlns:v="urn:schemas-microsoft-com:vml" Requires="v">
                <p:oleObj spid="_x0000_s58609" name="Equation" r:id="rId13" imgW="1040948" imgH="406224" progId="Equation.DSMT4">
                  <p:embed/>
                </p:oleObj>
              </mc:Choice>
              <mc:Fallback>
                <p:oleObj name="Equation" r:id="rId13" imgW="1040948" imgH="406224" progId="Equation.DSMT4">
                  <p:embed/>
                  <p:pic>
                    <p:nvPicPr>
                      <p:cNvPr id="0" name="Picture 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67175" y="5157788"/>
                        <a:ext cx="1038225"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05" name="Rectangle 37"/>
          <p:cNvSpPr>
            <a:spLocks noChangeArrowheads="1"/>
          </p:cNvSpPr>
          <p:nvPr/>
        </p:nvSpPr>
        <p:spPr bwMode="auto">
          <a:xfrm>
            <a:off x="611188" y="5573713"/>
            <a:ext cx="3267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这就证明了等式</a:t>
            </a:r>
            <a:r>
              <a:rPr lang="en-US" altLang="zh-CN"/>
              <a:t>(4). </a:t>
            </a:r>
          </a:p>
        </p:txBody>
      </p:sp>
      <p:grpSp>
        <p:nvGrpSpPr>
          <p:cNvPr id="58407" name="Group 39"/>
          <p:cNvGrpSpPr>
            <a:grpSpLocks/>
          </p:cNvGrpSpPr>
          <p:nvPr/>
        </p:nvGrpSpPr>
        <p:grpSpPr bwMode="auto">
          <a:xfrm>
            <a:off x="547688" y="1268413"/>
            <a:ext cx="5889625" cy="519112"/>
            <a:chOff x="345" y="799"/>
            <a:chExt cx="3710" cy="327"/>
          </a:xfrm>
        </p:grpSpPr>
        <p:sp>
          <p:nvSpPr>
            <p:cNvPr id="58389" name="Rectangle 21"/>
            <p:cNvSpPr>
              <a:spLocks noChangeArrowheads="1"/>
            </p:cNvSpPr>
            <p:nvPr/>
          </p:nvSpPr>
          <p:spPr bwMode="auto">
            <a:xfrm>
              <a:off x="345" y="799"/>
              <a:ext cx="37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由定理条件</a:t>
              </a:r>
              <a:r>
                <a:rPr lang="en-US" altLang="zh-CN"/>
                <a:t>, </a:t>
              </a:r>
              <a:r>
                <a:rPr lang="zh-CN" altLang="en-US"/>
                <a:t>对任一                </a:t>
              </a:r>
              <a:r>
                <a:rPr lang="zh-CN" altLang="en-US">
                  <a:sym typeface="Math1" pitchFamily="2" charset="2"/>
                </a:rPr>
                <a:t> 总有     </a:t>
              </a:r>
            </a:p>
          </p:txBody>
        </p:sp>
        <p:graphicFrame>
          <p:nvGraphicFramePr>
            <p:cNvPr id="58406" name="Object 38"/>
            <p:cNvGraphicFramePr>
              <a:graphicFrameLocks noChangeAspect="1"/>
            </p:cNvGraphicFramePr>
            <p:nvPr/>
          </p:nvGraphicFramePr>
          <p:xfrm>
            <a:off x="2381" y="869"/>
            <a:ext cx="840" cy="224"/>
          </p:xfrm>
          <a:graphic>
            <a:graphicData uri="http://schemas.openxmlformats.org/presentationml/2006/ole">
              <mc:AlternateContent xmlns:mc="http://schemas.openxmlformats.org/markup-compatibility/2006">
                <mc:Choice xmlns:v="urn:schemas-microsoft-com:vml" Requires="v">
                  <p:oleObj spid="_x0000_s58610" name="Equation" r:id="rId15" imgW="1333500" imgH="355600" progId="Equation.DSMT4">
                    <p:embed/>
                  </p:oleObj>
                </mc:Choice>
                <mc:Fallback>
                  <p:oleObj name="Equation" r:id="rId15" imgW="1333500" imgH="355600" progId="Equation.DSMT4">
                    <p:embed/>
                    <p:pic>
                      <p:nvPicPr>
                        <p:cNvPr id="0" name="Picture 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1" y="869"/>
                          <a:ext cx="840"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407" name="Group 15"/>
          <p:cNvGrpSpPr>
            <a:grpSpLocks/>
          </p:cNvGrpSpPr>
          <p:nvPr/>
        </p:nvGrpSpPr>
        <p:grpSpPr bwMode="auto">
          <a:xfrm>
            <a:off x="611188" y="620713"/>
            <a:ext cx="7831137" cy="534987"/>
            <a:chOff x="322" y="3103"/>
            <a:chExt cx="4933" cy="337"/>
          </a:xfrm>
        </p:grpSpPr>
        <p:graphicFrame>
          <p:nvGraphicFramePr>
            <p:cNvPr id="59403" name="Object 11"/>
            <p:cNvGraphicFramePr>
              <a:graphicFrameLocks noChangeAspect="1"/>
            </p:cNvGraphicFramePr>
            <p:nvPr/>
          </p:nvGraphicFramePr>
          <p:xfrm>
            <a:off x="2699" y="3158"/>
            <a:ext cx="222" cy="270"/>
          </p:xfrm>
          <a:graphic>
            <a:graphicData uri="http://schemas.openxmlformats.org/presentationml/2006/ole">
              <mc:AlternateContent xmlns:mc="http://schemas.openxmlformats.org/markup-compatibility/2006">
                <mc:Choice xmlns:v="urn:schemas-microsoft-com:vml" Requires="v">
                  <p:oleObj spid="_x0000_s59561" name="Equation" r:id="rId3" imgW="355446" imgH="431613" progId="Equation.DSMT4">
                    <p:embed/>
                  </p:oleObj>
                </mc:Choice>
                <mc:Fallback>
                  <p:oleObj name="Equation" r:id="rId3" imgW="355446" imgH="431613" progId="Equation.DSMT4">
                    <p:embed/>
                    <p:pic>
                      <p:nvPicPr>
                        <p:cNvPr id="0" name="Picture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3158"/>
                          <a:ext cx="22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2" name="Object 10"/>
            <p:cNvGraphicFramePr>
              <a:graphicFrameLocks noChangeAspect="1"/>
            </p:cNvGraphicFramePr>
            <p:nvPr/>
          </p:nvGraphicFramePr>
          <p:xfrm>
            <a:off x="3152" y="3158"/>
            <a:ext cx="408" cy="270"/>
          </p:xfrm>
          <a:graphic>
            <a:graphicData uri="http://schemas.openxmlformats.org/presentationml/2006/ole">
              <mc:AlternateContent xmlns:mc="http://schemas.openxmlformats.org/markup-compatibility/2006">
                <mc:Choice xmlns:v="urn:schemas-microsoft-com:vml" Requires="v">
                  <p:oleObj spid="_x0000_s59562" name="Equation" r:id="rId5" imgW="647700" imgH="431800" progId="Equation.DSMT4">
                    <p:embed/>
                  </p:oleObj>
                </mc:Choice>
                <mc:Fallback>
                  <p:oleObj name="Equation" r:id="rId5" imgW="647700" imgH="431800" progId="Equation.DSMT4">
                    <p:embed/>
                    <p:pic>
                      <p:nvPicPr>
                        <p:cNvPr id="0" name="Picture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2" y="3158"/>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04" name="Rectangle 12"/>
            <p:cNvSpPr>
              <a:spLocks noChangeArrowheads="1"/>
            </p:cNvSpPr>
            <p:nvPr/>
          </p:nvSpPr>
          <p:spPr bwMode="auto">
            <a:xfrm>
              <a:off x="322" y="3113"/>
              <a:ext cx="24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rPr>
                <a:t>注</a:t>
              </a:r>
              <a:r>
                <a:rPr lang="zh-CN" altLang="en-US"/>
                <a:t> 请注意定理中的条件</a:t>
              </a:r>
              <a:endParaRPr lang="zh-CN" altLang="en-US" sz="2400" b="0"/>
            </a:p>
          </p:txBody>
        </p:sp>
        <p:sp>
          <p:nvSpPr>
            <p:cNvPr id="59405" name="Rectangle 13"/>
            <p:cNvSpPr>
              <a:spLocks noChangeArrowheads="1"/>
            </p:cNvSpPr>
            <p:nvPr/>
          </p:nvSpPr>
          <p:spPr bwMode="auto">
            <a:xfrm>
              <a:off x="2857"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为</a:t>
              </a:r>
              <a:endParaRPr lang="zh-CN" altLang="en-US" sz="2400" b="0"/>
            </a:p>
          </p:txBody>
        </p:sp>
        <p:sp>
          <p:nvSpPr>
            <p:cNvPr id="59406" name="Rectangle 14"/>
            <p:cNvSpPr>
              <a:spLocks noChangeArrowheads="1"/>
            </p:cNvSpPr>
            <p:nvPr/>
          </p:nvSpPr>
          <p:spPr bwMode="auto">
            <a:xfrm>
              <a:off x="3515" y="3113"/>
              <a:ext cx="17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的收敛点的作用</a:t>
              </a:r>
              <a:r>
                <a:rPr lang="en-US" altLang="zh-CN"/>
                <a:t>.</a:t>
              </a:r>
              <a:endParaRPr lang="en-US" altLang="zh-CN" sz="2400" b="0"/>
            </a:p>
          </p:txBody>
        </p:sp>
      </p:grpSp>
      <p:grpSp>
        <p:nvGrpSpPr>
          <p:cNvPr id="59419" name="Group 27"/>
          <p:cNvGrpSpPr>
            <a:grpSpLocks/>
          </p:cNvGrpSpPr>
          <p:nvPr/>
        </p:nvGrpSpPr>
        <p:grpSpPr bwMode="auto">
          <a:xfrm>
            <a:off x="611188" y="1339850"/>
            <a:ext cx="8004175" cy="534988"/>
            <a:chOff x="385" y="2341"/>
            <a:chExt cx="5042" cy="337"/>
          </a:xfrm>
        </p:grpSpPr>
        <p:graphicFrame>
          <p:nvGraphicFramePr>
            <p:cNvPr id="59409" name="Object 17"/>
            <p:cNvGraphicFramePr>
              <a:graphicFrameLocks noChangeAspect="1"/>
            </p:cNvGraphicFramePr>
            <p:nvPr/>
          </p:nvGraphicFramePr>
          <p:xfrm>
            <a:off x="3250" y="2422"/>
            <a:ext cx="558" cy="246"/>
          </p:xfrm>
          <a:graphic>
            <a:graphicData uri="http://schemas.openxmlformats.org/presentationml/2006/ole">
              <mc:AlternateContent xmlns:mc="http://schemas.openxmlformats.org/markup-compatibility/2006">
                <mc:Choice xmlns:v="urn:schemas-microsoft-com:vml" Requires="v">
                  <p:oleObj spid="_x0000_s59563" name="Equation" r:id="rId7" imgW="888614" imgH="393529" progId="Equation.DSMT4">
                    <p:embed/>
                  </p:oleObj>
                </mc:Choice>
                <mc:Fallback>
                  <p:oleObj name="Equation" r:id="rId7" imgW="888614" imgH="393529" progId="Equation.DSMT4">
                    <p:embed/>
                    <p:pic>
                      <p:nvPicPr>
                        <p:cNvPr id="0" name="Picture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0" y="2422"/>
                          <a:ext cx="55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408" name="Object 16"/>
            <p:cNvGraphicFramePr>
              <a:graphicFrameLocks noChangeAspect="1"/>
            </p:cNvGraphicFramePr>
            <p:nvPr/>
          </p:nvGraphicFramePr>
          <p:xfrm>
            <a:off x="4701" y="2396"/>
            <a:ext cx="408" cy="270"/>
          </p:xfrm>
          <a:graphic>
            <a:graphicData uri="http://schemas.openxmlformats.org/presentationml/2006/ole">
              <mc:AlternateContent xmlns:mc="http://schemas.openxmlformats.org/markup-compatibility/2006">
                <mc:Choice xmlns:v="urn:schemas-microsoft-com:vml" Requires="v">
                  <p:oleObj spid="_x0000_s59564" name="Equation" r:id="rId9" imgW="647700" imgH="431800" progId="Equation.DSMT4">
                    <p:embed/>
                  </p:oleObj>
                </mc:Choice>
                <mc:Fallback>
                  <p:oleObj name="Equation" r:id="rId9" imgW="647700" imgH="431800" progId="Equation.DSMT4">
                    <p:embed/>
                    <p:pic>
                      <p:nvPicPr>
                        <p:cNvPr id="0" name="Picture 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01" y="2396"/>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0" name="Rectangle 18"/>
            <p:cNvSpPr>
              <a:spLocks noChangeArrowheads="1"/>
            </p:cNvSpPr>
            <p:nvPr/>
          </p:nvSpPr>
          <p:spPr bwMode="auto">
            <a:xfrm>
              <a:off x="385" y="2351"/>
              <a:ext cx="29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在定理的条件下</a:t>
              </a:r>
              <a:r>
                <a:rPr lang="en-US" altLang="zh-CN"/>
                <a:t>, </a:t>
              </a:r>
              <a:r>
                <a:rPr lang="zh-CN" altLang="en-US">
                  <a:cs typeface="Times New Roman" panose="02020603050405020304" pitchFamily="18" charset="0"/>
                </a:rPr>
                <a:t>还可推出在</a:t>
              </a:r>
              <a:endParaRPr lang="zh-CN" altLang="en-US" sz="2400" b="0"/>
            </a:p>
          </p:txBody>
        </p:sp>
        <p:sp>
          <p:nvSpPr>
            <p:cNvPr id="59411" name="Rectangle 19"/>
            <p:cNvSpPr>
              <a:spLocks noChangeArrowheads="1"/>
            </p:cNvSpPr>
            <p:nvPr/>
          </p:nvSpPr>
          <p:spPr bwMode="auto">
            <a:xfrm>
              <a:off x="3730" y="2341"/>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上函数列</a:t>
              </a:r>
              <a:endParaRPr lang="zh-CN" altLang="en-US" sz="2400" b="0"/>
            </a:p>
          </p:txBody>
        </p:sp>
        <p:sp>
          <p:nvSpPr>
            <p:cNvPr id="59412" name="Rectangle 20"/>
            <p:cNvSpPr>
              <a:spLocks noChangeArrowheads="1"/>
            </p:cNvSpPr>
            <p:nvPr/>
          </p:nvSpPr>
          <p:spPr bwMode="auto">
            <a:xfrm>
              <a:off x="5064" y="2351"/>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一</a:t>
              </a:r>
              <a:r>
                <a:rPr lang="zh-CN" altLang="en-US" sz="1100"/>
                <a:t> </a:t>
              </a:r>
              <a:endParaRPr lang="zh-CN" altLang="en-US" sz="2400" b="0"/>
            </a:p>
          </p:txBody>
        </p:sp>
      </p:grpSp>
      <p:grpSp>
        <p:nvGrpSpPr>
          <p:cNvPr id="59417" name="Group 25"/>
          <p:cNvGrpSpPr>
            <a:grpSpLocks/>
          </p:cNvGrpSpPr>
          <p:nvPr/>
        </p:nvGrpSpPr>
        <p:grpSpPr bwMode="auto">
          <a:xfrm>
            <a:off x="611188" y="2032000"/>
            <a:ext cx="4713287" cy="533400"/>
            <a:chOff x="295" y="3113"/>
            <a:chExt cx="2969" cy="336"/>
          </a:xfrm>
        </p:grpSpPr>
        <p:sp>
          <p:nvSpPr>
            <p:cNvPr id="59415" name="Rectangle 23"/>
            <p:cNvSpPr>
              <a:spLocks noChangeArrowheads="1"/>
            </p:cNvSpPr>
            <p:nvPr/>
          </p:nvSpPr>
          <p:spPr bwMode="auto">
            <a:xfrm>
              <a:off x="295" y="311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致收敛于</a:t>
              </a:r>
              <a:endParaRPr lang="zh-CN" altLang="en-US" sz="2400" b="0"/>
            </a:p>
          </p:txBody>
        </p:sp>
        <p:graphicFrame>
          <p:nvGraphicFramePr>
            <p:cNvPr id="59414" name="Object 22"/>
            <p:cNvGraphicFramePr>
              <a:graphicFrameLocks noChangeAspect="1"/>
            </p:cNvGraphicFramePr>
            <p:nvPr/>
          </p:nvGraphicFramePr>
          <p:xfrm>
            <a:off x="1247" y="3203"/>
            <a:ext cx="192" cy="246"/>
          </p:xfrm>
          <a:graphic>
            <a:graphicData uri="http://schemas.openxmlformats.org/presentationml/2006/ole">
              <mc:AlternateContent xmlns:mc="http://schemas.openxmlformats.org/markup-compatibility/2006">
                <mc:Choice xmlns:v="urn:schemas-microsoft-com:vml" Requires="v">
                  <p:oleObj spid="_x0000_s59565" name="Equation" r:id="rId11" imgW="304536" imgH="393359" progId="Equation.DSMT4">
                    <p:embed/>
                  </p:oleObj>
                </mc:Choice>
                <mc:Fallback>
                  <p:oleObj name="Equation" r:id="rId11" imgW="304536" imgH="393359" progId="Equation.DSMT4">
                    <p:embed/>
                    <p:pic>
                      <p:nvPicPr>
                        <p:cNvPr id="0" name="Picture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7" y="3203"/>
                          <a:ext cx="1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6" name="Rectangle 24"/>
            <p:cNvSpPr>
              <a:spLocks noChangeArrowheads="1"/>
            </p:cNvSpPr>
            <p:nvPr/>
          </p:nvSpPr>
          <p:spPr bwMode="auto">
            <a:xfrm>
              <a:off x="1383" y="3113"/>
              <a:ext cx="18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请读者自己证明</a:t>
              </a:r>
              <a:r>
                <a:rPr lang="en-US" altLang="zh-CN"/>
                <a:t>.</a:t>
              </a:r>
              <a:r>
                <a:rPr lang="en-US" altLang="zh-CN" sz="1100"/>
                <a:t> </a:t>
              </a:r>
              <a:endParaRPr lang="en-US" altLang="zh-CN" sz="2400" b="0"/>
            </a:p>
          </p:txBody>
        </p:sp>
      </p:grpSp>
      <p:sp>
        <p:nvSpPr>
          <p:cNvPr id="59418" name="Rectangle 26"/>
          <p:cNvSpPr>
            <a:spLocks noChangeArrowheads="1"/>
          </p:cNvSpPr>
          <p:nvPr/>
        </p:nvSpPr>
        <p:spPr bwMode="auto">
          <a:xfrm>
            <a:off x="596900" y="2765425"/>
            <a:ext cx="8007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与前面两个定理一样</a:t>
            </a:r>
            <a:r>
              <a:rPr lang="en-US" altLang="zh-CN"/>
              <a:t>,  </a:t>
            </a:r>
            <a:r>
              <a:rPr lang="zh-CN" altLang="en-US"/>
              <a:t>一致收敛是极限运算与求导 </a:t>
            </a:r>
          </a:p>
        </p:txBody>
      </p:sp>
      <p:sp>
        <p:nvSpPr>
          <p:cNvPr id="59420" name="Rectangle 28"/>
          <p:cNvSpPr>
            <a:spLocks noChangeArrowheads="1"/>
          </p:cNvSpPr>
          <p:nvPr/>
        </p:nvSpPr>
        <p:spPr bwMode="auto">
          <a:xfrm>
            <a:off x="615950" y="3514725"/>
            <a:ext cx="7829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运算交换的充分条件</a:t>
            </a:r>
            <a:r>
              <a:rPr lang="en-US" altLang="zh-CN"/>
              <a:t>, </a:t>
            </a:r>
            <a:r>
              <a:rPr lang="zh-CN" altLang="en-US"/>
              <a:t>而不是必要条件</a:t>
            </a:r>
            <a:r>
              <a:rPr lang="en-US" altLang="zh-CN"/>
              <a:t>, </a:t>
            </a:r>
            <a:r>
              <a:rPr lang="zh-CN" altLang="en-US"/>
              <a:t>请看下例</a:t>
            </a:r>
            <a:r>
              <a:rPr lang="en-US" altLang="zh-CN"/>
              <a:t>. </a:t>
            </a:r>
          </a:p>
        </p:txBody>
      </p:sp>
      <mc:AlternateContent xmlns:mc="http://schemas.openxmlformats.org/markup-compatibility/2006" xmlns:a14="http://schemas.microsoft.com/office/drawing/2010/main">
        <mc:Choice Requires="a14">
          <p:sp>
            <p:nvSpPr>
              <p:cNvPr id="2" name="文本框 1"/>
              <p:cNvSpPr txBox="1"/>
              <p:nvPr/>
            </p:nvSpPr>
            <p:spPr>
              <a:xfrm>
                <a:off x="179512" y="4437112"/>
                <a:ext cx="8136904" cy="523220"/>
              </a:xfrm>
              <a:prstGeom prst="rect">
                <a:avLst/>
              </a:prstGeom>
              <a:noFill/>
            </p:spPr>
            <p:txBody>
              <a:bodyPr wrap="square" rtlCol="0">
                <a:spAutoFit/>
              </a:bodyPr>
              <a:lstStyle/>
              <a:p>
                <a:r>
                  <a:rPr lang="zh-CN" altLang="en-US" dirty="0" smtClean="0">
                    <a:solidFill>
                      <a:srgbClr val="FF0000"/>
                    </a:solidFill>
                  </a:rPr>
                  <a:t>推论</a:t>
                </a:r>
                <a:r>
                  <a:rPr lang="zh-CN" altLang="en-US" dirty="0" smtClean="0"/>
                  <a:t> 设</a:t>
                </a:r>
                <a:r>
                  <a:rPr lang="zh-CN" altLang="en-US" dirty="0"/>
                  <a:t>可导</a:t>
                </a:r>
                <a:r>
                  <a:rPr lang="zh-CN" altLang="en-US" dirty="0" smtClean="0"/>
                  <a:t>函数列</a:t>
                </a:r>
                <a14:m>
                  <m:oMath xmlns:m="http://schemas.openxmlformats.org/officeDocument/2006/math">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𝒇</m:t>
                        </m:r>
                      </m:e>
                      <m:sub>
                        <m:r>
                          <a:rPr lang="en-US" altLang="zh-CN" b="1" i="1" smtClean="0">
                            <a:latin typeface="Cambria Math" panose="02040503050406030204" pitchFamily="18" charset="0"/>
                          </a:rPr>
                          <m:t>𝒏</m:t>
                        </m:r>
                      </m:sub>
                    </m:sSub>
                    <m:r>
                      <a:rPr lang="en-US" altLang="zh-CN" b="1" i="1" smtClean="0">
                        <a:latin typeface="Cambria Math" panose="02040503050406030204" pitchFamily="18" charset="0"/>
                      </a:rPr>
                      <m:t>}</m:t>
                    </m:r>
                  </m:oMath>
                </a14:m>
                <a:r>
                  <a:rPr lang="zh-CN" altLang="en-US" dirty="0" smtClean="0"/>
                  <a:t>定义在区间</a:t>
                </a:r>
                <a:r>
                  <a:rPr lang="en-US" altLang="zh-CN" i="1" dirty="0" smtClean="0"/>
                  <a:t>I</a:t>
                </a:r>
                <a:r>
                  <a:rPr lang="zh-CN" altLang="en-US" dirty="0" smtClean="0"/>
                  <a:t>上，若存在</a:t>
                </a:r>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179512" y="4437112"/>
                <a:ext cx="8136904" cy="523220"/>
              </a:xfrm>
              <a:prstGeom prst="rect">
                <a:avLst/>
              </a:prstGeom>
              <a:blipFill rotWithShape="0">
                <a:blip r:embed="rId13"/>
                <a:stretch>
                  <a:fillRect t="-16279"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395536" y="4941168"/>
                <a:ext cx="8136904" cy="523220"/>
              </a:xfrm>
              <a:prstGeom prst="rect">
                <a:avLst/>
              </a:prstGeom>
              <a:noFill/>
            </p:spPr>
            <p:txBody>
              <a:bodyPr wrap="square" rtlCol="0">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1" i="1" smtClean="0">
                            <a:latin typeface="Cambria Math" panose="02040503050406030204" pitchFamily="18" charset="0"/>
                          </a:rPr>
                          <m:t>𝟎</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𝑰</m:t>
                    </m:r>
                  </m:oMath>
                </a14:m>
                <a:r>
                  <a:rPr lang="zh-CN" altLang="en-US" dirty="0" smtClean="0"/>
                  <a:t>为</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𝒇</m:t>
                        </m:r>
                      </m:e>
                      <m:sub>
                        <m:r>
                          <a:rPr lang="en-US" altLang="zh-CN" i="1">
                            <a:latin typeface="Cambria Math" panose="02040503050406030204" pitchFamily="18" charset="0"/>
                          </a:rPr>
                          <m:t>𝒏</m:t>
                        </m:r>
                      </m:sub>
                    </m:sSub>
                    <m:r>
                      <a:rPr lang="en-US" altLang="zh-CN" i="1">
                        <a:latin typeface="Cambria Math" panose="02040503050406030204" pitchFamily="18" charset="0"/>
                      </a:rPr>
                      <m:t>}</m:t>
                    </m:r>
                  </m:oMath>
                </a14:m>
                <a:r>
                  <a:rPr lang="zh-CN" altLang="en-US" dirty="0" smtClean="0"/>
                  <a:t>的收敛点，且 </a:t>
                </a:r>
                <a14:m>
                  <m:oMath xmlns:m="http://schemas.openxmlformats.org/officeDocument/2006/math">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𝒇</m:t>
                        </m:r>
                      </m:e>
                      <m:sub>
                        <m:r>
                          <a:rPr lang="en-US" altLang="zh-CN" i="1">
                            <a:latin typeface="Cambria Math" panose="02040503050406030204" pitchFamily="18" charset="0"/>
                          </a:rPr>
                          <m:t>𝒏</m:t>
                        </m:r>
                      </m:sub>
                    </m:sSub>
                    <m:r>
                      <a:rPr lang="en-US" altLang="zh-CN" b="1" i="1" smtClean="0">
                        <a:latin typeface="Cambria Math" panose="02040503050406030204" pitchFamily="18" charset="0"/>
                      </a:rPr>
                      <m:t>′</m:t>
                    </m:r>
                    <m:r>
                      <a:rPr lang="en-US" altLang="zh-CN" i="1">
                        <a:latin typeface="Cambria Math" panose="02040503050406030204" pitchFamily="18" charset="0"/>
                      </a:rPr>
                      <m:t>}</m:t>
                    </m:r>
                  </m:oMath>
                </a14:m>
                <a:r>
                  <a:rPr lang="zh-CN" altLang="en-US" dirty="0" smtClean="0"/>
                  <a:t>在</a:t>
                </a:r>
                <a:r>
                  <a:rPr lang="en-US" altLang="zh-CN" i="1" dirty="0" smtClean="0"/>
                  <a:t>I</a:t>
                </a:r>
                <a:r>
                  <a:rPr lang="zh-CN" altLang="en-US" dirty="0" smtClean="0"/>
                  <a:t>上内闭一致收敛</a:t>
                </a:r>
                <a:endParaRPr lang="zh-CN" altLang="en-US" dirty="0"/>
              </a:p>
            </p:txBody>
          </p:sp>
        </mc:Choice>
        <mc:Fallback xmlns="">
          <p:sp>
            <p:nvSpPr>
              <p:cNvPr id="21" name="文本框 20"/>
              <p:cNvSpPr txBox="1">
                <a:spLocks noRot="1" noChangeAspect="1" noMove="1" noResize="1" noEditPoints="1" noAdjustHandles="1" noChangeArrowheads="1" noChangeShapeType="1" noTextEdit="1"/>
              </p:cNvSpPr>
              <p:nvPr/>
            </p:nvSpPr>
            <p:spPr>
              <a:xfrm>
                <a:off x="395536" y="4941168"/>
                <a:ext cx="8136904" cy="523220"/>
              </a:xfrm>
              <a:prstGeom prst="rect">
                <a:avLst/>
              </a:prstGeom>
              <a:blipFill rotWithShape="0">
                <a:blip r:embed="rId14"/>
                <a:stretch>
                  <a:fillRect t="-16471" r="-1498" b="-341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251520" y="5589240"/>
                <a:ext cx="7848872" cy="523220"/>
              </a:xfrm>
              <a:prstGeom prst="rect">
                <a:avLst/>
              </a:prstGeom>
              <a:noFill/>
            </p:spPr>
            <p:txBody>
              <a:bodyPr wrap="square" rtlCol="0">
                <a:spAutoFit/>
              </a:bodyPr>
              <a:lstStyle/>
              <a:p>
                <a:r>
                  <a:rPr lang="zh-CN" altLang="en-US" dirty="0" smtClean="0"/>
                  <a:t>于</a:t>
                </a:r>
                <a14:m>
                  <m:oMath xmlns:m="http://schemas.openxmlformats.org/officeDocument/2006/math">
                    <m:r>
                      <a:rPr lang="en-US" altLang="zh-CN" b="1" i="1" dirty="0" smtClean="0">
                        <a:latin typeface="Cambria Math" panose="02040503050406030204" pitchFamily="18" charset="0"/>
                      </a:rPr>
                      <m:t>𝒇</m:t>
                    </m:r>
                  </m:oMath>
                </a14:m>
                <a:r>
                  <a:rPr lang="zh-CN" altLang="en-US" dirty="0" smtClean="0"/>
                  <a:t>，则</a:t>
                </a:r>
                <a14:m>
                  <m:oMath xmlns:m="http://schemas.openxmlformats.org/officeDocument/2006/math">
                    <m:r>
                      <a:rPr lang="en-US" altLang="zh-CN" i="1" dirty="0">
                        <a:latin typeface="Cambria Math" panose="02040503050406030204" pitchFamily="18" charset="0"/>
                      </a:rPr>
                      <m:t>𝒇</m:t>
                    </m:r>
                  </m:oMath>
                </a14:m>
                <a:r>
                  <a:rPr lang="zh-CN" altLang="en-US" dirty="0" smtClean="0"/>
                  <a:t>在</a:t>
                </a:r>
                <a:r>
                  <a:rPr lang="en-US" altLang="zh-CN" i="1" dirty="0" smtClean="0"/>
                  <a:t>I</a:t>
                </a:r>
                <a:r>
                  <a:rPr lang="zh-CN" altLang="en-US" dirty="0" smtClean="0"/>
                  <a:t>上可导，且</a:t>
                </a:r>
                <a14:m>
                  <m:oMath xmlns:m="http://schemas.openxmlformats.org/officeDocument/2006/math">
                    <m:r>
                      <a:rPr lang="en-US" altLang="zh-CN" b="1" i="1" smtClean="0">
                        <a:latin typeface="Cambria Math" panose="02040503050406030204" pitchFamily="18" charset="0"/>
                      </a:rPr>
                      <m:t>𝒇</m:t>
                    </m:r>
                    <m:r>
                      <m:rPr>
                        <m:lit/>
                      </m:rPr>
                      <a:rPr lang="en-US" altLang="zh-CN" b="1" i="1" smtClean="0">
                        <a:latin typeface="Cambria Math" panose="02040503050406030204" pitchFamily="18" charset="0"/>
                      </a:rPr>
                      <m:t>′</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func>
                      <m:funcPr>
                        <m:ctrlPr>
                          <a:rPr lang="en-US" altLang="zh-CN" b="1" i="1" smtClean="0">
                            <a:latin typeface="Cambria Math" panose="02040503050406030204" pitchFamily="18" charset="0"/>
                          </a:rPr>
                        </m:ctrlPr>
                      </m:funcPr>
                      <m:fName>
                        <m:limLow>
                          <m:limLowPr>
                            <m:ctrlPr>
                              <a:rPr lang="en-US" altLang="zh-CN" b="1"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1" i="1" smtClean="0">
                                <a:latin typeface="Cambria Math" panose="02040503050406030204" pitchFamily="18" charset="0"/>
                              </a:rPr>
                              <m:t>𝒏</m:t>
                            </m:r>
                            <m:r>
                              <a:rPr lang="en-US" altLang="zh-CN" b="1" i="1" smtClean="0">
                                <a:latin typeface="Cambria Math" panose="02040503050406030204" pitchFamily="18" charset="0"/>
                              </a:rPr>
                              <m:t>→∞</m:t>
                            </m:r>
                          </m:lim>
                        </m:limLow>
                      </m:fName>
                      <m:e>
                        <m:sSubSup>
                          <m:sSubSupPr>
                            <m:ctrlPr>
                              <a:rPr lang="en-US" altLang="zh-CN" b="1" i="1" smtClean="0">
                                <a:latin typeface="Cambria Math" panose="02040503050406030204" pitchFamily="18" charset="0"/>
                              </a:rPr>
                            </m:ctrlPr>
                          </m:sSubSupPr>
                          <m:e>
                            <m:r>
                              <a:rPr lang="en-US" altLang="zh-CN" b="1" i="1" smtClean="0">
                                <a:latin typeface="Cambria Math" panose="02040503050406030204" pitchFamily="18" charset="0"/>
                              </a:rPr>
                              <m:t>𝒇</m:t>
                            </m:r>
                          </m:e>
                          <m:sub>
                            <m:r>
                              <a:rPr lang="en-US" altLang="zh-CN" b="1" i="1" smtClean="0">
                                <a:latin typeface="Cambria Math" panose="02040503050406030204" pitchFamily="18" charset="0"/>
                              </a:rPr>
                              <m:t>𝒏</m:t>
                            </m:r>
                          </m:sub>
                          <m:sup>
                            <m:r>
                              <a:rPr lang="en-US" altLang="zh-CN" b="1" i="1" smtClean="0">
                                <a:latin typeface="Cambria Math" panose="02040503050406030204" pitchFamily="18" charset="0"/>
                              </a:rPr>
                              <m:t>′</m:t>
                            </m:r>
                          </m:sup>
                        </m:sSubSup>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e>
                    </m:func>
                  </m:oMath>
                </a14:m>
                <a:endParaRPr lang="zh-CN" altLang="en-US" dirty="0"/>
              </a:p>
            </p:txBody>
          </p:sp>
        </mc:Choice>
        <mc:Fallback xmlns="">
          <p:sp>
            <p:nvSpPr>
              <p:cNvPr id="22" name="文本框 21"/>
              <p:cNvSpPr txBox="1">
                <a:spLocks noRot="1" noChangeAspect="1" noMove="1" noResize="1" noEditPoints="1" noAdjustHandles="1" noChangeArrowheads="1" noChangeShapeType="1" noTextEdit="1"/>
              </p:cNvSpPr>
              <p:nvPr/>
            </p:nvSpPr>
            <p:spPr>
              <a:xfrm>
                <a:off x="251520" y="5589240"/>
                <a:ext cx="7848872" cy="523220"/>
              </a:xfrm>
              <a:prstGeom prst="rect">
                <a:avLst/>
              </a:prstGeom>
              <a:blipFill rotWithShape="0">
                <a:blip r:embed="rId15"/>
                <a:stretch>
                  <a:fillRect t="-16279" b="-3255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5"/>
          <p:cNvSpPr>
            <a:spLocks noChangeArrowheads="1"/>
          </p:cNvSpPr>
          <p:nvPr/>
        </p:nvSpPr>
        <p:spPr bwMode="auto">
          <a:xfrm>
            <a:off x="611188" y="549275"/>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rPr>
              <a:t>例</a:t>
            </a:r>
            <a:r>
              <a:rPr lang="en-US" altLang="zh-CN">
                <a:solidFill>
                  <a:srgbClr val="0000FF"/>
                </a:solidFill>
              </a:rPr>
              <a:t>2</a:t>
            </a:r>
            <a:r>
              <a:rPr lang="en-US" altLang="zh-CN"/>
              <a:t>  </a:t>
            </a:r>
            <a:r>
              <a:rPr lang="zh-CN" altLang="en-US"/>
              <a:t>函数列 </a:t>
            </a:r>
          </a:p>
        </p:txBody>
      </p:sp>
      <p:graphicFrame>
        <p:nvGraphicFramePr>
          <p:cNvPr id="60422" name="Object 6"/>
          <p:cNvGraphicFramePr>
            <a:graphicFrameLocks noChangeAspect="1"/>
          </p:cNvGraphicFramePr>
          <p:nvPr/>
        </p:nvGraphicFramePr>
        <p:xfrm>
          <a:off x="2195513" y="1125538"/>
          <a:ext cx="5257800" cy="847725"/>
        </p:xfrm>
        <a:graphic>
          <a:graphicData uri="http://schemas.openxmlformats.org/presentationml/2006/ole">
            <mc:AlternateContent xmlns:mc="http://schemas.openxmlformats.org/markup-compatibility/2006">
              <mc:Choice xmlns:v="urn:schemas-microsoft-com:vml" Requires="v">
                <p:oleObj spid="_x0000_s60603" name="Equation" r:id="rId3" imgW="5257800" imgH="850900" progId="Equation.DSMT4">
                  <p:embed/>
                </p:oleObj>
              </mc:Choice>
              <mc:Fallback>
                <p:oleObj name="Equation" r:id="rId3" imgW="5257800" imgH="850900" progId="Equation.DSMT4">
                  <p:embed/>
                  <p:pic>
                    <p:nvPicPr>
                      <p:cNvPr id="0" name="Picture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125538"/>
                        <a:ext cx="5257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4" name="Rectangle 8"/>
          <p:cNvSpPr>
            <a:spLocks noChangeArrowheads="1"/>
          </p:cNvSpPr>
          <p:nvPr/>
        </p:nvSpPr>
        <p:spPr bwMode="auto">
          <a:xfrm>
            <a:off x="606425" y="1773238"/>
            <a:ext cx="541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与</a:t>
            </a:r>
          </a:p>
        </p:txBody>
      </p:sp>
      <p:graphicFrame>
        <p:nvGraphicFramePr>
          <p:cNvPr id="60425" name="Object 9"/>
          <p:cNvGraphicFramePr>
            <a:graphicFrameLocks noChangeAspect="1"/>
          </p:cNvGraphicFramePr>
          <p:nvPr/>
        </p:nvGraphicFramePr>
        <p:xfrm>
          <a:off x="2543175" y="2349500"/>
          <a:ext cx="4391025" cy="847725"/>
        </p:xfrm>
        <a:graphic>
          <a:graphicData uri="http://schemas.openxmlformats.org/presentationml/2006/ole">
            <mc:AlternateContent xmlns:mc="http://schemas.openxmlformats.org/markup-compatibility/2006">
              <mc:Choice xmlns:v="urn:schemas-microsoft-com:vml" Requires="v">
                <p:oleObj spid="_x0000_s60604" name="Equation" r:id="rId5" imgW="4394200" imgH="850900" progId="Equation.DSMT4">
                  <p:embed/>
                </p:oleObj>
              </mc:Choice>
              <mc:Fallback>
                <p:oleObj name="Equation" r:id="rId5" imgW="4394200" imgH="850900" progId="Equation.DSMT4">
                  <p:embed/>
                  <p:pic>
                    <p:nvPicPr>
                      <p:cNvPr id="0" name="Picture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3175" y="2349500"/>
                        <a:ext cx="43910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0430" name="Group 14"/>
          <p:cNvGrpSpPr>
            <a:grpSpLocks/>
          </p:cNvGrpSpPr>
          <p:nvPr/>
        </p:nvGrpSpPr>
        <p:grpSpPr bwMode="auto">
          <a:xfrm>
            <a:off x="619125" y="3357563"/>
            <a:ext cx="4352925" cy="534987"/>
            <a:chOff x="567" y="3103"/>
            <a:chExt cx="2742" cy="337"/>
          </a:xfrm>
        </p:grpSpPr>
        <p:sp>
          <p:nvSpPr>
            <p:cNvPr id="60428" name="Rectangle 12"/>
            <p:cNvSpPr>
              <a:spLocks noChangeArrowheads="1"/>
            </p:cNvSpPr>
            <p:nvPr/>
          </p:nvSpPr>
          <p:spPr bwMode="auto">
            <a:xfrm>
              <a:off x="567"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在</a:t>
              </a:r>
              <a:endParaRPr lang="zh-CN" altLang="en-US" sz="2400" b="0"/>
            </a:p>
          </p:txBody>
        </p:sp>
        <p:graphicFrame>
          <p:nvGraphicFramePr>
            <p:cNvPr id="60427" name="Object 11"/>
            <p:cNvGraphicFramePr>
              <a:graphicFrameLocks noChangeAspect="1"/>
            </p:cNvGraphicFramePr>
            <p:nvPr/>
          </p:nvGraphicFramePr>
          <p:xfrm>
            <a:off x="884" y="3184"/>
            <a:ext cx="528" cy="246"/>
          </p:xfrm>
          <a:graphic>
            <a:graphicData uri="http://schemas.openxmlformats.org/presentationml/2006/ole">
              <mc:AlternateContent xmlns:mc="http://schemas.openxmlformats.org/markup-compatibility/2006">
                <mc:Choice xmlns:v="urn:schemas-microsoft-com:vml" Requires="v">
                  <p:oleObj spid="_x0000_s60605" name="Equation" r:id="rId7" imgW="837836" imgH="393529" progId="Equation.DSMT4">
                    <p:embed/>
                  </p:oleObj>
                </mc:Choice>
                <mc:Fallback>
                  <p:oleObj name="Equation" r:id="rId7" imgW="837836" imgH="393529" progId="Equation.DSMT4">
                    <p:embed/>
                    <p:pic>
                      <p:nvPicPr>
                        <p:cNvPr id="0" name="Picture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4" y="3184"/>
                          <a:ext cx="5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9" name="Rectangle 13"/>
            <p:cNvSpPr>
              <a:spLocks noChangeArrowheads="1"/>
            </p:cNvSpPr>
            <p:nvPr/>
          </p:nvSpPr>
          <p:spPr bwMode="auto">
            <a:xfrm>
              <a:off x="1338" y="3113"/>
              <a:ext cx="19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上都收敛于</a:t>
              </a:r>
              <a:r>
                <a:rPr lang="en-US" altLang="zh-CN"/>
                <a:t>0,  </a:t>
              </a:r>
              <a:r>
                <a:rPr lang="zh-CN" altLang="en-US"/>
                <a:t>由于</a:t>
              </a:r>
              <a:endParaRPr lang="zh-CN" altLang="en-US" sz="2400" b="0"/>
            </a:p>
          </p:txBody>
        </p:sp>
      </p:grpSp>
      <p:graphicFrame>
        <p:nvGraphicFramePr>
          <p:cNvPr id="60431" name="Object 15"/>
          <p:cNvGraphicFramePr>
            <a:graphicFrameLocks noChangeAspect="1"/>
          </p:cNvGraphicFramePr>
          <p:nvPr/>
        </p:nvGraphicFramePr>
        <p:xfrm>
          <a:off x="2640013" y="3821113"/>
          <a:ext cx="4227512" cy="838200"/>
        </p:xfrm>
        <a:graphic>
          <a:graphicData uri="http://schemas.openxmlformats.org/presentationml/2006/ole">
            <mc:AlternateContent xmlns:mc="http://schemas.openxmlformats.org/markup-compatibility/2006">
              <mc:Choice xmlns:v="urn:schemas-microsoft-com:vml" Requires="v">
                <p:oleObj spid="_x0000_s60606" name="Equation" r:id="rId9" imgW="4229100" imgH="838200" progId="Equation.DSMT4">
                  <p:embed/>
                </p:oleObj>
              </mc:Choice>
              <mc:Fallback>
                <p:oleObj name="Equation" r:id="rId9" imgW="4229100" imgH="838200" progId="Equation.DSMT4">
                  <p:embed/>
                  <p:pic>
                    <p:nvPicPr>
                      <p:cNvPr id="0" name="Picture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40013" y="3821113"/>
                        <a:ext cx="4227512"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3" name="Object 17"/>
          <p:cNvGraphicFramePr>
            <a:graphicFrameLocks noChangeAspect="1"/>
          </p:cNvGraphicFramePr>
          <p:nvPr/>
        </p:nvGraphicFramePr>
        <p:xfrm>
          <a:off x="676275" y="4829175"/>
          <a:ext cx="7629525" cy="457200"/>
        </p:xfrm>
        <a:graphic>
          <a:graphicData uri="http://schemas.openxmlformats.org/presentationml/2006/ole">
            <mc:AlternateContent xmlns:mc="http://schemas.openxmlformats.org/markup-compatibility/2006">
              <mc:Choice xmlns:v="urn:schemas-microsoft-com:vml" Requires="v">
                <p:oleObj spid="_x0000_s60607" name="Equation" r:id="rId11" imgW="7632700" imgH="457200" progId="Equation.DSMT4">
                  <p:embed/>
                </p:oleObj>
              </mc:Choice>
              <mc:Fallback>
                <p:oleObj name="Equation" r:id="rId11" imgW="7632700" imgH="457200" progId="Equation.DSMT4">
                  <p:embed/>
                  <p:pic>
                    <p:nvPicPr>
                      <p:cNvPr id="0" name="Picture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6275" y="4829175"/>
                        <a:ext cx="76295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34" name="Object 18"/>
          <p:cNvGraphicFramePr>
            <a:graphicFrameLocks noChangeAspect="1"/>
          </p:cNvGraphicFramePr>
          <p:nvPr/>
        </p:nvGraphicFramePr>
        <p:xfrm>
          <a:off x="2633663" y="5518150"/>
          <a:ext cx="4062412" cy="546100"/>
        </p:xfrm>
        <a:graphic>
          <a:graphicData uri="http://schemas.openxmlformats.org/presentationml/2006/ole">
            <mc:AlternateContent xmlns:mc="http://schemas.openxmlformats.org/markup-compatibility/2006">
              <mc:Choice xmlns:v="urn:schemas-microsoft-com:vml" Requires="v">
                <p:oleObj spid="_x0000_s60608" name="Equation" r:id="rId13" imgW="4064000" imgH="546100" progId="Equation.DSMT4">
                  <p:embed/>
                </p:oleObj>
              </mc:Choice>
              <mc:Fallback>
                <p:oleObj name="Equation" r:id="rId13" imgW="4064000" imgH="546100" progId="Equation.DSMT4">
                  <p:embed/>
                  <p:pic>
                    <p:nvPicPr>
                      <p:cNvPr id="0" name="Picture 5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33663" y="5518150"/>
                        <a:ext cx="4062412"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8" name="Rectangle 8"/>
          <p:cNvSpPr>
            <a:spLocks noChangeArrowheads="1"/>
          </p:cNvSpPr>
          <p:nvPr/>
        </p:nvSpPr>
        <p:spPr bwMode="auto">
          <a:xfrm>
            <a:off x="603250" y="620713"/>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在上述三个定理中</a:t>
            </a:r>
            <a:r>
              <a:rPr lang="en-US" altLang="zh-CN"/>
              <a:t>,  </a:t>
            </a:r>
            <a:r>
              <a:rPr lang="zh-CN" altLang="en-US"/>
              <a:t>我们都可举出函数列不一致收 </a:t>
            </a:r>
          </a:p>
        </p:txBody>
      </p:sp>
      <p:sp>
        <p:nvSpPr>
          <p:cNvPr id="61449" name="Rectangle 9"/>
          <p:cNvSpPr>
            <a:spLocks noChangeArrowheads="1"/>
          </p:cNvSpPr>
          <p:nvPr/>
        </p:nvSpPr>
        <p:spPr bwMode="auto">
          <a:xfrm>
            <a:off x="600075" y="1211263"/>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敛但定理结论成立的例子</a:t>
            </a:r>
            <a:r>
              <a:rPr lang="en-US" altLang="zh-CN"/>
              <a:t>.  </a:t>
            </a:r>
            <a:r>
              <a:rPr lang="zh-CN" altLang="en-US"/>
              <a:t>在今后的进一步学习中 </a:t>
            </a:r>
          </a:p>
        </p:txBody>
      </p:sp>
      <p:sp>
        <p:nvSpPr>
          <p:cNvPr id="61450" name="Rectangle 10"/>
          <p:cNvSpPr>
            <a:spLocks noChangeArrowheads="1"/>
          </p:cNvSpPr>
          <p:nvPr/>
        </p:nvSpPr>
        <p:spPr bwMode="auto">
          <a:xfrm>
            <a:off x="612775" y="1801813"/>
            <a:ext cx="8067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a:t>
            </a:r>
            <a:r>
              <a:rPr lang="zh-CN" altLang="en-US"/>
              <a:t>如实变函数论</a:t>
            </a:r>
            <a:r>
              <a:rPr lang="en-US" altLang="zh-CN"/>
              <a:t>)</a:t>
            </a:r>
            <a:r>
              <a:rPr lang="zh-CN" altLang="en-US"/>
              <a:t>将讨论使上述定理成立的较弱条件</a:t>
            </a:r>
            <a:r>
              <a:rPr lang="en-US" altLang="zh-CN"/>
              <a:t>, </a:t>
            </a:r>
          </a:p>
        </p:txBody>
      </p:sp>
      <p:sp>
        <p:nvSpPr>
          <p:cNvPr id="61451" name="Rectangle 11"/>
          <p:cNvSpPr>
            <a:spLocks noChangeArrowheads="1"/>
          </p:cNvSpPr>
          <p:nvPr/>
        </p:nvSpPr>
        <p:spPr bwMode="auto">
          <a:xfrm>
            <a:off x="601663" y="2378075"/>
            <a:ext cx="791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但在目前情况下</a:t>
            </a:r>
            <a:r>
              <a:rPr lang="en-US" altLang="zh-CN" dirty="0"/>
              <a:t>,  </a:t>
            </a:r>
            <a:r>
              <a:rPr lang="zh-CN" altLang="en-US" dirty="0"/>
              <a:t>只有满足一致收敛的条件</a:t>
            </a:r>
            <a:r>
              <a:rPr lang="en-US" altLang="zh-CN" dirty="0"/>
              <a:t>,  </a:t>
            </a:r>
            <a:r>
              <a:rPr lang="zh-CN" altLang="en-US" dirty="0"/>
              <a:t>才能 </a:t>
            </a:r>
          </a:p>
        </p:txBody>
      </p:sp>
      <p:sp>
        <p:nvSpPr>
          <p:cNvPr id="61452" name="Rectangle 12"/>
          <p:cNvSpPr>
            <a:spLocks noChangeArrowheads="1"/>
          </p:cNvSpPr>
          <p:nvPr/>
        </p:nvSpPr>
        <p:spPr bwMode="auto">
          <a:xfrm>
            <a:off x="620713" y="2997200"/>
            <a:ext cx="3562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保证定理结论的成立</a:t>
            </a:r>
            <a:r>
              <a:rPr lang="en-US" altLang="zh-CN" dirty="0"/>
              <a:t>. </a:t>
            </a:r>
          </a:p>
        </p:txBody>
      </p:sp>
      <p:grpSp>
        <p:nvGrpSpPr>
          <p:cNvPr id="61456" name="Group 16"/>
          <p:cNvGrpSpPr>
            <a:grpSpLocks/>
          </p:cNvGrpSpPr>
          <p:nvPr/>
        </p:nvGrpSpPr>
        <p:grpSpPr bwMode="auto">
          <a:xfrm>
            <a:off x="595313" y="3573463"/>
            <a:ext cx="6399212" cy="519112"/>
            <a:chOff x="295" y="3294"/>
            <a:chExt cx="4031" cy="327"/>
          </a:xfrm>
        </p:grpSpPr>
        <p:sp>
          <p:nvSpPr>
            <p:cNvPr id="61454" name="Rectangle 14"/>
            <p:cNvSpPr>
              <a:spLocks noChangeArrowheads="1"/>
            </p:cNvSpPr>
            <p:nvPr/>
          </p:nvSpPr>
          <p:spPr bwMode="auto">
            <a:xfrm>
              <a:off x="295" y="3294"/>
              <a:ext cx="2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下面讨论定义在区间</a:t>
              </a:r>
              <a:endParaRPr lang="zh-CN" altLang="en-US" sz="2400" b="0"/>
            </a:p>
          </p:txBody>
        </p:sp>
        <p:graphicFrame>
          <p:nvGraphicFramePr>
            <p:cNvPr id="61453" name="Object 13"/>
            <p:cNvGraphicFramePr>
              <a:graphicFrameLocks noChangeAspect="1"/>
            </p:cNvGraphicFramePr>
            <p:nvPr/>
          </p:nvGraphicFramePr>
          <p:xfrm>
            <a:off x="2381" y="3366"/>
            <a:ext cx="558" cy="246"/>
          </p:xfrm>
          <a:graphic>
            <a:graphicData uri="http://schemas.openxmlformats.org/presentationml/2006/ole">
              <mc:AlternateContent xmlns:mc="http://schemas.openxmlformats.org/markup-compatibility/2006">
                <mc:Choice xmlns:v="urn:schemas-microsoft-com:vml" Requires="v">
                  <p:oleObj spid="_x0000_s61517" name="Equation" r:id="rId3" imgW="888614" imgH="393529" progId="Equation.DSMT4">
                    <p:embed/>
                  </p:oleObj>
                </mc:Choice>
                <mc:Fallback>
                  <p:oleObj name="Equation" r:id="rId3" imgW="888614" imgH="393529" progId="Equation.DSMT4">
                    <p:embed/>
                    <p:pic>
                      <p:nvPicPr>
                        <p:cNvPr id="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 y="3366"/>
                          <a:ext cx="55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5" name="Rectangle 15"/>
            <p:cNvSpPr>
              <a:spLocks noChangeArrowheads="1"/>
            </p:cNvSpPr>
            <p:nvPr/>
          </p:nvSpPr>
          <p:spPr bwMode="auto">
            <a:xfrm>
              <a:off x="2866" y="3294"/>
              <a:ext cx="14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上函数项级数</a:t>
              </a:r>
              <a:endParaRPr lang="zh-CN" altLang="en-US" sz="2400" b="0"/>
            </a:p>
          </p:txBody>
        </p:sp>
      </p:grpSp>
      <p:graphicFrame>
        <p:nvGraphicFramePr>
          <p:cNvPr id="61457" name="Object 17"/>
          <p:cNvGraphicFramePr>
            <a:graphicFrameLocks noChangeAspect="1"/>
          </p:cNvGraphicFramePr>
          <p:nvPr/>
        </p:nvGraphicFramePr>
        <p:xfrm>
          <a:off x="2627313" y="4240213"/>
          <a:ext cx="5838825" cy="428625"/>
        </p:xfrm>
        <a:graphic>
          <a:graphicData uri="http://schemas.openxmlformats.org/presentationml/2006/ole">
            <mc:AlternateContent xmlns:mc="http://schemas.openxmlformats.org/markup-compatibility/2006">
              <mc:Choice xmlns:v="urn:schemas-microsoft-com:vml" Requires="v">
                <p:oleObj spid="_x0000_s61518" name="Equation" r:id="rId5" imgW="5842000" imgH="431800" progId="Equation.DSMT4">
                  <p:embed/>
                </p:oleObj>
              </mc:Choice>
              <mc:Fallback>
                <p:oleObj name="Equation" r:id="rId5" imgW="5842000" imgH="431800" progId="Equation.DSMT4">
                  <p:embed/>
                  <p:pic>
                    <p:nvPicPr>
                      <p:cNvPr id="0" name="Picture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313" y="4240213"/>
                        <a:ext cx="58388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59" name="Rectangle 19"/>
          <p:cNvSpPr>
            <a:spLocks noChangeArrowheads="1"/>
          </p:cNvSpPr>
          <p:nvPr/>
        </p:nvSpPr>
        <p:spPr bwMode="auto">
          <a:xfrm>
            <a:off x="561975" y="4854575"/>
            <a:ext cx="7918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的连续性、逐项求积与逐项求导的性质</a:t>
            </a:r>
            <a:r>
              <a:rPr lang="en-US" altLang="zh-CN"/>
              <a:t>,  </a:t>
            </a:r>
            <a:r>
              <a:rPr lang="zh-CN" altLang="en-US"/>
              <a:t>这些性质</a:t>
            </a:r>
          </a:p>
        </p:txBody>
      </p:sp>
      <p:sp>
        <p:nvSpPr>
          <p:cNvPr id="61460" name="Rectangle 20"/>
          <p:cNvSpPr>
            <a:spLocks noChangeArrowheads="1"/>
          </p:cNvSpPr>
          <p:nvPr/>
        </p:nvSpPr>
        <p:spPr bwMode="auto">
          <a:xfrm>
            <a:off x="590550" y="5502275"/>
            <a:ext cx="5005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可根据函数列的相应性质推出</a:t>
            </a:r>
            <a:r>
              <a:rPr lang="en-US" altLang="zh-CN"/>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0" name="Rectangle 6"/>
          <p:cNvSpPr>
            <a:spLocks noChangeArrowheads="1"/>
          </p:cNvSpPr>
          <p:nvPr/>
        </p:nvSpPr>
        <p:spPr bwMode="auto">
          <a:xfrm>
            <a:off x="588963" y="549275"/>
            <a:ext cx="6289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FF0000"/>
                </a:solidFill>
              </a:rPr>
              <a:t>定理</a:t>
            </a:r>
            <a:r>
              <a:rPr lang="en-US" altLang="zh-CN">
                <a:solidFill>
                  <a:srgbClr val="FF0000"/>
                </a:solidFill>
              </a:rPr>
              <a:t>13.12</a:t>
            </a:r>
            <a:r>
              <a:rPr lang="en-US" altLang="zh-CN">
                <a:solidFill>
                  <a:srgbClr val="0000FF"/>
                </a:solidFill>
              </a:rPr>
              <a:t>(</a:t>
            </a:r>
            <a:r>
              <a:rPr lang="zh-CN" altLang="en-US">
                <a:solidFill>
                  <a:srgbClr val="0000FF"/>
                </a:solidFill>
              </a:rPr>
              <a:t>极限交换定理、连续性定理</a:t>
            </a:r>
            <a:r>
              <a:rPr lang="en-US" altLang="zh-CN">
                <a:solidFill>
                  <a:srgbClr val="0000FF"/>
                </a:solidFill>
              </a:rPr>
              <a:t>)</a:t>
            </a:r>
            <a:r>
              <a:rPr lang="en-US" altLang="zh-CN"/>
              <a:t> </a:t>
            </a:r>
          </a:p>
        </p:txBody>
      </p:sp>
      <p:grpSp>
        <p:nvGrpSpPr>
          <p:cNvPr id="62476" name="Group 12"/>
          <p:cNvGrpSpPr>
            <a:grpSpLocks/>
          </p:cNvGrpSpPr>
          <p:nvPr/>
        </p:nvGrpSpPr>
        <p:grpSpPr bwMode="auto">
          <a:xfrm>
            <a:off x="611188" y="1270000"/>
            <a:ext cx="7904162" cy="539750"/>
            <a:chOff x="328" y="3100"/>
            <a:chExt cx="4979" cy="340"/>
          </a:xfrm>
        </p:grpSpPr>
        <p:graphicFrame>
          <p:nvGraphicFramePr>
            <p:cNvPr id="62472" name="Object 8"/>
            <p:cNvGraphicFramePr>
              <a:graphicFrameLocks noChangeAspect="1"/>
            </p:cNvGraphicFramePr>
            <p:nvPr/>
          </p:nvGraphicFramePr>
          <p:xfrm>
            <a:off x="1973" y="3100"/>
            <a:ext cx="798" cy="330"/>
          </p:xfrm>
          <a:graphic>
            <a:graphicData uri="http://schemas.openxmlformats.org/presentationml/2006/ole">
              <mc:AlternateContent xmlns:mc="http://schemas.openxmlformats.org/markup-compatibility/2006">
                <mc:Choice xmlns:v="urn:schemas-microsoft-com:vml" Requires="v">
                  <p:oleObj spid="_x0000_s62724" name="Equation" r:id="rId3" imgW="1269449" imgH="520474" progId="Equation.DSMT4">
                    <p:embed/>
                  </p:oleObj>
                </mc:Choice>
                <mc:Fallback>
                  <p:oleObj name="Equation" r:id="rId3" imgW="1269449" imgH="520474" progId="Equation.DSMT4">
                    <p:embed/>
                    <p:pic>
                      <p:nvPicPr>
                        <p:cNvPr id="0" name="Picture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3" y="3100"/>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71" name="Object 7"/>
            <p:cNvGraphicFramePr>
              <a:graphicFrameLocks noChangeAspect="1"/>
            </p:cNvGraphicFramePr>
            <p:nvPr/>
          </p:nvGraphicFramePr>
          <p:xfrm>
            <a:off x="3048" y="3124"/>
            <a:ext cx="648" cy="306"/>
          </p:xfrm>
          <a:graphic>
            <a:graphicData uri="http://schemas.openxmlformats.org/presentationml/2006/ole">
              <mc:AlternateContent xmlns:mc="http://schemas.openxmlformats.org/markup-compatibility/2006">
                <mc:Choice xmlns:v="urn:schemas-microsoft-com:vml" Requires="v">
                  <p:oleObj spid="_x0000_s62725" name="Equation" r:id="rId5" imgW="1028254" imgH="482391" progId="Equation.DSMT4">
                    <p:embed/>
                  </p:oleObj>
                </mc:Choice>
                <mc:Fallback>
                  <p:oleObj name="Equation" r:id="rId5" imgW="1028254" imgH="482391" progId="Equation.DSMT4">
                    <p:embed/>
                    <p:pic>
                      <p:nvPicPr>
                        <p:cNvPr id="0" name="Picture 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 y="3124"/>
                          <a:ext cx="648" cy="3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3" name="Rectangle 9"/>
            <p:cNvSpPr>
              <a:spLocks noChangeArrowheads="1"/>
            </p:cNvSpPr>
            <p:nvPr/>
          </p:nvSpPr>
          <p:spPr bwMode="auto">
            <a:xfrm>
              <a:off x="328" y="3103"/>
              <a:ext cx="16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1. </a:t>
              </a:r>
              <a:r>
                <a:rPr lang="zh-CN" altLang="en-US">
                  <a:cs typeface="Times New Roman" panose="02020603050405020304" pitchFamily="18" charset="0"/>
                </a:rPr>
                <a:t>若函数项级数</a:t>
              </a:r>
              <a:endParaRPr lang="zh-CN" altLang="en-US" sz="2400" b="0"/>
            </a:p>
          </p:txBody>
        </p:sp>
        <p:sp>
          <p:nvSpPr>
            <p:cNvPr id="62474" name="Rectangle 10"/>
            <p:cNvSpPr>
              <a:spLocks noChangeArrowheads="1"/>
            </p:cNvSpPr>
            <p:nvPr/>
          </p:nvSpPr>
          <p:spPr bwMode="auto">
            <a:xfrm>
              <a:off x="2720"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62475" name="Rectangle 11"/>
            <p:cNvSpPr>
              <a:spLocks noChangeArrowheads="1"/>
            </p:cNvSpPr>
            <p:nvPr/>
          </p:nvSpPr>
          <p:spPr bwMode="auto">
            <a:xfrm>
              <a:off x="3651" y="3113"/>
              <a:ext cx="1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一致收敛</a:t>
              </a:r>
              <a:r>
                <a:rPr lang="en-US" altLang="zh-CN"/>
                <a:t>, </a:t>
              </a:r>
              <a:r>
                <a:rPr lang="zh-CN" altLang="en-US">
                  <a:cs typeface="Times New Roman" panose="02020603050405020304" pitchFamily="18" charset="0"/>
                </a:rPr>
                <a:t>且对 </a:t>
              </a:r>
              <a:r>
                <a:rPr lang="zh-CN" altLang="en-US" sz="1100"/>
                <a:t> </a:t>
              </a:r>
              <a:endParaRPr lang="zh-CN" altLang="en-US" sz="2400" b="0"/>
            </a:p>
          </p:txBody>
        </p:sp>
      </p:grpSp>
      <p:grpSp>
        <p:nvGrpSpPr>
          <p:cNvPr id="62484" name="Group 20"/>
          <p:cNvGrpSpPr>
            <a:grpSpLocks/>
          </p:cNvGrpSpPr>
          <p:nvPr/>
        </p:nvGrpSpPr>
        <p:grpSpPr bwMode="auto">
          <a:xfrm>
            <a:off x="601663" y="1938338"/>
            <a:ext cx="4905375" cy="663575"/>
            <a:chOff x="310" y="3067"/>
            <a:chExt cx="3090" cy="418"/>
          </a:xfrm>
        </p:grpSpPr>
        <p:sp>
          <p:nvSpPr>
            <p:cNvPr id="62480" name="Rectangle 16"/>
            <p:cNvSpPr>
              <a:spLocks noChangeArrowheads="1"/>
            </p:cNvSpPr>
            <p:nvPr/>
          </p:nvSpPr>
          <p:spPr bwMode="auto">
            <a:xfrm>
              <a:off x="974" y="3113"/>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endParaRPr lang="en-US" altLang="zh-CN" sz="2400" b="0"/>
            </a:p>
          </p:txBody>
        </p:sp>
        <p:grpSp>
          <p:nvGrpSpPr>
            <p:cNvPr id="62483" name="Group 19"/>
            <p:cNvGrpSpPr>
              <a:grpSpLocks/>
            </p:cNvGrpSpPr>
            <p:nvPr/>
          </p:nvGrpSpPr>
          <p:grpSpPr bwMode="auto">
            <a:xfrm>
              <a:off x="310" y="3067"/>
              <a:ext cx="3090" cy="418"/>
              <a:chOff x="310" y="3067"/>
              <a:chExt cx="3090" cy="418"/>
            </a:xfrm>
          </p:grpSpPr>
          <p:grpSp>
            <p:nvGrpSpPr>
              <p:cNvPr id="62482" name="Group 18"/>
              <p:cNvGrpSpPr>
                <a:grpSpLocks/>
              </p:cNvGrpSpPr>
              <p:nvPr/>
            </p:nvGrpSpPr>
            <p:grpSpPr bwMode="auto">
              <a:xfrm>
                <a:off x="310" y="3067"/>
                <a:ext cx="3090" cy="418"/>
                <a:chOff x="295" y="3103"/>
                <a:chExt cx="3090" cy="418"/>
              </a:xfrm>
            </p:grpSpPr>
            <p:graphicFrame>
              <p:nvGraphicFramePr>
                <p:cNvPr id="62477" name="Object 13"/>
                <p:cNvGraphicFramePr>
                  <a:graphicFrameLocks noChangeAspect="1"/>
                </p:cNvGraphicFramePr>
                <p:nvPr/>
              </p:nvGraphicFramePr>
              <p:xfrm>
                <a:off x="1202" y="3143"/>
                <a:ext cx="1338" cy="378"/>
              </p:xfrm>
              <a:graphic>
                <a:graphicData uri="http://schemas.openxmlformats.org/presentationml/2006/ole">
                  <mc:AlternateContent xmlns:mc="http://schemas.openxmlformats.org/markup-compatibility/2006">
                    <mc:Choice xmlns:v="urn:schemas-microsoft-com:vml" Requires="v">
                      <p:oleObj spid="_x0000_s62726" name="Equation" r:id="rId7" imgW="2120900" imgH="596900" progId="Equation.DSMT4">
                        <p:embed/>
                      </p:oleObj>
                    </mc:Choice>
                    <mc:Fallback>
                      <p:oleObj name="Equation" r:id="rId7" imgW="2120900" imgH="596900" progId="Equation.DSMT4">
                        <p:embed/>
                        <p:pic>
                          <p:nvPicPr>
                            <p:cNvPr id="0" name="Picture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2" y="3143"/>
                              <a:ext cx="1338"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79" name="Rectangle 15"/>
                <p:cNvSpPr>
                  <a:spLocks noChangeArrowheads="1"/>
                </p:cNvSpPr>
                <p:nvPr/>
              </p:nvSpPr>
              <p:spPr bwMode="auto">
                <a:xfrm>
                  <a:off x="295" y="310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每个</a:t>
                  </a:r>
                  <a:endParaRPr lang="zh-CN" altLang="en-US" sz="2400" b="0"/>
                </a:p>
              </p:txBody>
            </p:sp>
            <p:sp>
              <p:nvSpPr>
                <p:cNvPr id="62481" name="Rectangle 17"/>
                <p:cNvSpPr>
                  <a:spLocks noChangeArrowheads="1"/>
                </p:cNvSpPr>
                <p:nvPr/>
              </p:nvSpPr>
              <p:spPr bwMode="auto">
                <a:xfrm>
                  <a:off x="2517" y="3113"/>
                  <a:ext cx="8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则有  </a:t>
                  </a:r>
                  <a:r>
                    <a:rPr lang="zh-CN" altLang="en-US" sz="1100"/>
                    <a:t> </a:t>
                  </a:r>
                  <a:endParaRPr lang="zh-CN" altLang="en-US" sz="2400" b="0"/>
                </a:p>
              </p:txBody>
            </p:sp>
          </p:grpSp>
          <p:graphicFrame>
            <p:nvGraphicFramePr>
              <p:cNvPr id="62478" name="Object 14"/>
              <p:cNvGraphicFramePr>
                <a:graphicFrameLocks noChangeAspect="1"/>
              </p:cNvGraphicFramePr>
              <p:nvPr/>
            </p:nvGraphicFramePr>
            <p:xfrm>
              <a:off x="839" y="3203"/>
              <a:ext cx="144" cy="150"/>
            </p:xfrm>
            <a:graphic>
              <a:graphicData uri="http://schemas.openxmlformats.org/presentationml/2006/ole">
                <mc:AlternateContent xmlns:mc="http://schemas.openxmlformats.org/markup-compatibility/2006">
                  <mc:Choice xmlns:v="urn:schemas-microsoft-com:vml" Requires="v">
                    <p:oleObj spid="_x0000_s62727" name="Equation" r:id="rId9" imgW="228600" imgH="241300" progId="Equation.DSMT4">
                      <p:embed/>
                    </p:oleObj>
                  </mc:Choice>
                  <mc:Fallback>
                    <p:oleObj name="Equation" r:id="rId9" imgW="228600" imgH="241300" progId="Equation.DSMT4">
                      <p:embed/>
                      <p:pic>
                        <p:nvPicPr>
                          <p:cNvPr id="0" name="Picture 7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9" y="3203"/>
                            <a:ext cx="144" cy="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62488" name="Group 24"/>
          <p:cNvGrpSpPr>
            <a:grpSpLocks/>
          </p:cNvGrpSpPr>
          <p:nvPr/>
        </p:nvGrpSpPr>
        <p:grpSpPr bwMode="auto">
          <a:xfrm>
            <a:off x="1403350" y="2709863"/>
            <a:ext cx="7200900" cy="647700"/>
            <a:chOff x="1054" y="3158"/>
            <a:chExt cx="4536" cy="408"/>
          </a:xfrm>
        </p:grpSpPr>
        <p:graphicFrame>
          <p:nvGraphicFramePr>
            <p:cNvPr id="62485" name="Object 21"/>
            <p:cNvGraphicFramePr>
              <a:graphicFrameLocks noChangeAspect="1"/>
            </p:cNvGraphicFramePr>
            <p:nvPr/>
          </p:nvGraphicFramePr>
          <p:xfrm>
            <a:off x="1054" y="3158"/>
            <a:ext cx="3310" cy="408"/>
          </p:xfrm>
          <a:graphic>
            <a:graphicData uri="http://schemas.openxmlformats.org/presentationml/2006/ole">
              <mc:AlternateContent xmlns:mc="http://schemas.openxmlformats.org/markup-compatibility/2006">
                <mc:Choice xmlns:v="urn:schemas-microsoft-com:vml" Requires="v">
                  <p:oleObj spid="_x0000_s62728" name="Equation" r:id="rId11" imgW="5257800" imgH="647700" progId="Equation.DSMT4">
                    <p:embed/>
                  </p:oleObj>
                </mc:Choice>
                <mc:Fallback>
                  <p:oleObj name="Equation" r:id="rId11" imgW="5257800" imgH="647700" progId="Equation.DSMT4">
                    <p:embed/>
                    <p:pic>
                      <p:nvPicPr>
                        <p:cNvPr id="0" name="Picture 8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4" y="3158"/>
                          <a:ext cx="3310" cy="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87" name="Rectangle 23"/>
            <p:cNvSpPr>
              <a:spLocks noChangeArrowheads="1"/>
            </p:cNvSpPr>
            <p:nvPr/>
          </p:nvSpPr>
          <p:spPr bwMode="auto">
            <a:xfrm>
              <a:off x="4876" y="3158"/>
              <a:ext cx="71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r"/>
              <a:r>
                <a:rPr lang="en-US" altLang="zh-CN"/>
                <a:t>      (6)</a:t>
              </a:r>
              <a:endParaRPr lang="en-US" altLang="zh-CN" sz="2400" b="0"/>
            </a:p>
          </p:txBody>
        </p:sp>
      </p:grpSp>
      <p:grpSp>
        <p:nvGrpSpPr>
          <p:cNvPr id="62494" name="Group 30"/>
          <p:cNvGrpSpPr>
            <a:grpSpLocks/>
          </p:cNvGrpSpPr>
          <p:nvPr/>
        </p:nvGrpSpPr>
        <p:grpSpPr bwMode="auto">
          <a:xfrm>
            <a:off x="630238" y="3503613"/>
            <a:ext cx="8097837" cy="539750"/>
            <a:chOff x="295" y="3148"/>
            <a:chExt cx="5101" cy="340"/>
          </a:xfrm>
        </p:grpSpPr>
        <p:graphicFrame>
          <p:nvGraphicFramePr>
            <p:cNvPr id="62490" name="Object 26"/>
            <p:cNvGraphicFramePr>
              <a:graphicFrameLocks noChangeAspect="1"/>
            </p:cNvGraphicFramePr>
            <p:nvPr/>
          </p:nvGraphicFramePr>
          <p:xfrm>
            <a:off x="793" y="3158"/>
            <a:ext cx="798" cy="330"/>
          </p:xfrm>
          <a:graphic>
            <a:graphicData uri="http://schemas.openxmlformats.org/presentationml/2006/ole">
              <mc:AlternateContent xmlns:mc="http://schemas.openxmlformats.org/markup-compatibility/2006">
                <mc:Choice xmlns:v="urn:schemas-microsoft-com:vml" Requires="v">
                  <p:oleObj spid="_x0000_s62729" name="Equation" r:id="rId13" imgW="1269449" imgH="520474" progId="Equation.DSMT4">
                    <p:embed/>
                  </p:oleObj>
                </mc:Choice>
                <mc:Fallback>
                  <p:oleObj name="Equation" r:id="rId13" imgW="1269449" imgH="520474" progId="Equation.DSMT4">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3158"/>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89" name="Object 25"/>
            <p:cNvGraphicFramePr>
              <a:graphicFrameLocks noChangeAspect="1"/>
            </p:cNvGraphicFramePr>
            <p:nvPr/>
          </p:nvGraphicFramePr>
          <p:xfrm>
            <a:off x="2095" y="3229"/>
            <a:ext cx="558" cy="246"/>
          </p:xfrm>
          <a:graphic>
            <a:graphicData uri="http://schemas.openxmlformats.org/presentationml/2006/ole">
              <mc:AlternateContent xmlns:mc="http://schemas.openxmlformats.org/markup-compatibility/2006">
                <mc:Choice xmlns:v="urn:schemas-microsoft-com:vml" Requires="v">
                  <p:oleObj spid="_x0000_s62730" name="Equation" r:id="rId14" imgW="888614" imgH="393529" progId="Equation.DSMT4">
                    <p:embed/>
                  </p:oleObj>
                </mc:Choice>
                <mc:Fallback>
                  <p:oleObj name="Equation" r:id="rId14" imgW="888614" imgH="393529" progId="Equation.DSMT4">
                    <p:embed/>
                    <p:pic>
                      <p:nvPicPr>
                        <p:cNvPr id="0" name="Picture 8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95" y="3229"/>
                          <a:ext cx="55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91" name="Rectangle 27"/>
            <p:cNvSpPr>
              <a:spLocks noChangeArrowheads="1"/>
            </p:cNvSpPr>
            <p:nvPr/>
          </p:nvSpPr>
          <p:spPr bwMode="auto">
            <a:xfrm>
              <a:off x="295" y="3158"/>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2. </a:t>
              </a:r>
              <a:r>
                <a:rPr lang="zh-CN" altLang="en-US">
                  <a:cs typeface="Times New Roman" panose="02020603050405020304" pitchFamily="18" charset="0"/>
                </a:rPr>
                <a:t>若</a:t>
              </a:r>
              <a:endParaRPr lang="zh-CN" altLang="en-US" sz="2400" b="0"/>
            </a:p>
          </p:txBody>
        </p:sp>
        <p:sp>
          <p:nvSpPr>
            <p:cNvPr id="62492" name="Rectangle 28"/>
            <p:cNvSpPr>
              <a:spLocks noChangeArrowheads="1"/>
            </p:cNvSpPr>
            <p:nvPr/>
          </p:nvSpPr>
          <p:spPr bwMode="auto">
            <a:xfrm>
              <a:off x="1565" y="3148"/>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区间</a:t>
              </a:r>
              <a:endParaRPr lang="zh-CN" altLang="en-US" sz="2400" b="0"/>
            </a:p>
          </p:txBody>
        </p:sp>
        <p:sp>
          <p:nvSpPr>
            <p:cNvPr id="62493" name="Rectangle 29"/>
            <p:cNvSpPr>
              <a:spLocks noChangeArrowheads="1"/>
            </p:cNvSpPr>
            <p:nvPr/>
          </p:nvSpPr>
          <p:spPr bwMode="auto">
            <a:xfrm>
              <a:off x="2559" y="3158"/>
              <a:ext cx="283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上一致收敛</a:t>
              </a:r>
              <a:r>
                <a:rPr lang="en-US" altLang="zh-CN"/>
                <a:t>,  </a:t>
              </a:r>
              <a:r>
                <a:rPr lang="zh-CN" altLang="en-US">
                  <a:cs typeface="Times New Roman" panose="02020603050405020304" pitchFamily="18" charset="0"/>
                </a:rPr>
                <a:t>且每一项都连 </a:t>
              </a:r>
              <a:r>
                <a:rPr lang="zh-CN" altLang="en-US" sz="1100"/>
                <a:t> </a:t>
              </a:r>
              <a:endParaRPr lang="zh-CN" altLang="en-US" sz="2400" b="0"/>
            </a:p>
          </p:txBody>
        </p:sp>
      </p:grpSp>
      <p:grpSp>
        <p:nvGrpSpPr>
          <p:cNvPr id="62499" name="Group 35"/>
          <p:cNvGrpSpPr>
            <a:grpSpLocks/>
          </p:cNvGrpSpPr>
          <p:nvPr/>
        </p:nvGrpSpPr>
        <p:grpSpPr bwMode="auto">
          <a:xfrm>
            <a:off x="611188" y="4278313"/>
            <a:ext cx="5514975" cy="519112"/>
            <a:chOff x="429" y="3421"/>
            <a:chExt cx="3474" cy="327"/>
          </a:xfrm>
        </p:grpSpPr>
        <p:sp>
          <p:nvSpPr>
            <p:cNvPr id="62496" name="Rectangle 32"/>
            <p:cNvSpPr>
              <a:spLocks noChangeArrowheads="1"/>
            </p:cNvSpPr>
            <p:nvPr/>
          </p:nvSpPr>
          <p:spPr bwMode="auto">
            <a:xfrm>
              <a:off x="429" y="3421"/>
              <a:ext cx="19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续</a:t>
              </a:r>
              <a:r>
                <a:rPr lang="en-US" altLang="zh-CN"/>
                <a:t>,  </a:t>
              </a:r>
              <a:r>
                <a:rPr lang="zh-CN" altLang="en-US">
                  <a:cs typeface="Times New Roman" panose="02020603050405020304" pitchFamily="18" charset="0"/>
                </a:rPr>
                <a:t>则其和函数在</a:t>
              </a:r>
              <a:r>
                <a:rPr lang="zh-CN" altLang="en-US"/>
                <a:t> </a:t>
              </a:r>
              <a:endParaRPr lang="zh-CN" altLang="en-US" sz="2400" b="0"/>
            </a:p>
          </p:txBody>
        </p:sp>
        <p:graphicFrame>
          <p:nvGraphicFramePr>
            <p:cNvPr id="62495" name="Object 31"/>
            <p:cNvGraphicFramePr>
              <a:graphicFrameLocks noChangeAspect="1"/>
            </p:cNvGraphicFramePr>
            <p:nvPr/>
          </p:nvGraphicFramePr>
          <p:xfrm>
            <a:off x="2231" y="3466"/>
            <a:ext cx="558" cy="246"/>
          </p:xfrm>
          <a:graphic>
            <a:graphicData uri="http://schemas.openxmlformats.org/presentationml/2006/ole">
              <mc:AlternateContent xmlns:mc="http://schemas.openxmlformats.org/markup-compatibility/2006">
                <mc:Choice xmlns:v="urn:schemas-microsoft-com:vml" Requires="v">
                  <p:oleObj spid="_x0000_s62731" name="Equation" r:id="rId16" imgW="888614" imgH="393529" progId="Equation.DSMT4">
                    <p:embed/>
                  </p:oleObj>
                </mc:Choice>
                <mc:Fallback>
                  <p:oleObj name="Equation" r:id="rId16" imgW="888614" imgH="393529" progId="Equation.DSMT4">
                    <p:embed/>
                    <p:pic>
                      <p:nvPicPr>
                        <p:cNvPr id="0" name="Picture 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31" y="3466"/>
                          <a:ext cx="55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497" name="Rectangle 33"/>
            <p:cNvSpPr>
              <a:spLocks noChangeArrowheads="1"/>
            </p:cNvSpPr>
            <p:nvPr/>
          </p:nvSpPr>
          <p:spPr bwMode="auto">
            <a:xfrm>
              <a:off x="2697" y="3421"/>
              <a:ext cx="12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上也连续</a:t>
              </a:r>
              <a:r>
                <a:rPr lang="en-US" altLang="zh-CN"/>
                <a:t>.  </a:t>
              </a:r>
              <a:r>
                <a:rPr lang="en-US" altLang="zh-CN" sz="1100"/>
                <a:t> </a:t>
              </a:r>
              <a:endParaRPr lang="en-US" altLang="zh-CN" sz="2400" b="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513" name="Group 25"/>
          <p:cNvGrpSpPr>
            <a:grpSpLocks/>
          </p:cNvGrpSpPr>
          <p:nvPr/>
        </p:nvGrpSpPr>
        <p:grpSpPr bwMode="auto">
          <a:xfrm>
            <a:off x="611188" y="3429000"/>
            <a:ext cx="7815262" cy="574675"/>
            <a:chOff x="316" y="3113"/>
            <a:chExt cx="4923" cy="362"/>
          </a:xfrm>
        </p:grpSpPr>
        <p:graphicFrame>
          <p:nvGraphicFramePr>
            <p:cNvPr id="63509" name="Object 21"/>
            <p:cNvGraphicFramePr>
              <a:graphicFrameLocks noChangeAspect="1"/>
            </p:cNvGraphicFramePr>
            <p:nvPr/>
          </p:nvGraphicFramePr>
          <p:xfrm>
            <a:off x="612" y="3203"/>
            <a:ext cx="558" cy="246"/>
          </p:xfrm>
          <a:graphic>
            <a:graphicData uri="http://schemas.openxmlformats.org/presentationml/2006/ole">
              <mc:AlternateContent xmlns:mc="http://schemas.openxmlformats.org/markup-compatibility/2006">
                <mc:Choice xmlns:v="urn:schemas-microsoft-com:vml" Requires="v">
                  <p:oleObj spid="_x0000_s63806" name="Equation" r:id="rId3" imgW="888614" imgH="393529" progId="Equation.DSMT4">
                    <p:embed/>
                  </p:oleObj>
                </mc:Choice>
                <mc:Fallback>
                  <p:oleObj name="Equation" r:id="rId3" imgW="888614" imgH="393529" progId="Equation.DSMT4">
                    <p:embed/>
                    <p:pic>
                      <p:nvPicPr>
                        <p:cNvPr id="0" name="Picture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3203"/>
                          <a:ext cx="55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08" name="Object 20"/>
            <p:cNvGraphicFramePr>
              <a:graphicFrameLocks noChangeAspect="1"/>
            </p:cNvGraphicFramePr>
            <p:nvPr/>
          </p:nvGraphicFramePr>
          <p:xfrm>
            <a:off x="4042" y="3213"/>
            <a:ext cx="833" cy="240"/>
          </p:xfrm>
          <a:graphic>
            <a:graphicData uri="http://schemas.openxmlformats.org/presentationml/2006/ole">
              <mc:AlternateContent xmlns:mc="http://schemas.openxmlformats.org/markup-compatibility/2006">
                <mc:Choice xmlns:v="urn:schemas-microsoft-com:vml" Requires="v">
                  <p:oleObj spid="_x0000_s63807" name="Equation" r:id="rId5" imgW="1333440" imgH="393480" progId="Equation.DSMT4">
                    <p:embed/>
                  </p:oleObj>
                </mc:Choice>
                <mc:Fallback>
                  <p:oleObj name="Equation" r:id="rId5" imgW="1333440" imgH="393480" progId="Equation.DSMT4">
                    <p:embed/>
                    <p:pic>
                      <p:nvPicPr>
                        <p:cNvPr id="0" name="Picture 8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2" y="3213"/>
                          <a:ext cx="833"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10" name="Rectangle 22"/>
            <p:cNvSpPr>
              <a:spLocks noChangeArrowheads="1"/>
            </p:cNvSpPr>
            <p:nvPr/>
          </p:nvSpPr>
          <p:spPr bwMode="auto">
            <a:xfrm>
              <a:off x="316" y="311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63511" name="Rectangle 23"/>
            <p:cNvSpPr>
              <a:spLocks noChangeArrowheads="1"/>
            </p:cNvSpPr>
            <p:nvPr/>
          </p:nvSpPr>
          <p:spPr bwMode="auto">
            <a:xfrm>
              <a:off x="1111" y="3148"/>
              <a:ext cx="29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上每一项都有连续的导函数</a:t>
              </a:r>
              <a:r>
                <a:rPr lang="en-US" altLang="zh-CN"/>
                <a:t>, </a:t>
              </a:r>
              <a:endParaRPr lang="en-US" altLang="zh-CN" sz="2400" b="0"/>
            </a:p>
          </p:txBody>
        </p:sp>
        <p:sp>
          <p:nvSpPr>
            <p:cNvPr id="63512" name="Rectangle 24"/>
            <p:cNvSpPr>
              <a:spLocks noChangeArrowheads="1"/>
            </p:cNvSpPr>
            <p:nvPr/>
          </p:nvSpPr>
          <p:spPr bwMode="auto">
            <a:xfrm>
              <a:off x="4876" y="311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为</a:t>
              </a:r>
              <a:r>
                <a:rPr lang="zh-CN" altLang="en-US" sz="1100"/>
                <a:t> </a:t>
              </a:r>
              <a:endParaRPr lang="zh-CN" altLang="en-US" sz="2400" b="0"/>
            </a:p>
          </p:txBody>
        </p:sp>
      </p:grpSp>
      <p:grpSp>
        <p:nvGrpSpPr>
          <p:cNvPr id="63523" name="Group 35"/>
          <p:cNvGrpSpPr>
            <a:grpSpLocks/>
          </p:cNvGrpSpPr>
          <p:nvPr/>
        </p:nvGrpSpPr>
        <p:grpSpPr bwMode="auto">
          <a:xfrm>
            <a:off x="612775" y="636588"/>
            <a:ext cx="7640638" cy="523875"/>
            <a:chOff x="386" y="401"/>
            <a:chExt cx="4813" cy="330"/>
          </a:xfrm>
        </p:grpSpPr>
        <p:sp>
          <p:nvSpPr>
            <p:cNvPr id="63493" name="Rectangle 5"/>
            <p:cNvSpPr>
              <a:spLocks noChangeArrowheads="1"/>
            </p:cNvSpPr>
            <p:nvPr/>
          </p:nvSpPr>
          <p:spPr bwMode="auto">
            <a:xfrm>
              <a:off x="386" y="401"/>
              <a:ext cx="40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FF0000"/>
                  </a:solidFill>
                  <a:cs typeface="Times New Roman" panose="02020603050405020304" pitchFamily="18" charset="0"/>
                </a:rPr>
                <a:t>定理</a:t>
              </a:r>
              <a:r>
                <a:rPr lang="en-US" altLang="zh-CN">
                  <a:solidFill>
                    <a:srgbClr val="FF0000"/>
                  </a:solidFill>
                </a:rPr>
                <a:t>13.13 </a:t>
              </a:r>
              <a:r>
                <a:rPr lang="en-US" altLang="zh-CN">
                  <a:solidFill>
                    <a:srgbClr val="0000FF"/>
                  </a:solidFill>
                </a:rPr>
                <a:t>(</a:t>
              </a:r>
              <a:r>
                <a:rPr lang="zh-CN" altLang="en-US">
                  <a:solidFill>
                    <a:srgbClr val="0000FF"/>
                  </a:solidFill>
                  <a:cs typeface="Times New Roman" panose="02020603050405020304" pitchFamily="18" charset="0"/>
                </a:rPr>
                <a:t>逐项求积定理</a:t>
              </a:r>
              <a:r>
                <a:rPr lang="en-US" altLang="zh-CN">
                  <a:solidFill>
                    <a:srgbClr val="0000FF"/>
                  </a:solidFill>
                </a:rPr>
                <a:t>) </a:t>
              </a:r>
              <a:r>
                <a:rPr lang="zh-CN" altLang="en-US">
                  <a:cs typeface="Times New Roman" panose="02020603050405020304" pitchFamily="18" charset="0"/>
                </a:rPr>
                <a:t>若函数项级数</a:t>
              </a:r>
              <a:endParaRPr lang="zh-CN" altLang="en-US" sz="2400" b="0"/>
            </a:p>
          </p:txBody>
        </p:sp>
        <p:graphicFrame>
          <p:nvGraphicFramePr>
            <p:cNvPr id="63492" name="Object 4"/>
            <p:cNvGraphicFramePr>
              <a:graphicFrameLocks noChangeAspect="1"/>
            </p:cNvGraphicFramePr>
            <p:nvPr/>
          </p:nvGraphicFramePr>
          <p:xfrm>
            <a:off x="4401" y="401"/>
            <a:ext cx="798" cy="330"/>
          </p:xfrm>
          <a:graphic>
            <a:graphicData uri="http://schemas.openxmlformats.org/presentationml/2006/ole">
              <mc:AlternateContent xmlns:mc="http://schemas.openxmlformats.org/markup-compatibility/2006">
                <mc:Choice xmlns:v="urn:schemas-microsoft-com:vml" Requires="v">
                  <p:oleObj spid="_x0000_s63808" name="Equation" r:id="rId7" imgW="1269449" imgH="520474" progId="Equation.DSMT4">
                    <p:embed/>
                  </p:oleObj>
                </mc:Choice>
                <mc:Fallback>
                  <p:oleObj name="Equation" r:id="rId7" imgW="1269449" imgH="520474" progId="Equation.DSMT4">
                    <p:embed/>
                    <p:pic>
                      <p:nvPicPr>
                        <p:cNvPr id="0" name="Picture 9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01" y="401"/>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3502" name="Object 14"/>
          <p:cNvGraphicFramePr>
            <a:graphicFrameLocks noChangeAspect="1"/>
          </p:cNvGraphicFramePr>
          <p:nvPr/>
        </p:nvGraphicFramePr>
        <p:xfrm>
          <a:off x="2051050" y="1916113"/>
          <a:ext cx="6467475" cy="685800"/>
        </p:xfrm>
        <a:graphic>
          <a:graphicData uri="http://schemas.openxmlformats.org/presentationml/2006/ole">
            <mc:AlternateContent xmlns:mc="http://schemas.openxmlformats.org/markup-compatibility/2006">
              <mc:Choice xmlns:v="urn:schemas-microsoft-com:vml" Requires="v">
                <p:oleObj spid="_x0000_s63809" name="Equation" r:id="rId9" imgW="6464300" imgH="685800" progId="Equation.DSMT4">
                  <p:embed/>
                </p:oleObj>
              </mc:Choice>
              <mc:Fallback>
                <p:oleObj name="Equation" r:id="rId9" imgW="6464300" imgH="685800" progId="Equation.DSMT4">
                  <p:embed/>
                  <p:pic>
                    <p:nvPicPr>
                      <p:cNvPr id="0" name="Picture 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1050" y="1916113"/>
                        <a:ext cx="64674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3507" name="Group 19"/>
          <p:cNvGrpSpPr>
            <a:grpSpLocks/>
          </p:cNvGrpSpPr>
          <p:nvPr/>
        </p:nvGrpSpPr>
        <p:grpSpPr bwMode="auto">
          <a:xfrm>
            <a:off x="612775" y="2763838"/>
            <a:ext cx="7675563" cy="523875"/>
            <a:chOff x="295" y="3113"/>
            <a:chExt cx="4835" cy="330"/>
          </a:xfrm>
        </p:grpSpPr>
        <p:sp>
          <p:nvSpPr>
            <p:cNvPr id="63505" name="Rectangle 17"/>
            <p:cNvSpPr>
              <a:spLocks noChangeArrowheads="1"/>
            </p:cNvSpPr>
            <p:nvPr/>
          </p:nvSpPr>
          <p:spPr bwMode="auto">
            <a:xfrm>
              <a:off x="295" y="3113"/>
              <a:ext cx="40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FF0000"/>
                  </a:solidFill>
                  <a:cs typeface="Times New Roman" panose="02020603050405020304" pitchFamily="18" charset="0"/>
                </a:rPr>
                <a:t>定理</a:t>
              </a:r>
              <a:r>
                <a:rPr lang="en-US" altLang="zh-CN">
                  <a:solidFill>
                    <a:srgbClr val="FF0000"/>
                  </a:solidFill>
                </a:rPr>
                <a:t>13.14 </a:t>
              </a:r>
              <a:r>
                <a:rPr lang="en-US" altLang="zh-CN">
                  <a:solidFill>
                    <a:srgbClr val="0000FF"/>
                  </a:solidFill>
                </a:rPr>
                <a:t>(</a:t>
              </a:r>
              <a:r>
                <a:rPr lang="zh-CN" altLang="en-US">
                  <a:solidFill>
                    <a:srgbClr val="0000FF"/>
                  </a:solidFill>
                  <a:cs typeface="Times New Roman" panose="02020603050405020304" pitchFamily="18" charset="0"/>
                </a:rPr>
                <a:t>逐项求导定理</a:t>
              </a:r>
              <a:r>
                <a:rPr lang="en-US" altLang="zh-CN">
                  <a:solidFill>
                    <a:srgbClr val="0000FF"/>
                  </a:solidFill>
                </a:rPr>
                <a:t>)  </a:t>
              </a:r>
              <a:r>
                <a:rPr lang="zh-CN" altLang="en-US">
                  <a:cs typeface="Times New Roman" panose="02020603050405020304" pitchFamily="18" charset="0"/>
                </a:rPr>
                <a:t>若函数项级数</a:t>
              </a:r>
              <a:endParaRPr lang="zh-CN" altLang="en-US" sz="2400" b="0"/>
            </a:p>
          </p:txBody>
        </p:sp>
        <p:graphicFrame>
          <p:nvGraphicFramePr>
            <p:cNvPr id="63504" name="Object 16"/>
            <p:cNvGraphicFramePr>
              <a:graphicFrameLocks noChangeAspect="1"/>
            </p:cNvGraphicFramePr>
            <p:nvPr/>
          </p:nvGraphicFramePr>
          <p:xfrm>
            <a:off x="4332" y="3113"/>
            <a:ext cx="798" cy="330"/>
          </p:xfrm>
          <a:graphic>
            <a:graphicData uri="http://schemas.openxmlformats.org/presentationml/2006/ole">
              <mc:AlternateContent xmlns:mc="http://schemas.openxmlformats.org/markup-compatibility/2006">
                <mc:Choice xmlns:v="urn:schemas-microsoft-com:vml" Requires="v">
                  <p:oleObj spid="_x0000_s63810" name="Equation" r:id="rId11" imgW="1269449" imgH="520474" progId="Equation.DSMT4">
                    <p:embed/>
                  </p:oleObj>
                </mc:Choice>
                <mc:Fallback>
                  <p:oleObj name="Equation" r:id="rId11" imgW="1269449" imgH="520474" progId="Equation.DSMT4">
                    <p:embed/>
                    <p:pic>
                      <p:nvPicPr>
                        <p:cNvPr id="0" name="Picture 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2" y="3113"/>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3522" name="Group 34"/>
          <p:cNvGrpSpPr>
            <a:grpSpLocks/>
          </p:cNvGrpSpPr>
          <p:nvPr/>
        </p:nvGrpSpPr>
        <p:grpSpPr bwMode="auto">
          <a:xfrm>
            <a:off x="669925" y="4254500"/>
            <a:ext cx="7953375" cy="539750"/>
            <a:chOff x="414" y="2750"/>
            <a:chExt cx="5010" cy="340"/>
          </a:xfrm>
        </p:grpSpPr>
        <p:graphicFrame>
          <p:nvGraphicFramePr>
            <p:cNvPr id="63515" name="Object 27"/>
            <p:cNvGraphicFramePr>
              <a:graphicFrameLocks noChangeAspect="1"/>
            </p:cNvGraphicFramePr>
            <p:nvPr/>
          </p:nvGraphicFramePr>
          <p:xfrm>
            <a:off x="414" y="2760"/>
            <a:ext cx="798" cy="330"/>
          </p:xfrm>
          <a:graphic>
            <a:graphicData uri="http://schemas.openxmlformats.org/presentationml/2006/ole">
              <mc:AlternateContent xmlns:mc="http://schemas.openxmlformats.org/markup-compatibility/2006">
                <mc:Choice xmlns:v="urn:schemas-microsoft-com:vml" Requires="v">
                  <p:oleObj spid="_x0000_s63811" name="Equation" r:id="rId12" imgW="1269449" imgH="520474" progId="Equation.DSMT4">
                    <p:embed/>
                  </p:oleObj>
                </mc:Choice>
                <mc:Fallback>
                  <p:oleObj name="Equation" r:id="rId12" imgW="1269449" imgH="520474" progId="Equation.DSMT4">
                    <p:embed/>
                    <p:pic>
                      <p:nvPicPr>
                        <p:cNvPr id="0" name="Picture 9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 y="2760"/>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514" name="Object 26"/>
            <p:cNvGraphicFramePr>
              <a:graphicFrameLocks noChangeAspect="1"/>
            </p:cNvGraphicFramePr>
            <p:nvPr/>
          </p:nvGraphicFramePr>
          <p:xfrm>
            <a:off x="2472" y="2753"/>
            <a:ext cx="1464" cy="324"/>
          </p:xfrm>
          <a:graphic>
            <a:graphicData uri="http://schemas.openxmlformats.org/presentationml/2006/ole">
              <mc:AlternateContent xmlns:mc="http://schemas.openxmlformats.org/markup-compatibility/2006">
                <mc:Choice xmlns:v="urn:schemas-microsoft-com:vml" Requires="v">
                  <p:oleObj spid="_x0000_s63812" name="Equation" r:id="rId13" imgW="2578100" imgH="520700" progId="Equation.DSMT4">
                    <p:embed/>
                  </p:oleObj>
                </mc:Choice>
                <mc:Fallback>
                  <p:oleObj name="Equation" r:id="rId13" imgW="2578100" imgH="520700" progId="Equation.DSMT4">
                    <p:embed/>
                    <p:pic>
                      <p:nvPicPr>
                        <p:cNvPr id="0" name="Picture 9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2" y="2753"/>
                          <a:ext cx="1464" cy="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517" name="Rectangle 29"/>
            <p:cNvSpPr>
              <a:spLocks noChangeArrowheads="1"/>
            </p:cNvSpPr>
            <p:nvPr/>
          </p:nvSpPr>
          <p:spPr bwMode="auto">
            <a:xfrm>
              <a:off x="1185" y="2760"/>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的收敛点</a:t>
              </a:r>
              <a:r>
                <a:rPr lang="en-US" altLang="zh-CN"/>
                <a:t>, </a:t>
              </a:r>
              <a:r>
                <a:rPr lang="zh-CN" altLang="en-US">
                  <a:cs typeface="Times New Roman" panose="02020603050405020304" pitchFamily="18" charset="0"/>
                </a:rPr>
                <a:t>且</a:t>
              </a:r>
              <a:endParaRPr lang="zh-CN" altLang="en-US" sz="2400" b="0"/>
            </a:p>
          </p:txBody>
        </p:sp>
        <p:sp>
          <p:nvSpPr>
            <p:cNvPr id="63518" name="Rectangle 30"/>
            <p:cNvSpPr>
              <a:spLocks noChangeArrowheads="1"/>
            </p:cNvSpPr>
            <p:nvPr/>
          </p:nvSpPr>
          <p:spPr bwMode="auto">
            <a:xfrm>
              <a:off x="3824" y="2750"/>
              <a:ext cx="16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上一致收敛</a:t>
              </a:r>
              <a:r>
                <a:rPr lang="en-US" altLang="zh-CN"/>
                <a:t>, </a:t>
              </a:r>
              <a:r>
                <a:rPr lang="zh-CN" altLang="en-US">
                  <a:cs typeface="Times New Roman" panose="02020603050405020304" pitchFamily="18" charset="0"/>
                </a:rPr>
                <a:t>则</a:t>
              </a:r>
              <a:r>
                <a:rPr lang="zh-CN" altLang="en-US" sz="1100"/>
                <a:t> </a:t>
              </a:r>
              <a:endParaRPr lang="zh-CN" altLang="en-US" sz="2400" b="0"/>
            </a:p>
          </p:txBody>
        </p:sp>
      </p:grpSp>
      <p:graphicFrame>
        <p:nvGraphicFramePr>
          <p:cNvPr id="63520" name="Object 32"/>
          <p:cNvGraphicFramePr>
            <a:graphicFrameLocks noChangeAspect="1"/>
          </p:cNvGraphicFramePr>
          <p:nvPr/>
        </p:nvGraphicFramePr>
        <p:xfrm>
          <a:off x="2339975" y="5013325"/>
          <a:ext cx="6181725" cy="838200"/>
        </p:xfrm>
        <a:graphic>
          <a:graphicData uri="http://schemas.openxmlformats.org/presentationml/2006/ole">
            <mc:AlternateContent xmlns:mc="http://schemas.openxmlformats.org/markup-compatibility/2006">
              <mc:Choice xmlns:v="urn:schemas-microsoft-com:vml" Requires="v">
                <p:oleObj spid="_x0000_s63813" name="Equation" r:id="rId15" imgW="6184900" imgH="838200" progId="Equation.DSMT4">
                  <p:embed/>
                </p:oleObj>
              </mc:Choice>
              <mc:Fallback>
                <p:oleObj name="Equation" r:id="rId15" imgW="6184900" imgH="838200" progId="Equation.DSMT4">
                  <p:embed/>
                  <p:pic>
                    <p:nvPicPr>
                      <p:cNvPr id="0" name="Picture 9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39975" y="5013325"/>
                        <a:ext cx="61817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3525" name="Group 37"/>
          <p:cNvGrpSpPr>
            <a:grpSpLocks/>
          </p:cNvGrpSpPr>
          <p:nvPr/>
        </p:nvGrpSpPr>
        <p:grpSpPr bwMode="auto">
          <a:xfrm>
            <a:off x="611188" y="1268413"/>
            <a:ext cx="7383462" cy="544512"/>
            <a:chOff x="385" y="829"/>
            <a:chExt cx="4651" cy="343"/>
          </a:xfrm>
        </p:grpSpPr>
        <p:graphicFrame>
          <p:nvGraphicFramePr>
            <p:cNvPr id="63497" name="Object 9"/>
            <p:cNvGraphicFramePr>
              <a:graphicFrameLocks noChangeAspect="1"/>
            </p:cNvGraphicFramePr>
            <p:nvPr/>
          </p:nvGraphicFramePr>
          <p:xfrm>
            <a:off x="649" y="890"/>
            <a:ext cx="516" cy="246"/>
          </p:xfrm>
          <a:graphic>
            <a:graphicData uri="http://schemas.openxmlformats.org/presentationml/2006/ole">
              <mc:AlternateContent xmlns:mc="http://schemas.openxmlformats.org/markup-compatibility/2006">
                <mc:Choice xmlns:v="urn:schemas-microsoft-com:vml" Requires="v">
                  <p:oleObj spid="_x0000_s63814" name="Equation" r:id="rId17" imgW="825500" imgH="393700" progId="Equation.DSMT4">
                    <p:embed/>
                  </p:oleObj>
                </mc:Choice>
                <mc:Fallback>
                  <p:oleObj name="Equation" r:id="rId17" imgW="825500" imgH="393700" progId="Equation.DSMT4">
                    <p:embed/>
                    <p:pic>
                      <p:nvPicPr>
                        <p:cNvPr id="0" name="Picture 9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49" y="890"/>
                          <a:ext cx="51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6" name="Object 8"/>
            <p:cNvGraphicFramePr>
              <a:graphicFrameLocks noChangeAspect="1"/>
            </p:cNvGraphicFramePr>
            <p:nvPr/>
          </p:nvGraphicFramePr>
          <p:xfrm>
            <a:off x="3398" y="890"/>
            <a:ext cx="534" cy="270"/>
          </p:xfrm>
          <a:graphic>
            <a:graphicData uri="http://schemas.openxmlformats.org/presentationml/2006/ole">
              <mc:AlternateContent xmlns:mc="http://schemas.openxmlformats.org/markup-compatibility/2006">
                <mc:Choice xmlns:v="urn:schemas-microsoft-com:vml" Requires="v">
                  <p:oleObj spid="_x0000_s63815" name="Equation" r:id="rId19" imgW="850531" imgH="431613" progId="Equation.DSMT4">
                    <p:embed/>
                  </p:oleObj>
                </mc:Choice>
                <mc:Fallback>
                  <p:oleObj name="Equation" r:id="rId19" imgW="850531" imgH="431613" progId="Equation.DSMT4">
                    <p:embed/>
                    <p:pic>
                      <p:nvPicPr>
                        <p:cNvPr id="0" name="Picture 9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98" y="890"/>
                          <a:ext cx="53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499" name="Rectangle 11"/>
            <p:cNvSpPr>
              <a:spLocks noChangeArrowheads="1"/>
            </p:cNvSpPr>
            <p:nvPr/>
          </p:nvSpPr>
          <p:spPr bwMode="auto">
            <a:xfrm>
              <a:off x="1165" y="845"/>
              <a:ext cx="2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上一致收敛</a:t>
              </a:r>
              <a:r>
                <a:rPr lang="en-US" altLang="zh-CN"/>
                <a:t>, </a:t>
              </a:r>
              <a:r>
                <a:rPr lang="zh-CN" altLang="en-US">
                  <a:cs typeface="Times New Roman" panose="02020603050405020304" pitchFamily="18" charset="0"/>
                </a:rPr>
                <a:t>且每一项</a:t>
              </a:r>
              <a:endParaRPr lang="zh-CN" altLang="en-US" sz="2400" b="0"/>
            </a:p>
          </p:txBody>
        </p:sp>
        <p:sp>
          <p:nvSpPr>
            <p:cNvPr id="63500" name="Rectangle 12"/>
            <p:cNvSpPr>
              <a:spLocks noChangeArrowheads="1"/>
            </p:cNvSpPr>
            <p:nvPr/>
          </p:nvSpPr>
          <p:spPr bwMode="auto">
            <a:xfrm>
              <a:off x="3886" y="845"/>
              <a:ext cx="11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都连续</a:t>
              </a:r>
              <a:r>
                <a:rPr lang="en-US" altLang="zh-CN"/>
                <a:t>, </a:t>
              </a:r>
              <a:r>
                <a:rPr lang="zh-CN" altLang="en-US">
                  <a:cs typeface="Times New Roman" panose="02020603050405020304" pitchFamily="18" charset="0"/>
                </a:rPr>
                <a:t>则</a:t>
              </a:r>
              <a:r>
                <a:rPr lang="zh-CN" altLang="en-US" sz="1100"/>
                <a:t> </a:t>
              </a:r>
              <a:endParaRPr lang="zh-CN" altLang="en-US" sz="2400" b="0"/>
            </a:p>
          </p:txBody>
        </p:sp>
        <p:sp>
          <p:nvSpPr>
            <p:cNvPr id="63524" name="Rectangle 36"/>
            <p:cNvSpPr>
              <a:spLocks noChangeArrowheads="1"/>
            </p:cNvSpPr>
            <p:nvPr/>
          </p:nvSpPr>
          <p:spPr bwMode="auto">
            <a:xfrm>
              <a:off x="385" y="829"/>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r>
                <a:rPr lang="zh-CN" altLang="en-US" sz="1100"/>
                <a:t> </a:t>
              </a:r>
              <a:endParaRPr lang="zh-CN" altLang="en-US" sz="2400" b="0"/>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6085" name="Rectangle 5"/>
              <p:cNvSpPr>
                <a:spLocks noChangeArrowheads="1"/>
              </p:cNvSpPr>
              <p:nvPr/>
            </p:nvSpPr>
            <p:spPr bwMode="auto">
              <a:xfrm>
                <a:off x="179512" y="404664"/>
                <a:ext cx="8820472"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r>
                  <a:rPr lang="zh-CN" altLang="en-US" dirty="0" smtClean="0">
                    <a:solidFill>
                      <a:srgbClr val="FF0000"/>
                    </a:solidFill>
                    <a:cs typeface="Times New Roman" panose="02020603050405020304" pitchFamily="18" charset="0"/>
                  </a:rPr>
                  <a:t>定理</a:t>
                </a:r>
                <a:r>
                  <a:rPr lang="en-US" altLang="zh-CN" dirty="0">
                    <a:solidFill>
                      <a:srgbClr val="FF0000"/>
                    </a:solidFill>
                  </a:rPr>
                  <a:t>13.8   </a:t>
                </a:r>
                <a:r>
                  <a:rPr lang="en-US" altLang="zh-CN" dirty="0">
                    <a:solidFill>
                      <a:srgbClr val="0000FF"/>
                    </a:solidFill>
                  </a:rPr>
                  <a:t>( </a:t>
                </a:r>
                <a:r>
                  <a:rPr lang="zh-CN" altLang="en-US" dirty="0">
                    <a:solidFill>
                      <a:srgbClr val="0000FF"/>
                    </a:solidFill>
                    <a:cs typeface="Times New Roman" panose="02020603050405020304" pitchFamily="18" charset="0"/>
                  </a:rPr>
                  <a:t>极限交换定理 </a:t>
                </a:r>
                <a:r>
                  <a:rPr lang="en-US" altLang="zh-CN" dirty="0">
                    <a:solidFill>
                      <a:srgbClr val="0000FF"/>
                    </a:solidFill>
                  </a:rPr>
                  <a:t>)  </a:t>
                </a:r>
                <a:r>
                  <a:rPr lang="zh-CN" altLang="en-US" dirty="0" smtClean="0">
                    <a:cs typeface="Times New Roman" panose="02020603050405020304" pitchFamily="18" charset="0"/>
                  </a:rPr>
                  <a:t>设</a:t>
                </a:r>
                <a14:m>
                  <m:oMath xmlns:m="http://schemas.openxmlformats.org/officeDocument/2006/math">
                    <m:r>
                      <a:rPr lang="en-US" altLang="zh-CN" b="1" i="1" smtClean="0">
                        <a:latin typeface="Cambria Math" panose="02040503050406030204" pitchFamily="18" charset="0"/>
                        <a:cs typeface="Times New Roman" panose="02020603050405020304" pitchFamily="18" charset="0"/>
                      </a:rPr>
                      <m:t>𝒇</m:t>
                    </m:r>
                    <m:r>
                      <a:rPr lang="en-US" altLang="zh-CN" b="1" i="1" smtClean="0">
                        <a:latin typeface="Cambria Math" panose="02040503050406030204" pitchFamily="18" charset="0"/>
                        <a:cs typeface="Times New Roman" panose="02020603050405020304" pitchFamily="18" charset="0"/>
                      </a:rPr>
                      <m:t>(</m:t>
                    </m:r>
                    <m:r>
                      <a:rPr lang="en-US" altLang="zh-CN" b="1" i="1" smtClean="0">
                        <a:latin typeface="Cambria Math" panose="02040503050406030204" pitchFamily="18" charset="0"/>
                        <a:cs typeface="Times New Roman" panose="02020603050405020304" pitchFamily="18" charset="0"/>
                      </a:rPr>
                      <m:t>𝒙</m:t>
                    </m:r>
                    <m:r>
                      <a:rPr lang="en-US" altLang="zh-CN" b="1" i="1" smtClean="0">
                        <a:latin typeface="Cambria Math" panose="02040503050406030204" pitchFamily="18" charset="0"/>
                        <a:cs typeface="Times New Roman" panose="02020603050405020304" pitchFamily="18" charset="0"/>
                      </a:rPr>
                      <m:t>)</m:t>
                    </m:r>
                  </m:oMath>
                </a14:m>
                <a:r>
                  <a:rPr lang="zh-CN" altLang="en-US" sz="2400" i="0" dirty="0" smtClean="0">
                    <a:latin typeface="+mj-lt"/>
                  </a:rPr>
                  <a:t>是函数列</a:t>
                </a:r>
                <a14:m>
                  <m:oMath xmlns:m="http://schemas.openxmlformats.org/officeDocument/2006/math">
                    <m:r>
                      <a:rPr lang="en-US" altLang="zh-CN" sz="2400" b="1" i="1" smtClean="0">
                        <a:latin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𝒏</m:t>
                        </m:r>
                      </m:sub>
                    </m:sSub>
                    <m:d>
                      <m:dPr>
                        <m:ctrlPr>
                          <a:rPr lang="en-US" altLang="zh-CN" sz="2400"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oMath>
                </a14:m>
                <a:r>
                  <a:rPr lang="zh-CN" altLang="en-US" sz="2400" dirty="0" smtClean="0"/>
                  <a:t>在</a:t>
                </a:r>
                <a:endParaRPr lang="zh-CN" altLang="en-US" sz="2400" dirty="0"/>
              </a:p>
            </p:txBody>
          </p:sp>
        </mc:Choice>
        <mc:Fallback>
          <p:sp>
            <p:nvSpPr>
              <p:cNvPr id="46085" name="Rectangle 5"/>
              <p:cNvSpPr>
                <a:spLocks noRot="1" noChangeAspect="1" noMove="1" noResize="1" noEditPoints="1" noAdjustHandles="1" noChangeArrowheads="1" noChangeShapeType="1" noTextEdit="1"/>
              </p:cNvSpPr>
              <p:nvPr/>
            </p:nvSpPr>
            <p:spPr bwMode="auto">
              <a:xfrm>
                <a:off x="179512" y="404664"/>
                <a:ext cx="8820472" cy="523220"/>
              </a:xfrm>
              <a:prstGeom prst="rect">
                <a:avLst/>
              </a:prstGeom>
              <a:blipFill rotWithShape="0">
                <a:blip r:embed="rId3"/>
                <a:stretch>
                  <a:fillRect l="-1382" t="-15116" b="-325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grpSp>
        <p:nvGrpSpPr>
          <p:cNvPr id="46122" name="Group 42"/>
          <p:cNvGrpSpPr>
            <a:grpSpLocks/>
          </p:cNvGrpSpPr>
          <p:nvPr/>
        </p:nvGrpSpPr>
        <p:grpSpPr bwMode="auto">
          <a:xfrm>
            <a:off x="683568" y="980728"/>
            <a:ext cx="7129463" cy="523875"/>
            <a:chOff x="511" y="845"/>
            <a:chExt cx="4491" cy="330"/>
          </a:xfrm>
        </p:grpSpPr>
        <p:graphicFrame>
          <p:nvGraphicFramePr>
            <p:cNvPr id="46089" name="Object 9"/>
            <p:cNvGraphicFramePr>
              <a:graphicFrameLocks noChangeAspect="1"/>
            </p:cNvGraphicFramePr>
            <p:nvPr/>
          </p:nvGraphicFramePr>
          <p:xfrm>
            <a:off x="511" y="890"/>
            <a:ext cx="1386" cy="270"/>
          </p:xfrm>
          <a:graphic>
            <a:graphicData uri="http://schemas.openxmlformats.org/presentationml/2006/ole">
              <mc:AlternateContent xmlns:mc="http://schemas.openxmlformats.org/markup-compatibility/2006">
                <mc:Choice xmlns:v="urn:schemas-microsoft-com:vml" Requires="v">
                  <p:oleObj spid="_x0000_s46420" name="Equation" r:id="rId4" imgW="2197100" imgH="431800" progId="Equation.DSMT4">
                    <p:embed/>
                  </p:oleObj>
                </mc:Choice>
                <mc:Fallback>
                  <p:oleObj name="Equation" r:id="rId4" imgW="2197100" imgH="431800" progId="Equation.DSMT4">
                    <p:embed/>
                    <p:pic>
                      <p:nvPicPr>
                        <p:cNvPr id="0" name="Picture 10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 y="890"/>
                          <a:ext cx="138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1" name="Rectangle 11"/>
            <p:cNvSpPr>
              <a:spLocks noChangeArrowheads="1"/>
            </p:cNvSpPr>
            <p:nvPr/>
          </p:nvSpPr>
          <p:spPr bwMode="auto">
            <a:xfrm>
              <a:off x="1872" y="845"/>
              <a:ext cx="173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dirty="0">
                  <a:cs typeface="Times New Roman" panose="02020603050405020304" pitchFamily="18" charset="0"/>
                </a:rPr>
                <a:t>上</a:t>
              </a:r>
              <a:r>
                <a:rPr lang="zh-CN" altLang="en-US" dirty="0" smtClean="0">
                  <a:cs typeface="Times New Roman" panose="02020603050405020304" pitchFamily="18" charset="0"/>
                </a:rPr>
                <a:t>一致极限函数，</a:t>
              </a:r>
              <a:endParaRPr lang="zh-CN" altLang="en-US" sz="2400" b="0" dirty="0"/>
            </a:p>
          </p:txBody>
        </p:sp>
        <p:sp>
          <p:nvSpPr>
            <p:cNvPr id="46092" name="Rectangle 12"/>
            <p:cNvSpPr>
              <a:spLocks noChangeArrowheads="1"/>
            </p:cNvSpPr>
            <p:nvPr/>
          </p:nvSpPr>
          <p:spPr bwMode="auto">
            <a:xfrm>
              <a:off x="3681" y="845"/>
              <a:ext cx="1321"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lnSpc>
                  <a:spcPct val="90000"/>
                </a:lnSpc>
              </a:pPr>
              <a:r>
                <a:rPr lang="zh-CN" altLang="en-US" dirty="0" smtClean="0">
                  <a:cs typeface="Times New Roman" panose="02020603050405020304" pitchFamily="18" charset="0"/>
                </a:rPr>
                <a:t>且</a:t>
              </a:r>
              <a:r>
                <a:rPr lang="zh-CN" altLang="en-US" dirty="0">
                  <a:cs typeface="Times New Roman" panose="02020603050405020304" pitchFamily="18" charset="0"/>
                </a:rPr>
                <a:t>对每个 </a:t>
              </a:r>
              <a:r>
                <a:rPr lang="en-US" altLang="zh-CN" i="1" dirty="0"/>
                <a:t>n</a:t>
              </a:r>
              <a:r>
                <a:rPr lang="en-US" altLang="zh-CN" dirty="0"/>
                <a:t>, </a:t>
              </a:r>
              <a:endParaRPr lang="en-US" altLang="zh-CN" sz="2400" b="0" dirty="0"/>
            </a:p>
          </p:txBody>
        </p:sp>
      </p:grpSp>
      <p:grpSp>
        <p:nvGrpSpPr>
          <p:cNvPr id="46123" name="Group 43"/>
          <p:cNvGrpSpPr>
            <a:grpSpLocks/>
          </p:cNvGrpSpPr>
          <p:nvPr/>
        </p:nvGrpSpPr>
        <p:grpSpPr bwMode="auto">
          <a:xfrm>
            <a:off x="683568" y="1628800"/>
            <a:ext cx="7512049" cy="619125"/>
            <a:chOff x="419" y="1308"/>
            <a:chExt cx="4732" cy="390"/>
          </a:xfrm>
        </p:grpSpPr>
        <p:graphicFrame>
          <p:nvGraphicFramePr>
            <p:cNvPr id="46096" name="Object 16"/>
            <p:cNvGraphicFramePr>
              <a:graphicFrameLocks noChangeAspect="1"/>
            </p:cNvGraphicFramePr>
            <p:nvPr>
              <p:extLst>
                <p:ext uri="{D42A27DB-BD31-4B8C-83A1-F6EECF244321}">
                  <p14:modId xmlns:p14="http://schemas.microsoft.com/office/powerpoint/2010/main" val="1490900411"/>
                </p:ext>
              </p:extLst>
            </p:nvPr>
          </p:nvGraphicFramePr>
          <p:xfrm>
            <a:off x="419" y="1308"/>
            <a:ext cx="1418" cy="378"/>
          </p:xfrm>
          <a:graphic>
            <a:graphicData uri="http://schemas.openxmlformats.org/presentationml/2006/ole">
              <mc:AlternateContent xmlns:mc="http://schemas.openxmlformats.org/markup-compatibility/2006">
                <mc:Choice xmlns:v="urn:schemas-microsoft-com:vml" Requires="v">
                  <p:oleObj spid="_x0000_s46421" name="Equation" r:id="rId6" imgW="2247900" imgH="596900" progId="Equation.DSMT4">
                    <p:embed/>
                  </p:oleObj>
                </mc:Choice>
                <mc:Fallback>
                  <p:oleObj name="Equation" r:id="rId6" imgW="2247900" imgH="596900" progId="Equation.DSMT4">
                    <p:embed/>
                    <p:pic>
                      <p:nvPicPr>
                        <p:cNvPr id="0" name="Picture 1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 y="1308"/>
                          <a:ext cx="1418"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5" name="Object 15"/>
            <p:cNvGraphicFramePr>
              <a:graphicFrameLocks noChangeAspect="1"/>
            </p:cNvGraphicFramePr>
            <p:nvPr/>
          </p:nvGraphicFramePr>
          <p:xfrm>
            <a:off x="1849" y="1308"/>
            <a:ext cx="1022" cy="354"/>
          </p:xfrm>
          <a:graphic>
            <a:graphicData uri="http://schemas.openxmlformats.org/presentationml/2006/ole">
              <mc:AlternateContent xmlns:mc="http://schemas.openxmlformats.org/markup-compatibility/2006">
                <mc:Choice xmlns:v="urn:schemas-microsoft-com:vml" Requires="v">
                  <p:oleObj spid="_x0000_s46422" name="Equation" r:id="rId8" imgW="1625600" imgH="558800" progId="Equation.DSMT4">
                    <p:embed/>
                  </p:oleObj>
                </mc:Choice>
                <mc:Fallback>
                  <p:oleObj name="Equation" r:id="rId8" imgW="1625600" imgH="558800" progId="Equation.DSMT4">
                    <p:embed/>
                    <p:pic>
                      <p:nvPicPr>
                        <p:cNvPr id="0" name="Picture 1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9" y="1308"/>
                          <a:ext cx="1022"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4" name="Object 14"/>
            <p:cNvGraphicFramePr>
              <a:graphicFrameLocks noChangeAspect="1"/>
            </p:cNvGraphicFramePr>
            <p:nvPr>
              <p:extLst>
                <p:ext uri="{D42A27DB-BD31-4B8C-83A1-F6EECF244321}">
                  <p14:modId xmlns:p14="http://schemas.microsoft.com/office/powerpoint/2010/main" val="1395552407"/>
                </p:ext>
              </p:extLst>
            </p:nvPr>
          </p:nvGraphicFramePr>
          <p:xfrm>
            <a:off x="2823" y="1308"/>
            <a:ext cx="2328" cy="390"/>
          </p:xfrm>
          <a:graphic>
            <a:graphicData uri="http://schemas.openxmlformats.org/presentationml/2006/ole">
              <mc:AlternateContent xmlns:mc="http://schemas.openxmlformats.org/markup-compatibility/2006">
                <mc:Choice xmlns:v="urn:schemas-microsoft-com:vml" Requires="v">
                  <p:oleObj spid="_x0000_s46423" name="Equation" r:id="rId10" imgW="3695400" imgH="622080" progId="Equation.DSMT4">
                    <p:embed/>
                  </p:oleObj>
                </mc:Choice>
                <mc:Fallback>
                  <p:oleObj name="Equation" r:id="rId10" imgW="3695400" imgH="622080" progId="Equation.DSMT4">
                    <p:embed/>
                    <p:pic>
                      <p:nvPicPr>
                        <p:cNvPr id="0" name="Picture 111"/>
                        <p:cNvPicPr>
                          <a:picLocks noChangeAspect="1" noChangeArrowheads="1"/>
                        </p:cNvPicPr>
                        <p:nvPr/>
                      </p:nvPicPr>
                      <p:blipFill>
                        <a:blip r:embed="rId11"/>
                        <a:srcRect/>
                        <a:stretch>
                          <a:fillRect/>
                        </a:stretch>
                      </p:blipFill>
                      <p:spPr bwMode="auto">
                        <a:xfrm>
                          <a:off x="2823" y="1308"/>
                          <a:ext cx="2328" cy="3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46102" name="Object 22"/>
          <p:cNvGraphicFramePr>
            <a:graphicFrameLocks noChangeAspect="1"/>
          </p:cNvGraphicFramePr>
          <p:nvPr>
            <p:extLst>
              <p:ext uri="{D42A27DB-BD31-4B8C-83A1-F6EECF244321}">
                <p14:modId xmlns:p14="http://schemas.microsoft.com/office/powerpoint/2010/main" val="2469447552"/>
              </p:ext>
            </p:extLst>
          </p:nvPr>
        </p:nvGraphicFramePr>
        <p:xfrm>
          <a:off x="1835696" y="2276872"/>
          <a:ext cx="6705600" cy="600075"/>
        </p:xfrm>
        <a:graphic>
          <a:graphicData uri="http://schemas.openxmlformats.org/presentationml/2006/ole">
            <mc:AlternateContent xmlns:mc="http://schemas.openxmlformats.org/markup-compatibility/2006">
              <mc:Choice xmlns:v="urn:schemas-microsoft-com:vml" Requires="v">
                <p:oleObj spid="_x0000_s46424" name="Equation" r:id="rId12" imgW="6705600" imgH="596900" progId="Equation.DSMT4">
                  <p:embed/>
                </p:oleObj>
              </mc:Choice>
              <mc:Fallback>
                <p:oleObj name="Equation" r:id="rId12" imgW="6705600" imgH="596900" progId="Equation.DSMT4">
                  <p:embed/>
                  <p:pic>
                    <p:nvPicPr>
                      <p:cNvPr id="0" name="Picture 1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5696" y="2276872"/>
                        <a:ext cx="6705600"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6124" name="Group 44"/>
          <p:cNvGrpSpPr>
            <a:grpSpLocks/>
          </p:cNvGrpSpPr>
          <p:nvPr/>
        </p:nvGrpSpPr>
        <p:grpSpPr bwMode="auto">
          <a:xfrm>
            <a:off x="539552" y="4221088"/>
            <a:ext cx="7937500" cy="519113"/>
            <a:chOff x="431" y="2196"/>
            <a:chExt cx="5000" cy="327"/>
          </a:xfrm>
        </p:grpSpPr>
        <p:graphicFrame>
          <p:nvGraphicFramePr>
            <p:cNvPr id="46106" name="Object 26"/>
            <p:cNvGraphicFramePr>
              <a:graphicFrameLocks noChangeAspect="1"/>
            </p:cNvGraphicFramePr>
            <p:nvPr/>
          </p:nvGraphicFramePr>
          <p:xfrm>
            <a:off x="1247" y="2243"/>
            <a:ext cx="390" cy="270"/>
          </p:xfrm>
          <a:graphic>
            <a:graphicData uri="http://schemas.openxmlformats.org/presentationml/2006/ole">
              <mc:AlternateContent xmlns:mc="http://schemas.openxmlformats.org/markup-compatibility/2006">
                <mc:Choice xmlns:v="urn:schemas-microsoft-com:vml" Requires="v">
                  <p:oleObj spid="_x0000_s46425" name="Equation" r:id="rId14" imgW="622030" imgH="431613" progId="Equation.DSMT4">
                    <p:embed/>
                  </p:oleObj>
                </mc:Choice>
                <mc:Fallback>
                  <p:oleObj name="Equation" r:id="rId14" imgW="622030" imgH="431613" progId="Equation.DSMT4">
                    <p:embed/>
                    <p:pic>
                      <p:nvPicPr>
                        <p:cNvPr id="0" name="Picture 1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47" y="2243"/>
                          <a:ext cx="39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105" name="Object 25"/>
            <p:cNvGraphicFramePr>
              <a:graphicFrameLocks noChangeAspect="1"/>
            </p:cNvGraphicFramePr>
            <p:nvPr/>
          </p:nvGraphicFramePr>
          <p:xfrm>
            <a:off x="3560" y="2270"/>
            <a:ext cx="480" cy="198"/>
          </p:xfrm>
          <a:graphic>
            <a:graphicData uri="http://schemas.openxmlformats.org/presentationml/2006/ole">
              <mc:AlternateContent xmlns:mc="http://schemas.openxmlformats.org/markup-compatibility/2006">
                <mc:Choice xmlns:v="urn:schemas-microsoft-com:vml" Requires="v">
                  <p:oleObj spid="_x0000_s46426" name="Equation" r:id="rId16" imgW="761669" imgH="317362" progId="Equation.DSMT4">
                    <p:embed/>
                  </p:oleObj>
                </mc:Choice>
                <mc:Fallback>
                  <p:oleObj name="Equation" r:id="rId16" imgW="761669" imgH="317362" progId="Equation.DSMT4">
                    <p:embed/>
                    <p:pic>
                      <p:nvPicPr>
                        <p:cNvPr id="0" name="Picture 1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60" y="2270"/>
                          <a:ext cx="480"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104" name="Object 24"/>
            <p:cNvGraphicFramePr>
              <a:graphicFrameLocks noChangeAspect="1"/>
            </p:cNvGraphicFramePr>
            <p:nvPr/>
          </p:nvGraphicFramePr>
          <p:xfrm>
            <a:off x="4649" y="2241"/>
            <a:ext cx="408" cy="270"/>
          </p:xfrm>
          <a:graphic>
            <a:graphicData uri="http://schemas.openxmlformats.org/presentationml/2006/ole">
              <mc:AlternateContent xmlns:mc="http://schemas.openxmlformats.org/markup-compatibility/2006">
                <mc:Choice xmlns:v="urn:schemas-microsoft-com:vml" Requires="v">
                  <p:oleObj spid="_x0000_s46427" name="Equation" r:id="rId18" imgW="647700" imgH="431800" progId="Equation.DSMT4">
                    <p:embed/>
                  </p:oleObj>
                </mc:Choice>
                <mc:Fallback>
                  <p:oleObj name="Equation" r:id="rId18" imgW="647700" imgH="431800" progId="Equation.DSMT4">
                    <p:embed/>
                    <p:pic>
                      <p:nvPicPr>
                        <p:cNvPr id="0" name="Picture 1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49" y="2241"/>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07" name="Rectangle 27"/>
            <p:cNvSpPr>
              <a:spLocks noChangeArrowheads="1"/>
            </p:cNvSpPr>
            <p:nvPr/>
          </p:nvSpPr>
          <p:spPr bwMode="auto">
            <a:xfrm>
              <a:off x="431" y="2196"/>
              <a:ext cx="10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solidFill>
                    <a:srgbClr val="0000FF"/>
                  </a:solidFill>
                  <a:cs typeface="Times New Roman" panose="02020603050405020304" pitchFamily="18" charset="0"/>
                </a:rPr>
                <a:t>证</a:t>
              </a:r>
              <a:r>
                <a:rPr lang="zh-CN" altLang="en-US"/>
                <a:t> </a:t>
              </a:r>
              <a:r>
                <a:rPr lang="zh-CN" altLang="en-US">
                  <a:cs typeface="Times New Roman" panose="02020603050405020304" pitchFamily="18" charset="0"/>
                </a:rPr>
                <a:t>先证</a:t>
              </a:r>
              <a:endParaRPr lang="zh-CN" altLang="en-US" sz="2400" b="0"/>
            </a:p>
          </p:txBody>
        </p:sp>
        <p:sp>
          <p:nvSpPr>
            <p:cNvPr id="46108" name="Rectangle 28"/>
            <p:cNvSpPr>
              <a:spLocks noChangeArrowheads="1"/>
            </p:cNvSpPr>
            <p:nvPr/>
          </p:nvSpPr>
          <p:spPr bwMode="auto">
            <a:xfrm>
              <a:off x="1578" y="2196"/>
              <a:ext cx="20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dirty="0">
                  <a:cs typeface="Times New Roman" panose="02020603050405020304" pitchFamily="18" charset="0"/>
                </a:rPr>
                <a:t>是收敛数列</a:t>
              </a:r>
              <a:r>
                <a:rPr lang="en-US" altLang="zh-CN" dirty="0"/>
                <a:t>. </a:t>
              </a:r>
              <a:r>
                <a:rPr lang="zh-CN" altLang="en-US" dirty="0">
                  <a:cs typeface="Times New Roman" panose="02020603050405020304" pitchFamily="18" charset="0"/>
                </a:rPr>
                <a:t>对任意 </a:t>
              </a:r>
              <a:endParaRPr lang="zh-CN" altLang="en-US" sz="2400" b="0" dirty="0"/>
            </a:p>
          </p:txBody>
        </p:sp>
        <p:sp>
          <p:nvSpPr>
            <p:cNvPr id="46109" name="Rectangle 29"/>
            <p:cNvSpPr>
              <a:spLocks noChangeArrowheads="1"/>
            </p:cNvSpPr>
            <p:nvPr/>
          </p:nvSpPr>
          <p:spPr bwMode="auto">
            <a:xfrm>
              <a:off x="4016" y="2196"/>
              <a:ext cx="7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a:t>, </a:t>
              </a:r>
              <a:r>
                <a:rPr lang="zh-CN" altLang="en-US">
                  <a:cs typeface="Times New Roman" panose="02020603050405020304" pitchFamily="18" charset="0"/>
                </a:rPr>
                <a:t>由于 </a:t>
              </a:r>
              <a:endParaRPr lang="zh-CN" altLang="en-US" sz="2400" b="0"/>
            </a:p>
          </p:txBody>
        </p:sp>
        <p:sp>
          <p:nvSpPr>
            <p:cNvPr id="46110" name="Rectangle 30"/>
            <p:cNvSpPr>
              <a:spLocks noChangeArrowheads="1"/>
            </p:cNvSpPr>
            <p:nvPr/>
          </p:nvSpPr>
          <p:spPr bwMode="auto">
            <a:xfrm>
              <a:off x="5012" y="2196"/>
              <a:ext cx="4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a:cs typeface="Times New Roman" panose="02020603050405020304" pitchFamily="18" charset="0"/>
                </a:rPr>
                <a:t>一 </a:t>
              </a:r>
              <a:r>
                <a:rPr lang="zh-CN" altLang="en-US" sz="1100"/>
                <a:t> </a:t>
              </a:r>
              <a:endParaRPr lang="zh-CN" altLang="en-US" sz="2400" b="0"/>
            </a:p>
          </p:txBody>
        </p:sp>
      </p:grpSp>
      <p:sp>
        <p:nvSpPr>
          <p:cNvPr id="46112" name="Rectangle 32"/>
          <p:cNvSpPr>
            <a:spLocks noChangeArrowheads="1"/>
          </p:cNvSpPr>
          <p:nvPr/>
        </p:nvSpPr>
        <p:spPr bwMode="auto">
          <a:xfrm>
            <a:off x="539552" y="4797152"/>
            <a:ext cx="81486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dirty="0"/>
              <a:t>致收敛</a:t>
            </a:r>
            <a:r>
              <a:rPr lang="en-US" altLang="zh-CN" dirty="0"/>
              <a:t>,  </a:t>
            </a:r>
            <a:r>
              <a:rPr lang="zh-CN" altLang="en-US" dirty="0"/>
              <a:t>故存在正整数 </a:t>
            </a:r>
            <a:r>
              <a:rPr lang="en-US" altLang="zh-CN" i="1" dirty="0"/>
              <a:t>N</a:t>
            </a:r>
            <a:r>
              <a:rPr lang="en-US" altLang="zh-CN" dirty="0"/>
              <a:t>,  </a:t>
            </a:r>
            <a:r>
              <a:rPr lang="zh-CN" altLang="en-US" dirty="0"/>
              <a:t>当 </a:t>
            </a:r>
            <a:r>
              <a:rPr lang="en-US" altLang="zh-CN" i="1" dirty="0"/>
              <a:t>n</a:t>
            </a:r>
            <a:r>
              <a:rPr lang="en-US" altLang="zh-CN" dirty="0">
                <a:sym typeface="Math1" pitchFamily="2" charset="2"/>
              </a:rPr>
              <a:t>&gt;</a:t>
            </a:r>
            <a:r>
              <a:rPr lang="en-US" altLang="zh-CN" i="1" dirty="0"/>
              <a:t>N </a:t>
            </a:r>
            <a:r>
              <a:rPr lang="zh-CN" altLang="en-US" dirty="0">
                <a:sym typeface="Math1" pitchFamily="2" charset="2"/>
              </a:rPr>
              <a:t>及任意正整数 </a:t>
            </a:r>
            <a:r>
              <a:rPr lang="en-US" altLang="zh-CN" i="1" dirty="0">
                <a:sym typeface="Math1" pitchFamily="2" charset="2"/>
              </a:rPr>
              <a:t>p</a:t>
            </a:r>
            <a:r>
              <a:rPr lang="en-US" altLang="zh-CN" dirty="0">
                <a:sym typeface="Math1" pitchFamily="2" charset="2"/>
              </a:rPr>
              <a:t>,  </a:t>
            </a:r>
          </a:p>
        </p:txBody>
      </p:sp>
      <p:grpSp>
        <p:nvGrpSpPr>
          <p:cNvPr id="46125" name="Group 45"/>
          <p:cNvGrpSpPr>
            <a:grpSpLocks/>
          </p:cNvGrpSpPr>
          <p:nvPr/>
        </p:nvGrpSpPr>
        <p:grpSpPr bwMode="auto">
          <a:xfrm>
            <a:off x="683568" y="5373216"/>
            <a:ext cx="4697412" cy="533400"/>
            <a:chOff x="431" y="3003"/>
            <a:chExt cx="2959" cy="336"/>
          </a:xfrm>
        </p:grpSpPr>
        <p:sp>
          <p:nvSpPr>
            <p:cNvPr id="46114" name="Rectangle 34"/>
            <p:cNvSpPr>
              <a:spLocks noChangeArrowheads="1"/>
            </p:cNvSpPr>
            <p:nvPr/>
          </p:nvSpPr>
          <p:spPr bwMode="auto">
            <a:xfrm>
              <a:off x="431" y="3003"/>
              <a:ext cx="95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cs typeface="Times New Roman" panose="02020603050405020304" pitchFamily="18" charset="0"/>
                </a:rPr>
                <a:t>对一切</a:t>
              </a:r>
              <a:endParaRPr lang="zh-CN" altLang="en-US" sz="2400" b="0"/>
            </a:p>
          </p:txBody>
        </p:sp>
        <p:graphicFrame>
          <p:nvGraphicFramePr>
            <p:cNvPr id="46113" name="Object 33"/>
            <p:cNvGraphicFramePr>
              <a:graphicFrameLocks noChangeAspect="1"/>
            </p:cNvGraphicFramePr>
            <p:nvPr/>
          </p:nvGraphicFramePr>
          <p:xfrm>
            <a:off x="1214" y="3057"/>
            <a:ext cx="1746" cy="270"/>
          </p:xfrm>
          <a:graphic>
            <a:graphicData uri="http://schemas.openxmlformats.org/presentationml/2006/ole">
              <mc:AlternateContent xmlns:mc="http://schemas.openxmlformats.org/markup-compatibility/2006">
                <mc:Choice xmlns:v="urn:schemas-microsoft-com:vml" Requires="v">
                  <p:oleObj spid="_x0000_s46428" name="Equation" r:id="rId20" imgW="2768600" imgH="431800" progId="Equation.DSMT4">
                    <p:embed/>
                  </p:oleObj>
                </mc:Choice>
                <mc:Fallback>
                  <p:oleObj name="Equation" r:id="rId20" imgW="2768600" imgH="431800" progId="Equation.DSMT4">
                    <p:embed/>
                    <p:pic>
                      <p:nvPicPr>
                        <p:cNvPr id="0" name="Picture 1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14" y="3057"/>
                          <a:ext cx="174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115" name="Rectangle 35"/>
            <p:cNvSpPr>
              <a:spLocks noChangeArrowheads="1"/>
            </p:cNvSpPr>
            <p:nvPr/>
          </p:nvSpPr>
          <p:spPr bwMode="auto">
            <a:xfrm>
              <a:off x="2915" y="3012"/>
              <a:ext cx="4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en-US" altLang="zh-CN"/>
                <a:t> </a:t>
              </a:r>
              <a:r>
                <a:rPr lang="zh-CN" altLang="en-US">
                  <a:cs typeface="Times New Roman" panose="02020603050405020304" pitchFamily="18" charset="0"/>
                </a:rPr>
                <a:t>有 </a:t>
              </a:r>
              <a:r>
                <a:rPr lang="zh-CN" altLang="en-US" sz="1100"/>
                <a:t> </a:t>
              </a:r>
              <a:endParaRPr lang="zh-CN" altLang="en-US" sz="2400" b="0"/>
            </a:p>
          </p:txBody>
        </p:sp>
      </p:grpSp>
      <p:graphicFrame>
        <p:nvGraphicFramePr>
          <p:cNvPr id="46117" name="Object 37"/>
          <p:cNvGraphicFramePr>
            <a:graphicFrameLocks noChangeAspect="1"/>
          </p:cNvGraphicFramePr>
          <p:nvPr>
            <p:extLst>
              <p:ext uri="{D42A27DB-BD31-4B8C-83A1-F6EECF244321}">
                <p14:modId xmlns:p14="http://schemas.microsoft.com/office/powerpoint/2010/main" val="183426645"/>
              </p:ext>
            </p:extLst>
          </p:nvPr>
        </p:nvGraphicFramePr>
        <p:xfrm>
          <a:off x="2339752" y="6093296"/>
          <a:ext cx="3086100" cy="485775"/>
        </p:xfrm>
        <a:graphic>
          <a:graphicData uri="http://schemas.openxmlformats.org/presentationml/2006/ole">
            <mc:AlternateContent xmlns:mc="http://schemas.openxmlformats.org/markup-compatibility/2006">
              <mc:Choice xmlns:v="urn:schemas-microsoft-com:vml" Requires="v">
                <p:oleObj spid="_x0000_s46429" name="Equation" r:id="rId22" imgW="3086100" imgH="482600" progId="Equation.DSMT4">
                  <p:embed/>
                </p:oleObj>
              </mc:Choice>
              <mc:Fallback>
                <p:oleObj name="Equation" r:id="rId22" imgW="3086100" imgH="482600" progId="Equation.DSMT4">
                  <p:embed/>
                  <p:pic>
                    <p:nvPicPr>
                      <p:cNvPr id="0" name="Picture 11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9752" y="6093296"/>
                        <a:ext cx="30861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26" name="Rectangle 5"/>
              <p:cNvSpPr>
                <a:spLocks noChangeArrowheads="1"/>
              </p:cNvSpPr>
              <p:nvPr/>
            </p:nvSpPr>
            <p:spPr bwMode="auto">
              <a:xfrm>
                <a:off x="179512" y="2996952"/>
                <a:ext cx="8964488" cy="461665"/>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r>
                  <a:rPr lang="zh-CN" altLang="en-US" sz="2400" dirty="0" smtClean="0">
                    <a:solidFill>
                      <a:srgbClr val="FF0000"/>
                    </a:solidFill>
                    <a:cs typeface="Times New Roman" panose="02020603050405020304" pitchFamily="18" charset="0"/>
                  </a:rPr>
                  <a:t>定理</a:t>
                </a:r>
                <a:r>
                  <a:rPr lang="en-US" altLang="zh-CN" sz="2400" dirty="0" smtClean="0">
                    <a:solidFill>
                      <a:srgbClr val="FF0000"/>
                    </a:solidFill>
                  </a:rPr>
                  <a:t>13.8</a:t>
                </a:r>
                <a:r>
                  <a:rPr lang="en-US" altLang="zh-CN" sz="2400" i="1" dirty="0" smtClean="0">
                    <a:solidFill>
                      <a:srgbClr val="FF0000"/>
                    </a:solidFill>
                    <a:latin typeface="Cambria Math" panose="02040503050406030204" pitchFamily="18" charset="0"/>
                    <a:ea typeface="Cambria Math" panose="02040503050406030204" pitchFamily="18" charset="0"/>
                  </a:rPr>
                  <a:t>’</a:t>
                </a:r>
                <a:r>
                  <a:rPr lang="en-US" altLang="zh-CN" sz="2400" dirty="0" smtClean="0">
                    <a:solidFill>
                      <a:srgbClr val="FF0000"/>
                    </a:solidFill>
                  </a:rPr>
                  <a:t>   </a:t>
                </a:r>
                <a:r>
                  <a:rPr lang="zh-CN" altLang="en-US" sz="2400" dirty="0" smtClean="0">
                    <a:cs typeface="Times New Roman" panose="02020603050405020304" pitchFamily="18" charset="0"/>
                  </a:rPr>
                  <a:t>设</a:t>
                </a:r>
                <a14:m>
                  <m:oMath xmlns:m="http://schemas.openxmlformats.org/officeDocument/2006/math">
                    <m:sSub>
                      <m:sSubPr>
                        <m:ctrlPr>
                          <a:rPr lang="en-US" altLang="zh-CN" sz="2400" b="1" i="1" smtClean="0">
                            <a:latin typeface="Cambria Math" panose="02040503050406030204" pitchFamily="18" charset="0"/>
                            <a:cs typeface="Times New Roman" panose="02020603050405020304" pitchFamily="18" charset="0"/>
                          </a:rPr>
                        </m:ctrlPr>
                      </m:sSubPr>
                      <m:e>
                        <m:r>
                          <a:rPr lang="en-US" altLang="zh-CN" sz="2400" b="1" i="1" smtClean="0">
                            <a:latin typeface="Cambria Math" panose="02040503050406030204" pitchFamily="18" charset="0"/>
                            <a:cs typeface="Times New Roman" panose="02020603050405020304" pitchFamily="18" charset="0"/>
                          </a:rPr>
                          <m:t>𝒙</m:t>
                        </m:r>
                      </m:e>
                      <m:sub>
                        <m:r>
                          <a:rPr lang="en-US" altLang="zh-CN" sz="2400" b="1" i="1" smtClean="0">
                            <a:latin typeface="Cambria Math" panose="02040503050406030204" pitchFamily="18" charset="0"/>
                            <a:cs typeface="Times New Roman" panose="02020603050405020304" pitchFamily="18" charset="0"/>
                          </a:rPr>
                          <m:t>𝟎</m:t>
                        </m:r>
                      </m:sub>
                    </m:sSub>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𝒂</m:t>
                    </m:r>
                    <m:r>
                      <a:rPr lang="en-US" altLang="zh-CN" sz="2400" b="1" i="1" smtClean="0">
                        <a:latin typeface="Cambria Math" panose="02040503050406030204" pitchFamily="18" charset="0"/>
                        <a:cs typeface="Times New Roman" panose="02020603050405020304" pitchFamily="18" charset="0"/>
                      </a:rPr>
                      <m:t>,</m:t>
                    </m:r>
                    <m:r>
                      <a:rPr lang="en-US" altLang="zh-CN" sz="2400" b="1" i="1" smtClean="0">
                        <a:latin typeface="Cambria Math" panose="02040503050406030204" pitchFamily="18" charset="0"/>
                        <a:cs typeface="Times New Roman" panose="02020603050405020304" pitchFamily="18" charset="0"/>
                      </a:rPr>
                      <m:t>𝒃</m:t>
                    </m:r>
                    <m:r>
                      <a:rPr lang="en-US" altLang="zh-CN" sz="2400" b="1" i="1" smtClean="0">
                        <a:latin typeface="Cambria Math" panose="02040503050406030204" pitchFamily="18" charset="0"/>
                        <a:cs typeface="Times New Roman" panose="02020603050405020304" pitchFamily="18" charset="0"/>
                      </a:rPr>
                      <m:t>)</m:t>
                    </m:r>
                  </m:oMath>
                </a14:m>
                <a:r>
                  <a:rPr lang="zh-CN" altLang="en-US" sz="2400" i="0" dirty="0" smtClean="0">
                    <a:latin typeface="+mj-lt"/>
                    <a:cs typeface="Times New Roman" panose="02020603050405020304" pitchFamily="18" charset="0"/>
                  </a:rPr>
                  <a:t>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1" i="1" smtClean="0">
                            <a:latin typeface="Cambria Math" panose="02040503050406030204" pitchFamily="18" charset="0"/>
                          </a:rPr>
                          <m:t>𝒇</m:t>
                        </m:r>
                      </m:e>
                      <m:sub>
                        <m:r>
                          <a:rPr lang="en-US" altLang="zh-CN" sz="2400" b="1" i="1" smtClean="0">
                            <a:latin typeface="Cambria Math" panose="02040503050406030204" pitchFamily="18" charset="0"/>
                          </a:rPr>
                          <m:t>𝒏</m:t>
                        </m:r>
                      </m:sub>
                    </m:sSub>
                    <m:d>
                      <m:dPr>
                        <m:ctrlPr>
                          <a:rPr lang="en-US" altLang="zh-CN" sz="2400" i="1" smtClean="0">
                            <a:latin typeface="Cambria Math" panose="02040503050406030204" pitchFamily="18" charset="0"/>
                          </a:rPr>
                        </m:ctrlPr>
                      </m:dPr>
                      <m:e>
                        <m:r>
                          <a:rPr lang="en-US" altLang="zh-CN" sz="2400" b="1" i="1" smtClean="0">
                            <a:latin typeface="Cambria Math" panose="02040503050406030204" pitchFamily="18" charset="0"/>
                          </a:rPr>
                          <m:t>𝒙</m:t>
                        </m:r>
                      </m:e>
                    </m:d>
                  </m:oMath>
                </a14:m>
                <a:r>
                  <a:rPr lang="zh-CN" altLang="en-US" sz="2400" dirty="0" smtClean="0"/>
                  <a:t>的连续点，</a:t>
                </a:r>
                <a:r>
                  <a:rPr lang="zh-CN" altLang="en-US" sz="2400" dirty="0"/>
                  <a:t>在</a:t>
                </a:r>
                <a:r>
                  <a:rPr lang="zh-CN" altLang="en-US" sz="2400" dirty="0"/>
                  <a:t>区间</a:t>
                </a:r>
                <a14:m>
                  <m:oMath xmlns:m="http://schemas.openxmlformats.org/officeDocument/2006/math">
                    <m:r>
                      <a:rPr lang="en-US" altLang="zh-CN" sz="2400" b="1" i="0" smtClean="0">
                        <a:latin typeface="Cambria Math" panose="02040503050406030204" pitchFamily="18" charset="0"/>
                      </a:rPr>
                      <m:t>(</m:t>
                    </m:r>
                    <m:r>
                      <a:rPr lang="en-US" altLang="zh-CN" sz="2400" b="1" i="1" smtClean="0">
                        <a:latin typeface="Cambria Math" panose="02040503050406030204" pitchFamily="18" charset="0"/>
                      </a:rPr>
                      <m:t>𝒂</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𝒃</m:t>
                    </m:r>
                    <m:r>
                      <a:rPr lang="en-US" altLang="zh-CN" sz="2400" b="1" i="0" smtClean="0">
                        <a:latin typeface="Cambria Math" panose="02040503050406030204" pitchFamily="18" charset="0"/>
                      </a:rPr>
                      <m:t>)</m:t>
                    </m:r>
                  </m:oMath>
                </a14:m>
                <a:r>
                  <a:rPr lang="zh-CN" altLang="en-US" sz="2400" dirty="0" smtClean="0"/>
                  <a:t>上</a:t>
                </a:r>
                <a:endParaRPr lang="zh-CN" altLang="en-US" sz="2400" dirty="0"/>
              </a:p>
            </p:txBody>
          </p:sp>
        </mc:Choice>
        <mc:Fallback>
          <p:sp>
            <p:nvSpPr>
              <p:cNvPr id="26" name="Rectangle 5"/>
              <p:cNvSpPr>
                <a:spLocks noRot="1" noChangeAspect="1" noMove="1" noResize="1" noEditPoints="1" noAdjustHandles="1" noChangeArrowheads="1" noChangeShapeType="1" noTextEdit="1"/>
              </p:cNvSpPr>
              <p:nvPr/>
            </p:nvSpPr>
            <p:spPr bwMode="auto">
              <a:xfrm>
                <a:off x="179512" y="2996952"/>
                <a:ext cx="8964488" cy="461665"/>
              </a:xfrm>
              <a:prstGeom prst="rect">
                <a:avLst/>
              </a:prstGeom>
              <a:blipFill rotWithShape="0">
                <a:blip r:embed="rId24"/>
                <a:stretch>
                  <a:fillRect l="-1020" t="-14667" b="-3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Rectangle 5"/>
              <p:cNvSpPr>
                <a:spLocks noChangeArrowheads="1"/>
              </p:cNvSpPr>
              <p:nvPr/>
            </p:nvSpPr>
            <p:spPr bwMode="auto">
              <a:xfrm>
                <a:off x="179512" y="3501008"/>
                <a:ext cx="8820472" cy="494879"/>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square">
                <a:spAutoFit/>
              </a:bodyPr>
              <a:lstStyle/>
              <a:p>
                <a:pPr algn="l"/>
                <a14:m>
                  <m:oMath xmlns:m="http://schemas.openxmlformats.org/officeDocument/2006/math">
                    <m:sSub>
                      <m:sSubPr>
                        <m:ctrlPr>
                          <a:rPr lang="en-US" altLang="zh-CN" sz="2400" b="1" i="1" smtClean="0">
                            <a:latin typeface="Cambria Math" panose="02040503050406030204" pitchFamily="18" charset="0"/>
                            <a:ea typeface="Cambria Math" panose="02040503050406030204" pitchFamily="18" charset="0"/>
                          </a:rPr>
                        </m:ctrlPr>
                      </m:sSubPr>
                      <m:e>
                        <m:r>
                          <a:rPr lang="en-US" altLang="zh-CN" sz="2400" b="1" i="1" smtClean="0">
                            <a:latin typeface="Cambria Math" panose="02040503050406030204" pitchFamily="18" charset="0"/>
                            <a:ea typeface="Cambria Math" panose="02040503050406030204" pitchFamily="18" charset="0"/>
                          </a:rPr>
                          <m:t>𝒇</m:t>
                        </m:r>
                      </m:e>
                      <m:sub>
                        <m:r>
                          <a:rPr lang="en-US" altLang="zh-CN" sz="2400" b="1" i="1" smtClean="0">
                            <a:latin typeface="Cambria Math" panose="02040503050406030204" pitchFamily="18" charset="0"/>
                            <a:ea typeface="Cambria Math" panose="02040503050406030204" pitchFamily="18" charset="0"/>
                          </a:rPr>
                          <m:t>𝒏</m:t>
                        </m:r>
                      </m:sub>
                    </m:sSub>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𝒙</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𝒇</m:t>
                    </m:r>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ea typeface="Cambria Math" panose="02040503050406030204" pitchFamily="18" charset="0"/>
                      </a:rPr>
                      <m:t>𝒙</m:t>
                    </m:r>
                    <m:r>
                      <a:rPr lang="en-US" altLang="zh-CN" sz="2400" b="1" i="1" smtClean="0">
                        <a:latin typeface="Cambria Math" panose="02040503050406030204" pitchFamily="18" charset="0"/>
                        <a:ea typeface="Cambria Math" panose="02040503050406030204" pitchFamily="18" charset="0"/>
                      </a:rPr>
                      <m:t>),</m:t>
                    </m:r>
                  </m:oMath>
                </a14:m>
                <a:r>
                  <a:rPr lang="zh-CN" altLang="en-US" sz="2400" dirty="0" smtClean="0"/>
                  <a:t> </a:t>
                </a:r>
                <a:r>
                  <a:rPr lang="zh-CN" altLang="en-US" sz="2400" dirty="0" smtClean="0"/>
                  <a:t>则</a:t>
                </a:r>
                <a14:m>
                  <m:oMath xmlns:m="http://schemas.openxmlformats.org/officeDocument/2006/math">
                    <m:func>
                      <m:funcPr>
                        <m:ctrlPr>
                          <a:rPr lang="en-US" altLang="zh-CN" sz="2400" i="1" dirty="0" smtClean="0">
                            <a:latin typeface="Cambria Math" panose="02040503050406030204" pitchFamily="18" charset="0"/>
                          </a:rPr>
                        </m:ctrlPr>
                      </m:funcPr>
                      <m:fName>
                        <m:limLow>
                          <m:limLowPr>
                            <m:ctrlPr>
                              <a:rPr lang="en-US" altLang="zh-CN" sz="2400" i="1" dirty="0" smtClean="0">
                                <a:latin typeface="Cambria Math" panose="02040503050406030204" pitchFamily="18" charset="0"/>
                              </a:rPr>
                            </m:ctrlPr>
                          </m:limLowPr>
                          <m:e>
                            <m:r>
                              <m:rPr>
                                <m:sty m:val="p"/>
                              </m:rPr>
                              <a:rPr lang="en-US" altLang="zh-CN" sz="2400" i="0" dirty="0" smtClean="0">
                                <a:latin typeface="Cambria Math" panose="02040503050406030204" pitchFamily="18" charset="0"/>
                              </a:rPr>
                              <m:t>lim</m:t>
                            </m:r>
                          </m:e>
                          <m:lim>
                            <m:r>
                              <a:rPr lang="en-US" altLang="zh-CN" sz="2400" i="1" dirty="0" smtClean="0">
                                <a:latin typeface="Cambria Math" panose="02040503050406030204" pitchFamily="18" charset="0"/>
                              </a:rPr>
                              <m:t>𝑛</m:t>
                            </m:r>
                            <m:r>
                              <a:rPr lang="en-US" altLang="zh-CN" sz="2400" i="1" dirty="0" smtClean="0">
                                <a:latin typeface="Cambria Math" panose="02040503050406030204" pitchFamily="18" charset="0"/>
                              </a:rPr>
                              <m:t>→∞</m:t>
                            </m:r>
                          </m:lim>
                        </m:limLow>
                      </m:fName>
                      <m:e>
                        <m:sSub>
                          <m:sSubPr>
                            <m:ctrlPr>
                              <a:rPr lang="en-US" altLang="zh-CN" sz="2400" b="1" i="1" dirty="0" smtClean="0">
                                <a:latin typeface="Cambria Math" panose="02040503050406030204" pitchFamily="18" charset="0"/>
                              </a:rPr>
                            </m:ctrlPr>
                          </m:sSubPr>
                          <m:e>
                            <m:r>
                              <a:rPr lang="en-US" altLang="zh-CN" sz="2400" b="1" i="1" dirty="0" smtClean="0">
                                <a:latin typeface="Cambria Math" panose="02040503050406030204" pitchFamily="18" charset="0"/>
                              </a:rPr>
                              <m:t>𝒇</m:t>
                            </m:r>
                          </m:e>
                          <m:sub>
                            <m:r>
                              <a:rPr lang="en-US" altLang="zh-CN" sz="2400" b="1" i="1" dirty="0" smtClean="0">
                                <a:latin typeface="Cambria Math" panose="02040503050406030204" pitchFamily="18" charset="0"/>
                              </a:rPr>
                              <m:t>𝒏</m:t>
                            </m:r>
                          </m:sub>
                        </m:sSub>
                        <m:r>
                          <a:rPr lang="en-US" altLang="zh-CN" sz="2400" b="1" i="1" dirty="0" smtClean="0">
                            <a:latin typeface="Cambria Math" panose="02040503050406030204" pitchFamily="18" charset="0"/>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panose="02040503050406030204" pitchFamily="18" charset="0"/>
                              </a:rPr>
                              <m:t>𝒙</m:t>
                            </m:r>
                          </m:e>
                          <m:sub>
                            <m:r>
                              <a:rPr lang="en-US" altLang="zh-CN" sz="2400" b="1" i="1" dirty="0" smtClean="0">
                                <a:latin typeface="Cambria Math" panose="02040503050406030204" pitchFamily="18" charset="0"/>
                              </a:rPr>
                              <m:t>𝟎</m:t>
                            </m:r>
                          </m:sub>
                        </m:sSub>
                        <m:r>
                          <a:rPr lang="en-US" altLang="zh-CN" sz="2400" b="1" i="1" dirty="0" smtClean="0">
                            <a:latin typeface="Cambria Math" panose="02040503050406030204" pitchFamily="18" charset="0"/>
                          </a:rPr>
                          <m:t>)</m:t>
                        </m:r>
                      </m:e>
                    </m:func>
                    <m:r>
                      <a:rPr lang="en-US" altLang="zh-CN" sz="2400" i="1" dirty="0" smtClean="0">
                        <a:latin typeface="Cambria Math" panose="02040503050406030204" pitchFamily="18" charset="0"/>
                      </a:rPr>
                      <m:t>⁡</m:t>
                    </m:r>
                  </m:oMath>
                </a14:m>
                <a:r>
                  <a:rPr lang="zh-CN" altLang="en-US" sz="2400" i="0" dirty="0" smtClean="0">
                    <a:latin typeface="+mj-lt"/>
                  </a:rPr>
                  <a:t>和</a:t>
                </a:r>
                <a14:m>
                  <m:oMath xmlns:m="http://schemas.openxmlformats.org/officeDocument/2006/math">
                    <m:r>
                      <a:rPr lang="en-US" altLang="zh-CN" sz="2400" i="1" dirty="0" smtClean="0">
                        <a:latin typeface="Cambria Math" panose="02040503050406030204" pitchFamily="18" charset="0"/>
                      </a:rPr>
                      <m:t> </m:t>
                    </m:r>
                    <m:func>
                      <m:funcPr>
                        <m:ctrlPr>
                          <a:rPr lang="en-US" altLang="zh-CN" sz="2400" i="1" dirty="0" smtClean="0">
                            <a:latin typeface="Cambria Math" panose="02040503050406030204" pitchFamily="18" charset="0"/>
                          </a:rPr>
                        </m:ctrlPr>
                      </m:funcPr>
                      <m:fName>
                        <m:limLow>
                          <m:limLowPr>
                            <m:ctrlPr>
                              <a:rPr lang="en-US" altLang="zh-CN" sz="2400" i="1" dirty="0" smtClean="0">
                                <a:latin typeface="Cambria Math" panose="02040503050406030204" pitchFamily="18" charset="0"/>
                              </a:rPr>
                            </m:ctrlPr>
                          </m:limLowPr>
                          <m:e>
                            <m:r>
                              <m:rPr>
                                <m:sty m:val="p"/>
                              </m:rPr>
                              <a:rPr lang="en-US" altLang="zh-CN" sz="2400" i="0" dirty="0" smtClean="0">
                                <a:latin typeface="Cambria Math" panose="02040503050406030204" pitchFamily="18" charset="0"/>
                              </a:rPr>
                              <m:t>lim</m:t>
                            </m:r>
                          </m:e>
                          <m:lim>
                            <m:r>
                              <a:rPr lang="en-US" altLang="zh-CN" sz="2400" b="1" i="1" dirty="0" smtClean="0">
                                <a:latin typeface="Cambria Math" panose="02040503050406030204" pitchFamily="18" charset="0"/>
                              </a:rPr>
                              <m:t>𝒙</m:t>
                            </m:r>
                            <m:r>
                              <a:rPr lang="en-US" altLang="zh-CN" sz="2400" b="1" i="1" dirty="0" smtClean="0">
                                <a:latin typeface="Cambria Math" panose="02040503050406030204" pitchFamily="18" charset="0"/>
                              </a:rPr>
                              <m:t>→</m:t>
                            </m:r>
                            <m:sSub>
                              <m:sSubPr>
                                <m:ctrlPr>
                                  <a:rPr lang="en-US" altLang="zh-CN" sz="2400" b="1" i="1" dirty="0" smtClean="0">
                                    <a:latin typeface="Cambria Math" panose="02040503050406030204" pitchFamily="18" charset="0"/>
                                  </a:rPr>
                                </m:ctrlPr>
                              </m:sSubPr>
                              <m:e>
                                <m:r>
                                  <a:rPr lang="en-US" altLang="zh-CN" sz="2400" b="1" i="1" dirty="0" smtClean="0">
                                    <a:latin typeface="Cambria Math" panose="02040503050406030204" pitchFamily="18" charset="0"/>
                                  </a:rPr>
                                  <m:t>𝒙</m:t>
                                </m:r>
                              </m:e>
                              <m:sub>
                                <m:r>
                                  <a:rPr lang="en-US" altLang="zh-CN" sz="2400" b="1" i="1" dirty="0" smtClean="0">
                                    <a:latin typeface="Cambria Math" panose="02040503050406030204" pitchFamily="18" charset="0"/>
                                  </a:rPr>
                                  <m:t>𝟎</m:t>
                                </m:r>
                              </m:sub>
                            </m:sSub>
                          </m:lim>
                        </m:limLow>
                      </m:fName>
                      <m:e>
                        <m:r>
                          <a:rPr lang="en-US" altLang="zh-CN" sz="2400" b="1" i="1" dirty="0" smtClean="0">
                            <a:latin typeface="Cambria Math" panose="02040503050406030204" pitchFamily="18" charset="0"/>
                          </a:rPr>
                          <m:t>𝒇</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𝒙</m:t>
                        </m:r>
                        <m:r>
                          <a:rPr lang="en-US" altLang="zh-CN" sz="2400" b="1" i="1" dirty="0" smtClean="0">
                            <a:latin typeface="Cambria Math" panose="02040503050406030204" pitchFamily="18" charset="0"/>
                          </a:rPr>
                          <m:t>)</m:t>
                        </m:r>
                      </m:e>
                    </m:func>
                  </m:oMath>
                </a14:m>
                <a:r>
                  <a:rPr lang="zh-CN" altLang="en-US" sz="2400" b="1" dirty="0" smtClean="0">
                    <a:latin typeface="Cambria Math" panose="02040503050406030204" pitchFamily="18" charset="0"/>
                  </a:rPr>
                  <a:t>都存在且相等</a:t>
                </a:r>
                <a:r>
                  <a:rPr lang="en-US" altLang="zh-CN" sz="2400" b="1" dirty="0" smtClean="0">
                    <a:latin typeface="Cambria Math" panose="02040503050406030204" pitchFamily="18" charset="0"/>
                  </a:rPr>
                  <a:t>.</a:t>
                </a:r>
                <a:endParaRPr lang="zh-CN" altLang="en-US" sz="2400" dirty="0"/>
              </a:p>
            </p:txBody>
          </p:sp>
        </mc:Choice>
        <mc:Fallback>
          <p:sp>
            <p:nvSpPr>
              <p:cNvPr id="27" name="Rectangle 5"/>
              <p:cNvSpPr>
                <a:spLocks noRot="1" noChangeAspect="1" noMove="1" noResize="1" noEditPoints="1" noAdjustHandles="1" noChangeArrowheads="1" noChangeShapeType="1" noTextEdit="1"/>
              </p:cNvSpPr>
              <p:nvPr/>
            </p:nvSpPr>
            <p:spPr bwMode="auto">
              <a:xfrm>
                <a:off x="179512" y="3501008"/>
                <a:ext cx="8820472" cy="494879"/>
              </a:xfrm>
              <a:prstGeom prst="rect">
                <a:avLst/>
              </a:prstGeom>
              <a:blipFill rotWithShape="0">
                <a:blip r:embed="rId25"/>
                <a:stretch>
                  <a:fillRect l="-553" t="-13580" b="-2098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585788" y="620713"/>
            <a:ext cx="81200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定理 </a:t>
            </a:r>
            <a:r>
              <a:rPr lang="en-US" altLang="zh-CN"/>
              <a:t>13.13 </a:t>
            </a:r>
            <a:r>
              <a:rPr lang="zh-CN" altLang="en-US"/>
              <a:t>和 </a:t>
            </a:r>
            <a:r>
              <a:rPr lang="en-US" altLang="zh-CN"/>
              <a:t>13.14 </a:t>
            </a:r>
            <a:r>
              <a:rPr lang="zh-CN" altLang="en-US"/>
              <a:t>指出</a:t>
            </a:r>
            <a:r>
              <a:rPr lang="en-US" altLang="zh-CN"/>
              <a:t>,  </a:t>
            </a:r>
            <a:r>
              <a:rPr lang="zh-CN" altLang="en-US"/>
              <a:t>在一致收敛条件下</a:t>
            </a:r>
            <a:r>
              <a:rPr lang="en-US" altLang="zh-CN"/>
              <a:t>,  </a:t>
            </a:r>
            <a:r>
              <a:rPr lang="zh-CN" altLang="en-US"/>
              <a:t>逐项 </a:t>
            </a:r>
          </a:p>
        </p:txBody>
      </p:sp>
      <p:sp>
        <p:nvSpPr>
          <p:cNvPr id="64517" name="Rectangle 5"/>
          <p:cNvSpPr>
            <a:spLocks noChangeArrowheads="1"/>
          </p:cNvSpPr>
          <p:nvPr/>
        </p:nvSpPr>
        <p:spPr bwMode="auto">
          <a:xfrm>
            <a:off x="596900" y="1268413"/>
            <a:ext cx="7148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求积或求导后求和等于求和后再求积或求导</a:t>
            </a:r>
            <a:r>
              <a:rPr lang="en-US" altLang="zh-CN"/>
              <a:t>. </a:t>
            </a:r>
          </a:p>
        </p:txBody>
      </p:sp>
      <p:sp>
        <p:nvSpPr>
          <p:cNvPr id="64518" name="Rectangle 6"/>
          <p:cNvSpPr>
            <a:spLocks noChangeArrowheads="1"/>
          </p:cNvSpPr>
          <p:nvPr/>
        </p:nvSpPr>
        <p:spPr bwMode="auto">
          <a:xfrm>
            <a:off x="614363" y="1916113"/>
            <a:ext cx="804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rPr>
              <a:t>注</a:t>
            </a:r>
            <a:r>
              <a:rPr lang="zh-CN" altLang="en-US"/>
              <a:t>   本节六个定理的意义不只是检验函数列或函数 </a:t>
            </a:r>
          </a:p>
        </p:txBody>
      </p:sp>
      <p:sp>
        <p:nvSpPr>
          <p:cNvPr id="64519" name="Rectangle 7"/>
          <p:cNvSpPr>
            <a:spLocks noChangeArrowheads="1"/>
          </p:cNvSpPr>
          <p:nvPr/>
        </p:nvSpPr>
        <p:spPr bwMode="auto">
          <a:xfrm>
            <a:off x="611188" y="2622550"/>
            <a:ext cx="8018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项级数是否满足关系式</a:t>
            </a:r>
            <a:r>
              <a:rPr lang="en-US" altLang="zh-CN"/>
              <a:t>(2)~(4), (6)~(8), </a:t>
            </a:r>
            <a:r>
              <a:rPr lang="zh-CN" altLang="en-US"/>
              <a:t>更重要的是 </a:t>
            </a:r>
          </a:p>
        </p:txBody>
      </p:sp>
      <p:sp>
        <p:nvSpPr>
          <p:cNvPr id="64520" name="Rectangle 8"/>
          <p:cNvSpPr>
            <a:spLocks noChangeArrowheads="1"/>
          </p:cNvSpPr>
          <p:nvPr/>
        </p:nvSpPr>
        <p:spPr bwMode="auto">
          <a:xfrm>
            <a:off x="611188" y="3284538"/>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根据定理的条件</a:t>
            </a:r>
            <a:r>
              <a:rPr lang="en-US" altLang="zh-CN"/>
              <a:t>, </a:t>
            </a:r>
            <a:r>
              <a:rPr lang="zh-CN" altLang="en-US"/>
              <a:t>即使没有求出极限函数或和函数</a:t>
            </a:r>
            <a:r>
              <a:rPr lang="en-US" altLang="zh-CN"/>
              <a:t>, </a:t>
            </a:r>
          </a:p>
        </p:txBody>
      </p:sp>
      <p:sp>
        <p:nvSpPr>
          <p:cNvPr id="64521" name="Rectangle 9"/>
          <p:cNvSpPr>
            <a:spLocks noChangeArrowheads="1"/>
          </p:cNvSpPr>
          <p:nvPr/>
        </p:nvSpPr>
        <p:spPr bwMode="auto">
          <a:xfrm>
            <a:off x="609600" y="3989388"/>
            <a:ext cx="8096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也能由函数列或函数项级数本身获得极限函数或和 </a:t>
            </a:r>
          </a:p>
        </p:txBody>
      </p:sp>
      <p:sp>
        <p:nvSpPr>
          <p:cNvPr id="64522" name="Rectangle 10"/>
          <p:cNvSpPr>
            <a:spLocks noChangeArrowheads="1"/>
          </p:cNvSpPr>
          <p:nvPr/>
        </p:nvSpPr>
        <p:spPr bwMode="auto">
          <a:xfrm>
            <a:off x="585788" y="4710113"/>
            <a:ext cx="2762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函数的解析性质</a:t>
            </a:r>
            <a:r>
              <a:rPr lang="en-US" altLang="zh-CN"/>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542" name="Group 6"/>
          <p:cNvGrpSpPr>
            <a:grpSpLocks/>
          </p:cNvGrpSpPr>
          <p:nvPr/>
        </p:nvGrpSpPr>
        <p:grpSpPr bwMode="auto">
          <a:xfrm>
            <a:off x="647700" y="549275"/>
            <a:ext cx="6300788" cy="847725"/>
            <a:chOff x="321" y="2987"/>
            <a:chExt cx="3969" cy="534"/>
          </a:xfrm>
        </p:grpSpPr>
        <p:sp>
          <p:nvSpPr>
            <p:cNvPr id="65541" name="Rectangle 5"/>
            <p:cNvSpPr>
              <a:spLocks noChangeArrowheads="1"/>
            </p:cNvSpPr>
            <p:nvPr/>
          </p:nvSpPr>
          <p:spPr bwMode="auto">
            <a:xfrm>
              <a:off x="321" y="3113"/>
              <a:ext cx="7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rPr>
                <a:t>例</a:t>
              </a:r>
              <a:r>
                <a:rPr lang="en-US" altLang="zh-CN">
                  <a:solidFill>
                    <a:srgbClr val="0000FF"/>
                  </a:solidFill>
                </a:rPr>
                <a:t>3</a:t>
              </a:r>
              <a:r>
                <a:rPr lang="en-US" altLang="zh-CN"/>
                <a:t> </a:t>
              </a:r>
              <a:r>
                <a:rPr lang="zh-CN" altLang="en-US"/>
                <a:t>设 </a:t>
              </a:r>
              <a:endParaRPr lang="zh-CN" altLang="en-US" sz="2400" b="0"/>
            </a:p>
          </p:txBody>
        </p:sp>
        <p:graphicFrame>
          <p:nvGraphicFramePr>
            <p:cNvPr id="65540" name="Object 4"/>
            <p:cNvGraphicFramePr>
              <a:graphicFrameLocks noChangeAspect="1"/>
            </p:cNvGraphicFramePr>
            <p:nvPr/>
          </p:nvGraphicFramePr>
          <p:xfrm>
            <a:off x="1020" y="2987"/>
            <a:ext cx="3270" cy="534"/>
          </p:xfrm>
          <a:graphic>
            <a:graphicData uri="http://schemas.openxmlformats.org/presentationml/2006/ole">
              <mc:AlternateContent xmlns:mc="http://schemas.openxmlformats.org/markup-compatibility/2006">
                <mc:Choice xmlns:v="urn:schemas-microsoft-com:vml" Requires="v">
                  <p:oleObj spid="_x0000_s65788" name="Equation" r:id="rId3" imgW="5194300" imgH="850900" progId="Equation.DSMT4">
                    <p:embed/>
                  </p:oleObj>
                </mc:Choice>
                <mc:Fallback>
                  <p:oleObj name="Equation" r:id="rId3" imgW="5194300" imgH="850900" progId="Equation.DSMT4">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2987"/>
                          <a:ext cx="3270"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5548" name="Group 12"/>
          <p:cNvGrpSpPr>
            <a:grpSpLocks/>
          </p:cNvGrpSpPr>
          <p:nvPr/>
        </p:nvGrpSpPr>
        <p:grpSpPr bwMode="auto">
          <a:xfrm>
            <a:off x="606425" y="1520825"/>
            <a:ext cx="7937500" cy="539750"/>
            <a:chOff x="295" y="3103"/>
            <a:chExt cx="5000" cy="340"/>
          </a:xfrm>
        </p:grpSpPr>
        <p:graphicFrame>
          <p:nvGraphicFramePr>
            <p:cNvPr id="65544" name="Object 8"/>
            <p:cNvGraphicFramePr>
              <a:graphicFrameLocks noChangeAspect="1"/>
            </p:cNvGraphicFramePr>
            <p:nvPr/>
          </p:nvGraphicFramePr>
          <p:xfrm>
            <a:off x="1946" y="3113"/>
            <a:ext cx="798" cy="330"/>
          </p:xfrm>
          <a:graphic>
            <a:graphicData uri="http://schemas.openxmlformats.org/presentationml/2006/ole">
              <mc:AlternateContent xmlns:mc="http://schemas.openxmlformats.org/markup-compatibility/2006">
                <mc:Choice xmlns:v="urn:schemas-microsoft-com:vml" Requires="v">
                  <p:oleObj spid="_x0000_s65789" name="Equation" r:id="rId5" imgW="1269449" imgH="520474" progId="Equation.DSMT4">
                    <p:embed/>
                  </p:oleObj>
                </mc:Choice>
                <mc:Fallback>
                  <p:oleObj name="Equation" r:id="rId5" imgW="1269449" imgH="520474" progId="Equation.DSMT4">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6" y="3113"/>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3" name="Object 7"/>
            <p:cNvGraphicFramePr>
              <a:graphicFrameLocks noChangeAspect="1"/>
            </p:cNvGraphicFramePr>
            <p:nvPr/>
          </p:nvGraphicFramePr>
          <p:xfrm>
            <a:off x="3016" y="3184"/>
            <a:ext cx="528" cy="246"/>
          </p:xfrm>
          <a:graphic>
            <a:graphicData uri="http://schemas.openxmlformats.org/presentationml/2006/ole">
              <mc:AlternateContent xmlns:mc="http://schemas.openxmlformats.org/markup-compatibility/2006">
                <mc:Choice xmlns:v="urn:schemas-microsoft-com:vml" Requires="v">
                  <p:oleObj spid="_x0000_s65790" name="Equation" r:id="rId7" imgW="837836" imgH="393529" progId="Equation.DSMT4">
                    <p:embed/>
                  </p:oleObj>
                </mc:Choice>
                <mc:Fallback>
                  <p:oleObj name="Equation" r:id="rId7" imgW="837836" imgH="393529" progId="Equation.DSMT4">
                    <p:embed/>
                    <p:pic>
                      <p:nvPicPr>
                        <p:cNvPr id="0" name="Picture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6" y="3184"/>
                          <a:ext cx="5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5" name="Rectangle 9"/>
            <p:cNvSpPr>
              <a:spLocks noChangeArrowheads="1"/>
            </p:cNvSpPr>
            <p:nvPr/>
          </p:nvSpPr>
          <p:spPr bwMode="auto">
            <a:xfrm>
              <a:off x="295" y="3103"/>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证明函数项级数</a:t>
              </a:r>
              <a:endParaRPr lang="zh-CN" altLang="en-US" sz="2400" b="0"/>
            </a:p>
          </p:txBody>
        </p:sp>
        <p:sp>
          <p:nvSpPr>
            <p:cNvPr id="65546" name="Rectangle 10"/>
            <p:cNvSpPr>
              <a:spLocks noChangeArrowheads="1"/>
            </p:cNvSpPr>
            <p:nvPr/>
          </p:nvSpPr>
          <p:spPr bwMode="auto">
            <a:xfrm>
              <a:off x="2720"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65547" name="Rectangle 11"/>
            <p:cNvSpPr>
              <a:spLocks noChangeArrowheads="1"/>
            </p:cNvSpPr>
            <p:nvPr/>
          </p:nvSpPr>
          <p:spPr bwMode="auto">
            <a:xfrm>
              <a:off x="3470" y="3113"/>
              <a:ext cx="18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上一致收敛</a:t>
              </a:r>
              <a:r>
                <a:rPr lang="en-US" altLang="zh-CN"/>
                <a:t>, </a:t>
              </a:r>
              <a:r>
                <a:rPr lang="zh-CN" altLang="en-US">
                  <a:cs typeface="Times New Roman" panose="02020603050405020304" pitchFamily="18" charset="0"/>
                </a:rPr>
                <a:t>并讨</a:t>
              </a:r>
              <a:r>
                <a:rPr lang="zh-CN" altLang="en-US" sz="1100"/>
                <a:t> </a:t>
              </a:r>
              <a:endParaRPr lang="zh-CN" altLang="en-US" sz="2400" b="0"/>
            </a:p>
          </p:txBody>
        </p:sp>
      </p:grpSp>
      <p:grpSp>
        <p:nvGrpSpPr>
          <p:cNvPr id="65552" name="Group 16"/>
          <p:cNvGrpSpPr>
            <a:grpSpLocks/>
          </p:cNvGrpSpPr>
          <p:nvPr/>
        </p:nvGrpSpPr>
        <p:grpSpPr bwMode="auto">
          <a:xfrm>
            <a:off x="633413" y="2276475"/>
            <a:ext cx="7559675" cy="519113"/>
            <a:chOff x="295" y="3113"/>
            <a:chExt cx="4762" cy="327"/>
          </a:xfrm>
        </p:grpSpPr>
        <p:sp>
          <p:nvSpPr>
            <p:cNvPr id="65550" name="Rectangle 14"/>
            <p:cNvSpPr>
              <a:spLocks noChangeArrowheads="1"/>
            </p:cNvSpPr>
            <p:nvPr/>
          </p:nvSpPr>
          <p:spPr bwMode="auto">
            <a:xfrm>
              <a:off x="295" y="3113"/>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论和函数在</a:t>
              </a:r>
              <a:endParaRPr lang="zh-CN" altLang="en-US" sz="2400" b="0"/>
            </a:p>
          </p:txBody>
        </p:sp>
        <p:graphicFrame>
          <p:nvGraphicFramePr>
            <p:cNvPr id="65549" name="Object 13"/>
            <p:cNvGraphicFramePr>
              <a:graphicFrameLocks noChangeAspect="1"/>
            </p:cNvGraphicFramePr>
            <p:nvPr/>
          </p:nvGraphicFramePr>
          <p:xfrm>
            <a:off x="1490" y="3184"/>
            <a:ext cx="528" cy="246"/>
          </p:xfrm>
          <a:graphic>
            <a:graphicData uri="http://schemas.openxmlformats.org/presentationml/2006/ole">
              <mc:AlternateContent xmlns:mc="http://schemas.openxmlformats.org/markup-compatibility/2006">
                <mc:Choice xmlns:v="urn:schemas-microsoft-com:vml" Requires="v">
                  <p:oleObj spid="_x0000_s65791" name="Equation" r:id="rId9" imgW="837836" imgH="393529" progId="Equation.DSMT4">
                    <p:embed/>
                  </p:oleObj>
                </mc:Choice>
                <mc:Fallback>
                  <p:oleObj name="Equation" r:id="rId9" imgW="837836" imgH="393529" progId="Equation.DSMT4">
                    <p:embed/>
                    <p:pic>
                      <p:nvPicPr>
                        <p:cNvPr id="0" name="Picture 7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0" y="3184"/>
                          <a:ext cx="5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1" name="Rectangle 15"/>
            <p:cNvSpPr>
              <a:spLocks noChangeArrowheads="1"/>
            </p:cNvSpPr>
            <p:nvPr/>
          </p:nvSpPr>
          <p:spPr bwMode="auto">
            <a:xfrm>
              <a:off x="1938" y="3113"/>
              <a:ext cx="31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上的连续性、可积性与可微性</a:t>
              </a:r>
              <a:r>
                <a:rPr lang="en-US" altLang="zh-CN"/>
                <a:t>.</a:t>
              </a:r>
              <a:r>
                <a:rPr lang="en-US" altLang="zh-CN" sz="1100"/>
                <a:t> </a:t>
              </a:r>
              <a:endParaRPr lang="en-US" altLang="zh-CN" sz="2400" b="0"/>
            </a:p>
          </p:txBody>
        </p:sp>
      </p:grpSp>
      <p:grpSp>
        <p:nvGrpSpPr>
          <p:cNvPr id="65558" name="Group 22"/>
          <p:cNvGrpSpPr>
            <a:grpSpLocks/>
          </p:cNvGrpSpPr>
          <p:nvPr/>
        </p:nvGrpSpPr>
        <p:grpSpPr bwMode="auto">
          <a:xfrm>
            <a:off x="639763" y="3068638"/>
            <a:ext cx="7902575" cy="534987"/>
            <a:chOff x="306" y="3103"/>
            <a:chExt cx="4978" cy="337"/>
          </a:xfrm>
        </p:grpSpPr>
        <p:graphicFrame>
          <p:nvGraphicFramePr>
            <p:cNvPr id="65554" name="Object 18"/>
            <p:cNvGraphicFramePr>
              <a:graphicFrameLocks noChangeAspect="1"/>
            </p:cNvGraphicFramePr>
            <p:nvPr/>
          </p:nvGraphicFramePr>
          <p:xfrm>
            <a:off x="2280" y="3154"/>
            <a:ext cx="600" cy="276"/>
          </p:xfrm>
          <a:graphic>
            <a:graphicData uri="http://schemas.openxmlformats.org/presentationml/2006/ole">
              <mc:AlternateContent xmlns:mc="http://schemas.openxmlformats.org/markup-compatibility/2006">
                <mc:Choice xmlns:v="urn:schemas-microsoft-com:vml" Requires="v">
                  <p:oleObj spid="_x0000_s65792" name="Equation" r:id="rId10" imgW="952087" imgH="431613" progId="Equation.DSMT4">
                    <p:embed/>
                  </p:oleObj>
                </mc:Choice>
                <mc:Fallback>
                  <p:oleObj name="Equation" r:id="rId10" imgW="952087" imgH="431613" progId="Equation.DSMT4">
                    <p:embed/>
                    <p:pic>
                      <p:nvPicPr>
                        <p:cNvPr id="0" name="Picture 7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0" y="3154"/>
                          <a:ext cx="600" cy="2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53" name="Object 17"/>
            <p:cNvGraphicFramePr>
              <a:graphicFrameLocks noChangeAspect="1"/>
            </p:cNvGraphicFramePr>
            <p:nvPr/>
          </p:nvGraphicFramePr>
          <p:xfrm>
            <a:off x="3152" y="3184"/>
            <a:ext cx="528" cy="246"/>
          </p:xfrm>
          <a:graphic>
            <a:graphicData uri="http://schemas.openxmlformats.org/presentationml/2006/ole">
              <mc:AlternateContent xmlns:mc="http://schemas.openxmlformats.org/markup-compatibility/2006">
                <mc:Choice xmlns:v="urn:schemas-microsoft-com:vml" Requires="v">
                  <p:oleObj spid="_x0000_s65793" name="Equation" r:id="rId12" imgW="837836" imgH="393529" progId="Equation.DSMT4">
                    <p:embed/>
                  </p:oleObj>
                </mc:Choice>
                <mc:Fallback>
                  <p:oleObj name="Equation" r:id="rId12" imgW="837836" imgH="393529"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2" y="3184"/>
                          <a:ext cx="5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55" name="Rectangle 19"/>
            <p:cNvSpPr>
              <a:spLocks noChangeArrowheads="1"/>
            </p:cNvSpPr>
            <p:nvPr/>
          </p:nvSpPr>
          <p:spPr bwMode="auto">
            <a:xfrm>
              <a:off x="306" y="3113"/>
              <a:ext cx="20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cs typeface="Times New Roman" panose="02020603050405020304" pitchFamily="18" charset="0"/>
                </a:rPr>
                <a:t>证</a:t>
              </a:r>
              <a:r>
                <a:rPr lang="zh-CN" altLang="en-US">
                  <a:solidFill>
                    <a:srgbClr val="0000FF"/>
                  </a:solidFill>
                </a:rPr>
                <a:t> </a:t>
              </a:r>
              <a:r>
                <a:rPr lang="zh-CN" altLang="en-US">
                  <a:cs typeface="Times New Roman" panose="02020603050405020304" pitchFamily="18" charset="0"/>
                </a:rPr>
                <a:t>对每一个 </a:t>
              </a:r>
              <a:r>
                <a:rPr lang="en-US" altLang="zh-CN" i="1"/>
                <a:t>n</a:t>
              </a:r>
              <a:r>
                <a:rPr lang="en-US" altLang="zh-CN"/>
                <a:t>,  </a:t>
              </a:r>
              <a:r>
                <a:rPr lang="zh-CN" altLang="en-US">
                  <a:cs typeface="Times New Roman" panose="02020603050405020304" pitchFamily="18" charset="0"/>
                </a:rPr>
                <a:t>易见</a:t>
              </a:r>
              <a:endParaRPr lang="zh-CN" altLang="en-US" sz="2400" b="0"/>
            </a:p>
          </p:txBody>
        </p:sp>
        <p:sp>
          <p:nvSpPr>
            <p:cNvPr id="65556" name="Rectangle 20"/>
            <p:cNvSpPr>
              <a:spLocks noChangeArrowheads="1"/>
            </p:cNvSpPr>
            <p:nvPr/>
          </p:nvSpPr>
          <p:spPr bwMode="auto">
            <a:xfrm>
              <a:off x="2835"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为</a:t>
              </a:r>
              <a:endParaRPr lang="zh-CN" altLang="en-US" sz="2400" b="0"/>
            </a:p>
          </p:txBody>
        </p:sp>
        <p:sp>
          <p:nvSpPr>
            <p:cNvPr id="65557" name="Rectangle 21"/>
            <p:cNvSpPr>
              <a:spLocks noChangeArrowheads="1"/>
            </p:cNvSpPr>
            <p:nvPr/>
          </p:nvSpPr>
          <p:spPr bwMode="auto">
            <a:xfrm>
              <a:off x="3628" y="3113"/>
              <a:ext cx="16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上的增函数</a:t>
              </a:r>
              <a:r>
                <a:rPr lang="en-US" altLang="zh-CN"/>
                <a:t>,  </a:t>
              </a:r>
              <a:r>
                <a:rPr lang="zh-CN" altLang="en-US">
                  <a:cs typeface="Times New Roman" panose="02020603050405020304" pitchFamily="18" charset="0"/>
                </a:rPr>
                <a:t>故</a:t>
              </a:r>
              <a:r>
                <a:rPr lang="zh-CN" altLang="en-US" sz="1100"/>
                <a:t> </a:t>
              </a:r>
              <a:endParaRPr lang="zh-CN" altLang="en-US" sz="2400" b="0"/>
            </a:p>
          </p:txBody>
        </p:sp>
      </p:grpSp>
      <p:sp>
        <p:nvSpPr>
          <p:cNvPr id="65559" name="Rectangle 23"/>
          <p:cNvSpPr>
            <a:spLocks noChangeArrowheads="1"/>
          </p:cNvSpPr>
          <p:nvPr/>
        </p:nvSpPr>
        <p:spPr bwMode="auto">
          <a:xfrm>
            <a:off x="628650" y="3846513"/>
            <a:ext cx="630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有 </a:t>
            </a:r>
          </a:p>
        </p:txBody>
      </p:sp>
      <p:graphicFrame>
        <p:nvGraphicFramePr>
          <p:cNvPr id="65560" name="Object 24"/>
          <p:cNvGraphicFramePr>
            <a:graphicFrameLocks noChangeAspect="1"/>
          </p:cNvGraphicFramePr>
          <p:nvPr/>
        </p:nvGraphicFramePr>
        <p:xfrm>
          <a:off x="1908175" y="4437063"/>
          <a:ext cx="6057900" cy="847725"/>
        </p:xfrm>
        <a:graphic>
          <a:graphicData uri="http://schemas.openxmlformats.org/presentationml/2006/ole">
            <mc:AlternateContent xmlns:mc="http://schemas.openxmlformats.org/markup-compatibility/2006">
              <mc:Choice xmlns:v="urn:schemas-microsoft-com:vml" Requires="v">
                <p:oleObj spid="_x0000_s65794" name="Equation" r:id="rId13" imgW="6057900" imgH="850900" progId="Equation.DSMT4">
                  <p:embed/>
                </p:oleObj>
              </mc:Choice>
              <mc:Fallback>
                <p:oleObj name="Equation" r:id="rId13" imgW="6057900" imgH="850900" progId="Equation.DSMT4">
                  <p:embed/>
                  <p:pic>
                    <p:nvPicPr>
                      <p:cNvPr id="0" name="Picture 7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8175" y="4437063"/>
                        <a:ext cx="60579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62" name="Object 26"/>
          <p:cNvGraphicFramePr>
            <a:graphicFrameLocks noChangeAspect="1"/>
          </p:cNvGraphicFramePr>
          <p:nvPr/>
        </p:nvGraphicFramePr>
        <p:xfrm>
          <a:off x="671513" y="5410200"/>
          <a:ext cx="6134100" cy="466725"/>
        </p:xfrm>
        <a:graphic>
          <a:graphicData uri="http://schemas.openxmlformats.org/presentationml/2006/ole">
            <mc:AlternateContent xmlns:mc="http://schemas.openxmlformats.org/markup-compatibility/2006">
              <mc:Choice xmlns:v="urn:schemas-microsoft-com:vml" Requires="v">
                <p:oleObj spid="_x0000_s65795" name="Equation" r:id="rId15" imgW="6134100" imgH="469900" progId="Equation.DSMT4">
                  <p:embed/>
                </p:oleObj>
              </mc:Choice>
              <mc:Fallback>
                <p:oleObj name="Equation" r:id="rId15" imgW="6134100" imgH="469900" progId="Equation.DSMT4">
                  <p:embed/>
                  <p:pic>
                    <p:nvPicPr>
                      <p:cNvPr id="0" name="Picture 7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1513" y="5410200"/>
                        <a:ext cx="61341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4" name="Object 4"/>
          <p:cNvGraphicFramePr>
            <a:graphicFrameLocks noChangeAspect="1"/>
          </p:cNvGraphicFramePr>
          <p:nvPr/>
        </p:nvGraphicFramePr>
        <p:xfrm>
          <a:off x="1214438" y="620713"/>
          <a:ext cx="6886575" cy="847725"/>
        </p:xfrm>
        <a:graphic>
          <a:graphicData uri="http://schemas.openxmlformats.org/presentationml/2006/ole">
            <mc:AlternateContent xmlns:mc="http://schemas.openxmlformats.org/markup-compatibility/2006">
              <mc:Choice xmlns:v="urn:schemas-microsoft-com:vml" Requires="v">
                <p:oleObj spid="_x0000_s66844" name="Equation" r:id="rId3" imgW="6883400" imgH="850900" progId="Equation.DSMT4">
                  <p:embed/>
                </p:oleObj>
              </mc:Choice>
              <mc:Fallback>
                <p:oleObj name="Equation" r:id="rId3" imgW="6883400" imgH="850900" progId="Equation.DSMT4">
                  <p:embed/>
                  <p:pic>
                    <p:nvPicPr>
                      <p:cNvPr id="0" name="Picture 7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620713"/>
                        <a:ext cx="688657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6591" name="Group 31"/>
          <p:cNvGrpSpPr>
            <a:grpSpLocks/>
          </p:cNvGrpSpPr>
          <p:nvPr/>
        </p:nvGrpSpPr>
        <p:grpSpPr bwMode="auto">
          <a:xfrm>
            <a:off x="676275" y="1644650"/>
            <a:ext cx="7272338" cy="847725"/>
            <a:chOff x="426" y="1036"/>
            <a:chExt cx="4581" cy="534"/>
          </a:xfrm>
        </p:grpSpPr>
        <p:graphicFrame>
          <p:nvGraphicFramePr>
            <p:cNvPr id="66566" name="Object 6"/>
            <p:cNvGraphicFramePr>
              <a:graphicFrameLocks noChangeAspect="1"/>
            </p:cNvGraphicFramePr>
            <p:nvPr/>
          </p:nvGraphicFramePr>
          <p:xfrm>
            <a:off x="426" y="1036"/>
            <a:ext cx="3584" cy="534"/>
          </p:xfrm>
          <a:graphic>
            <a:graphicData uri="http://schemas.openxmlformats.org/presentationml/2006/ole">
              <mc:AlternateContent xmlns:mc="http://schemas.openxmlformats.org/markup-compatibility/2006">
                <mc:Choice xmlns:v="urn:schemas-microsoft-com:vml" Requires="v">
                  <p:oleObj spid="_x0000_s66845" name="Equation" r:id="rId5" imgW="5689600" imgH="850900" progId="Equation.DSMT4">
                    <p:embed/>
                  </p:oleObj>
                </mc:Choice>
                <mc:Fallback>
                  <p:oleObj name="Equation" r:id="rId5" imgW="5689600" imgH="850900" progId="Equation.DSMT4">
                    <p:embed/>
                    <p:pic>
                      <p:nvPicPr>
                        <p:cNvPr id="0" name="Picture 7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 y="1036"/>
                          <a:ext cx="3584"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68" name="Rectangle 8"/>
            <p:cNvSpPr>
              <a:spLocks noChangeArrowheads="1"/>
            </p:cNvSpPr>
            <p:nvPr/>
          </p:nvSpPr>
          <p:spPr bwMode="auto">
            <a:xfrm>
              <a:off x="3969" y="1107"/>
              <a:ext cx="10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因此级数</a:t>
              </a:r>
              <a:r>
                <a:rPr lang="zh-CN" altLang="en-US" sz="1100"/>
                <a:t> </a:t>
              </a:r>
              <a:endParaRPr lang="zh-CN" altLang="en-US" sz="2400" b="0"/>
            </a:p>
          </p:txBody>
        </p:sp>
      </p:grpSp>
      <p:grpSp>
        <p:nvGrpSpPr>
          <p:cNvPr id="66575" name="Group 15"/>
          <p:cNvGrpSpPr>
            <a:grpSpLocks/>
          </p:cNvGrpSpPr>
          <p:nvPr/>
        </p:nvGrpSpPr>
        <p:grpSpPr bwMode="auto">
          <a:xfrm>
            <a:off x="704850" y="2566988"/>
            <a:ext cx="4535488" cy="574675"/>
            <a:chOff x="567" y="3113"/>
            <a:chExt cx="2857" cy="362"/>
          </a:xfrm>
        </p:grpSpPr>
        <p:graphicFrame>
          <p:nvGraphicFramePr>
            <p:cNvPr id="66571" name="Object 11"/>
            <p:cNvGraphicFramePr>
              <a:graphicFrameLocks noChangeAspect="1"/>
            </p:cNvGraphicFramePr>
            <p:nvPr/>
          </p:nvGraphicFramePr>
          <p:xfrm>
            <a:off x="567" y="3145"/>
            <a:ext cx="798" cy="330"/>
          </p:xfrm>
          <a:graphic>
            <a:graphicData uri="http://schemas.openxmlformats.org/presentationml/2006/ole">
              <mc:AlternateContent xmlns:mc="http://schemas.openxmlformats.org/markup-compatibility/2006">
                <mc:Choice xmlns:v="urn:schemas-microsoft-com:vml" Requires="v">
                  <p:oleObj spid="_x0000_s66846" name="Equation" r:id="rId7" imgW="1269449" imgH="520474" progId="Equation.DSMT4">
                    <p:embed/>
                  </p:oleObj>
                </mc:Choice>
                <mc:Fallback>
                  <p:oleObj name="Equation" r:id="rId7" imgW="1269449" imgH="520474" progId="Equation.DSMT4">
                    <p:embed/>
                    <p:pic>
                      <p:nvPicPr>
                        <p:cNvPr id="0" name="Picture 7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 y="3145"/>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0" name="Object 10"/>
            <p:cNvGraphicFramePr>
              <a:graphicFrameLocks noChangeAspect="1"/>
            </p:cNvGraphicFramePr>
            <p:nvPr/>
          </p:nvGraphicFramePr>
          <p:xfrm>
            <a:off x="1655" y="3184"/>
            <a:ext cx="528" cy="246"/>
          </p:xfrm>
          <a:graphic>
            <a:graphicData uri="http://schemas.openxmlformats.org/presentationml/2006/ole">
              <mc:AlternateContent xmlns:mc="http://schemas.openxmlformats.org/markup-compatibility/2006">
                <mc:Choice xmlns:v="urn:schemas-microsoft-com:vml" Requires="v">
                  <p:oleObj spid="_x0000_s66847" name="Equation" r:id="rId9" imgW="837836" imgH="393529" progId="Equation.DSMT4">
                    <p:embed/>
                  </p:oleObj>
                </mc:Choice>
                <mc:Fallback>
                  <p:oleObj name="Equation" r:id="rId9" imgW="837836" imgH="393529" progId="Equation.DSMT4">
                    <p:embed/>
                    <p:pic>
                      <p:nvPicPr>
                        <p:cNvPr id="0" name="Picture 8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5" y="3184"/>
                          <a:ext cx="5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3" name="Rectangle 13"/>
            <p:cNvSpPr>
              <a:spLocks noChangeArrowheads="1"/>
            </p:cNvSpPr>
            <p:nvPr/>
          </p:nvSpPr>
          <p:spPr bwMode="auto">
            <a:xfrm>
              <a:off x="1360" y="311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66574" name="Rectangle 14"/>
            <p:cNvSpPr>
              <a:spLocks noChangeArrowheads="1"/>
            </p:cNvSpPr>
            <p:nvPr/>
          </p:nvSpPr>
          <p:spPr bwMode="auto">
            <a:xfrm>
              <a:off x="2105" y="3113"/>
              <a:ext cx="131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cs typeface="Times New Roman" panose="02020603050405020304" pitchFamily="18" charset="0"/>
                </a:rPr>
                <a:t>上一致收敛</a:t>
              </a:r>
              <a:r>
                <a:rPr lang="en-US" altLang="zh-CN"/>
                <a:t>.</a:t>
              </a:r>
              <a:r>
                <a:rPr lang="en-US" altLang="zh-CN" sz="1100"/>
                <a:t> </a:t>
              </a:r>
              <a:endParaRPr lang="en-US" altLang="zh-CN" sz="2400" b="0"/>
            </a:p>
          </p:txBody>
        </p:sp>
      </p:grpSp>
      <p:grpSp>
        <p:nvGrpSpPr>
          <p:cNvPr id="66581" name="Group 21"/>
          <p:cNvGrpSpPr>
            <a:grpSpLocks/>
          </p:cNvGrpSpPr>
          <p:nvPr/>
        </p:nvGrpSpPr>
        <p:grpSpPr bwMode="auto">
          <a:xfrm>
            <a:off x="560388" y="3333750"/>
            <a:ext cx="8064500" cy="577850"/>
            <a:chOff x="295" y="3103"/>
            <a:chExt cx="5080" cy="364"/>
          </a:xfrm>
        </p:grpSpPr>
        <p:graphicFrame>
          <p:nvGraphicFramePr>
            <p:cNvPr id="66577" name="Object 17"/>
            <p:cNvGraphicFramePr>
              <a:graphicFrameLocks noChangeAspect="1"/>
            </p:cNvGraphicFramePr>
            <p:nvPr/>
          </p:nvGraphicFramePr>
          <p:xfrm>
            <a:off x="1519" y="3158"/>
            <a:ext cx="534" cy="270"/>
          </p:xfrm>
          <a:graphic>
            <a:graphicData uri="http://schemas.openxmlformats.org/presentationml/2006/ole">
              <mc:AlternateContent xmlns:mc="http://schemas.openxmlformats.org/markup-compatibility/2006">
                <mc:Choice xmlns:v="urn:schemas-microsoft-com:vml" Requires="v">
                  <p:oleObj spid="_x0000_s66848" name="Equation" r:id="rId11" imgW="850531" imgH="431613" progId="Equation.DSMT4">
                    <p:embed/>
                  </p:oleObj>
                </mc:Choice>
                <mc:Fallback>
                  <p:oleObj name="Equation" r:id="rId11" imgW="850531" imgH="431613" progId="Equation.DSMT4">
                    <p:embed/>
                    <p:pic>
                      <p:nvPicPr>
                        <p:cNvPr id="0" name="Picture 8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19" y="3158"/>
                          <a:ext cx="534"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76" name="Object 16"/>
            <p:cNvGraphicFramePr>
              <a:graphicFrameLocks noChangeAspect="1"/>
            </p:cNvGraphicFramePr>
            <p:nvPr/>
          </p:nvGraphicFramePr>
          <p:xfrm>
            <a:off x="2352" y="3203"/>
            <a:ext cx="528" cy="246"/>
          </p:xfrm>
          <a:graphic>
            <a:graphicData uri="http://schemas.openxmlformats.org/presentationml/2006/ole">
              <mc:AlternateContent xmlns:mc="http://schemas.openxmlformats.org/markup-compatibility/2006">
                <mc:Choice xmlns:v="urn:schemas-microsoft-com:vml" Requires="v">
                  <p:oleObj spid="_x0000_s66849" name="Equation" r:id="rId13" imgW="837836" imgH="393529" progId="Equation.DSMT4">
                    <p:embed/>
                  </p:oleObj>
                </mc:Choice>
                <mc:Fallback>
                  <p:oleObj name="Equation" r:id="rId13" imgW="837836" imgH="393529" progId="Equation.DSMT4">
                    <p:embed/>
                    <p:pic>
                      <p:nvPicPr>
                        <p:cNvPr id="0" name="Picture 8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52" y="3203"/>
                          <a:ext cx="5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8" name="Rectangle 18"/>
            <p:cNvSpPr>
              <a:spLocks noChangeArrowheads="1"/>
            </p:cNvSpPr>
            <p:nvPr/>
          </p:nvSpPr>
          <p:spPr bwMode="auto">
            <a:xfrm>
              <a:off x="295" y="3103"/>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由于每一个</a:t>
              </a:r>
              <a:endParaRPr lang="zh-CN" altLang="en-US" sz="2400" b="0"/>
            </a:p>
          </p:txBody>
        </p:sp>
        <p:sp>
          <p:nvSpPr>
            <p:cNvPr id="66579" name="Rectangle 19"/>
            <p:cNvSpPr>
              <a:spLocks noChangeArrowheads="1"/>
            </p:cNvSpPr>
            <p:nvPr/>
          </p:nvSpPr>
          <p:spPr bwMode="auto">
            <a:xfrm>
              <a:off x="2018" y="311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66580" name="Rectangle 20"/>
            <p:cNvSpPr>
              <a:spLocks noChangeArrowheads="1"/>
            </p:cNvSpPr>
            <p:nvPr/>
          </p:nvSpPr>
          <p:spPr bwMode="auto">
            <a:xfrm>
              <a:off x="2821" y="3113"/>
              <a:ext cx="2554"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cs typeface="Times New Roman" panose="02020603050405020304" pitchFamily="18" charset="0"/>
                </a:rPr>
                <a:t>上连续</a:t>
              </a:r>
              <a:r>
                <a:rPr lang="en-US" altLang="zh-CN"/>
                <a:t>, </a:t>
              </a:r>
              <a:r>
                <a:rPr lang="zh-CN" altLang="en-US">
                  <a:cs typeface="Times New Roman" panose="02020603050405020304" pitchFamily="18" charset="0"/>
                </a:rPr>
                <a:t>根据定理</a:t>
              </a:r>
              <a:r>
                <a:rPr lang="en-US" altLang="zh-CN"/>
                <a:t>13.12</a:t>
              </a:r>
              <a:r>
                <a:rPr lang="zh-CN" altLang="en-US">
                  <a:cs typeface="Times New Roman" panose="02020603050405020304" pitchFamily="18" charset="0"/>
                </a:rPr>
                <a:t>与</a:t>
              </a:r>
              <a:r>
                <a:rPr lang="zh-CN" altLang="en-US" sz="1100"/>
                <a:t> </a:t>
              </a:r>
              <a:endParaRPr lang="zh-CN" altLang="en-US" sz="2400" b="0"/>
            </a:p>
          </p:txBody>
        </p:sp>
      </p:grpSp>
      <p:grpSp>
        <p:nvGrpSpPr>
          <p:cNvPr id="66589" name="Group 29"/>
          <p:cNvGrpSpPr>
            <a:grpSpLocks/>
          </p:cNvGrpSpPr>
          <p:nvPr/>
        </p:nvGrpSpPr>
        <p:grpSpPr bwMode="auto">
          <a:xfrm>
            <a:off x="581025" y="4094163"/>
            <a:ext cx="7700963" cy="538162"/>
            <a:chOff x="295" y="3330"/>
            <a:chExt cx="4851" cy="339"/>
          </a:xfrm>
        </p:grpSpPr>
        <p:graphicFrame>
          <p:nvGraphicFramePr>
            <p:cNvPr id="66584" name="Object 24"/>
            <p:cNvGraphicFramePr>
              <a:graphicFrameLocks noChangeAspect="1"/>
            </p:cNvGraphicFramePr>
            <p:nvPr/>
          </p:nvGraphicFramePr>
          <p:xfrm>
            <a:off x="1565" y="3339"/>
            <a:ext cx="798" cy="330"/>
          </p:xfrm>
          <a:graphic>
            <a:graphicData uri="http://schemas.openxmlformats.org/presentationml/2006/ole">
              <mc:AlternateContent xmlns:mc="http://schemas.openxmlformats.org/markup-compatibility/2006">
                <mc:Choice xmlns:v="urn:schemas-microsoft-com:vml" Requires="v">
                  <p:oleObj spid="_x0000_s66850" name="Equation" r:id="rId14" imgW="1269449" imgH="520474" progId="Equation.DSMT4">
                    <p:embed/>
                  </p:oleObj>
                </mc:Choice>
                <mc:Fallback>
                  <p:oleObj name="Equation" r:id="rId14" imgW="1269449" imgH="520474" progId="Equation.DSMT4">
                    <p:embed/>
                    <p:pic>
                      <p:nvPicPr>
                        <p:cNvPr id="0" name="Picture 8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5" y="3339"/>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83" name="Object 23"/>
            <p:cNvGraphicFramePr>
              <a:graphicFrameLocks noChangeAspect="1"/>
            </p:cNvGraphicFramePr>
            <p:nvPr/>
          </p:nvGraphicFramePr>
          <p:xfrm>
            <a:off x="3332" y="3411"/>
            <a:ext cx="546" cy="246"/>
          </p:xfrm>
          <a:graphic>
            <a:graphicData uri="http://schemas.openxmlformats.org/presentationml/2006/ole">
              <mc:AlternateContent xmlns:mc="http://schemas.openxmlformats.org/markup-compatibility/2006">
                <mc:Choice xmlns:v="urn:schemas-microsoft-com:vml" Requires="v">
                  <p:oleObj spid="_x0000_s66851" name="Equation" r:id="rId15" imgW="863225" imgH="393529" progId="Equation.DSMT4">
                    <p:embed/>
                  </p:oleObj>
                </mc:Choice>
                <mc:Fallback>
                  <p:oleObj name="Equation" r:id="rId15" imgW="863225" imgH="393529" progId="Equation.DSMT4">
                    <p:embed/>
                    <p:pic>
                      <p:nvPicPr>
                        <p:cNvPr id="0" name="Picture 8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2" y="3411"/>
                          <a:ext cx="54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82" name="Object 22"/>
            <p:cNvGraphicFramePr>
              <a:graphicFrameLocks noChangeAspect="1"/>
            </p:cNvGraphicFramePr>
            <p:nvPr/>
          </p:nvGraphicFramePr>
          <p:xfrm>
            <a:off x="4105" y="3385"/>
            <a:ext cx="528" cy="246"/>
          </p:xfrm>
          <a:graphic>
            <a:graphicData uri="http://schemas.openxmlformats.org/presentationml/2006/ole">
              <mc:AlternateContent xmlns:mc="http://schemas.openxmlformats.org/markup-compatibility/2006">
                <mc:Choice xmlns:v="urn:schemas-microsoft-com:vml" Requires="v">
                  <p:oleObj spid="_x0000_s66852" name="Equation" r:id="rId17" imgW="837836" imgH="393529" progId="Equation.DSMT4">
                    <p:embed/>
                  </p:oleObj>
                </mc:Choice>
                <mc:Fallback>
                  <p:oleObj name="Equation" r:id="rId17" imgW="837836" imgH="393529" progId="Equation.DSMT4">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05" y="3385"/>
                          <a:ext cx="5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5" name="Rectangle 25"/>
            <p:cNvSpPr>
              <a:spLocks noChangeArrowheads="1"/>
            </p:cNvSpPr>
            <p:nvPr/>
          </p:nvSpPr>
          <p:spPr bwMode="auto">
            <a:xfrm>
              <a:off x="295" y="3339"/>
              <a:ext cx="1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定理</a:t>
              </a:r>
              <a:r>
                <a:rPr lang="en-US" altLang="zh-CN"/>
                <a:t>13.13</a:t>
              </a:r>
              <a:r>
                <a:rPr lang="zh-CN" altLang="en-US">
                  <a:cs typeface="Times New Roman" panose="02020603050405020304" pitchFamily="18" charset="0"/>
                </a:rPr>
                <a:t>知</a:t>
              </a:r>
              <a:r>
                <a:rPr lang="zh-CN" altLang="en-US"/>
                <a:t> </a:t>
              </a:r>
              <a:endParaRPr lang="zh-CN" altLang="en-US" sz="2400" b="0"/>
            </a:p>
          </p:txBody>
        </p:sp>
        <p:sp>
          <p:nvSpPr>
            <p:cNvPr id="66586" name="Rectangle 26"/>
            <p:cNvSpPr>
              <a:spLocks noChangeArrowheads="1"/>
            </p:cNvSpPr>
            <p:nvPr/>
          </p:nvSpPr>
          <p:spPr bwMode="auto">
            <a:xfrm>
              <a:off x="2336" y="3330"/>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的和函数</a:t>
              </a:r>
              <a:endParaRPr lang="zh-CN" altLang="en-US" sz="2400" b="0"/>
            </a:p>
          </p:txBody>
        </p:sp>
        <p:sp>
          <p:nvSpPr>
            <p:cNvPr id="66587" name="Rectangle 27"/>
            <p:cNvSpPr>
              <a:spLocks noChangeArrowheads="1"/>
            </p:cNvSpPr>
            <p:nvPr/>
          </p:nvSpPr>
          <p:spPr bwMode="auto">
            <a:xfrm>
              <a:off x="3809" y="3330"/>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66588" name="Rectangle 28"/>
            <p:cNvSpPr>
              <a:spLocks noChangeArrowheads="1"/>
            </p:cNvSpPr>
            <p:nvPr/>
          </p:nvSpPr>
          <p:spPr bwMode="auto">
            <a:xfrm>
              <a:off x="4558" y="3330"/>
              <a:ext cx="5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上连</a:t>
              </a:r>
              <a:r>
                <a:rPr lang="zh-CN" altLang="en-US" sz="1100"/>
                <a:t> </a:t>
              </a:r>
              <a:endParaRPr lang="zh-CN" altLang="en-US" sz="2400" b="0"/>
            </a:p>
          </p:txBody>
        </p:sp>
      </p:grpSp>
      <p:sp>
        <p:nvSpPr>
          <p:cNvPr id="66590" name="Rectangle 30"/>
          <p:cNvSpPr>
            <a:spLocks noChangeArrowheads="1"/>
          </p:cNvSpPr>
          <p:nvPr/>
        </p:nvSpPr>
        <p:spPr bwMode="auto">
          <a:xfrm>
            <a:off x="593725" y="4868863"/>
            <a:ext cx="2593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续且可积</a:t>
            </a:r>
            <a:r>
              <a:rPr lang="en-US" altLang="zh-CN"/>
              <a:t>. </a:t>
            </a:r>
            <a:r>
              <a:rPr lang="zh-CN" altLang="en-US"/>
              <a:t>又由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8" name="Object 4"/>
          <p:cNvGraphicFramePr>
            <a:graphicFrameLocks noChangeAspect="1"/>
          </p:cNvGraphicFramePr>
          <p:nvPr/>
        </p:nvGraphicFramePr>
        <p:xfrm>
          <a:off x="1228725" y="620713"/>
          <a:ext cx="6905625" cy="914400"/>
        </p:xfrm>
        <a:graphic>
          <a:graphicData uri="http://schemas.openxmlformats.org/presentationml/2006/ole">
            <mc:AlternateContent xmlns:mc="http://schemas.openxmlformats.org/markup-compatibility/2006">
              <mc:Choice xmlns:v="urn:schemas-microsoft-com:vml" Requires="v">
                <p:oleObj spid="_x0000_s75853" name="Equation" r:id="rId3" imgW="6908800" imgH="914400" progId="Equation.DSMT4">
                  <p:embed/>
                </p:oleObj>
              </mc:Choice>
              <mc:Fallback>
                <p:oleObj name="Equation" r:id="rId3" imgW="6908800" imgH="914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620713"/>
                        <a:ext cx="69056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7608" name="Group 24"/>
          <p:cNvGrpSpPr>
            <a:grpSpLocks/>
          </p:cNvGrpSpPr>
          <p:nvPr/>
        </p:nvGrpSpPr>
        <p:grpSpPr bwMode="auto">
          <a:xfrm>
            <a:off x="712788" y="1717675"/>
            <a:ext cx="7778750" cy="847725"/>
            <a:chOff x="449" y="1036"/>
            <a:chExt cx="4900" cy="534"/>
          </a:xfrm>
        </p:grpSpPr>
        <p:graphicFrame>
          <p:nvGraphicFramePr>
            <p:cNvPr id="67592" name="Object 8"/>
            <p:cNvGraphicFramePr>
              <a:graphicFrameLocks noChangeAspect="1"/>
            </p:cNvGraphicFramePr>
            <p:nvPr/>
          </p:nvGraphicFramePr>
          <p:xfrm>
            <a:off x="449" y="1036"/>
            <a:ext cx="3074" cy="534"/>
          </p:xfrm>
          <a:graphic>
            <a:graphicData uri="http://schemas.openxmlformats.org/presentationml/2006/ole">
              <mc:AlternateContent xmlns:mc="http://schemas.openxmlformats.org/markup-compatibility/2006">
                <mc:Choice xmlns:v="urn:schemas-microsoft-com:vml" Requires="v">
                  <p:oleObj spid="_x0000_s75854" name="Equation" r:id="rId5" imgW="4876800" imgH="850900" progId="Equation.DSMT4">
                    <p:embed/>
                  </p:oleObj>
                </mc:Choice>
                <mc:Fallback>
                  <p:oleObj name="Equation" r:id="rId5" imgW="4876800" imgH="8509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 y="1036"/>
                          <a:ext cx="3074"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7"/>
            <p:cNvGraphicFramePr>
              <a:graphicFrameLocks noChangeAspect="1"/>
            </p:cNvGraphicFramePr>
            <p:nvPr/>
          </p:nvGraphicFramePr>
          <p:xfrm>
            <a:off x="3751" y="1117"/>
            <a:ext cx="798" cy="330"/>
          </p:xfrm>
          <a:graphic>
            <a:graphicData uri="http://schemas.openxmlformats.org/presentationml/2006/ole">
              <mc:AlternateContent xmlns:mc="http://schemas.openxmlformats.org/markup-compatibility/2006">
                <mc:Choice xmlns:v="urn:schemas-microsoft-com:vml" Requires="v">
                  <p:oleObj spid="_x0000_s75855" name="Equation" r:id="rId7" imgW="1269449" imgH="520474" progId="Equation.DSMT4">
                    <p:embed/>
                  </p:oleObj>
                </mc:Choice>
                <mc:Fallback>
                  <p:oleObj name="Equation" r:id="rId7" imgW="1269449" imgH="52047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51" y="1117"/>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6"/>
            <p:cNvGraphicFramePr>
              <a:graphicFrameLocks noChangeAspect="1"/>
            </p:cNvGraphicFramePr>
            <p:nvPr/>
          </p:nvGraphicFramePr>
          <p:xfrm>
            <a:off x="4821" y="1188"/>
            <a:ext cx="528" cy="246"/>
          </p:xfrm>
          <a:graphic>
            <a:graphicData uri="http://schemas.openxmlformats.org/presentationml/2006/ole">
              <mc:AlternateContent xmlns:mc="http://schemas.openxmlformats.org/markup-compatibility/2006">
                <mc:Choice xmlns:v="urn:schemas-microsoft-com:vml" Requires="v">
                  <p:oleObj spid="_x0000_s75856" name="Equation" r:id="rId9" imgW="837836" imgH="393529" progId="Equation.DSMT4">
                    <p:embed/>
                  </p:oleObj>
                </mc:Choice>
                <mc:Fallback>
                  <p:oleObj name="Equation" r:id="rId9" imgW="837836" imgH="39352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21" y="1188"/>
                          <a:ext cx="52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4" name="Rectangle 10"/>
            <p:cNvSpPr>
              <a:spLocks noChangeArrowheads="1"/>
            </p:cNvSpPr>
            <p:nvPr/>
          </p:nvSpPr>
          <p:spPr bwMode="auto">
            <a:xfrm>
              <a:off x="3452" y="1107"/>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故 </a:t>
              </a:r>
              <a:endParaRPr lang="zh-CN" altLang="en-US" sz="2400" b="0"/>
            </a:p>
          </p:txBody>
        </p:sp>
        <p:sp>
          <p:nvSpPr>
            <p:cNvPr id="67595" name="Rectangle 11"/>
            <p:cNvSpPr>
              <a:spLocks noChangeArrowheads="1"/>
            </p:cNvSpPr>
            <p:nvPr/>
          </p:nvSpPr>
          <p:spPr bwMode="auto">
            <a:xfrm>
              <a:off x="4513" y="1107"/>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 </a:t>
              </a:r>
              <a:endParaRPr lang="zh-CN" altLang="en-US" sz="2400" b="0"/>
            </a:p>
          </p:txBody>
        </p:sp>
      </p:grpSp>
      <p:grpSp>
        <p:nvGrpSpPr>
          <p:cNvPr id="67610" name="Group 26"/>
          <p:cNvGrpSpPr>
            <a:grpSpLocks/>
          </p:cNvGrpSpPr>
          <p:nvPr/>
        </p:nvGrpSpPr>
        <p:grpSpPr bwMode="auto">
          <a:xfrm>
            <a:off x="609600" y="2738438"/>
            <a:ext cx="8054975" cy="533400"/>
            <a:chOff x="384" y="1616"/>
            <a:chExt cx="5074" cy="336"/>
          </a:xfrm>
        </p:grpSpPr>
        <p:sp>
          <p:nvSpPr>
            <p:cNvPr id="67599" name="Rectangle 15"/>
            <p:cNvSpPr>
              <a:spLocks noChangeArrowheads="1"/>
            </p:cNvSpPr>
            <p:nvPr/>
          </p:nvSpPr>
          <p:spPr bwMode="auto">
            <a:xfrm>
              <a:off x="384" y="1616"/>
              <a:ext cx="3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cs typeface="Times New Roman" panose="02020603050405020304" pitchFamily="18" charset="0"/>
                </a:rPr>
                <a:t>上一致收敛</a:t>
              </a:r>
              <a:r>
                <a:rPr lang="en-US" altLang="zh-CN"/>
                <a:t>.</a:t>
              </a:r>
              <a:r>
                <a:rPr lang="en-US" altLang="zh-CN">
                  <a:latin typeface="Onyx" panose="04050602080702020203" pitchFamily="82" charset="0"/>
                </a:rPr>
                <a:t>  </a:t>
              </a:r>
              <a:r>
                <a:rPr lang="zh-CN" altLang="en-US">
                  <a:cs typeface="Times New Roman" panose="02020603050405020304" pitchFamily="18" charset="0"/>
                </a:rPr>
                <a:t>由定理</a:t>
              </a:r>
              <a:r>
                <a:rPr lang="en-US" altLang="zh-CN"/>
                <a:t>13.14, </a:t>
              </a:r>
              <a:r>
                <a:rPr lang="zh-CN" altLang="en-US">
                  <a:cs typeface="Times New Roman" panose="02020603050405020304" pitchFamily="18" charset="0"/>
                </a:rPr>
                <a:t>得知</a:t>
              </a:r>
              <a:endParaRPr lang="zh-CN" altLang="en-US" sz="2400" b="0"/>
            </a:p>
          </p:txBody>
        </p:sp>
        <p:graphicFrame>
          <p:nvGraphicFramePr>
            <p:cNvPr id="67598" name="Object 14"/>
            <p:cNvGraphicFramePr>
              <a:graphicFrameLocks noChangeAspect="1"/>
            </p:cNvGraphicFramePr>
            <p:nvPr/>
          </p:nvGraphicFramePr>
          <p:xfrm>
            <a:off x="3424" y="1687"/>
            <a:ext cx="546" cy="246"/>
          </p:xfrm>
          <a:graphic>
            <a:graphicData uri="http://schemas.openxmlformats.org/presentationml/2006/ole">
              <mc:AlternateContent xmlns:mc="http://schemas.openxmlformats.org/markup-compatibility/2006">
                <mc:Choice xmlns:v="urn:schemas-microsoft-com:vml" Requires="v">
                  <p:oleObj spid="_x0000_s75857" name="Equation" r:id="rId11" imgW="863225" imgH="393529" progId="Equation.DSMT4">
                    <p:embed/>
                  </p:oleObj>
                </mc:Choice>
                <mc:Fallback>
                  <p:oleObj name="Equation" r:id="rId11" imgW="863225" imgH="393529"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24" y="1687"/>
                          <a:ext cx="54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600" name="Rectangle 16"/>
            <p:cNvSpPr>
              <a:spLocks noChangeArrowheads="1"/>
            </p:cNvSpPr>
            <p:nvPr/>
          </p:nvSpPr>
          <p:spPr bwMode="auto">
            <a:xfrm>
              <a:off x="3878" y="1625"/>
              <a:ext cx="1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r>
                <a:rPr lang="en-US" altLang="zh-CN"/>
                <a:t>[0, 1]</a:t>
              </a:r>
              <a:r>
                <a:rPr lang="zh-CN" altLang="en-US">
                  <a:cs typeface="Times New Roman" panose="02020603050405020304" pitchFamily="18" charset="0"/>
                </a:rPr>
                <a:t>上可</a:t>
              </a:r>
              <a:r>
                <a:rPr lang="zh-CN" altLang="en-US"/>
                <a:t>微</a:t>
              </a:r>
              <a:r>
                <a:rPr lang="en-US" altLang="zh-CN"/>
                <a:t>.</a:t>
              </a:r>
              <a:r>
                <a:rPr lang="en-US" altLang="zh-CN" sz="1100"/>
                <a:t> </a:t>
              </a:r>
            </a:p>
          </p:txBody>
        </p:sp>
      </p:grpSp>
      <mc:AlternateContent xmlns:mc="http://schemas.openxmlformats.org/markup-compatibility/2006" xmlns:a14="http://schemas.microsoft.com/office/drawing/2010/main">
        <mc:Choice Requires="a14">
          <p:sp>
            <p:nvSpPr>
              <p:cNvPr id="2" name="文本框 1"/>
              <p:cNvSpPr txBox="1"/>
              <p:nvPr/>
            </p:nvSpPr>
            <p:spPr>
              <a:xfrm>
                <a:off x="323528" y="3789040"/>
                <a:ext cx="8208912" cy="714683"/>
              </a:xfrm>
              <a:prstGeom prst="rect">
                <a:avLst/>
              </a:prstGeom>
              <a:noFill/>
            </p:spPr>
            <p:txBody>
              <a:bodyPr wrap="square" rtlCol="0">
                <a:spAutoFit/>
              </a:bodyPr>
              <a:lstStyle/>
              <a:p>
                <a:r>
                  <a:rPr lang="zh-CN" altLang="en-US" dirty="0" smtClean="0">
                    <a:solidFill>
                      <a:srgbClr val="3333FF"/>
                    </a:solidFill>
                  </a:rPr>
                  <a:t>例</a:t>
                </a:r>
                <a:r>
                  <a:rPr lang="en-US" altLang="zh-CN" dirty="0" smtClean="0">
                    <a:solidFill>
                      <a:srgbClr val="3333FF"/>
                    </a:solidFill>
                  </a:rPr>
                  <a:t>4</a:t>
                </a:r>
                <a:r>
                  <a:rPr lang="en-US" altLang="zh-CN" dirty="0" smtClean="0"/>
                  <a:t> </a:t>
                </a:r>
                <a:r>
                  <a:rPr lang="zh-CN" altLang="en-US" dirty="0" smtClean="0"/>
                  <a:t>证明函数</a:t>
                </a:r>
                <a14:m>
                  <m:oMath xmlns:m="http://schemas.openxmlformats.org/officeDocument/2006/math">
                    <m:r>
                      <a:rPr lang="en-US" altLang="zh-CN" b="1" i="1" smtClean="0">
                        <a:latin typeface="Cambria Math" panose="02040503050406030204" pitchFamily="18" charset="0"/>
                      </a:rPr>
                      <m:t>𝜻</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e>
                    </m:d>
                    <m:r>
                      <a:rPr lang="en-US" altLang="zh-CN" b="1" i="1" smtClean="0">
                        <a:latin typeface="Cambria Math" panose="02040503050406030204" pitchFamily="18" charset="0"/>
                      </a:rPr>
                      <m:t>=</m:t>
                    </m:r>
                    <m:nary>
                      <m:naryPr>
                        <m:chr m:val="∑"/>
                        <m:ctrlPr>
                          <a:rPr lang="en-US" altLang="zh-CN" b="1" i="1" smtClean="0">
                            <a:latin typeface="Cambria Math" panose="02040503050406030204" pitchFamily="18" charset="0"/>
                          </a:rPr>
                        </m:ctrlPr>
                      </m:naryPr>
                      <m:sub>
                        <m:r>
                          <m:rPr>
                            <m:brk m:alnAt="23"/>
                          </m:rP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m:t>
                        </m:r>
                      </m:sup>
                      <m:e>
                        <m:f>
                          <m:fPr>
                            <m:ctrlPr>
                              <a:rPr lang="en-US" altLang="zh-CN" b="1" i="1" smtClean="0">
                                <a:latin typeface="Cambria Math" panose="02040503050406030204" pitchFamily="18" charset="0"/>
                              </a:rPr>
                            </m:ctrlPr>
                          </m:fPr>
                          <m:num>
                            <m:r>
                              <a:rPr lang="en-US" altLang="zh-CN" b="1" i="1" smtClean="0">
                                <a:latin typeface="Cambria Math" panose="02040503050406030204" pitchFamily="18" charset="0"/>
                              </a:rPr>
                              <m:t>𝟏</m:t>
                            </m:r>
                          </m:num>
                          <m:den>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𝒏</m:t>
                                </m:r>
                              </m:e>
                              <m:sup>
                                <m:r>
                                  <a:rPr lang="en-US" altLang="zh-CN" b="1" i="1" smtClean="0">
                                    <a:latin typeface="Cambria Math" panose="02040503050406030204" pitchFamily="18" charset="0"/>
                                  </a:rPr>
                                  <m:t>𝒙</m:t>
                                </m:r>
                              </m:sup>
                            </m:sSup>
                          </m:den>
                        </m:f>
                      </m:e>
                    </m:nary>
                  </m:oMath>
                </a14:m>
                <a:r>
                  <a:rPr lang="zh-CN" altLang="en-US" dirty="0" smtClean="0"/>
                  <a:t>在</a:t>
                </a:r>
                <a14:m>
                  <m:oMath xmlns:m="http://schemas.openxmlformats.org/officeDocument/2006/math">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r>
                      <a:rPr lang="en-US" altLang="zh-CN" b="1" i="1" dirty="0" smtClean="0">
                        <a:latin typeface="Cambria Math" panose="02040503050406030204" pitchFamily="18" charset="0"/>
                      </a:rPr>
                      <m:t>,+∞)</m:t>
                    </m:r>
                  </m:oMath>
                </a14:m>
                <a:r>
                  <a:rPr lang="zh-CN" altLang="en-US" dirty="0" smtClean="0"/>
                  <a:t>上有连续</a:t>
                </a:r>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323528" y="3789040"/>
                <a:ext cx="8208912" cy="714683"/>
              </a:xfrm>
              <a:prstGeom prst="rect">
                <a:avLst/>
              </a:prstGeom>
              <a:blipFill rotWithShape="0">
                <a:blip r:embed="rId13"/>
                <a:stretch>
                  <a:fillRect b="-9402"/>
                </a:stretch>
              </a:blipFill>
            </p:spPr>
            <p:txBody>
              <a:bodyPr/>
              <a:lstStyle/>
              <a:p>
                <a:r>
                  <a:rPr lang="zh-CN" altLang="en-US">
                    <a:noFill/>
                  </a:rPr>
                  <a:t> </a:t>
                </a:r>
              </a:p>
            </p:txBody>
          </p:sp>
        </mc:Fallback>
      </mc:AlternateContent>
      <p:sp>
        <p:nvSpPr>
          <p:cNvPr id="19" name="文本框 18"/>
          <p:cNvSpPr txBox="1"/>
          <p:nvPr/>
        </p:nvSpPr>
        <p:spPr>
          <a:xfrm>
            <a:off x="755576" y="4509120"/>
            <a:ext cx="2520280" cy="523220"/>
          </a:xfrm>
          <a:prstGeom prst="rect">
            <a:avLst/>
          </a:prstGeom>
          <a:noFill/>
        </p:spPr>
        <p:txBody>
          <a:bodyPr wrap="square" rtlCol="0">
            <a:spAutoFit/>
          </a:bodyPr>
          <a:lstStyle/>
          <a:p>
            <a:r>
              <a:rPr lang="zh-CN" altLang="en-US" dirty="0" smtClean="0"/>
              <a:t>各阶导数</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20" name="文本框 19"/>
              <p:cNvSpPr txBox="1"/>
              <p:nvPr/>
            </p:nvSpPr>
            <p:spPr>
              <a:xfrm>
                <a:off x="179512" y="5013176"/>
                <a:ext cx="6840760" cy="685637"/>
              </a:xfrm>
              <a:prstGeom prst="rect">
                <a:avLst/>
              </a:prstGeom>
              <a:noFill/>
            </p:spPr>
            <p:txBody>
              <a:bodyPr wrap="square" rtlCol="0">
                <a:spAutoFit/>
              </a:bodyPr>
              <a:lstStyle/>
              <a:p>
                <a:r>
                  <a:rPr lang="zh-CN" altLang="en-US" sz="2400" dirty="0" smtClean="0">
                    <a:solidFill>
                      <a:srgbClr val="3333FF"/>
                    </a:solidFill>
                  </a:rPr>
                  <a:t>解</a:t>
                </a:r>
                <a:r>
                  <a:rPr lang="en-US" altLang="zh-CN" sz="2400" dirty="0" smtClean="0"/>
                  <a:t>  </a:t>
                </a:r>
                <a:r>
                  <a:rPr lang="zh-CN" altLang="en-US" sz="2400" dirty="0" smtClean="0"/>
                  <a:t>设</a:t>
                </a:r>
                <a14:m>
                  <m:oMath xmlns:m="http://schemas.openxmlformats.org/officeDocument/2006/math">
                    <m:sSub>
                      <m:sSubPr>
                        <m:ctrlPr>
                          <a:rPr lang="en-US" altLang="zh-CN" sz="2400" b="1" i="1" smtClean="0">
                            <a:latin typeface="Cambria Math" panose="02040503050406030204" pitchFamily="18" charset="0"/>
                          </a:rPr>
                        </m:ctrlPr>
                      </m:sSubPr>
                      <m:e>
                        <m:r>
                          <a:rPr lang="en-US" altLang="zh-CN" sz="2400" b="1" i="1" smtClean="0">
                            <a:latin typeface="Cambria Math" panose="02040503050406030204" pitchFamily="18" charset="0"/>
                          </a:rPr>
                          <m:t>𝒖</m:t>
                        </m:r>
                      </m:e>
                      <m:sub>
                        <m:r>
                          <a:rPr lang="en-US" altLang="zh-CN" sz="2400" b="1" i="1" smtClean="0">
                            <a:latin typeface="Cambria Math" panose="02040503050406030204" pitchFamily="18" charset="0"/>
                          </a:rPr>
                          <m:t>𝒏</m:t>
                        </m:r>
                      </m:sub>
                    </m:sSub>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𝒙</m:t>
                            </m:r>
                          </m:sup>
                        </m:sSup>
                      </m:den>
                    </m:f>
                  </m:oMath>
                </a14:m>
                <a:r>
                  <a:rPr lang="en-US" altLang="zh-CN" sz="2400" dirty="0" smtClean="0"/>
                  <a:t>, </a:t>
                </a:r>
                <a:r>
                  <a:rPr lang="zh-CN" altLang="en-US" sz="2400" dirty="0" smtClean="0"/>
                  <a:t>则</a:t>
                </a:r>
                <a14:m>
                  <m:oMath xmlns:m="http://schemas.openxmlformats.org/officeDocument/2006/math">
                    <m:sSubSup>
                      <m:sSubSupPr>
                        <m:ctrlPr>
                          <a:rPr lang="en-US" altLang="zh-CN" sz="2400" b="1" i="1" dirty="0" smtClean="0">
                            <a:latin typeface="Cambria Math" panose="02040503050406030204" pitchFamily="18" charset="0"/>
                          </a:rPr>
                        </m:ctrlPr>
                      </m:sSubSupPr>
                      <m:e>
                        <m:r>
                          <a:rPr lang="en-US" altLang="zh-CN" sz="2400" b="1" i="1" dirty="0" smtClean="0">
                            <a:latin typeface="Cambria Math" panose="02040503050406030204" pitchFamily="18" charset="0"/>
                          </a:rPr>
                          <m:t>𝒖</m:t>
                        </m:r>
                      </m:e>
                      <m:sub>
                        <m:r>
                          <a:rPr lang="en-US" altLang="zh-CN" sz="2400" b="1" i="1" dirty="0" smtClean="0">
                            <a:latin typeface="Cambria Math" panose="02040503050406030204" pitchFamily="18" charset="0"/>
                          </a:rPr>
                          <m:t>𝒏</m:t>
                        </m:r>
                      </m:sub>
                      <m:sup>
                        <m:d>
                          <m:dPr>
                            <m:ctrlPr>
                              <a:rPr lang="en-US" altLang="zh-CN" sz="2400" b="1" i="1" dirty="0" smtClean="0">
                                <a:latin typeface="Cambria Math" panose="02040503050406030204" pitchFamily="18" charset="0"/>
                              </a:rPr>
                            </m:ctrlPr>
                          </m:dPr>
                          <m:e>
                            <m:r>
                              <a:rPr lang="en-US" altLang="zh-CN" sz="2400" b="1" i="1" dirty="0" smtClean="0">
                                <a:latin typeface="Cambria Math" panose="02040503050406030204" pitchFamily="18" charset="0"/>
                              </a:rPr>
                              <m:t>𝒌</m:t>
                            </m:r>
                          </m:e>
                        </m:d>
                      </m:sup>
                    </m:sSubSup>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𝒙</m:t>
                    </m:r>
                    <m:r>
                      <a:rPr lang="en-US" altLang="zh-CN" sz="2400" b="1" i="1" dirty="0" smtClean="0">
                        <a:latin typeface="Cambria Math" panose="02040503050406030204" pitchFamily="18" charset="0"/>
                      </a:rPr>
                      <m:t>)=</m:t>
                    </m:r>
                    <m:sSup>
                      <m:sSupPr>
                        <m:ctrlPr>
                          <a:rPr lang="en-US" altLang="zh-CN" sz="2400" b="1" i="1" dirty="0" smtClean="0">
                            <a:latin typeface="Cambria Math" panose="02040503050406030204" pitchFamily="18" charset="0"/>
                          </a:rPr>
                        </m:ctrlPr>
                      </m:sSupPr>
                      <m:e>
                        <m:d>
                          <m:dPr>
                            <m:ctrlPr>
                              <a:rPr lang="en-US" altLang="zh-CN" sz="2400" b="1" i="1" dirty="0" smtClean="0">
                                <a:latin typeface="Cambria Math" panose="02040503050406030204" pitchFamily="18" charset="0"/>
                              </a:rPr>
                            </m:ctrlPr>
                          </m:dPr>
                          <m:e>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e>
                        </m:d>
                      </m:e>
                      <m:sup>
                        <m:r>
                          <a:rPr lang="en-US" altLang="zh-CN" sz="2400" b="1" i="1" dirty="0" smtClean="0">
                            <a:latin typeface="Cambria Math" panose="02040503050406030204" pitchFamily="18" charset="0"/>
                          </a:rPr>
                          <m:t>𝒌</m:t>
                        </m:r>
                      </m:sup>
                    </m:sSup>
                    <m:f>
                      <m:fPr>
                        <m:ctrlPr>
                          <a:rPr lang="en-US" altLang="zh-CN" sz="2400" b="1" i="1" dirty="0" smtClean="0">
                            <a:latin typeface="Cambria Math" panose="02040503050406030204" pitchFamily="18" charset="0"/>
                          </a:rPr>
                        </m:ctrlPr>
                      </m:fPr>
                      <m:num>
                        <m:r>
                          <a:rPr lang="en-US" altLang="zh-CN" sz="2400" b="1" i="0" dirty="0" smtClean="0">
                            <a:latin typeface="Cambria Math" panose="02040503050406030204" pitchFamily="18" charset="0"/>
                          </a:rPr>
                          <m:t>𝐥</m:t>
                        </m:r>
                        <m:sSup>
                          <m:sSupPr>
                            <m:ctrlPr>
                              <a:rPr lang="en-US" altLang="zh-CN" sz="2400" b="1" i="1" dirty="0" smtClean="0">
                                <a:latin typeface="Cambria Math" panose="02040503050406030204" pitchFamily="18" charset="0"/>
                              </a:rPr>
                            </m:ctrlPr>
                          </m:sSupPr>
                          <m:e>
                            <m:r>
                              <a:rPr lang="en-US" altLang="zh-CN" sz="2400" b="1" i="0" dirty="0" smtClean="0">
                                <a:latin typeface="Cambria Math" panose="02040503050406030204" pitchFamily="18" charset="0"/>
                              </a:rPr>
                              <m:t>𝐧</m:t>
                            </m:r>
                          </m:e>
                          <m:sup>
                            <m:r>
                              <a:rPr lang="en-US" altLang="zh-CN" sz="2400" b="1" i="1" dirty="0" smtClean="0">
                                <a:latin typeface="Cambria Math" panose="02040503050406030204" pitchFamily="18" charset="0"/>
                              </a:rPr>
                              <m:t>𝒌</m:t>
                            </m:r>
                          </m:sup>
                        </m:sSup>
                        <m:r>
                          <a:rPr lang="en-US" altLang="zh-CN" sz="2400" b="1" i="1" dirty="0" smtClean="0">
                            <a:latin typeface="Cambria Math" panose="02040503050406030204" pitchFamily="18" charset="0"/>
                          </a:rPr>
                          <m:t>𝒏</m:t>
                        </m:r>
                      </m:num>
                      <m:den>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𝒏</m:t>
                            </m:r>
                          </m:e>
                          <m:sup>
                            <m:r>
                              <a:rPr lang="en-US" altLang="zh-CN" sz="2400" b="1" i="1" dirty="0" smtClean="0">
                                <a:latin typeface="Cambria Math" panose="02040503050406030204" pitchFamily="18" charset="0"/>
                              </a:rPr>
                              <m:t>𝒙</m:t>
                            </m:r>
                          </m:sup>
                        </m:sSup>
                      </m:den>
                    </m:f>
                  </m:oMath>
                </a14:m>
                <a:r>
                  <a:rPr lang="en-US" altLang="zh-CN" sz="2400" dirty="0" smtClean="0"/>
                  <a:t>. </a:t>
                </a:r>
                <a:endParaRPr lang="zh-CN" altLang="en-US" sz="2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179512" y="5013176"/>
                <a:ext cx="6840760" cy="685637"/>
              </a:xfrm>
              <a:prstGeom prst="rect">
                <a:avLst/>
              </a:prstGeom>
              <a:blipFill rotWithShape="0">
                <a:blip r:embed="rId14"/>
                <a:stretch>
                  <a:fillRect b="-70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179512" y="5805264"/>
                <a:ext cx="6840760" cy="523220"/>
              </a:xfrm>
              <a:prstGeom prst="rect">
                <a:avLst/>
              </a:prstGeom>
              <a:noFill/>
            </p:spPr>
            <p:txBody>
              <a:bodyPr wrap="square" rtlCol="0">
                <a:spAutoFit/>
              </a:bodyPr>
              <a:lstStyle/>
              <a:p>
                <a:r>
                  <a:rPr lang="en-US" altLang="zh-CN" dirty="0" smtClean="0"/>
                  <a:t> </a:t>
                </a:r>
                <a:r>
                  <a:rPr lang="zh-CN" altLang="en-US" sz="2400" dirty="0" smtClean="0"/>
                  <a:t>设</a:t>
                </a:r>
                <a14:m>
                  <m:oMath xmlns:m="http://schemas.openxmlformats.org/officeDocument/2006/math">
                    <m:d>
                      <m:dPr>
                        <m:begChr m:val="["/>
                        <m:endChr m:val="]"/>
                        <m:ctrlPr>
                          <a:rPr lang="en-US" altLang="zh-CN" sz="2400" b="1" i="1" dirty="0" smtClean="0">
                            <a:latin typeface="Cambria Math" panose="02040503050406030204" pitchFamily="18" charset="0"/>
                          </a:rPr>
                        </m:ctrlPr>
                      </m:dPr>
                      <m:e>
                        <m:r>
                          <a:rPr lang="en-US" altLang="zh-CN" sz="2400" b="1" i="1" dirty="0" smtClean="0">
                            <a:latin typeface="Cambria Math" panose="02040503050406030204" pitchFamily="18" charset="0"/>
                          </a:rPr>
                          <m:t>𝒂</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𝒃</m:t>
                        </m:r>
                      </m:e>
                    </m:d>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r>
                      <a:rPr lang="en-US" altLang="zh-CN" sz="2400" b="1" i="1" dirty="0" smtClean="0">
                        <a:latin typeface="Cambria Math" panose="02040503050406030204" pitchFamily="18" charset="0"/>
                      </a:rPr>
                      <m:t>,+∞)</m:t>
                    </m:r>
                  </m:oMath>
                </a14:m>
                <a:r>
                  <a:rPr lang="en-US" altLang="zh-CN" sz="2400" dirty="0" smtClean="0"/>
                  <a:t>, </a:t>
                </a:r>
                <a14:m>
                  <m:oMath xmlns:m="http://schemas.openxmlformats.org/officeDocument/2006/math">
                    <m:r>
                      <a:rPr lang="en-US" altLang="zh-CN" sz="2400" b="1" i="1" dirty="0" smtClean="0">
                        <a:latin typeface="Cambria Math" panose="02040503050406030204" pitchFamily="18" charset="0"/>
                      </a:rPr>
                      <m:t>𝒙</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𝒂</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𝒃</m:t>
                    </m:r>
                    <m:r>
                      <a:rPr lang="en-US" altLang="zh-CN" sz="2400" b="1" i="1" dirty="0" smtClean="0">
                        <a:latin typeface="Cambria Math" panose="02040503050406030204" pitchFamily="18" charset="0"/>
                      </a:rPr>
                      <m:t>]</m:t>
                    </m:r>
                  </m:oMath>
                </a14:m>
                <a:r>
                  <a:rPr lang="en-US" altLang="zh-CN" sz="2400" dirty="0" smtClean="0"/>
                  <a:t>, </a:t>
                </a:r>
                <a:r>
                  <a:rPr lang="zh-CN" altLang="en-US" sz="2400" dirty="0" smtClean="0"/>
                  <a:t>则有</a:t>
                </a:r>
                <a:r>
                  <a:rPr lang="en-US" altLang="zh-CN" sz="2400" dirty="0" smtClean="0"/>
                  <a:t> </a:t>
                </a:r>
                <a:endParaRPr lang="zh-CN" altLang="en-US" sz="2400" dirty="0"/>
              </a:p>
            </p:txBody>
          </p:sp>
        </mc:Choice>
        <mc:Fallback xmlns="">
          <p:sp>
            <p:nvSpPr>
              <p:cNvPr id="21" name="文本框 20"/>
              <p:cNvSpPr txBox="1">
                <a:spLocks noRot="1" noChangeAspect="1" noMove="1" noResize="1" noEditPoints="1" noAdjustHandles="1" noChangeArrowheads="1" noChangeShapeType="1" noTextEdit="1"/>
              </p:cNvSpPr>
              <p:nvPr/>
            </p:nvSpPr>
            <p:spPr>
              <a:xfrm>
                <a:off x="179512" y="5805264"/>
                <a:ext cx="6840760" cy="523220"/>
              </a:xfrm>
              <a:prstGeom prst="rect">
                <a:avLst/>
              </a:prstGeom>
              <a:blipFill rotWithShape="0">
                <a:blip r:embed="rId15"/>
                <a:stretch>
                  <a:fillRect t="-4651" b="-232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60994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0" name="文本框 19"/>
              <p:cNvSpPr txBox="1"/>
              <p:nvPr/>
            </p:nvSpPr>
            <p:spPr>
              <a:xfrm>
                <a:off x="467544" y="620688"/>
                <a:ext cx="6840760" cy="693716"/>
              </a:xfrm>
              <a:prstGeom prst="rect">
                <a:avLst/>
              </a:prstGeom>
              <a:noFill/>
            </p:spPr>
            <p:txBody>
              <a:bodyPr wrap="square" rtlCol="0">
                <a:spAutoFit/>
              </a:bodyPr>
              <a:lstStyle/>
              <a:p>
                <a14:m>
                  <m:oMath xmlns:m="http://schemas.openxmlformats.org/officeDocument/2006/math">
                    <m:d>
                      <m:dPr>
                        <m:begChr m:val="|"/>
                        <m:endChr m:val="|"/>
                        <m:ctrlPr>
                          <a:rPr lang="en-US" altLang="zh-CN" sz="2400" b="1" i="1" smtClean="0">
                            <a:latin typeface="Cambria Math" panose="02040503050406030204" pitchFamily="18" charset="0"/>
                          </a:rPr>
                        </m:ctrlPr>
                      </m:dPr>
                      <m:e>
                        <m:sSubSup>
                          <m:sSubSupPr>
                            <m:ctrlPr>
                              <a:rPr lang="en-US" altLang="zh-CN" sz="2400" b="1" i="1" dirty="0" smtClean="0">
                                <a:latin typeface="Cambria Math" panose="02040503050406030204" pitchFamily="18" charset="0"/>
                              </a:rPr>
                            </m:ctrlPr>
                          </m:sSubSupPr>
                          <m:e>
                            <m:r>
                              <a:rPr lang="en-US" altLang="zh-CN" sz="2400" b="1" i="1" dirty="0" smtClean="0">
                                <a:latin typeface="Cambria Math" panose="02040503050406030204" pitchFamily="18" charset="0"/>
                              </a:rPr>
                              <m:t>𝒖</m:t>
                            </m:r>
                          </m:e>
                          <m:sub>
                            <m:r>
                              <a:rPr lang="en-US" altLang="zh-CN" sz="2400" b="1" i="1" dirty="0" smtClean="0">
                                <a:latin typeface="Cambria Math" panose="02040503050406030204" pitchFamily="18" charset="0"/>
                              </a:rPr>
                              <m:t>𝒏</m:t>
                            </m:r>
                          </m:sub>
                          <m:sup>
                            <m:d>
                              <m:dPr>
                                <m:ctrlPr>
                                  <a:rPr lang="en-US" altLang="zh-CN" sz="2400" b="1" i="1" dirty="0" smtClean="0">
                                    <a:latin typeface="Cambria Math" panose="02040503050406030204" pitchFamily="18" charset="0"/>
                                  </a:rPr>
                                </m:ctrlPr>
                              </m:dPr>
                              <m:e>
                                <m:r>
                                  <a:rPr lang="en-US" altLang="zh-CN" sz="2400" b="1" i="1" dirty="0" smtClean="0">
                                    <a:latin typeface="Cambria Math" panose="02040503050406030204" pitchFamily="18" charset="0"/>
                                  </a:rPr>
                                  <m:t>𝒌</m:t>
                                </m:r>
                              </m:e>
                            </m:d>
                          </m:sup>
                        </m:sSubSup>
                        <m:d>
                          <m:dPr>
                            <m:ctrlPr>
                              <a:rPr lang="en-US" altLang="zh-CN" sz="2400" b="1" i="1" dirty="0" smtClean="0">
                                <a:latin typeface="Cambria Math" panose="02040503050406030204" pitchFamily="18" charset="0"/>
                              </a:rPr>
                            </m:ctrlPr>
                          </m:dPr>
                          <m:e>
                            <m:r>
                              <a:rPr lang="en-US" altLang="zh-CN" sz="2400" b="1" i="1" dirty="0" smtClean="0">
                                <a:latin typeface="Cambria Math" panose="02040503050406030204" pitchFamily="18" charset="0"/>
                              </a:rPr>
                              <m:t>𝒙</m:t>
                            </m:r>
                          </m:e>
                        </m:d>
                      </m:e>
                    </m:d>
                    <m:r>
                      <a:rPr lang="en-US" altLang="zh-CN" sz="2400" b="1" i="1" dirty="0" smtClean="0">
                        <a:latin typeface="Cambria Math" panose="02040503050406030204" pitchFamily="18" charset="0"/>
                      </a:rPr>
                      <m:t>=</m:t>
                    </m:r>
                    <m:f>
                      <m:fPr>
                        <m:ctrlPr>
                          <a:rPr lang="en-US" altLang="zh-CN" sz="2400" b="1" i="1" dirty="0" smtClean="0">
                            <a:latin typeface="Cambria Math" panose="02040503050406030204" pitchFamily="18" charset="0"/>
                          </a:rPr>
                        </m:ctrlPr>
                      </m:fPr>
                      <m:num>
                        <m:r>
                          <a:rPr lang="en-US" altLang="zh-CN" sz="2400" b="1" i="0" dirty="0" smtClean="0">
                            <a:latin typeface="Cambria Math" panose="02040503050406030204" pitchFamily="18" charset="0"/>
                          </a:rPr>
                          <m:t>𝐥</m:t>
                        </m:r>
                        <m:sSup>
                          <m:sSupPr>
                            <m:ctrlPr>
                              <a:rPr lang="en-US" altLang="zh-CN" sz="2400" b="1" i="1" dirty="0" smtClean="0">
                                <a:latin typeface="Cambria Math" panose="02040503050406030204" pitchFamily="18" charset="0"/>
                              </a:rPr>
                            </m:ctrlPr>
                          </m:sSupPr>
                          <m:e>
                            <m:r>
                              <a:rPr lang="en-US" altLang="zh-CN" sz="2400" b="1" i="0" dirty="0" smtClean="0">
                                <a:latin typeface="Cambria Math" panose="02040503050406030204" pitchFamily="18" charset="0"/>
                              </a:rPr>
                              <m:t>𝐧</m:t>
                            </m:r>
                          </m:e>
                          <m:sup>
                            <m:r>
                              <a:rPr lang="en-US" altLang="zh-CN" sz="2400" b="1" i="0" dirty="0" smtClean="0">
                                <a:latin typeface="Cambria Math" panose="02040503050406030204" pitchFamily="18" charset="0"/>
                              </a:rPr>
                              <m:t>𝐤</m:t>
                            </m:r>
                          </m:sup>
                        </m:sSup>
                        <m:r>
                          <a:rPr lang="en-US" altLang="zh-CN" sz="2400" b="1" i="1" dirty="0" smtClean="0">
                            <a:latin typeface="Cambria Math" panose="02040503050406030204" pitchFamily="18" charset="0"/>
                          </a:rPr>
                          <m:t>𝒏</m:t>
                        </m:r>
                      </m:num>
                      <m:den>
                        <m:sSup>
                          <m:sSupPr>
                            <m:ctrlPr>
                              <a:rPr lang="en-US" altLang="zh-CN" sz="2400" b="1" i="1" dirty="0" smtClean="0">
                                <a:latin typeface="Cambria Math" panose="02040503050406030204" pitchFamily="18" charset="0"/>
                              </a:rPr>
                            </m:ctrlPr>
                          </m:sSupPr>
                          <m:e>
                            <m:r>
                              <a:rPr lang="en-US" altLang="zh-CN" sz="2400" b="1" i="1" dirty="0" smtClean="0">
                                <a:latin typeface="Cambria Math" panose="02040503050406030204" pitchFamily="18" charset="0"/>
                              </a:rPr>
                              <m:t>𝒏</m:t>
                            </m:r>
                          </m:e>
                          <m:sup>
                            <m:r>
                              <a:rPr lang="en-US" altLang="zh-CN" sz="2400" b="1" i="1" dirty="0" smtClean="0">
                                <a:latin typeface="Cambria Math" panose="02040503050406030204" pitchFamily="18" charset="0"/>
                              </a:rPr>
                              <m:t>𝒙</m:t>
                            </m:r>
                          </m:sup>
                        </m:sSup>
                      </m:den>
                    </m:f>
                    <m:r>
                      <a:rPr lang="en-US" altLang="zh-CN" sz="2400" b="1" i="1" dirty="0" smtClean="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dirty="0">
                            <a:latin typeface="Cambria Math" panose="02040503050406030204" pitchFamily="18" charset="0"/>
                          </a:rPr>
                          <m:t>𝐥</m:t>
                        </m:r>
                        <m:sSup>
                          <m:sSupPr>
                            <m:ctrlPr>
                              <a:rPr lang="en-US" altLang="zh-CN" sz="2400" i="1" dirty="0">
                                <a:latin typeface="Cambria Math" panose="02040503050406030204" pitchFamily="18" charset="0"/>
                              </a:rPr>
                            </m:ctrlPr>
                          </m:sSupPr>
                          <m:e>
                            <m:r>
                              <a:rPr lang="en-US" altLang="zh-CN" sz="2400" dirty="0">
                                <a:latin typeface="Cambria Math" panose="02040503050406030204" pitchFamily="18" charset="0"/>
                              </a:rPr>
                              <m:t>𝐧</m:t>
                            </m:r>
                          </m:e>
                          <m:sup>
                            <m:r>
                              <a:rPr lang="en-US" altLang="zh-CN" sz="2400" dirty="0">
                                <a:latin typeface="Cambria Math" panose="02040503050406030204" pitchFamily="18" charset="0"/>
                              </a:rPr>
                              <m:t>𝐤</m:t>
                            </m:r>
                          </m:sup>
                        </m:sSup>
                        <m:r>
                          <a:rPr lang="en-US" altLang="zh-CN" sz="2400" i="1" dirty="0">
                            <a:latin typeface="Cambria Math" panose="02040503050406030204" pitchFamily="18" charset="0"/>
                          </a:rPr>
                          <m:t>𝒏</m:t>
                        </m:r>
                      </m:num>
                      <m:den>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𝒏</m:t>
                            </m:r>
                          </m:e>
                          <m:sup>
                            <m:r>
                              <a:rPr lang="en-US" altLang="zh-CN" sz="2400" b="1" i="1" dirty="0" smtClean="0">
                                <a:latin typeface="Cambria Math" panose="02040503050406030204" pitchFamily="18" charset="0"/>
                              </a:rPr>
                              <m:t>𝒂</m:t>
                            </m:r>
                          </m:sup>
                        </m:sSup>
                      </m:den>
                    </m:f>
                    <m:r>
                      <a:rPr lang="en-US" altLang="zh-CN" sz="2400" b="1" i="1" dirty="0" smtClean="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b="1" i="1" dirty="0" smtClean="0">
                            <a:latin typeface="Cambria Math" panose="02040503050406030204" pitchFamily="18" charset="0"/>
                          </a:rPr>
                          <m:t>𝟏</m:t>
                        </m:r>
                      </m:num>
                      <m:den>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𝒏</m:t>
                            </m:r>
                          </m:e>
                          <m:sup>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𝒂</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𝟐</m:t>
                            </m:r>
                          </m:sup>
                        </m:sSup>
                      </m:den>
                    </m:f>
                    <m:r>
                      <a:rPr lang="en-US" altLang="zh-CN" sz="2400" b="1" i="1" dirty="0" smtClean="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dirty="0">
                            <a:latin typeface="Cambria Math" panose="02040503050406030204" pitchFamily="18" charset="0"/>
                          </a:rPr>
                          <m:t>𝐥</m:t>
                        </m:r>
                        <m:sSup>
                          <m:sSupPr>
                            <m:ctrlPr>
                              <a:rPr lang="en-US" altLang="zh-CN" sz="2400" i="1" dirty="0">
                                <a:latin typeface="Cambria Math" panose="02040503050406030204" pitchFamily="18" charset="0"/>
                              </a:rPr>
                            </m:ctrlPr>
                          </m:sSupPr>
                          <m:e>
                            <m:r>
                              <a:rPr lang="en-US" altLang="zh-CN" sz="2400" dirty="0">
                                <a:latin typeface="Cambria Math" panose="02040503050406030204" pitchFamily="18" charset="0"/>
                              </a:rPr>
                              <m:t>𝐧</m:t>
                            </m:r>
                          </m:e>
                          <m:sup>
                            <m:r>
                              <a:rPr lang="en-US" altLang="zh-CN" sz="2400" dirty="0">
                                <a:latin typeface="Cambria Math" panose="02040503050406030204" pitchFamily="18" charset="0"/>
                              </a:rPr>
                              <m:t>𝐤</m:t>
                            </m:r>
                          </m:sup>
                        </m:sSup>
                        <m:r>
                          <a:rPr lang="en-US" altLang="zh-CN" sz="2400" i="1" dirty="0">
                            <a:latin typeface="Cambria Math" panose="02040503050406030204" pitchFamily="18" charset="0"/>
                          </a:rPr>
                          <m:t>𝒏</m:t>
                        </m:r>
                      </m:num>
                      <m:den>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𝒏</m:t>
                            </m:r>
                          </m:e>
                          <m:sup>
                            <m:r>
                              <a:rPr lang="en-US" altLang="zh-CN" sz="2400" b="1" i="1" dirty="0" smtClean="0">
                                <a:latin typeface="Cambria Math" panose="02040503050406030204" pitchFamily="18" charset="0"/>
                              </a:rPr>
                              <m:t>(</m:t>
                            </m:r>
                            <m:r>
                              <a:rPr lang="en-US" altLang="zh-CN" sz="2400" i="1" dirty="0">
                                <a:latin typeface="Cambria Math" panose="02040503050406030204" pitchFamily="18" charset="0"/>
                              </a:rPr>
                              <m:t>𝒂</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𝟐</m:t>
                            </m:r>
                          </m:sup>
                        </m:sSup>
                      </m:den>
                    </m:f>
                  </m:oMath>
                </a14:m>
                <a:r>
                  <a:rPr lang="en-US" altLang="zh-CN" sz="2400" dirty="0" smtClean="0"/>
                  <a:t>. </a:t>
                </a:r>
                <a:endParaRPr lang="zh-CN" altLang="en-US" sz="2400" dirty="0"/>
              </a:p>
            </p:txBody>
          </p:sp>
        </mc:Choice>
        <mc:Fallback xmlns="">
          <p:sp>
            <p:nvSpPr>
              <p:cNvPr id="20" name="文本框 19"/>
              <p:cNvSpPr txBox="1">
                <a:spLocks noRot="1" noChangeAspect="1" noMove="1" noResize="1" noEditPoints="1" noAdjustHandles="1" noChangeArrowheads="1" noChangeShapeType="1" noTextEdit="1"/>
              </p:cNvSpPr>
              <p:nvPr/>
            </p:nvSpPr>
            <p:spPr>
              <a:xfrm>
                <a:off x="467544" y="620688"/>
                <a:ext cx="6840760" cy="693716"/>
              </a:xfrm>
              <a:prstGeom prst="rect">
                <a:avLst/>
              </a:prstGeom>
              <a:blipFill rotWithShape="0">
                <a:blip r:embed="rId3"/>
                <a:stretch>
                  <a:fillRect b="-61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179512" y="1628800"/>
                <a:ext cx="5184576" cy="693716"/>
              </a:xfrm>
              <a:prstGeom prst="rect">
                <a:avLst/>
              </a:prstGeom>
              <a:noFill/>
            </p:spPr>
            <p:txBody>
              <a:bodyPr wrap="square" rtlCol="0">
                <a:spAutoFit/>
              </a:bodyPr>
              <a:lstStyle/>
              <a:p>
                <a:r>
                  <a:rPr lang="zh-CN" altLang="en-US" sz="2400" dirty="0" smtClean="0"/>
                  <a:t>因为</a:t>
                </a:r>
                <a14:m>
                  <m:oMath xmlns:m="http://schemas.openxmlformats.org/officeDocument/2006/math">
                    <m:f>
                      <m:fPr>
                        <m:ctrlPr>
                          <a:rPr lang="en-US" altLang="zh-CN" sz="2400" i="1" dirty="0">
                            <a:latin typeface="Cambria Math" panose="02040503050406030204" pitchFamily="18" charset="0"/>
                          </a:rPr>
                        </m:ctrlPr>
                      </m:fPr>
                      <m:num>
                        <m:r>
                          <a:rPr lang="en-US" altLang="zh-CN" sz="2400" dirty="0">
                            <a:latin typeface="Cambria Math" panose="02040503050406030204" pitchFamily="18" charset="0"/>
                          </a:rPr>
                          <m:t>𝐥</m:t>
                        </m:r>
                        <m:sSup>
                          <m:sSupPr>
                            <m:ctrlPr>
                              <a:rPr lang="en-US" altLang="zh-CN" sz="2400" i="1" dirty="0">
                                <a:latin typeface="Cambria Math" panose="02040503050406030204" pitchFamily="18" charset="0"/>
                              </a:rPr>
                            </m:ctrlPr>
                          </m:sSupPr>
                          <m:e>
                            <m:r>
                              <a:rPr lang="en-US" altLang="zh-CN" sz="2400" dirty="0">
                                <a:latin typeface="Cambria Math" panose="02040503050406030204" pitchFamily="18" charset="0"/>
                              </a:rPr>
                              <m:t>𝐧</m:t>
                            </m:r>
                          </m:e>
                          <m:sup>
                            <m:r>
                              <a:rPr lang="en-US" altLang="zh-CN" sz="2400" dirty="0">
                                <a:latin typeface="Cambria Math" panose="02040503050406030204" pitchFamily="18" charset="0"/>
                              </a:rPr>
                              <m:t>𝐤</m:t>
                            </m:r>
                          </m:sup>
                        </m:sSup>
                        <m:r>
                          <a:rPr lang="en-US" altLang="zh-CN" sz="2400" i="1" dirty="0">
                            <a:latin typeface="Cambria Math" panose="02040503050406030204" pitchFamily="18" charset="0"/>
                          </a:rPr>
                          <m:t>𝒏</m:t>
                        </m:r>
                      </m:num>
                      <m:den>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𝒏</m:t>
                            </m:r>
                          </m:e>
                          <m:sup>
                            <m:r>
                              <a:rPr lang="en-US" altLang="zh-CN" sz="2400" b="1" i="1" dirty="0" smtClean="0">
                                <a:latin typeface="Cambria Math" panose="02040503050406030204" pitchFamily="18" charset="0"/>
                              </a:rPr>
                              <m:t>(</m:t>
                            </m:r>
                            <m:r>
                              <a:rPr lang="en-US" altLang="zh-CN" sz="2400" i="1" dirty="0">
                                <a:latin typeface="Cambria Math" panose="02040503050406030204" pitchFamily="18" charset="0"/>
                              </a:rPr>
                              <m:t>𝒂</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𝟐</m:t>
                            </m:r>
                          </m:sup>
                        </m:sSup>
                      </m:den>
                    </m:f>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r>
                      <a:rPr lang="en-US" altLang="zh-CN" sz="2400" b="1" i="1" dirty="0" smtClean="0">
                        <a:latin typeface="Cambria Math" panose="02040503050406030204" pitchFamily="18" charset="0"/>
                      </a:rPr>
                      <m:t>,</m:t>
                    </m:r>
                  </m:oMath>
                </a14:m>
                <a:r>
                  <a:rPr lang="en-US" altLang="zh-CN" sz="2400" dirty="0" smtClean="0"/>
                  <a:t> </a:t>
                </a:r>
                <a:r>
                  <a:rPr lang="zh-CN" altLang="en-US" sz="2400" dirty="0" smtClean="0"/>
                  <a:t>故当</a:t>
                </a:r>
                <a:r>
                  <a:rPr lang="en-US" altLang="zh-CN" sz="2400" i="1" dirty="0" smtClean="0"/>
                  <a:t>n</a:t>
                </a:r>
                <a:r>
                  <a:rPr lang="zh-CN" altLang="en-US" sz="2400" dirty="0" smtClean="0"/>
                  <a:t>充分大时有</a:t>
                </a:r>
                <a:r>
                  <a:rPr lang="en-US" altLang="zh-CN" sz="2400" dirty="0" smtClean="0"/>
                  <a:t> </a:t>
                </a:r>
                <a:endParaRPr lang="zh-CN" altLang="en-US" sz="2400" dirty="0"/>
              </a:p>
            </p:txBody>
          </p:sp>
        </mc:Choice>
        <mc:Fallback xmlns="">
          <p:sp>
            <p:nvSpPr>
              <p:cNvPr id="17" name="文本框 16"/>
              <p:cNvSpPr txBox="1">
                <a:spLocks noRot="1" noChangeAspect="1" noMove="1" noResize="1" noEditPoints="1" noAdjustHandles="1" noChangeArrowheads="1" noChangeShapeType="1" noTextEdit="1"/>
              </p:cNvSpPr>
              <p:nvPr/>
            </p:nvSpPr>
            <p:spPr>
              <a:xfrm>
                <a:off x="179512" y="1628800"/>
                <a:ext cx="5184576" cy="693716"/>
              </a:xfrm>
              <a:prstGeom prst="rect">
                <a:avLst/>
              </a:prstGeom>
              <a:blipFill rotWithShape="0">
                <a:blip r:embed="rId4"/>
                <a:stretch>
                  <a:fillRect b="-61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788024" y="1700808"/>
                <a:ext cx="3528392" cy="642355"/>
              </a:xfrm>
              <a:prstGeom prst="rect">
                <a:avLst/>
              </a:prstGeom>
              <a:noFill/>
            </p:spPr>
            <p:txBody>
              <a:bodyPr wrap="square" rtlCol="0">
                <a:spAutoFit/>
              </a:bodyPr>
              <a:lstStyle/>
              <a:p>
                <a14:m>
                  <m:oMath xmlns:m="http://schemas.openxmlformats.org/officeDocument/2006/math">
                    <m:d>
                      <m:dPr>
                        <m:begChr m:val="|"/>
                        <m:endChr m:val="|"/>
                        <m:ctrlPr>
                          <a:rPr lang="en-US" altLang="zh-CN" sz="2400" b="1" i="1" smtClean="0">
                            <a:latin typeface="Cambria Math" panose="02040503050406030204" pitchFamily="18" charset="0"/>
                          </a:rPr>
                        </m:ctrlPr>
                      </m:dPr>
                      <m:e>
                        <m:sSubSup>
                          <m:sSubSupPr>
                            <m:ctrlPr>
                              <a:rPr lang="en-US" altLang="zh-CN" sz="2400" b="1" i="1" dirty="0" smtClean="0">
                                <a:latin typeface="Cambria Math" panose="02040503050406030204" pitchFamily="18" charset="0"/>
                              </a:rPr>
                            </m:ctrlPr>
                          </m:sSubSupPr>
                          <m:e>
                            <m:r>
                              <a:rPr lang="en-US" altLang="zh-CN" sz="2400" b="1" i="1" dirty="0" smtClean="0">
                                <a:latin typeface="Cambria Math" panose="02040503050406030204" pitchFamily="18" charset="0"/>
                              </a:rPr>
                              <m:t>𝒖</m:t>
                            </m:r>
                          </m:e>
                          <m:sub>
                            <m:r>
                              <a:rPr lang="en-US" altLang="zh-CN" sz="2400" b="1" i="1" dirty="0" smtClean="0">
                                <a:latin typeface="Cambria Math" panose="02040503050406030204" pitchFamily="18" charset="0"/>
                              </a:rPr>
                              <m:t>𝒏</m:t>
                            </m:r>
                          </m:sub>
                          <m:sup>
                            <m:d>
                              <m:dPr>
                                <m:ctrlPr>
                                  <a:rPr lang="en-US" altLang="zh-CN" sz="2400" b="1" i="1" dirty="0" smtClean="0">
                                    <a:latin typeface="Cambria Math" panose="02040503050406030204" pitchFamily="18" charset="0"/>
                                  </a:rPr>
                                </m:ctrlPr>
                              </m:dPr>
                              <m:e>
                                <m:r>
                                  <a:rPr lang="en-US" altLang="zh-CN" sz="2400" b="1" i="1" dirty="0" smtClean="0">
                                    <a:latin typeface="Cambria Math" panose="02040503050406030204" pitchFamily="18" charset="0"/>
                                  </a:rPr>
                                  <m:t>𝒌</m:t>
                                </m:r>
                              </m:e>
                            </m:d>
                          </m:sup>
                        </m:sSubSup>
                        <m:d>
                          <m:dPr>
                            <m:ctrlPr>
                              <a:rPr lang="en-US" altLang="zh-CN" sz="2400" b="1" i="1" dirty="0" smtClean="0">
                                <a:latin typeface="Cambria Math" panose="02040503050406030204" pitchFamily="18" charset="0"/>
                              </a:rPr>
                            </m:ctrlPr>
                          </m:dPr>
                          <m:e>
                            <m:r>
                              <a:rPr lang="en-US" altLang="zh-CN" sz="2400" b="1" i="1" dirty="0" smtClean="0">
                                <a:latin typeface="Cambria Math" panose="02040503050406030204" pitchFamily="18" charset="0"/>
                              </a:rPr>
                              <m:t>𝒙</m:t>
                            </m:r>
                          </m:e>
                        </m:d>
                      </m:e>
                    </m:d>
                    <m:r>
                      <a:rPr lang="en-US" altLang="zh-CN" sz="2400" b="1" i="1" dirty="0" smtClean="0">
                        <a:latin typeface="Cambria Math" panose="02040503050406030204" pitchFamily="18" charset="0"/>
                      </a:rPr>
                      <m:t>≤</m:t>
                    </m:r>
                    <m:f>
                      <m:fPr>
                        <m:ctrlPr>
                          <a:rPr lang="en-US" altLang="zh-CN" sz="2400" i="1" dirty="0">
                            <a:latin typeface="Cambria Math" panose="02040503050406030204" pitchFamily="18" charset="0"/>
                          </a:rPr>
                        </m:ctrlPr>
                      </m:fPr>
                      <m:num>
                        <m:r>
                          <a:rPr lang="en-US" altLang="zh-CN" sz="2400" b="1" i="1" dirty="0" smtClean="0">
                            <a:latin typeface="Cambria Math" panose="02040503050406030204" pitchFamily="18" charset="0"/>
                          </a:rPr>
                          <m:t>𝟏</m:t>
                        </m:r>
                      </m:num>
                      <m:den>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𝒏</m:t>
                            </m:r>
                          </m:e>
                          <m:sup>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𝒂</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ea typeface="Cambria Math" panose="02040503050406030204" pitchFamily="18" charset="0"/>
                              </a:rPr>
                              <m:t>𝟐</m:t>
                            </m:r>
                          </m:sup>
                        </m:sSup>
                      </m:den>
                    </m:f>
                  </m:oMath>
                </a14:m>
                <a:r>
                  <a:rPr lang="en-US" altLang="zh-CN" sz="2400" dirty="0" smtClean="0"/>
                  <a:t>. </a:t>
                </a:r>
                <a:endParaRPr lang="zh-CN" altLang="en-US" sz="2400"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788024" y="1700808"/>
                <a:ext cx="3528392" cy="642355"/>
              </a:xfrm>
              <a:prstGeom prst="rect">
                <a:avLst/>
              </a:prstGeom>
              <a:blipFill rotWithShape="0">
                <a:blip r:embed="rId5"/>
                <a:stretch>
                  <a:fillRect b="-7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p:cNvSpPr txBox="1"/>
              <p:nvPr/>
            </p:nvSpPr>
            <p:spPr>
              <a:xfrm>
                <a:off x="395536" y="2492896"/>
                <a:ext cx="6840760" cy="625812"/>
              </a:xfrm>
              <a:prstGeom prst="rect">
                <a:avLst/>
              </a:prstGeom>
              <a:noFill/>
            </p:spPr>
            <p:txBody>
              <a:bodyPr wrap="square" rtlCol="0">
                <a:spAutoFit/>
              </a:bodyPr>
              <a:lstStyle/>
              <a:p>
                <a:r>
                  <a:rPr lang="zh-CN" altLang="en-US" sz="2400" dirty="0" smtClean="0"/>
                  <a:t>而</a:t>
                </a:r>
                <a14:m>
                  <m:oMath xmlns:m="http://schemas.openxmlformats.org/officeDocument/2006/math">
                    <m:nary>
                      <m:naryPr>
                        <m:chr m:val="∑"/>
                        <m:ctrlPr>
                          <a:rPr lang="en-US" altLang="zh-CN" sz="2400" i="1" dirty="0" smtClean="0">
                            <a:latin typeface="Cambria Math" panose="02040503050406030204" pitchFamily="18" charset="0"/>
                          </a:rPr>
                        </m:ctrlPr>
                      </m:naryPr>
                      <m:sub>
                        <m:r>
                          <m:rPr>
                            <m:brk m:alnAt="23"/>
                          </m:rPr>
                          <a:rPr lang="en-US" altLang="zh-CN" sz="2400" b="1" i="1" dirty="0" smtClean="0">
                            <a:latin typeface="Cambria Math" panose="02040503050406030204" pitchFamily="18" charset="0"/>
                          </a:rPr>
                          <m:t>𝒏</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𝟏</m:t>
                        </m:r>
                      </m:sub>
                      <m:sup>
                        <m:r>
                          <a:rPr lang="en-US" altLang="zh-CN" sz="2400" b="1" i="1" dirty="0" smtClean="0">
                            <a:latin typeface="Cambria Math" panose="02040503050406030204" pitchFamily="18" charset="0"/>
                          </a:rPr>
                          <m:t>∞</m:t>
                        </m:r>
                      </m:sup>
                      <m:e>
                        <m:f>
                          <m:fPr>
                            <m:ctrlPr>
                              <a:rPr lang="en-US" altLang="zh-CN" sz="2400" i="1" dirty="0">
                                <a:latin typeface="Cambria Math" panose="02040503050406030204" pitchFamily="18" charset="0"/>
                              </a:rPr>
                            </m:ctrlPr>
                          </m:fPr>
                          <m:num>
                            <m:r>
                              <a:rPr lang="en-US" altLang="zh-CN" sz="2400" b="1" i="1" dirty="0" smtClean="0">
                                <a:latin typeface="Cambria Math" panose="02040503050406030204" pitchFamily="18" charset="0"/>
                              </a:rPr>
                              <m:t>𝟏</m:t>
                            </m:r>
                          </m:num>
                          <m:den>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𝒏</m:t>
                                </m:r>
                              </m:e>
                              <m:sup>
                                <m:r>
                                  <a:rPr lang="en-US" altLang="zh-CN" sz="2400" i="1" dirty="0">
                                    <a:latin typeface="Cambria Math" panose="02040503050406030204" pitchFamily="18" charset="0"/>
                                  </a:rPr>
                                  <m:t>(</m:t>
                                </m:r>
                                <m:r>
                                  <a:rPr lang="en-US" altLang="zh-CN" sz="2400" i="1" dirty="0">
                                    <a:latin typeface="Cambria Math" panose="02040503050406030204" pitchFamily="18" charset="0"/>
                                  </a:rPr>
                                  <m:t>𝒂</m:t>
                                </m:r>
                                <m:r>
                                  <a:rPr lang="en-US" altLang="zh-CN" sz="2400" b="1" i="1" dirty="0" smtClean="0">
                                    <a:latin typeface="Cambria Math" panose="02040503050406030204" pitchFamily="18" charset="0"/>
                                  </a:rPr>
                                  <m:t>+</m:t>
                                </m:r>
                                <m:r>
                                  <a:rPr lang="en-US" altLang="zh-CN" sz="2400" i="1" dirty="0">
                                    <a:latin typeface="Cambria Math" panose="02040503050406030204" pitchFamily="18" charset="0"/>
                                  </a:rPr>
                                  <m:t>𝟏</m:t>
                                </m:r>
                                <m:r>
                                  <a:rPr lang="en-US" altLang="zh-CN" sz="2400" i="1" dirty="0">
                                    <a:latin typeface="Cambria Math" panose="02040503050406030204" pitchFamily="18" charset="0"/>
                                  </a:rPr>
                                  <m:t>)/</m:t>
                                </m:r>
                                <m:r>
                                  <a:rPr lang="en-US" altLang="zh-CN" sz="2400" i="1" dirty="0">
                                    <a:latin typeface="Cambria Math" panose="02040503050406030204" pitchFamily="18" charset="0"/>
                                  </a:rPr>
                                  <m:t>𝟐</m:t>
                                </m:r>
                              </m:sup>
                            </m:sSup>
                          </m:den>
                        </m:f>
                      </m:e>
                    </m:nary>
                  </m:oMath>
                </a14:m>
                <a:r>
                  <a:rPr lang="zh-CN" altLang="en-US" sz="2400" dirty="0" smtClean="0"/>
                  <a:t>收敛，由</a:t>
                </a:r>
                <a:r>
                  <a:rPr lang="en-US" altLang="zh-CN" sz="2400" dirty="0" smtClean="0"/>
                  <a:t>M-</a:t>
                </a:r>
                <a:r>
                  <a:rPr lang="zh-CN" altLang="en-US" sz="2400" dirty="0" smtClean="0"/>
                  <a:t>判别法，和定理</a:t>
                </a:r>
                <a:r>
                  <a:rPr lang="en-US" altLang="zh-CN" sz="2400" dirty="0" smtClean="0"/>
                  <a:t>13.14</a:t>
                </a:r>
                <a:r>
                  <a:rPr lang="zh-CN" altLang="en-US" sz="2400" dirty="0" smtClean="0"/>
                  <a:t>，</a:t>
                </a:r>
                <a:endParaRPr lang="zh-CN" altLang="en-US" sz="2400" dirty="0"/>
              </a:p>
            </p:txBody>
          </p:sp>
        </mc:Choice>
        <mc:Fallback xmlns="">
          <p:sp>
            <p:nvSpPr>
              <p:cNvPr id="22" name="文本框 21"/>
              <p:cNvSpPr txBox="1">
                <a:spLocks noRot="1" noChangeAspect="1" noMove="1" noResize="1" noEditPoints="1" noAdjustHandles="1" noChangeArrowheads="1" noChangeShapeType="1" noTextEdit="1"/>
              </p:cNvSpPr>
              <p:nvPr/>
            </p:nvSpPr>
            <p:spPr>
              <a:xfrm>
                <a:off x="395536" y="2492896"/>
                <a:ext cx="6840760" cy="625812"/>
              </a:xfrm>
              <a:prstGeom prst="rect">
                <a:avLst/>
              </a:prstGeom>
              <a:blipFill rotWithShape="0">
                <a:blip r:embed="rId6"/>
                <a:stretch>
                  <a:fillRect l="-1337" r="-1337" b="-77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467544" y="3140968"/>
                <a:ext cx="6696744" cy="685637"/>
              </a:xfrm>
              <a:prstGeom prst="rect">
                <a:avLst/>
              </a:prstGeom>
              <a:noFill/>
            </p:spPr>
            <p:txBody>
              <a:bodyPr wrap="square" rtlCol="0">
                <a:spAutoFit/>
              </a:bodyPr>
              <a:lstStyle/>
              <a:p>
                <a:r>
                  <a:rPr lang="zh-CN" altLang="en-US" sz="2400" dirty="0" smtClean="0"/>
                  <a:t>可知</a:t>
                </a:r>
                <a14:m>
                  <m:oMath xmlns:m="http://schemas.openxmlformats.org/officeDocument/2006/math">
                    <m:r>
                      <a:rPr lang="en-US" altLang="zh-CN" sz="2400" b="1" i="1" smtClean="0">
                        <a:latin typeface="Cambria Math" panose="02040503050406030204" pitchFamily="18" charset="0"/>
                      </a:rPr>
                      <m:t>𝜻</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m:t>
                    </m:r>
                  </m:oMath>
                </a14:m>
                <a:r>
                  <a:rPr lang="zh-CN" altLang="en-US" sz="2400" dirty="0" smtClean="0"/>
                  <a:t>为</a:t>
                </a:r>
                <a:r>
                  <a:rPr lang="en-US" altLang="zh-CN" sz="2400" i="1" dirty="0" smtClean="0"/>
                  <a:t>k</a:t>
                </a:r>
                <a:r>
                  <a:rPr lang="zh-CN" altLang="en-US" sz="2400" dirty="0" smtClean="0"/>
                  <a:t>阶可导，且</a:t>
                </a:r>
                <a14:m>
                  <m:oMath xmlns:m="http://schemas.openxmlformats.org/officeDocument/2006/math">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𝜻</m:t>
                        </m:r>
                      </m:e>
                      <m:sup>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𝒌</m:t>
                            </m:r>
                          </m:e>
                        </m:d>
                      </m:sup>
                    </m:sSup>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𝒙</m:t>
                        </m:r>
                      </m:e>
                    </m:d>
                    <m:r>
                      <a:rPr lang="en-US" altLang="zh-CN" sz="2400" b="1" i="1" smtClean="0">
                        <a:latin typeface="Cambria Math" panose="02040503050406030204" pitchFamily="18" charset="0"/>
                      </a:rPr>
                      <m:t>=</m:t>
                    </m:r>
                    <m:nary>
                      <m:naryPr>
                        <m:chr m:val="∑"/>
                        <m:ctrlPr>
                          <a:rPr lang="en-US" altLang="zh-CN" sz="2400" b="1" i="1" smtClean="0">
                            <a:latin typeface="Cambria Math" panose="02040503050406030204" pitchFamily="18" charset="0"/>
                          </a:rPr>
                        </m:ctrlPr>
                      </m:naryPr>
                      <m:sub>
                        <m:r>
                          <m:rPr>
                            <m:brk m:alnAt="23"/>
                          </m:rP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sub>
                      <m:sup>
                        <m:r>
                          <a:rPr lang="en-US" altLang="zh-CN" sz="2400" b="1" i="1" smtClean="0">
                            <a:latin typeface="Cambria Math" panose="02040503050406030204" pitchFamily="18" charset="0"/>
                          </a:rPr>
                          <m:t>∞</m:t>
                        </m:r>
                      </m:sup>
                      <m:e>
                        <m:sSup>
                          <m:sSupPr>
                            <m:ctrlPr>
                              <a:rPr lang="en-US" altLang="zh-CN" sz="2400" b="1" i="1" smtClean="0">
                                <a:latin typeface="Cambria Math" panose="02040503050406030204" pitchFamily="18" charset="0"/>
                              </a:rPr>
                            </m:ctrlPr>
                          </m:sSupPr>
                          <m:e>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e>
                            </m:d>
                          </m:e>
                          <m:sup>
                            <m:r>
                              <a:rPr lang="en-US" altLang="zh-CN" sz="2400" b="1" i="1" smtClean="0">
                                <a:latin typeface="Cambria Math" panose="02040503050406030204" pitchFamily="18" charset="0"/>
                              </a:rPr>
                              <m:t>𝒌</m:t>
                            </m:r>
                          </m:sup>
                        </m:sSup>
                        <m:f>
                          <m:fPr>
                            <m:ctrlPr>
                              <a:rPr lang="en-US" altLang="zh-CN" sz="2400" b="1" i="1" smtClean="0">
                                <a:latin typeface="Cambria Math" panose="02040503050406030204" pitchFamily="18" charset="0"/>
                              </a:rPr>
                            </m:ctrlPr>
                          </m:fPr>
                          <m:num>
                            <m:r>
                              <a:rPr lang="en-US" altLang="zh-CN" sz="2400" b="1" i="0" smtClean="0">
                                <a:latin typeface="Cambria Math" panose="02040503050406030204" pitchFamily="18" charset="0"/>
                              </a:rPr>
                              <m:t>𝐥</m:t>
                            </m:r>
                            <m:sSup>
                              <m:sSupPr>
                                <m:ctrlPr>
                                  <a:rPr lang="en-US" altLang="zh-CN" sz="2400" b="1" i="1" smtClean="0">
                                    <a:latin typeface="Cambria Math" panose="02040503050406030204" pitchFamily="18" charset="0"/>
                                  </a:rPr>
                                </m:ctrlPr>
                              </m:sSupPr>
                              <m:e>
                                <m:r>
                                  <m:rPr>
                                    <m:sty m:val="p"/>
                                  </m:rPr>
                                  <a:rPr lang="en-US" altLang="zh-CN" sz="2400" i="0">
                                    <a:latin typeface="Cambria Math" panose="02040503050406030204" pitchFamily="18" charset="0"/>
                                  </a:rPr>
                                  <m:t>n</m:t>
                                </m:r>
                              </m:e>
                              <m:sup>
                                <m:r>
                                  <a:rPr lang="en-US" altLang="zh-CN" sz="2400" b="1" i="1" smtClean="0">
                                    <a:latin typeface="Cambria Math" panose="02040503050406030204" pitchFamily="18" charset="0"/>
                                  </a:rPr>
                                  <m:t>𝒌</m:t>
                                </m:r>
                              </m:sup>
                            </m:sSup>
                            <m:r>
                              <a:rPr lang="en-US" altLang="zh-CN" sz="2400" b="1" i="1" smtClean="0">
                                <a:latin typeface="Cambria Math" panose="02040503050406030204" pitchFamily="18" charset="0"/>
                              </a:rPr>
                              <m:t>𝒏</m:t>
                            </m:r>
                          </m:num>
                          <m:den>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𝒙</m:t>
                                </m:r>
                              </m:sup>
                            </m:sSup>
                          </m:den>
                        </m:f>
                      </m:e>
                    </m:nary>
                  </m:oMath>
                </a14:m>
                <a:r>
                  <a:rPr lang="en-US" altLang="zh-CN" sz="2400" dirty="0" smtClean="0"/>
                  <a:t>. </a:t>
                </a:r>
                <a:endParaRPr lang="zh-CN" altLang="en-US" sz="24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467544" y="3140968"/>
                <a:ext cx="6696744" cy="685637"/>
              </a:xfrm>
              <a:prstGeom prst="rect">
                <a:avLst/>
              </a:prstGeom>
              <a:blipFill rotWithShape="0">
                <a:blip r:embed="rId7"/>
                <a:stretch>
                  <a:fillRect l="-2004" r="-3097" b="-7080"/>
                </a:stretch>
              </a:blipFill>
            </p:spPr>
            <p:txBody>
              <a:bodyPr/>
              <a:lstStyle/>
              <a:p>
                <a:r>
                  <a:rPr lang="zh-CN" altLang="en-US">
                    <a:noFill/>
                  </a:rPr>
                  <a:t> </a:t>
                </a:r>
              </a:p>
            </p:txBody>
          </p:sp>
        </mc:Fallback>
      </mc:AlternateContent>
      <p:grpSp>
        <p:nvGrpSpPr>
          <p:cNvPr id="24" name="Group 22"/>
          <p:cNvGrpSpPr>
            <a:grpSpLocks/>
          </p:cNvGrpSpPr>
          <p:nvPr/>
        </p:nvGrpSpPr>
        <p:grpSpPr bwMode="auto">
          <a:xfrm>
            <a:off x="395536" y="4149080"/>
            <a:ext cx="8081962" cy="1019175"/>
            <a:chOff x="204" y="2886"/>
            <a:chExt cx="5091" cy="642"/>
          </a:xfrm>
        </p:grpSpPr>
        <p:sp>
          <p:nvSpPr>
            <p:cNvPr id="25" name="Rectangle 20"/>
            <p:cNvSpPr>
              <a:spLocks noChangeArrowheads="1"/>
            </p:cNvSpPr>
            <p:nvPr/>
          </p:nvSpPr>
          <p:spPr bwMode="auto">
            <a:xfrm>
              <a:off x="204" y="3066"/>
              <a:ext cx="238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dirty="0" smtClean="0">
                  <a:solidFill>
                    <a:srgbClr val="FF0000"/>
                  </a:solidFill>
                </a:rPr>
                <a:t>*</a:t>
              </a:r>
              <a:r>
                <a:rPr lang="zh-CN" altLang="en-US" dirty="0" smtClean="0">
                  <a:solidFill>
                    <a:srgbClr val="FF0000"/>
                  </a:solidFill>
                </a:rPr>
                <a:t>*</a:t>
              </a:r>
              <a:r>
                <a:rPr lang="zh-CN" altLang="en-US" dirty="0" smtClean="0">
                  <a:solidFill>
                    <a:srgbClr val="0000FF"/>
                  </a:solidFill>
                  <a:cs typeface="Times New Roman" panose="02020603050405020304" pitchFamily="18" charset="0"/>
                </a:rPr>
                <a:t>例</a:t>
              </a:r>
              <a:r>
                <a:rPr lang="en-US" altLang="zh-CN" dirty="0" smtClean="0"/>
                <a:t>   </a:t>
              </a:r>
              <a:r>
                <a:rPr lang="zh-CN" altLang="en-US" dirty="0">
                  <a:cs typeface="Times New Roman" panose="02020603050405020304" pitchFamily="18" charset="0"/>
                </a:rPr>
                <a:t>确定函数项级数 </a:t>
              </a:r>
              <a:endParaRPr lang="zh-CN" altLang="en-US" sz="2400" b="0" dirty="0"/>
            </a:p>
          </p:txBody>
        </p:sp>
        <p:graphicFrame>
          <p:nvGraphicFramePr>
            <p:cNvPr id="26" name="Object 19"/>
            <p:cNvGraphicFramePr>
              <a:graphicFrameLocks noChangeAspect="1"/>
            </p:cNvGraphicFramePr>
            <p:nvPr/>
          </p:nvGraphicFramePr>
          <p:xfrm>
            <a:off x="2472" y="2886"/>
            <a:ext cx="1128" cy="642"/>
          </p:xfrm>
          <a:graphic>
            <a:graphicData uri="http://schemas.openxmlformats.org/presentationml/2006/ole">
              <mc:AlternateContent xmlns:mc="http://schemas.openxmlformats.org/markup-compatibility/2006">
                <mc:Choice xmlns:v="urn:schemas-microsoft-com:vml" Requires="v">
                  <p:oleObj spid="_x0000_s76811" name="Equation" r:id="rId8" imgW="1790700" imgH="1016000" progId="Equation.DSMT4">
                    <p:embed/>
                  </p:oleObj>
                </mc:Choice>
                <mc:Fallback>
                  <p:oleObj name="Equation" r:id="rId8" imgW="1790700" imgH="1016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72" y="2886"/>
                          <a:ext cx="1128"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21"/>
            <p:cNvSpPr>
              <a:spLocks noChangeArrowheads="1"/>
            </p:cNvSpPr>
            <p:nvPr/>
          </p:nvSpPr>
          <p:spPr bwMode="auto">
            <a:xfrm>
              <a:off x="3526" y="3058"/>
              <a:ext cx="176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的收敛域并讨论 </a:t>
              </a:r>
              <a:r>
                <a:rPr lang="zh-CN" altLang="en-US" sz="1100"/>
                <a:t> </a:t>
              </a:r>
              <a:endParaRPr lang="zh-CN" altLang="en-US" sz="2400" b="0"/>
            </a:p>
          </p:txBody>
        </p:sp>
      </p:grpSp>
      <p:sp>
        <p:nvSpPr>
          <p:cNvPr id="28" name="Rectangle 23"/>
          <p:cNvSpPr>
            <a:spLocks noChangeArrowheads="1"/>
          </p:cNvSpPr>
          <p:nvPr/>
        </p:nvSpPr>
        <p:spPr bwMode="auto">
          <a:xfrm>
            <a:off x="755576" y="5085184"/>
            <a:ext cx="2862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和函数的连续性</a:t>
            </a:r>
            <a:r>
              <a:rPr lang="en-US" altLang="zh-CN"/>
              <a:t>. </a:t>
            </a:r>
          </a:p>
        </p:txBody>
      </p:sp>
    </p:spTree>
    <p:extLst>
      <p:ext uri="{BB962C8B-B14F-4D97-AF65-F5344CB8AC3E}">
        <p14:creationId xmlns:p14="http://schemas.microsoft.com/office/powerpoint/2010/main" val="4264905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ChangeArrowheads="1"/>
          </p:cNvSpPr>
          <p:nvPr/>
        </p:nvSpPr>
        <p:spPr bwMode="auto">
          <a:xfrm>
            <a:off x="623888" y="606425"/>
            <a:ext cx="8067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rPr>
              <a:t>解</a:t>
            </a:r>
            <a:r>
              <a:rPr lang="zh-CN" altLang="en-US"/>
              <a:t> 首先利用连续性定理</a:t>
            </a:r>
            <a:r>
              <a:rPr lang="en-US" altLang="zh-CN"/>
              <a:t>(</a:t>
            </a:r>
            <a:r>
              <a:rPr lang="zh-CN" altLang="en-US"/>
              <a:t>或极限交换定理</a:t>
            </a:r>
            <a:r>
              <a:rPr lang="en-US" altLang="zh-CN"/>
              <a:t>)</a:t>
            </a:r>
            <a:r>
              <a:rPr lang="zh-CN" altLang="en-US"/>
              <a:t>建立一个 </a:t>
            </a:r>
          </a:p>
        </p:txBody>
      </p:sp>
      <p:grpSp>
        <p:nvGrpSpPr>
          <p:cNvPr id="68618" name="Group 10"/>
          <p:cNvGrpSpPr>
            <a:grpSpLocks/>
          </p:cNvGrpSpPr>
          <p:nvPr/>
        </p:nvGrpSpPr>
        <p:grpSpPr bwMode="auto">
          <a:xfrm>
            <a:off x="627063" y="1304925"/>
            <a:ext cx="7991475" cy="539750"/>
            <a:chOff x="295" y="3100"/>
            <a:chExt cx="5034" cy="340"/>
          </a:xfrm>
        </p:grpSpPr>
        <p:graphicFrame>
          <p:nvGraphicFramePr>
            <p:cNvPr id="68614" name="Object 6"/>
            <p:cNvGraphicFramePr>
              <a:graphicFrameLocks noChangeAspect="1"/>
            </p:cNvGraphicFramePr>
            <p:nvPr/>
          </p:nvGraphicFramePr>
          <p:xfrm>
            <a:off x="2517" y="3100"/>
            <a:ext cx="798" cy="330"/>
          </p:xfrm>
          <a:graphic>
            <a:graphicData uri="http://schemas.openxmlformats.org/presentationml/2006/ole">
              <mc:AlternateContent xmlns:mc="http://schemas.openxmlformats.org/markup-compatibility/2006">
                <mc:Choice xmlns:v="urn:schemas-microsoft-com:vml" Requires="v">
                  <p:oleObj spid="_x0000_s68957" name="Equation" r:id="rId3" imgW="1269449" imgH="520474" progId="Equation.DSMT4">
                    <p:embed/>
                  </p:oleObj>
                </mc:Choice>
                <mc:Fallback>
                  <p:oleObj name="Equation" r:id="rId3" imgW="1269449" imgH="520474" progId="Equation.DSMT4">
                    <p:embed/>
                    <p:pic>
                      <p:nvPicPr>
                        <p:cNvPr id="0" name="Picture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7" y="3100"/>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3" name="Object 5"/>
            <p:cNvGraphicFramePr>
              <a:graphicFrameLocks noChangeAspect="1"/>
            </p:cNvGraphicFramePr>
            <p:nvPr/>
          </p:nvGraphicFramePr>
          <p:xfrm>
            <a:off x="4513" y="3184"/>
            <a:ext cx="498" cy="246"/>
          </p:xfrm>
          <a:graphic>
            <a:graphicData uri="http://schemas.openxmlformats.org/presentationml/2006/ole">
              <mc:AlternateContent xmlns:mc="http://schemas.openxmlformats.org/markup-compatibility/2006">
                <mc:Choice xmlns:v="urn:schemas-microsoft-com:vml" Requires="v">
                  <p:oleObj spid="_x0000_s68958" name="Equation" r:id="rId5" imgW="787058" imgH="393529" progId="Equation.DSMT4">
                    <p:embed/>
                  </p:oleObj>
                </mc:Choice>
                <mc:Fallback>
                  <p:oleObj name="Equation" r:id="rId5" imgW="787058" imgH="393529" progId="Equation.DSMT4">
                    <p:embed/>
                    <p:pic>
                      <p:nvPicPr>
                        <p:cNvPr id="0" name="Picture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3" y="3184"/>
                          <a:ext cx="49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15" name="Rectangle 7"/>
            <p:cNvSpPr>
              <a:spLocks noChangeArrowheads="1"/>
            </p:cNvSpPr>
            <p:nvPr/>
          </p:nvSpPr>
          <p:spPr bwMode="auto">
            <a:xfrm>
              <a:off x="295" y="3113"/>
              <a:ext cx="22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判别法</a:t>
              </a:r>
              <a:r>
                <a:rPr lang="en-US" altLang="zh-CN"/>
                <a:t>: </a:t>
              </a:r>
              <a:r>
                <a:rPr lang="zh-CN" altLang="en-US">
                  <a:cs typeface="Times New Roman" panose="02020603050405020304" pitchFamily="18" charset="0"/>
                </a:rPr>
                <a:t>若函数项级数</a:t>
              </a:r>
              <a:endParaRPr lang="zh-CN" altLang="en-US" sz="2400" b="0"/>
            </a:p>
          </p:txBody>
        </p:sp>
        <p:sp>
          <p:nvSpPr>
            <p:cNvPr id="68616" name="Rectangle 8"/>
            <p:cNvSpPr>
              <a:spLocks noChangeArrowheads="1"/>
            </p:cNvSpPr>
            <p:nvPr/>
          </p:nvSpPr>
          <p:spPr bwMode="auto">
            <a:xfrm>
              <a:off x="3288" y="3103"/>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的每一项在</a:t>
              </a:r>
              <a:endParaRPr lang="zh-CN" altLang="en-US" sz="2400" b="0"/>
            </a:p>
          </p:txBody>
        </p:sp>
        <p:sp>
          <p:nvSpPr>
            <p:cNvPr id="68617" name="Rectangle 9"/>
            <p:cNvSpPr>
              <a:spLocks noChangeArrowheads="1"/>
            </p:cNvSpPr>
            <p:nvPr/>
          </p:nvSpPr>
          <p:spPr bwMode="auto">
            <a:xfrm>
              <a:off x="4966" y="311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a:t>
              </a:r>
              <a:r>
                <a:rPr lang="zh-CN" altLang="en-US" sz="1100"/>
                <a:t> </a:t>
              </a:r>
              <a:endParaRPr lang="zh-CN" altLang="en-US" sz="2400" b="0"/>
            </a:p>
          </p:txBody>
        </p:sp>
      </p:grpSp>
      <p:sp>
        <p:nvSpPr>
          <p:cNvPr id="68619" name="Rectangle 11"/>
          <p:cNvSpPr>
            <a:spLocks noChangeArrowheads="1"/>
          </p:cNvSpPr>
          <p:nvPr/>
        </p:nvSpPr>
        <p:spPr bwMode="auto">
          <a:xfrm>
            <a:off x="612775" y="2046288"/>
            <a:ext cx="1873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有定义</a:t>
            </a:r>
            <a:r>
              <a:rPr lang="en-US" altLang="zh-CN"/>
              <a:t>, </a:t>
            </a:r>
            <a:r>
              <a:rPr lang="zh-CN" altLang="en-US"/>
              <a:t>且 </a:t>
            </a:r>
          </a:p>
        </p:txBody>
      </p:sp>
      <p:grpSp>
        <p:nvGrpSpPr>
          <p:cNvPr id="68625" name="Group 17"/>
          <p:cNvGrpSpPr>
            <a:grpSpLocks/>
          </p:cNvGrpSpPr>
          <p:nvPr/>
        </p:nvGrpSpPr>
        <p:grpSpPr bwMode="auto">
          <a:xfrm>
            <a:off x="625475" y="2678113"/>
            <a:ext cx="4394200" cy="534987"/>
            <a:chOff x="295" y="3103"/>
            <a:chExt cx="2768" cy="337"/>
          </a:xfrm>
        </p:grpSpPr>
        <p:graphicFrame>
          <p:nvGraphicFramePr>
            <p:cNvPr id="68621" name="Object 13"/>
            <p:cNvGraphicFramePr>
              <a:graphicFrameLocks noChangeAspect="1"/>
            </p:cNvGraphicFramePr>
            <p:nvPr/>
          </p:nvGraphicFramePr>
          <p:xfrm>
            <a:off x="612" y="3160"/>
            <a:ext cx="918" cy="270"/>
          </p:xfrm>
          <a:graphic>
            <a:graphicData uri="http://schemas.openxmlformats.org/presentationml/2006/ole">
              <mc:AlternateContent xmlns:mc="http://schemas.openxmlformats.org/markup-compatibility/2006">
                <mc:Choice xmlns:v="urn:schemas-microsoft-com:vml" Requires="v">
                  <p:oleObj spid="_x0000_s68959" name="Equation" r:id="rId7" imgW="1459866" imgH="431613" progId="Equation.DSMT4">
                    <p:embed/>
                  </p:oleObj>
                </mc:Choice>
                <mc:Fallback>
                  <p:oleObj name="Equation" r:id="rId7" imgW="1459866" imgH="431613" progId="Equation.DSMT4">
                    <p:embed/>
                    <p:pic>
                      <p:nvPicPr>
                        <p:cNvPr id="0" name="Picture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 y="3160"/>
                          <a:ext cx="91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0" name="Object 12"/>
            <p:cNvGraphicFramePr>
              <a:graphicFrameLocks noChangeAspect="1"/>
            </p:cNvGraphicFramePr>
            <p:nvPr/>
          </p:nvGraphicFramePr>
          <p:xfrm>
            <a:off x="2029" y="3232"/>
            <a:ext cx="216" cy="198"/>
          </p:xfrm>
          <a:graphic>
            <a:graphicData uri="http://schemas.openxmlformats.org/presentationml/2006/ole">
              <mc:AlternateContent xmlns:mc="http://schemas.openxmlformats.org/markup-compatibility/2006">
                <mc:Choice xmlns:v="urn:schemas-microsoft-com:vml" Requires="v">
                  <p:oleObj spid="_x0000_s68960" name="Equation" r:id="rId9" imgW="342603" imgH="317225" progId="Equation.DSMT4">
                    <p:embed/>
                  </p:oleObj>
                </mc:Choice>
                <mc:Fallback>
                  <p:oleObj name="Equation" r:id="rId9" imgW="342603" imgH="317225" progId="Equation.DSMT4">
                    <p:embed/>
                    <p:pic>
                      <p:nvPicPr>
                        <p:cNvPr id="0" name="Picture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9" y="3232"/>
                          <a:ext cx="216"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2" name="Rectangle 14"/>
            <p:cNvSpPr>
              <a:spLocks noChangeArrowheads="1"/>
            </p:cNvSpPr>
            <p:nvPr/>
          </p:nvSpPr>
          <p:spPr bwMode="auto">
            <a:xfrm>
              <a:off x="295" y="3103"/>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(i) </a:t>
              </a:r>
              <a:endParaRPr lang="en-US" altLang="zh-CN" sz="2400" b="0"/>
            </a:p>
          </p:txBody>
        </p:sp>
        <p:sp>
          <p:nvSpPr>
            <p:cNvPr id="68623" name="Rectangle 15"/>
            <p:cNvSpPr>
              <a:spLocks noChangeArrowheads="1"/>
            </p:cNvSpPr>
            <p:nvPr/>
          </p:nvSpPr>
          <p:spPr bwMode="auto">
            <a:xfrm>
              <a:off x="1498" y="3103"/>
              <a:ext cx="5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在点</a:t>
              </a:r>
              <a:endParaRPr lang="zh-CN" altLang="en-US" sz="2400" b="0"/>
            </a:p>
          </p:txBody>
        </p:sp>
        <p:sp>
          <p:nvSpPr>
            <p:cNvPr id="68624" name="Rectangle 16"/>
            <p:cNvSpPr>
              <a:spLocks noChangeArrowheads="1"/>
            </p:cNvSpPr>
            <p:nvPr/>
          </p:nvSpPr>
          <p:spPr bwMode="auto">
            <a:xfrm>
              <a:off x="2200" y="3113"/>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右连续</a:t>
              </a:r>
              <a:r>
                <a:rPr lang="en-US" altLang="zh-CN"/>
                <a:t>;</a:t>
              </a:r>
              <a:endParaRPr lang="en-US" altLang="zh-CN" sz="2400" b="0"/>
            </a:p>
          </p:txBody>
        </p:sp>
      </p:grpSp>
      <p:grpSp>
        <p:nvGrpSpPr>
          <p:cNvPr id="68632" name="Group 24"/>
          <p:cNvGrpSpPr>
            <a:grpSpLocks/>
          </p:cNvGrpSpPr>
          <p:nvPr/>
        </p:nvGrpSpPr>
        <p:grpSpPr bwMode="auto">
          <a:xfrm>
            <a:off x="625475" y="3343275"/>
            <a:ext cx="4752975" cy="590550"/>
            <a:chOff x="204" y="3022"/>
            <a:chExt cx="2994" cy="372"/>
          </a:xfrm>
        </p:grpSpPr>
        <p:grpSp>
          <p:nvGrpSpPr>
            <p:cNvPr id="68631" name="Group 23"/>
            <p:cNvGrpSpPr>
              <a:grpSpLocks/>
            </p:cNvGrpSpPr>
            <p:nvPr/>
          </p:nvGrpSpPr>
          <p:grpSpPr bwMode="auto">
            <a:xfrm>
              <a:off x="204" y="3022"/>
              <a:ext cx="2994" cy="336"/>
              <a:chOff x="249" y="3113"/>
              <a:chExt cx="2994" cy="336"/>
            </a:xfrm>
          </p:grpSpPr>
          <p:graphicFrame>
            <p:nvGraphicFramePr>
              <p:cNvPr id="68627" name="Object 19"/>
              <p:cNvGraphicFramePr>
                <a:graphicFrameLocks noChangeAspect="1"/>
              </p:cNvGraphicFramePr>
              <p:nvPr/>
            </p:nvGraphicFramePr>
            <p:xfrm>
              <a:off x="612" y="3203"/>
              <a:ext cx="1008" cy="246"/>
            </p:xfrm>
            <a:graphic>
              <a:graphicData uri="http://schemas.openxmlformats.org/presentationml/2006/ole">
                <mc:AlternateContent xmlns:mc="http://schemas.openxmlformats.org/markup-compatibility/2006">
                  <mc:Choice xmlns:v="urn:schemas-microsoft-com:vml" Requires="v">
                    <p:oleObj spid="_x0000_s68961" name="Equation" r:id="rId11" imgW="1600200" imgH="393700" progId="Equation.DSMT4">
                      <p:embed/>
                    </p:oleObj>
                  </mc:Choice>
                  <mc:Fallback>
                    <p:oleObj name="Equation" r:id="rId11" imgW="1600200" imgH="393700" progId="Equation.DSMT4">
                      <p:embed/>
                      <p:pic>
                        <p:nvPicPr>
                          <p:cNvPr id="0" name="Picture 1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 y="3203"/>
                            <a:ext cx="100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26" name="Object 18"/>
              <p:cNvGraphicFramePr>
                <a:graphicFrameLocks noChangeAspect="1"/>
              </p:cNvGraphicFramePr>
              <p:nvPr/>
            </p:nvGraphicFramePr>
            <p:xfrm>
              <a:off x="1764" y="3113"/>
              <a:ext cx="798" cy="330"/>
            </p:xfrm>
            <a:graphic>
              <a:graphicData uri="http://schemas.openxmlformats.org/presentationml/2006/ole">
                <mc:AlternateContent xmlns:mc="http://schemas.openxmlformats.org/markup-compatibility/2006">
                  <mc:Choice xmlns:v="urn:schemas-microsoft-com:vml" Requires="v">
                    <p:oleObj spid="_x0000_s68962" name="Equation" r:id="rId13" imgW="1269449" imgH="520474" progId="Equation.DSMT4">
                      <p:embed/>
                    </p:oleObj>
                  </mc:Choice>
                  <mc:Fallback>
                    <p:oleObj name="Equation" r:id="rId13" imgW="1269449" imgH="520474" progId="Equation.DSMT4">
                      <p:embed/>
                      <p:pic>
                        <p:nvPicPr>
                          <p:cNvPr id="0" name="Picture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4" y="3113"/>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28" name="Rectangle 20"/>
              <p:cNvSpPr>
                <a:spLocks noChangeArrowheads="1"/>
              </p:cNvSpPr>
              <p:nvPr/>
            </p:nvSpPr>
            <p:spPr bwMode="auto">
              <a:xfrm>
                <a:off x="249" y="3113"/>
                <a:ext cx="4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(ii) </a:t>
                </a:r>
                <a:endParaRPr lang="en-US" altLang="zh-CN" sz="2400" b="0"/>
              </a:p>
            </p:txBody>
          </p:sp>
          <p:sp>
            <p:nvSpPr>
              <p:cNvPr id="68630" name="Rectangle 22"/>
              <p:cNvSpPr>
                <a:spLocks noChangeArrowheads="1"/>
              </p:cNvSpPr>
              <p:nvPr/>
            </p:nvSpPr>
            <p:spPr bwMode="auto">
              <a:xfrm>
                <a:off x="2546" y="3113"/>
                <a:ext cx="6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收敛</a:t>
                </a:r>
                <a:r>
                  <a:rPr lang="en-US" altLang="zh-CN"/>
                  <a:t>; </a:t>
                </a:r>
                <a:endParaRPr lang="en-US" altLang="zh-CN" sz="2400" b="0"/>
              </a:p>
            </p:txBody>
          </p:sp>
        </p:grpSp>
        <p:sp>
          <p:nvSpPr>
            <p:cNvPr id="68629" name="Rectangle 21"/>
            <p:cNvSpPr>
              <a:spLocks noChangeArrowheads="1"/>
            </p:cNvSpPr>
            <p:nvPr/>
          </p:nvSpPr>
          <p:spPr bwMode="auto">
            <a:xfrm>
              <a:off x="1519" y="306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endParaRPr lang="en-US" altLang="zh-CN" sz="2400" b="0"/>
            </a:p>
          </p:txBody>
        </p:sp>
      </p:grpSp>
      <p:grpSp>
        <p:nvGrpSpPr>
          <p:cNvPr id="68636" name="Group 28"/>
          <p:cNvGrpSpPr>
            <a:grpSpLocks/>
          </p:cNvGrpSpPr>
          <p:nvPr/>
        </p:nvGrpSpPr>
        <p:grpSpPr bwMode="auto">
          <a:xfrm>
            <a:off x="612775" y="4076700"/>
            <a:ext cx="3740150" cy="523875"/>
            <a:chOff x="204" y="3113"/>
            <a:chExt cx="2356" cy="330"/>
          </a:xfrm>
        </p:grpSpPr>
        <p:sp>
          <p:nvSpPr>
            <p:cNvPr id="68634" name="Rectangle 26"/>
            <p:cNvSpPr>
              <a:spLocks noChangeArrowheads="1"/>
            </p:cNvSpPr>
            <p:nvPr/>
          </p:nvSpPr>
          <p:spPr bwMode="auto">
            <a:xfrm>
              <a:off x="204" y="3113"/>
              <a:ext cx="9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(iii) </a:t>
              </a:r>
              <a:r>
                <a:rPr lang="zh-CN" altLang="en-US">
                  <a:cs typeface="Times New Roman" panose="02020603050405020304" pitchFamily="18" charset="0"/>
                </a:rPr>
                <a:t>级数</a:t>
              </a:r>
              <a:endParaRPr lang="zh-CN" altLang="en-US" sz="2400" b="0"/>
            </a:p>
          </p:txBody>
        </p:sp>
        <p:graphicFrame>
          <p:nvGraphicFramePr>
            <p:cNvPr id="68633" name="Object 25"/>
            <p:cNvGraphicFramePr>
              <a:graphicFrameLocks noChangeAspect="1"/>
            </p:cNvGraphicFramePr>
            <p:nvPr/>
          </p:nvGraphicFramePr>
          <p:xfrm>
            <a:off x="1111" y="3113"/>
            <a:ext cx="780" cy="330"/>
          </p:xfrm>
          <a:graphic>
            <a:graphicData uri="http://schemas.openxmlformats.org/presentationml/2006/ole">
              <mc:AlternateContent xmlns:mc="http://schemas.openxmlformats.org/markup-compatibility/2006">
                <mc:Choice xmlns:v="urn:schemas-microsoft-com:vml" Requires="v">
                  <p:oleObj spid="_x0000_s68963" name="Equation" r:id="rId14" imgW="1244600" imgH="520700" progId="Equation.DSMT4">
                    <p:embed/>
                  </p:oleObj>
                </mc:Choice>
                <mc:Fallback>
                  <p:oleObj name="Equation" r:id="rId14" imgW="1244600" imgH="520700" progId="Equation.DSMT4">
                    <p:embed/>
                    <p:pic>
                      <p:nvPicPr>
                        <p:cNvPr id="0" name="Picture 1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 y="3113"/>
                          <a:ext cx="780"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5" name="Rectangle 27"/>
            <p:cNvSpPr>
              <a:spLocks noChangeArrowheads="1"/>
            </p:cNvSpPr>
            <p:nvPr/>
          </p:nvSpPr>
          <p:spPr bwMode="auto">
            <a:xfrm>
              <a:off x="1882" y="3113"/>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发散</a:t>
              </a:r>
              <a:r>
                <a:rPr lang="en-US" altLang="zh-CN"/>
                <a:t>, </a:t>
              </a:r>
              <a:endParaRPr lang="en-US" altLang="zh-CN" sz="2400" b="0"/>
            </a:p>
          </p:txBody>
        </p:sp>
      </p:grpSp>
      <p:grpSp>
        <p:nvGrpSpPr>
          <p:cNvPr id="68642" name="Group 34"/>
          <p:cNvGrpSpPr>
            <a:grpSpLocks/>
          </p:cNvGrpSpPr>
          <p:nvPr/>
        </p:nvGrpSpPr>
        <p:grpSpPr bwMode="auto">
          <a:xfrm>
            <a:off x="588963" y="4752975"/>
            <a:ext cx="5399087" cy="561975"/>
            <a:chOff x="295" y="3054"/>
            <a:chExt cx="3401" cy="354"/>
          </a:xfrm>
        </p:grpSpPr>
        <p:graphicFrame>
          <p:nvGraphicFramePr>
            <p:cNvPr id="68638" name="Object 30"/>
            <p:cNvGraphicFramePr>
              <a:graphicFrameLocks noChangeAspect="1"/>
            </p:cNvGraphicFramePr>
            <p:nvPr/>
          </p:nvGraphicFramePr>
          <p:xfrm>
            <a:off x="612" y="3067"/>
            <a:ext cx="798" cy="330"/>
          </p:xfrm>
          <a:graphic>
            <a:graphicData uri="http://schemas.openxmlformats.org/presentationml/2006/ole">
              <mc:AlternateContent xmlns:mc="http://schemas.openxmlformats.org/markup-compatibility/2006">
                <mc:Choice xmlns:v="urn:schemas-microsoft-com:vml" Requires="v">
                  <p:oleObj spid="_x0000_s68964" name="Equation" r:id="rId16" imgW="1269449" imgH="520474" progId="Equation.DSMT4">
                    <p:embed/>
                  </p:oleObj>
                </mc:Choice>
                <mc:Fallback>
                  <p:oleObj name="Equation" r:id="rId16" imgW="1269449" imgH="520474" progId="Equation.DSMT4">
                    <p:embed/>
                    <p:pic>
                      <p:nvPicPr>
                        <p:cNvPr id="0" name="Picture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3067"/>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37" name="Object 29"/>
            <p:cNvGraphicFramePr>
              <a:graphicFrameLocks noChangeAspect="1"/>
            </p:cNvGraphicFramePr>
            <p:nvPr/>
          </p:nvGraphicFramePr>
          <p:xfrm>
            <a:off x="1701" y="3139"/>
            <a:ext cx="510" cy="246"/>
          </p:xfrm>
          <a:graphic>
            <a:graphicData uri="http://schemas.openxmlformats.org/presentationml/2006/ole">
              <mc:AlternateContent xmlns:mc="http://schemas.openxmlformats.org/markup-compatibility/2006">
                <mc:Choice xmlns:v="urn:schemas-microsoft-com:vml" Requires="v">
                  <p:oleObj spid="_x0000_s68965" name="Equation" r:id="rId17" imgW="812447" imgH="393529" progId="Equation.DSMT4">
                    <p:embed/>
                  </p:oleObj>
                </mc:Choice>
                <mc:Fallback>
                  <p:oleObj name="Equation" r:id="rId17" imgW="812447" imgH="393529" progId="Equation.DSMT4">
                    <p:embed/>
                    <p:pic>
                      <p:nvPicPr>
                        <p:cNvPr id="0" name="Picture 10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01" y="3139"/>
                          <a:ext cx="51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39" name="Rectangle 31"/>
            <p:cNvSpPr>
              <a:spLocks noChangeArrowheads="1"/>
            </p:cNvSpPr>
            <p:nvPr/>
          </p:nvSpPr>
          <p:spPr bwMode="auto">
            <a:xfrm>
              <a:off x="295" y="3067"/>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则</a:t>
              </a:r>
              <a:endParaRPr lang="zh-CN" altLang="en-US" sz="2400" b="0"/>
            </a:p>
          </p:txBody>
        </p:sp>
        <p:sp>
          <p:nvSpPr>
            <p:cNvPr id="68640" name="Rectangle 32"/>
            <p:cNvSpPr>
              <a:spLocks noChangeArrowheads="1"/>
            </p:cNvSpPr>
            <p:nvPr/>
          </p:nvSpPr>
          <p:spPr bwMode="auto">
            <a:xfrm>
              <a:off x="1383" y="3067"/>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在</a:t>
              </a:r>
              <a:endParaRPr lang="zh-CN" altLang="en-US" sz="2400" b="0"/>
            </a:p>
          </p:txBody>
        </p:sp>
        <p:sp>
          <p:nvSpPr>
            <p:cNvPr id="68641" name="Rectangle 33"/>
            <p:cNvSpPr>
              <a:spLocks noChangeArrowheads="1"/>
            </p:cNvSpPr>
            <p:nvPr/>
          </p:nvSpPr>
          <p:spPr bwMode="auto">
            <a:xfrm>
              <a:off x="2174" y="3054"/>
              <a:ext cx="1522"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t>上不一致收敛</a:t>
              </a:r>
              <a:r>
                <a:rPr lang="en-US" altLang="zh-CN"/>
                <a:t>.</a:t>
              </a:r>
              <a:endParaRPr lang="en-US" altLang="zh-CN" sz="2400" b="0"/>
            </a:p>
          </p:txBody>
        </p:sp>
      </p:grpSp>
      <p:grpSp>
        <p:nvGrpSpPr>
          <p:cNvPr id="68648" name="Group 40"/>
          <p:cNvGrpSpPr>
            <a:grpSpLocks/>
          </p:cNvGrpSpPr>
          <p:nvPr/>
        </p:nvGrpSpPr>
        <p:grpSpPr bwMode="auto">
          <a:xfrm>
            <a:off x="611188" y="5483225"/>
            <a:ext cx="8064500" cy="538163"/>
            <a:chOff x="295" y="3466"/>
            <a:chExt cx="5080" cy="339"/>
          </a:xfrm>
        </p:grpSpPr>
        <p:graphicFrame>
          <p:nvGraphicFramePr>
            <p:cNvPr id="68644" name="Object 36"/>
            <p:cNvGraphicFramePr>
              <a:graphicFrameLocks noChangeAspect="1"/>
            </p:cNvGraphicFramePr>
            <p:nvPr/>
          </p:nvGraphicFramePr>
          <p:xfrm>
            <a:off x="1701" y="3475"/>
            <a:ext cx="798" cy="330"/>
          </p:xfrm>
          <a:graphic>
            <a:graphicData uri="http://schemas.openxmlformats.org/presentationml/2006/ole">
              <mc:AlternateContent xmlns:mc="http://schemas.openxmlformats.org/markup-compatibility/2006">
                <mc:Choice xmlns:v="urn:schemas-microsoft-com:vml" Requires="v">
                  <p:oleObj spid="_x0000_s68966" name="Equation" r:id="rId19" imgW="1269449" imgH="520474" progId="Equation.DSMT4">
                    <p:embed/>
                  </p:oleObj>
                </mc:Choice>
                <mc:Fallback>
                  <p:oleObj name="Equation" r:id="rId19" imgW="1269449" imgH="520474" progId="Equation.DSMT4">
                    <p:embed/>
                    <p:pic>
                      <p:nvPicPr>
                        <p:cNvPr id="0"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3475"/>
                          <a:ext cx="798"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43" name="Object 35"/>
            <p:cNvGraphicFramePr>
              <a:graphicFrameLocks noChangeAspect="1"/>
            </p:cNvGraphicFramePr>
            <p:nvPr/>
          </p:nvGraphicFramePr>
          <p:xfrm>
            <a:off x="2824" y="3547"/>
            <a:ext cx="510" cy="246"/>
          </p:xfrm>
          <a:graphic>
            <a:graphicData uri="http://schemas.openxmlformats.org/presentationml/2006/ole">
              <mc:AlternateContent xmlns:mc="http://schemas.openxmlformats.org/markup-compatibility/2006">
                <mc:Choice xmlns:v="urn:schemas-microsoft-com:vml" Requires="v">
                  <p:oleObj spid="_x0000_s68967" name="Equation" r:id="rId20" imgW="812447" imgH="393529" progId="Equation.DSMT4">
                    <p:embed/>
                  </p:oleObj>
                </mc:Choice>
                <mc:Fallback>
                  <p:oleObj name="Equation" r:id="rId20" imgW="812447" imgH="393529" progId="Equation.DSMT4">
                    <p:embed/>
                    <p:pic>
                      <p:nvPicPr>
                        <p:cNvPr id="0" name="Picture 10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24" y="3547"/>
                          <a:ext cx="51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645" name="Rectangle 37"/>
            <p:cNvSpPr>
              <a:spLocks noChangeArrowheads="1"/>
            </p:cNvSpPr>
            <p:nvPr/>
          </p:nvSpPr>
          <p:spPr bwMode="auto">
            <a:xfrm>
              <a:off x="295" y="3475"/>
              <a:ext cx="1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理由是</a:t>
              </a:r>
              <a:r>
                <a:rPr lang="en-US" altLang="zh-CN"/>
                <a:t>,  </a:t>
              </a:r>
              <a:r>
                <a:rPr lang="zh-CN" altLang="en-US">
                  <a:cs typeface="Times New Roman" panose="02020603050405020304" pitchFamily="18" charset="0"/>
                </a:rPr>
                <a:t>如果</a:t>
              </a:r>
              <a:endParaRPr lang="zh-CN" altLang="en-US" sz="2400" b="0"/>
            </a:p>
          </p:txBody>
        </p:sp>
        <p:sp>
          <p:nvSpPr>
            <p:cNvPr id="68646" name="Rectangle 38"/>
            <p:cNvSpPr>
              <a:spLocks noChangeArrowheads="1"/>
            </p:cNvSpPr>
            <p:nvPr/>
          </p:nvSpPr>
          <p:spPr bwMode="auto">
            <a:xfrm>
              <a:off x="2494" y="346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68647" name="Rectangle 39"/>
            <p:cNvSpPr>
              <a:spLocks noChangeArrowheads="1"/>
            </p:cNvSpPr>
            <p:nvPr/>
          </p:nvSpPr>
          <p:spPr bwMode="auto">
            <a:xfrm>
              <a:off x="3304" y="3475"/>
              <a:ext cx="20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上一致收敛</a:t>
              </a:r>
              <a:r>
                <a:rPr lang="en-US" altLang="zh-CN"/>
                <a:t>, </a:t>
              </a:r>
              <a:r>
                <a:rPr lang="zh-CN" altLang="en-US">
                  <a:cs typeface="Times New Roman" panose="02020603050405020304" pitchFamily="18" charset="0"/>
                </a:rPr>
                <a:t>则由</a:t>
              </a:r>
              <a:r>
                <a:rPr lang="en-US" altLang="zh-CN"/>
                <a:t>(i) </a:t>
              </a:r>
              <a:endParaRPr lang="en-US" altLang="zh-CN" sz="2400" b="0"/>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639" name="Group 7"/>
          <p:cNvGrpSpPr>
            <a:grpSpLocks/>
          </p:cNvGrpSpPr>
          <p:nvPr/>
        </p:nvGrpSpPr>
        <p:grpSpPr bwMode="auto">
          <a:xfrm>
            <a:off x="709613" y="609600"/>
            <a:ext cx="5832475" cy="587375"/>
            <a:chOff x="249" y="3103"/>
            <a:chExt cx="3674" cy="370"/>
          </a:xfrm>
        </p:grpSpPr>
        <p:graphicFrame>
          <p:nvGraphicFramePr>
            <p:cNvPr id="69636" name="Object 4"/>
            <p:cNvGraphicFramePr>
              <a:graphicFrameLocks noChangeAspect="1"/>
            </p:cNvGraphicFramePr>
            <p:nvPr/>
          </p:nvGraphicFramePr>
          <p:xfrm>
            <a:off x="249" y="3113"/>
            <a:ext cx="1650" cy="360"/>
          </p:xfrm>
          <a:graphic>
            <a:graphicData uri="http://schemas.openxmlformats.org/presentationml/2006/ole">
              <mc:AlternateContent xmlns:mc="http://schemas.openxmlformats.org/markup-compatibility/2006">
                <mc:Choice xmlns:v="urn:schemas-microsoft-com:vml" Requires="v">
                  <p:oleObj spid="_x0000_s69887" name="Equation" r:id="rId3" imgW="2616200" imgH="571500" progId="Equation.DSMT4">
                    <p:embed/>
                  </p:oleObj>
                </mc:Choice>
                <mc:Fallback>
                  <p:oleObj name="Equation" r:id="rId3" imgW="2616200" imgH="571500" progId="Equation.DSMT4">
                    <p:embed/>
                    <p:pic>
                      <p:nvPicPr>
                        <p:cNvPr id="0" name="Picture 7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3113"/>
                          <a:ext cx="1650"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8" name="Rectangle 6"/>
            <p:cNvSpPr>
              <a:spLocks noChangeArrowheads="1"/>
            </p:cNvSpPr>
            <p:nvPr/>
          </p:nvSpPr>
          <p:spPr bwMode="auto">
            <a:xfrm>
              <a:off x="1873" y="3103"/>
              <a:ext cx="20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及极限交换定理得</a:t>
              </a:r>
              <a:r>
                <a:rPr lang="zh-CN" altLang="en-US" sz="1100"/>
                <a:t> </a:t>
              </a:r>
              <a:endParaRPr lang="zh-CN" altLang="en-US" sz="2400" b="0"/>
            </a:p>
          </p:txBody>
        </p:sp>
      </p:grpSp>
      <p:graphicFrame>
        <p:nvGraphicFramePr>
          <p:cNvPr id="69640" name="Object 8"/>
          <p:cNvGraphicFramePr>
            <a:graphicFrameLocks noChangeAspect="1"/>
          </p:cNvGraphicFramePr>
          <p:nvPr/>
        </p:nvGraphicFramePr>
        <p:xfrm>
          <a:off x="1547813" y="1268413"/>
          <a:ext cx="5667375" cy="628650"/>
        </p:xfrm>
        <a:graphic>
          <a:graphicData uri="http://schemas.openxmlformats.org/presentationml/2006/ole">
            <mc:AlternateContent xmlns:mc="http://schemas.openxmlformats.org/markup-compatibility/2006">
              <mc:Choice xmlns:v="urn:schemas-microsoft-com:vml" Requires="v">
                <p:oleObj spid="_x0000_s69888" name="Equation" r:id="rId5" imgW="5676900" imgH="622300" progId="Equation.DSMT4">
                  <p:embed/>
                </p:oleObj>
              </mc:Choice>
              <mc:Fallback>
                <p:oleObj name="Equation" r:id="rId5" imgW="5676900" imgH="622300" progId="Equation.DSMT4">
                  <p:embed/>
                  <p:pic>
                    <p:nvPicPr>
                      <p:cNvPr id="0" name="Picture 7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268413"/>
                        <a:ext cx="566737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9662" name="Group 30"/>
          <p:cNvGrpSpPr>
            <a:grpSpLocks/>
          </p:cNvGrpSpPr>
          <p:nvPr/>
        </p:nvGrpSpPr>
        <p:grpSpPr bwMode="auto">
          <a:xfrm>
            <a:off x="577850" y="2060575"/>
            <a:ext cx="7277100" cy="539750"/>
            <a:chOff x="364" y="1298"/>
            <a:chExt cx="4584" cy="340"/>
          </a:xfrm>
        </p:grpSpPr>
        <p:sp>
          <p:nvSpPr>
            <p:cNvPr id="69643" name="Rectangle 11"/>
            <p:cNvSpPr>
              <a:spLocks noChangeArrowheads="1"/>
            </p:cNvSpPr>
            <p:nvPr/>
          </p:nvSpPr>
          <p:spPr bwMode="auto">
            <a:xfrm>
              <a:off x="364" y="1298"/>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与</a:t>
              </a:r>
              <a:endParaRPr lang="zh-CN" altLang="en-US" sz="2400" b="0"/>
            </a:p>
          </p:txBody>
        </p:sp>
        <p:graphicFrame>
          <p:nvGraphicFramePr>
            <p:cNvPr id="69642" name="Object 10"/>
            <p:cNvGraphicFramePr>
              <a:graphicFrameLocks noChangeAspect="1"/>
            </p:cNvGraphicFramePr>
            <p:nvPr/>
          </p:nvGraphicFramePr>
          <p:xfrm>
            <a:off x="694" y="1308"/>
            <a:ext cx="780" cy="330"/>
          </p:xfrm>
          <a:graphic>
            <a:graphicData uri="http://schemas.openxmlformats.org/presentationml/2006/ole">
              <mc:AlternateContent xmlns:mc="http://schemas.openxmlformats.org/markup-compatibility/2006">
                <mc:Choice xmlns:v="urn:schemas-microsoft-com:vml" Requires="v">
                  <p:oleObj spid="_x0000_s69889" name="Equation" r:id="rId7" imgW="1244600" imgH="520700" progId="Equation.DSMT4">
                    <p:embed/>
                  </p:oleObj>
                </mc:Choice>
                <mc:Fallback>
                  <p:oleObj name="Equation" r:id="rId7" imgW="1244600" imgH="520700" progId="Equation.DSMT4">
                    <p:embed/>
                    <p:pic>
                      <p:nvPicPr>
                        <p:cNvPr id="0" name="Picture 7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4" y="1308"/>
                          <a:ext cx="780" cy="3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4" name="Rectangle 12"/>
            <p:cNvSpPr>
              <a:spLocks noChangeArrowheads="1"/>
            </p:cNvSpPr>
            <p:nvPr/>
          </p:nvSpPr>
          <p:spPr bwMode="auto">
            <a:xfrm>
              <a:off x="1436" y="1308"/>
              <a:ext cx="35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发散矛盾</a:t>
              </a:r>
              <a:r>
                <a:rPr lang="en-US" altLang="zh-CN"/>
                <a:t>.  </a:t>
              </a:r>
              <a:r>
                <a:rPr lang="zh-CN" altLang="en-US">
                  <a:cs typeface="Times New Roman" panose="02020603050405020304" pitchFamily="18" charset="0"/>
                </a:rPr>
                <a:t>这就证明了上述判别法</a:t>
              </a:r>
              <a:r>
                <a:rPr lang="en-US" altLang="zh-CN"/>
                <a:t>.</a:t>
              </a:r>
              <a:r>
                <a:rPr lang="en-US" altLang="zh-CN" sz="1100"/>
                <a:t> </a:t>
              </a:r>
              <a:endParaRPr lang="en-US" altLang="zh-CN" sz="2400" b="0"/>
            </a:p>
          </p:txBody>
        </p:sp>
      </p:grpSp>
      <p:grpSp>
        <p:nvGrpSpPr>
          <p:cNvPr id="69649" name="Group 17"/>
          <p:cNvGrpSpPr>
            <a:grpSpLocks/>
          </p:cNvGrpSpPr>
          <p:nvPr/>
        </p:nvGrpSpPr>
        <p:grpSpPr bwMode="auto">
          <a:xfrm>
            <a:off x="623888" y="2697163"/>
            <a:ext cx="7947025" cy="1019175"/>
            <a:chOff x="158" y="2931"/>
            <a:chExt cx="5006" cy="642"/>
          </a:xfrm>
        </p:grpSpPr>
        <p:sp>
          <p:nvSpPr>
            <p:cNvPr id="69647" name="Rectangle 15"/>
            <p:cNvSpPr>
              <a:spLocks noChangeArrowheads="1"/>
            </p:cNvSpPr>
            <p:nvPr/>
          </p:nvSpPr>
          <p:spPr bwMode="auto">
            <a:xfrm>
              <a:off x="158" y="3103"/>
              <a:ext cx="14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对函数项级数</a:t>
              </a:r>
              <a:endParaRPr lang="zh-CN" altLang="en-US" sz="2400" b="0"/>
            </a:p>
          </p:txBody>
        </p:sp>
        <p:graphicFrame>
          <p:nvGraphicFramePr>
            <p:cNvPr id="69646" name="Object 14"/>
            <p:cNvGraphicFramePr>
              <a:graphicFrameLocks noChangeAspect="1"/>
            </p:cNvGraphicFramePr>
            <p:nvPr/>
          </p:nvGraphicFramePr>
          <p:xfrm>
            <a:off x="1610" y="2931"/>
            <a:ext cx="1128" cy="642"/>
          </p:xfrm>
          <a:graphic>
            <a:graphicData uri="http://schemas.openxmlformats.org/presentationml/2006/ole">
              <mc:AlternateContent xmlns:mc="http://schemas.openxmlformats.org/markup-compatibility/2006">
                <mc:Choice xmlns:v="urn:schemas-microsoft-com:vml" Requires="v">
                  <p:oleObj spid="_x0000_s69890" name="Equation" r:id="rId9" imgW="1790700" imgH="1016000" progId="Equation.DSMT4">
                    <p:embed/>
                  </p:oleObj>
                </mc:Choice>
                <mc:Fallback>
                  <p:oleObj name="Equation" r:id="rId9" imgW="1790700" imgH="1016000" progId="Equation.DSMT4">
                    <p:embed/>
                    <p:pic>
                      <p:nvPicPr>
                        <p:cNvPr id="0"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10" y="2931"/>
                          <a:ext cx="1128"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8" name="Rectangle 16"/>
            <p:cNvSpPr>
              <a:spLocks noChangeArrowheads="1"/>
            </p:cNvSpPr>
            <p:nvPr/>
          </p:nvSpPr>
          <p:spPr bwMode="auto">
            <a:xfrm>
              <a:off x="2608" y="3113"/>
              <a:ext cx="25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用根式判别法求出其收</a:t>
              </a:r>
              <a:r>
                <a:rPr lang="zh-CN" altLang="en-US" sz="1100"/>
                <a:t> </a:t>
              </a:r>
              <a:endParaRPr lang="zh-CN" altLang="en-US" sz="2400" b="0"/>
            </a:p>
          </p:txBody>
        </p:sp>
      </p:grpSp>
      <p:grpSp>
        <p:nvGrpSpPr>
          <p:cNvPr id="69655" name="Group 23"/>
          <p:cNvGrpSpPr>
            <a:grpSpLocks/>
          </p:cNvGrpSpPr>
          <p:nvPr/>
        </p:nvGrpSpPr>
        <p:grpSpPr bwMode="auto">
          <a:xfrm>
            <a:off x="600075" y="3986213"/>
            <a:ext cx="7737475" cy="1171575"/>
            <a:chOff x="295" y="2886"/>
            <a:chExt cx="4874" cy="738"/>
          </a:xfrm>
        </p:grpSpPr>
        <p:graphicFrame>
          <p:nvGraphicFramePr>
            <p:cNvPr id="69651" name="Object 19"/>
            <p:cNvGraphicFramePr>
              <a:graphicFrameLocks noChangeAspect="1"/>
            </p:cNvGraphicFramePr>
            <p:nvPr/>
          </p:nvGraphicFramePr>
          <p:xfrm>
            <a:off x="1370" y="2886"/>
            <a:ext cx="2508" cy="738"/>
          </p:xfrm>
          <a:graphic>
            <a:graphicData uri="http://schemas.openxmlformats.org/presentationml/2006/ole">
              <mc:AlternateContent xmlns:mc="http://schemas.openxmlformats.org/markup-compatibility/2006">
                <mc:Choice xmlns:v="urn:schemas-microsoft-com:vml" Requires="v">
                  <p:oleObj spid="_x0000_s69891" name="Equation" r:id="rId11" imgW="3987800" imgH="1168400" progId="Equation.DSMT4">
                    <p:embed/>
                  </p:oleObj>
                </mc:Choice>
                <mc:Fallback>
                  <p:oleObj name="Equation" r:id="rId11" imgW="3987800" imgH="1168400" progId="Equation.DSMT4">
                    <p:embed/>
                    <p:pic>
                      <p:nvPicPr>
                        <p:cNvPr id="0"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70" y="2886"/>
                          <a:ext cx="2508" cy="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50" name="Object 18"/>
            <p:cNvGraphicFramePr>
              <a:graphicFrameLocks noChangeAspect="1"/>
            </p:cNvGraphicFramePr>
            <p:nvPr/>
          </p:nvGraphicFramePr>
          <p:xfrm>
            <a:off x="3923" y="3184"/>
            <a:ext cx="792" cy="246"/>
          </p:xfrm>
          <a:graphic>
            <a:graphicData uri="http://schemas.openxmlformats.org/presentationml/2006/ole">
              <mc:AlternateContent xmlns:mc="http://schemas.openxmlformats.org/markup-compatibility/2006">
                <mc:Choice xmlns:v="urn:schemas-microsoft-com:vml" Requires="v">
                  <p:oleObj spid="_x0000_s69892" name="Equation" r:id="rId13" imgW="1256755" imgH="393529" progId="Equation.DSMT4">
                    <p:embed/>
                  </p:oleObj>
                </mc:Choice>
                <mc:Fallback>
                  <p:oleObj name="Equation" r:id="rId13" imgW="1256755" imgH="393529" progId="Equation.DSMT4">
                    <p:embed/>
                    <p:pic>
                      <p:nvPicPr>
                        <p:cNvPr id="0" name="Picture 7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3" y="3184"/>
                          <a:ext cx="7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2" name="Rectangle 20"/>
            <p:cNvSpPr>
              <a:spLocks noChangeArrowheads="1"/>
            </p:cNvSpPr>
            <p:nvPr/>
          </p:nvSpPr>
          <p:spPr bwMode="auto">
            <a:xfrm>
              <a:off x="295" y="3113"/>
              <a:ext cx="11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敛域</a:t>
              </a:r>
              <a:r>
                <a:rPr lang="en-US" altLang="zh-CN"/>
                <a:t>. </a:t>
              </a:r>
              <a:r>
                <a:rPr lang="zh-CN" altLang="en-US">
                  <a:cs typeface="Times New Roman" panose="02020603050405020304" pitchFamily="18" charset="0"/>
                </a:rPr>
                <a:t>因为</a:t>
              </a:r>
              <a:endParaRPr lang="zh-CN" altLang="en-US" sz="2400" b="0"/>
            </a:p>
          </p:txBody>
        </p:sp>
        <p:sp>
          <p:nvSpPr>
            <p:cNvPr id="69654" name="Rectangle 22"/>
            <p:cNvSpPr>
              <a:spLocks noChangeArrowheads="1"/>
            </p:cNvSpPr>
            <p:nvPr/>
          </p:nvSpPr>
          <p:spPr bwMode="auto">
            <a:xfrm>
              <a:off x="4694" y="3113"/>
              <a:ext cx="47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所</a:t>
              </a:r>
              <a:r>
                <a:rPr lang="zh-CN" altLang="en-US" sz="1100"/>
                <a:t> </a:t>
              </a:r>
              <a:endParaRPr lang="zh-CN" altLang="en-US" sz="2400" b="0"/>
            </a:p>
          </p:txBody>
        </p:sp>
      </p:grpSp>
      <p:grpSp>
        <p:nvGrpSpPr>
          <p:cNvPr id="69661" name="Group 29"/>
          <p:cNvGrpSpPr>
            <a:grpSpLocks/>
          </p:cNvGrpSpPr>
          <p:nvPr/>
        </p:nvGrpSpPr>
        <p:grpSpPr bwMode="auto">
          <a:xfrm>
            <a:off x="566738" y="5300663"/>
            <a:ext cx="7629525" cy="576262"/>
            <a:chOff x="318" y="3475"/>
            <a:chExt cx="4806" cy="363"/>
          </a:xfrm>
        </p:grpSpPr>
        <p:graphicFrame>
          <p:nvGraphicFramePr>
            <p:cNvPr id="69657" name="Object 25"/>
            <p:cNvGraphicFramePr>
              <a:graphicFrameLocks noChangeAspect="1"/>
            </p:cNvGraphicFramePr>
            <p:nvPr/>
          </p:nvGraphicFramePr>
          <p:xfrm>
            <a:off x="839" y="3566"/>
            <a:ext cx="594" cy="246"/>
          </p:xfrm>
          <a:graphic>
            <a:graphicData uri="http://schemas.openxmlformats.org/presentationml/2006/ole">
              <mc:AlternateContent xmlns:mc="http://schemas.openxmlformats.org/markup-compatibility/2006">
                <mc:Choice xmlns:v="urn:schemas-microsoft-com:vml" Requires="v">
                  <p:oleObj spid="_x0000_s69893" name="Equation" r:id="rId15" imgW="939392" imgH="393529" progId="Equation.DSMT4">
                    <p:embed/>
                  </p:oleObj>
                </mc:Choice>
                <mc:Fallback>
                  <p:oleObj name="Equation" r:id="rId15" imgW="939392" imgH="393529" progId="Equation.DSMT4">
                    <p:embed/>
                    <p:pic>
                      <p:nvPicPr>
                        <p:cNvPr id="0" name="Picture 7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9" y="3566"/>
                          <a:ext cx="59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56" name="Object 24"/>
            <p:cNvGraphicFramePr>
              <a:graphicFrameLocks noChangeAspect="1"/>
            </p:cNvGraphicFramePr>
            <p:nvPr/>
          </p:nvGraphicFramePr>
          <p:xfrm>
            <a:off x="2740" y="3547"/>
            <a:ext cx="594" cy="246"/>
          </p:xfrm>
          <a:graphic>
            <a:graphicData uri="http://schemas.openxmlformats.org/presentationml/2006/ole">
              <mc:AlternateContent xmlns:mc="http://schemas.openxmlformats.org/markup-compatibility/2006">
                <mc:Choice xmlns:v="urn:schemas-microsoft-com:vml" Requires="v">
                  <p:oleObj spid="_x0000_s69894" name="Equation" r:id="rId17" imgW="939392" imgH="393529" progId="Equation.DSMT4">
                    <p:embed/>
                  </p:oleObj>
                </mc:Choice>
                <mc:Fallback>
                  <p:oleObj name="Equation" r:id="rId17" imgW="939392" imgH="393529" progId="Equation.DSMT4">
                    <p:embed/>
                    <p:pic>
                      <p:nvPicPr>
                        <p:cNvPr id="0" name="Picture 7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0" y="3547"/>
                          <a:ext cx="59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8" name="Rectangle 26"/>
            <p:cNvSpPr>
              <a:spLocks noChangeArrowheads="1"/>
            </p:cNvSpPr>
            <p:nvPr/>
          </p:nvSpPr>
          <p:spPr bwMode="auto">
            <a:xfrm>
              <a:off x="318" y="347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以当</a:t>
              </a:r>
              <a:endParaRPr lang="zh-CN" altLang="en-US" sz="2400" b="0"/>
            </a:p>
          </p:txBody>
        </p:sp>
        <p:sp>
          <p:nvSpPr>
            <p:cNvPr id="69659" name="Rectangle 27"/>
            <p:cNvSpPr>
              <a:spLocks noChangeArrowheads="1"/>
            </p:cNvSpPr>
            <p:nvPr/>
          </p:nvSpPr>
          <p:spPr bwMode="auto">
            <a:xfrm>
              <a:off x="1391" y="3511"/>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时级数收敛</a:t>
              </a:r>
              <a:r>
                <a:rPr lang="en-US" altLang="zh-CN"/>
                <a:t>, </a:t>
              </a:r>
              <a:endParaRPr lang="en-US" altLang="zh-CN" sz="2400" b="0"/>
            </a:p>
          </p:txBody>
        </p:sp>
        <p:sp>
          <p:nvSpPr>
            <p:cNvPr id="69660" name="Rectangle 28"/>
            <p:cNvSpPr>
              <a:spLocks noChangeArrowheads="1"/>
            </p:cNvSpPr>
            <p:nvPr/>
          </p:nvSpPr>
          <p:spPr bwMode="auto">
            <a:xfrm>
              <a:off x="3243" y="3511"/>
              <a:ext cx="18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时级数发散</a:t>
              </a:r>
              <a:r>
                <a:rPr lang="en-US" altLang="zh-CN"/>
                <a:t>.  </a:t>
              </a:r>
              <a:r>
                <a:rPr lang="zh-CN" altLang="en-US">
                  <a:cs typeface="Times New Roman" panose="02020603050405020304" pitchFamily="18" charset="0"/>
                </a:rPr>
                <a:t>而当</a:t>
              </a:r>
              <a:r>
                <a:rPr lang="zh-CN" altLang="en-US" sz="1100"/>
                <a:t> </a:t>
              </a:r>
              <a:endParaRPr lang="zh-CN" altLang="en-US" sz="2400" b="0"/>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67" name="Group 11"/>
          <p:cNvGrpSpPr>
            <a:grpSpLocks/>
          </p:cNvGrpSpPr>
          <p:nvPr/>
        </p:nvGrpSpPr>
        <p:grpSpPr bwMode="auto">
          <a:xfrm>
            <a:off x="714375" y="598488"/>
            <a:ext cx="8018463" cy="1030287"/>
            <a:chOff x="204" y="3242"/>
            <a:chExt cx="5051" cy="649"/>
          </a:xfrm>
        </p:grpSpPr>
        <p:graphicFrame>
          <p:nvGraphicFramePr>
            <p:cNvPr id="70662" name="Object 6"/>
            <p:cNvGraphicFramePr>
              <a:graphicFrameLocks noChangeAspect="1"/>
            </p:cNvGraphicFramePr>
            <p:nvPr/>
          </p:nvGraphicFramePr>
          <p:xfrm>
            <a:off x="204" y="3475"/>
            <a:ext cx="480" cy="198"/>
          </p:xfrm>
          <a:graphic>
            <a:graphicData uri="http://schemas.openxmlformats.org/presentationml/2006/ole">
              <mc:AlternateContent xmlns:mc="http://schemas.openxmlformats.org/markup-compatibility/2006">
                <mc:Choice xmlns:v="urn:schemas-microsoft-com:vml" Requires="v">
                  <p:oleObj spid="_x0000_s70978" name="Equation" r:id="rId3" imgW="761669" imgH="317362" progId="Equation.DSMT4">
                    <p:embed/>
                  </p:oleObj>
                </mc:Choice>
                <mc:Fallback>
                  <p:oleObj name="Equation" r:id="rId3" imgW="761669" imgH="317362" progId="Equation.DSMT4">
                    <p:embed/>
                    <p:pic>
                      <p:nvPicPr>
                        <p:cNvPr id="0" name="Picture 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 y="3475"/>
                          <a:ext cx="480"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1" name="Object 5"/>
            <p:cNvGraphicFramePr>
              <a:graphicFrameLocks noChangeAspect="1"/>
            </p:cNvGraphicFramePr>
            <p:nvPr/>
          </p:nvGraphicFramePr>
          <p:xfrm>
            <a:off x="1247" y="3242"/>
            <a:ext cx="1080" cy="642"/>
          </p:xfrm>
          <a:graphic>
            <a:graphicData uri="http://schemas.openxmlformats.org/presentationml/2006/ole">
              <mc:AlternateContent xmlns:mc="http://schemas.openxmlformats.org/markup-compatibility/2006">
                <mc:Choice xmlns:v="urn:schemas-microsoft-com:vml" Requires="v">
                  <p:oleObj spid="_x0000_s70979" name="Equation" r:id="rId5" imgW="1714500" imgH="1016000" progId="Equation.DSMT4">
                    <p:embed/>
                  </p:oleObj>
                </mc:Choice>
                <mc:Fallback>
                  <p:oleObj name="Equation" r:id="rId5" imgW="1714500" imgH="1016000" progId="Equation.DSMT4">
                    <p:embed/>
                    <p:pic>
                      <p:nvPicPr>
                        <p:cNvPr id="0" name="Picture 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3242"/>
                          <a:ext cx="1080"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0" name="Object 4"/>
            <p:cNvGraphicFramePr>
              <a:graphicFrameLocks noChangeAspect="1"/>
            </p:cNvGraphicFramePr>
            <p:nvPr/>
          </p:nvGraphicFramePr>
          <p:xfrm>
            <a:off x="3219" y="3249"/>
            <a:ext cx="1566" cy="642"/>
          </p:xfrm>
          <a:graphic>
            <a:graphicData uri="http://schemas.openxmlformats.org/presentationml/2006/ole">
              <mc:AlternateContent xmlns:mc="http://schemas.openxmlformats.org/markup-compatibility/2006">
                <mc:Choice xmlns:v="urn:schemas-microsoft-com:vml" Requires="v">
                  <p:oleObj spid="_x0000_s70980" name="Equation" r:id="rId7" imgW="2489200" imgH="1016000" progId="Equation.DSMT4">
                    <p:embed/>
                  </p:oleObj>
                </mc:Choice>
                <mc:Fallback>
                  <p:oleObj name="Equation" r:id="rId7" imgW="2489200" imgH="1016000" progId="Equation.DSMT4">
                    <p:embed/>
                    <p:pic>
                      <p:nvPicPr>
                        <p:cNvPr id="0" name="Picture 9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19" y="3249"/>
                          <a:ext cx="1566"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64" name="Rectangle 8"/>
            <p:cNvSpPr>
              <a:spLocks noChangeArrowheads="1"/>
            </p:cNvSpPr>
            <p:nvPr/>
          </p:nvSpPr>
          <p:spPr bwMode="auto">
            <a:xfrm>
              <a:off x="703" y="3385"/>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级数</a:t>
              </a:r>
              <a:endParaRPr lang="zh-CN" altLang="en-US" sz="2400" b="0"/>
            </a:p>
          </p:txBody>
        </p:sp>
        <p:sp>
          <p:nvSpPr>
            <p:cNvPr id="70665" name="Rectangle 9"/>
            <p:cNvSpPr>
              <a:spLocks noChangeArrowheads="1"/>
            </p:cNvSpPr>
            <p:nvPr/>
          </p:nvSpPr>
          <p:spPr bwMode="auto">
            <a:xfrm>
              <a:off x="2227" y="3385"/>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的一般项</a:t>
              </a:r>
              <a:endParaRPr lang="zh-CN" altLang="en-US" sz="2400" b="0"/>
            </a:p>
          </p:txBody>
        </p:sp>
        <p:sp>
          <p:nvSpPr>
            <p:cNvPr id="70666" name="Rectangle 10"/>
            <p:cNvSpPr>
              <a:spLocks noChangeArrowheads="1"/>
            </p:cNvSpPr>
            <p:nvPr/>
          </p:nvSpPr>
          <p:spPr bwMode="auto">
            <a:xfrm>
              <a:off x="4747" y="3421"/>
              <a:ext cx="5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发</a:t>
              </a:r>
              <a:r>
                <a:rPr lang="zh-CN" altLang="en-US"/>
                <a:t> </a:t>
              </a:r>
              <a:endParaRPr lang="zh-CN" altLang="en-US" sz="2400" b="0"/>
            </a:p>
          </p:txBody>
        </p:sp>
      </p:grpSp>
      <p:grpSp>
        <p:nvGrpSpPr>
          <p:cNvPr id="70688" name="Group 32"/>
          <p:cNvGrpSpPr>
            <a:grpSpLocks/>
          </p:cNvGrpSpPr>
          <p:nvPr/>
        </p:nvGrpSpPr>
        <p:grpSpPr bwMode="auto">
          <a:xfrm>
            <a:off x="596900" y="1773238"/>
            <a:ext cx="8064500" cy="1019175"/>
            <a:chOff x="385" y="1071"/>
            <a:chExt cx="5080" cy="642"/>
          </a:xfrm>
        </p:grpSpPr>
        <p:graphicFrame>
          <p:nvGraphicFramePr>
            <p:cNvPr id="70670" name="Object 14"/>
            <p:cNvGraphicFramePr>
              <a:graphicFrameLocks noChangeAspect="1"/>
            </p:cNvGraphicFramePr>
            <p:nvPr/>
          </p:nvGraphicFramePr>
          <p:xfrm>
            <a:off x="1020" y="1327"/>
            <a:ext cx="624" cy="198"/>
          </p:xfrm>
          <a:graphic>
            <a:graphicData uri="http://schemas.openxmlformats.org/presentationml/2006/ole">
              <mc:AlternateContent xmlns:mc="http://schemas.openxmlformats.org/markup-compatibility/2006">
                <mc:Choice xmlns:v="urn:schemas-microsoft-com:vml" Requires="v">
                  <p:oleObj spid="_x0000_s70981" name="Equation" r:id="rId9" imgW="990170" imgH="317362" progId="Equation.DSMT4">
                    <p:embed/>
                  </p:oleObj>
                </mc:Choice>
                <mc:Fallback>
                  <p:oleObj name="Equation" r:id="rId9" imgW="990170" imgH="317362" progId="Equation.DSMT4">
                    <p:embed/>
                    <p:pic>
                      <p:nvPicPr>
                        <p:cNvPr id="0" name="Picture 9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 y="1327"/>
                          <a:ext cx="624"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9" name="Object 13"/>
            <p:cNvGraphicFramePr>
              <a:graphicFrameLocks noChangeAspect="1"/>
            </p:cNvGraphicFramePr>
            <p:nvPr/>
          </p:nvGraphicFramePr>
          <p:xfrm>
            <a:off x="2442" y="1071"/>
            <a:ext cx="1224" cy="642"/>
          </p:xfrm>
          <a:graphic>
            <a:graphicData uri="http://schemas.openxmlformats.org/presentationml/2006/ole">
              <mc:AlternateContent xmlns:mc="http://schemas.openxmlformats.org/markup-compatibility/2006">
                <mc:Choice xmlns:v="urn:schemas-microsoft-com:vml" Requires="v">
                  <p:oleObj spid="_x0000_s70982" name="Equation" r:id="rId11" imgW="1943100" imgH="1016000" progId="Equation.DSMT4">
                    <p:embed/>
                  </p:oleObj>
                </mc:Choice>
                <mc:Fallback>
                  <p:oleObj name="Equation" r:id="rId11" imgW="1943100" imgH="1016000" progId="Equation.DSMT4">
                    <p:embed/>
                    <p:pic>
                      <p:nvPicPr>
                        <p:cNvPr id="0" name="Picture 9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42" y="1071"/>
                          <a:ext cx="1224"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8" name="Object 12"/>
            <p:cNvGraphicFramePr>
              <a:graphicFrameLocks noChangeAspect="1"/>
            </p:cNvGraphicFramePr>
            <p:nvPr/>
          </p:nvGraphicFramePr>
          <p:xfrm>
            <a:off x="4529" y="1071"/>
            <a:ext cx="936" cy="642"/>
          </p:xfrm>
          <a:graphic>
            <a:graphicData uri="http://schemas.openxmlformats.org/presentationml/2006/ole">
              <mc:AlternateContent xmlns:mc="http://schemas.openxmlformats.org/markup-compatibility/2006">
                <mc:Choice xmlns:v="urn:schemas-microsoft-com:vml" Requires="v">
                  <p:oleObj spid="_x0000_s70983" name="Equation" r:id="rId13" imgW="1485900" imgH="1016000" progId="Equation.DSMT4">
                    <p:embed/>
                  </p:oleObj>
                </mc:Choice>
                <mc:Fallback>
                  <p:oleObj name="Equation" r:id="rId13" imgW="1485900" imgH="1016000" progId="Equation.DSMT4">
                    <p:embed/>
                    <p:pic>
                      <p:nvPicPr>
                        <p:cNvPr id="0" name="Picture 9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29" y="1071"/>
                          <a:ext cx="936"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1" name="Rectangle 15"/>
            <p:cNvSpPr>
              <a:spLocks noChangeArrowheads="1"/>
            </p:cNvSpPr>
            <p:nvPr/>
          </p:nvSpPr>
          <p:spPr bwMode="auto">
            <a:xfrm>
              <a:off x="385" y="1253"/>
              <a:ext cx="7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散</a:t>
              </a:r>
              <a:r>
                <a:rPr lang="en-US" altLang="zh-CN">
                  <a:cs typeface="Times New Roman" panose="02020603050405020304" pitchFamily="18" charset="0"/>
                </a:rPr>
                <a:t>; </a:t>
              </a:r>
              <a:r>
                <a:rPr lang="zh-CN" altLang="en-US">
                  <a:cs typeface="Times New Roman" panose="02020603050405020304" pitchFamily="18" charset="0"/>
                </a:rPr>
                <a:t>当</a:t>
              </a:r>
              <a:r>
                <a:rPr lang="zh-CN" altLang="en-US"/>
                <a:t> </a:t>
              </a:r>
              <a:endParaRPr lang="zh-CN" altLang="en-US" sz="2400" b="0"/>
            </a:p>
          </p:txBody>
        </p:sp>
        <p:sp>
          <p:nvSpPr>
            <p:cNvPr id="70672" name="Rectangle 16"/>
            <p:cNvSpPr>
              <a:spLocks noChangeArrowheads="1"/>
            </p:cNvSpPr>
            <p:nvPr/>
          </p:nvSpPr>
          <p:spPr bwMode="auto">
            <a:xfrm>
              <a:off x="1614" y="1253"/>
              <a:ext cx="9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时</a:t>
              </a:r>
              <a:r>
                <a:rPr lang="en-US" altLang="zh-CN"/>
                <a:t>, </a:t>
              </a:r>
              <a:r>
                <a:rPr lang="zh-CN" altLang="en-US">
                  <a:cs typeface="Times New Roman" panose="02020603050405020304" pitchFamily="18" charset="0"/>
                </a:rPr>
                <a:t>级数</a:t>
              </a:r>
              <a:endParaRPr lang="zh-CN" altLang="en-US" sz="2400" b="0"/>
            </a:p>
          </p:txBody>
        </p:sp>
        <p:sp>
          <p:nvSpPr>
            <p:cNvPr id="70673" name="Rectangle 17"/>
            <p:cNvSpPr>
              <a:spLocks noChangeArrowheads="1"/>
            </p:cNvSpPr>
            <p:nvPr/>
          </p:nvSpPr>
          <p:spPr bwMode="auto">
            <a:xfrm>
              <a:off x="3486" y="1253"/>
              <a:ext cx="1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的一般项</a:t>
              </a:r>
              <a:endParaRPr lang="zh-CN" altLang="en-US" sz="2400" b="0"/>
            </a:p>
          </p:txBody>
        </p:sp>
      </p:grpSp>
      <p:grpSp>
        <p:nvGrpSpPr>
          <p:cNvPr id="70679" name="Group 23"/>
          <p:cNvGrpSpPr>
            <a:grpSpLocks/>
          </p:cNvGrpSpPr>
          <p:nvPr/>
        </p:nvGrpSpPr>
        <p:grpSpPr bwMode="auto">
          <a:xfrm>
            <a:off x="698500" y="2997200"/>
            <a:ext cx="7740650" cy="1019175"/>
            <a:chOff x="476" y="3067"/>
            <a:chExt cx="4876" cy="642"/>
          </a:xfrm>
        </p:grpSpPr>
        <p:graphicFrame>
          <p:nvGraphicFramePr>
            <p:cNvPr id="70676" name="Object 20"/>
            <p:cNvGraphicFramePr>
              <a:graphicFrameLocks noChangeAspect="1"/>
            </p:cNvGraphicFramePr>
            <p:nvPr/>
          </p:nvGraphicFramePr>
          <p:xfrm>
            <a:off x="476" y="3067"/>
            <a:ext cx="1938" cy="642"/>
          </p:xfrm>
          <a:graphic>
            <a:graphicData uri="http://schemas.openxmlformats.org/presentationml/2006/ole">
              <mc:AlternateContent xmlns:mc="http://schemas.openxmlformats.org/markup-compatibility/2006">
                <mc:Choice xmlns:v="urn:schemas-microsoft-com:vml" Requires="v">
                  <p:oleObj spid="_x0000_s70984" name="Equation" r:id="rId15" imgW="3073400" imgH="1016000" progId="Equation.DSMT4">
                    <p:embed/>
                  </p:oleObj>
                </mc:Choice>
                <mc:Fallback>
                  <p:oleObj name="Equation" r:id="rId15" imgW="3073400" imgH="1016000" progId="Equation.DSMT4">
                    <p:embed/>
                    <p:pic>
                      <p:nvPicPr>
                        <p:cNvPr id="0" name="Picture 9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6" y="3067"/>
                          <a:ext cx="1938"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78" name="Rectangle 22"/>
            <p:cNvSpPr>
              <a:spLocks noChangeArrowheads="1"/>
            </p:cNvSpPr>
            <p:nvPr/>
          </p:nvSpPr>
          <p:spPr bwMode="auto">
            <a:xfrm>
              <a:off x="2369" y="3249"/>
              <a:ext cx="29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也发散</a:t>
              </a:r>
              <a:r>
                <a:rPr lang="en-US" altLang="zh-CN"/>
                <a:t>.   </a:t>
              </a:r>
              <a:r>
                <a:rPr lang="zh-CN" altLang="en-US">
                  <a:cs typeface="Times New Roman" panose="02020603050405020304" pitchFamily="18" charset="0"/>
                </a:rPr>
                <a:t>因此这个级数的收</a:t>
              </a:r>
              <a:endParaRPr lang="zh-CN" altLang="en-US" sz="2400" b="0"/>
            </a:p>
          </p:txBody>
        </p:sp>
      </p:grpSp>
      <p:grpSp>
        <p:nvGrpSpPr>
          <p:cNvPr id="70691" name="Group 35"/>
          <p:cNvGrpSpPr>
            <a:grpSpLocks/>
          </p:cNvGrpSpPr>
          <p:nvPr/>
        </p:nvGrpSpPr>
        <p:grpSpPr bwMode="auto">
          <a:xfrm>
            <a:off x="609600" y="4124325"/>
            <a:ext cx="2235200" cy="528638"/>
            <a:chOff x="384" y="2995"/>
            <a:chExt cx="1408" cy="333"/>
          </a:xfrm>
        </p:grpSpPr>
        <p:graphicFrame>
          <p:nvGraphicFramePr>
            <p:cNvPr id="70682" name="Object 26"/>
            <p:cNvGraphicFramePr>
              <a:graphicFrameLocks noChangeAspect="1"/>
            </p:cNvGraphicFramePr>
            <p:nvPr/>
          </p:nvGraphicFramePr>
          <p:xfrm>
            <a:off x="1120" y="3094"/>
            <a:ext cx="672" cy="234"/>
          </p:xfrm>
          <a:graphic>
            <a:graphicData uri="http://schemas.openxmlformats.org/presentationml/2006/ole">
              <mc:AlternateContent xmlns:mc="http://schemas.openxmlformats.org/markup-compatibility/2006">
                <mc:Choice xmlns:v="urn:schemas-microsoft-com:vml" Requires="v">
                  <p:oleObj spid="_x0000_s70985" name="Equation" r:id="rId17" imgW="1066337" imgH="393529" progId="Equation.DSMT4">
                    <p:embed/>
                  </p:oleObj>
                </mc:Choice>
                <mc:Fallback>
                  <p:oleObj name="Equation" r:id="rId17" imgW="1066337" imgH="393529" progId="Equation.DSMT4">
                    <p:embed/>
                    <p:pic>
                      <p:nvPicPr>
                        <p:cNvPr id="0" name="Picture 9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0" y="3094"/>
                          <a:ext cx="672"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83" name="Rectangle 27"/>
            <p:cNvSpPr>
              <a:spLocks noChangeArrowheads="1"/>
            </p:cNvSpPr>
            <p:nvPr/>
          </p:nvSpPr>
          <p:spPr bwMode="auto">
            <a:xfrm>
              <a:off x="384" y="2995"/>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敛域为</a:t>
              </a:r>
              <a:endParaRPr lang="zh-CN" altLang="en-US" sz="2400" b="0"/>
            </a:p>
          </p:txBody>
        </p:sp>
      </p:grpSp>
      <p:grpSp>
        <p:nvGrpSpPr>
          <p:cNvPr id="70697" name="Group 41"/>
          <p:cNvGrpSpPr>
            <a:grpSpLocks/>
          </p:cNvGrpSpPr>
          <p:nvPr/>
        </p:nvGrpSpPr>
        <p:grpSpPr bwMode="auto">
          <a:xfrm>
            <a:off x="596900" y="4797425"/>
            <a:ext cx="5199063" cy="1019175"/>
            <a:chOff x="376" y="3022"/>
            <a:chExt cx="3275" cy="642"/>
          </a:xfrm>
        </p:grpSpPr>
        <p:graphicFrame>
          <p:nvGraphicFramePr>
            <p:cNvPr id="70692" name="Object 36"/>
            <p:cNvGraphicFramePr>
              <a:graphicFrameLocks noChangeAspect="1"/>
            </p:cNvGraphicFramePr>
            <p:nvPr/>
          </p:nvGraphicFramePr>
          <p:xfrm>
            <a:off x="899" y="3237"/>
            <a:ext cx="600" cy="246"/>
          </p:xfrm>
          <a:graphic>
            <a:graphicData uri="http://schemas.openxmlformats.org/presentationml/2006/ole">
              <mc:AlternateContent xmlns:mc="http://schemas.openxmlformats.org/markup-compatibility/2006">
                <mc:Choice xmlns:v="urn:schemas-microsoft-com:vml" Requires="v">
                  <p:oleObj spid="_x0000_s70986" name="Equation" r:id="rId19" imgW="952087" imgH="393529" progId="Equation.DSMT4">
                    <p:embed/>
                  </p:oleObj>
                </mc:Choice>
                <mc:Fallback>
                  <p:oleObj name="Equation" r:id="rId19" imgW="952087" imgH="393529" progId="Equation.DSMT4">
                    <p:embed/>
                    <p:pic>
                      <p:nvPicPr>
                        <p:cNvPr id="0" name="Picture 10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99" y="3237"/>
                          <a:ext cx="60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93" name="Object 37"/>
            <p:cNvGraphicFramePr>
              <a:graphicFrameLocks noChangeAspect="1"/>
            </p:cNvGraphicFramePr>
            <p:nvPr/>
          </p:nvGraphicFramePr>
          <p:xfrm>
            <a:off x="1765" y="3022"/>
            <a:ext cx="1886" cy="642"/>
          </p:xfrm>
          <a:graphic>
            <a:graphicData uri="http://schemas.openxmlformats.org/presentationml/2006/ole">
              <mc:AlternateContent xmlns:mc="http://schemas.openxmlformats.org/markup-compatibility/2006">
                <mc:Choice xmlns:v="urn:schemas-microsoft-com:vml" Requires="v">
                  <p:oleObj spid="_x0000_s70987" name="Equation" r:id="rId21" imgW="2997200" imgH="1016000" progId="Equation.DSMT4">
                    <p:embed/>
                  </p:oleObj>
                </mc:Choice>
                <mc:Fallback>
                  <p:oleObj name="Equation" r:id="rId21" imgW="2997200" imgH="1016000" progId="Equation.DSMT4">
                    <p:embed/>
                    <p:pic>
                      <p:nvPicPr>
                        <p:cNvPr id="0" name="Picture 10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5" y="3022"/>
                          <a:ext cx="1886"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694" name="Rectangle 38"/>
            <p:cNvSpPr>
              <a:spLocks noChangeArrowheads="1"/>
            </p:cNvSpPr>
            <p:nvPr/>
          </p:nvSpPr>
          <p:spPr bwMode="auto">
            <a:xfrm>
              <a:off x="376" y="3158"/>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cs typeface="Times New Roman" panose="02020603050405020304" pitchFamily="18" charset="0"/>
                </a:rPr>
                <a:t>设在</a:t>
              </a:r>
              <a:endParaRPr lang="zh-CN" altLang="en-US" sz="2400" b="0"/>
            </a:p>
          </p:txBody>
        </p:sp>
        <p:sp>
          <p:nvSpPr>
            <p:cNvPr id="70695" name="Rectangle 39"/>
            <p:cNvSpPr>
              <a:spLocks noChangeArrowheads="1"/>
            </p:cNvSpPr>
            <p:nvPr/>
          </p:nvSpPr>
          <p:spPr bwMode="auto">
            <a:xfrm>
              <a:off x="1447" y="3156"/>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a:t>
              </a:r>
              <a:endParaRPr lang="zh-CN" altLang="en-US" sz="2400" b="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6" name="Group 36"/>
          <p:cNvGrpSpPr>
            <a:grpSpLocks/>
          </p:cNvGrpSpPr>
          <p:nvPr/>
        </p:nvGrpSpPr>
        <p:grpSpPr bwMode="auto">
          <a:xfrm>
            <a:off x="577850" y="549275"/>
            <a:ext cx="7959725" cy="1019175"/>
            <a:chOff x="392" y="346"/>
            <a:chExt cx="5014" cy="642"/>
          </a:xfrm>
        </p:grpSpPr>
        <p:graphicFrame>
          <p:nvGraphicFramePr>
            <p:cNvPr id="71686" name="Object 6"/>
            <p:cNvGraphicFramePr>
              <a:graphicFrameLocks noChangeAspect="1"/>
            </p:cNvGraphicFramePr>
            <p:nvPr/>
          </p:nvGraphicFramePr>
          <p:xfrm>
            <a:off x="936" y="346"/>
            <a:ext cx="1590" cy="642"/>
          </p:xfrm>
          <a:graphic>
            <a:graphicData uri="http://schemas.openxmlformats.org/presentationml/2006/ole">
              <mc:AlternateContent xmlns:mc="http://schemas.openxmlformats.org/markup-compatibility/2006">
                <mc:Choice xmlns:v="urn:schemas-microsoft-com:vml" Requires="v">
                  <p:oleObj spid="_x0000_s71969" name="Equation" r:id="rId3" imgW="2527300" imgH="1016000" progId="Equation.DSMT4">
                    <p:embed/>
                  </p:oleObj>
                </mc:Choice>
                <mc:Fallback>
                  <p:oleObj name="Equation" r:id="rId3" imgW="2527300" imgH="1016000" progId="Equation.DSMT4">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 y="346"/>
                          <a:ext cx="1590"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5" name="Object 5"/>
            <p:cNvGraphicFramePr>
              <a:graphicFrameLocks noChangeAspect="1"/>
            </p:cNvGraphicFramePr>
            <p:nvPr/>
          </p:nvGraphicFramePr>
          <p:xfrm>
            <a:off x="2796" y="580"/>
            <a:ext cx="480" cy="198"/>
          </p:xfrm>
          <a:graphic>
            <a:graphicData uri="http://schemas.openxmlformats.org/presentationml/2006/ole">
              <mc:AlternateContent xmlns:mc="http://schemas.openxmlformats.org/markup-compatibility/2006">
                <mc:Choice xmlns:v="urn:schemas-microsoft-com:vml" Requires="v">
                  <p:oleObj spid="_x0000_s71970" name="Equation" r:id="rId5" imgW="761669" imgH="317362" progId="Equation.DSMT4">
                    <p:embed/>
                  </p:oleObj>
                </mc:Choice>
                <mc:Fallback>
                  <p:oleObj name="Equation" r:id="rId5" imgW="761669" imgH="317362" progId="Equation.DSMT4">
                    <p:embed/>
                    <p:pic>
                      <p:nvPicPr>
                        <p:cNvPr id="0" name="Picture 8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6" y="580"/>
                          <a:ext cx="480"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4" name="Object 4"/>
            <p:cNvGraphicFramePr>
              <a:graphicFrameLocks noChangeAspect="1"/>
            </p:cNvGraphicFramePr>
            <p:nvPr/>
          </p:nvGraphicFramePr>
          <p:xfrm>
            <a:off x="3567" y="580"/>
            <a:ext cx="624" cy="198"/>
          </p:xfrm>
          <a:graphic>
            <a:graphicData uri="http://schemas.openxmlformats.org/presentationml/2006/ole">
              <mc:AlternateContent xmlns:mc="http://schemas.openxmlformats.org/markup-compatibility/2006">
                <mc:Choice xmlns:v="urn:schemas-microsoft-com:vml" Requires="v">
                  <p:oleObj spid="_x0000_s71971" name="Equation" r:id="rId7" imgW="990170" imgH="317362" progId="Equation.DSMT4">
                    <p:embed/>
                  </p:oleObj>
                </mc:Choice>
                <mc:Fallback>
                  <p:oleObj name="Equation" r:id="rId7" imgW="990170" imgH="317362" progId="Equation.DSMT4">
                    <p:embed/>
                    <p:pic>
                      <p:nvPicPr>
                        <p:cNvPr id="0" name="Picture 8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7" y="580"/>
                          <a:ext cx="624"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87" name="Rectangle 7"/>
            <p:cNvSpPr>
              <a:spLocks noChangeArrowheads="1"/>
            </p:cNvSpPr>
            <p:nvPr/>
          </p:nvSpPr>
          <p:spPr bwMode="auto">
            <a:xfrm>
              <a:off x="392" y="489"/>
              <a:ext cx="7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cs typeface="Times New Roman" panose="02020603050405020304" pitchFamily="18" charset="0"/>
                </a:rPr>
                <a:t>因为</a:t>
              </a:r>
              <a:endParaRPr lang="zh-CN" altLang="en-US" sz="2400" b="0"/>
            </a:p>
          </p:txBody>
        </p:sp>
        <p:sp>
          <p:nvSpPr>
            <p:cNvPr id="71688" name="Rectangle 8"/>
            <p:cNvSpPr>
              <a:spLocks noChangeArrowheads="1"/>
            </p:cNvSpPr>
            <p:nvPr/>
          </p:nvSpPr>
          <p:spPr bwMode="auto">
            <a:xfrm>
              <a:off x="2478" y="48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71689" name="Rectangle 9"/>
            <p:cNvSpPr>
              <a:spLocks noChangeArrowheads="1"/>
            </p:cNvSpPr>
            <p:nvPr/>
          </p:nvSpPr>
          <p:spPr bwMode="auto">
            <a:xfrm>
              <a:off x="3249" y="48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和</a:t>
              </a:r>
              <a:endParaRPr lang="zh-CN" altLang="en-US" sz="2400" b="0"/>
            </a:p>
          </p:txBody>
        </p:sp>
        <p:sp>
          <p:nvSpPr>
            <p:cNvPr id="71690" name="Rectangle 10"/>
            <p:cNvSpPr>
              <a:spLocks noChangeArrowheads="1"/>
            </p:cNvSpPr>
            <p:nvPr/>
          </p:nvSpPr>
          <p:spPr bwMode="auto">
            <a:xfrm>
              <a:off x="4165" y="489"/>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处分别为左</a:t>
              </a:r>
              <a:endParaRPr lang="zh-CN" altLang="en-US" sz="2400" b="0"/>
            </a:p>
          </p:txBody>
        </p:sp>
      </p:grpSp>
      <p:grpSp>
        <p:nvGrpSpPr>
          <p:cNvPr id="71715" name="Group 35"/>
          <p:cNvGrpSpPr>
            <a:grpSpLocks/>
          </p:cNvGrpSpPr>
          <p:nvPr/>
        </p:nvGrpSpPr>
        <p:grpSpPr bwMode="auto">
          <a:xfrm>
            <a:off x="611188" y="1700213"/>
            <a:ext cx="7978775" cy="1019175"/>
            <a:chOff x="385" y="981"/>
            <a:chExt cx="5026" cy="642"/>
          </a:xfrm>
        </p:grpSpPr>
        <p:graphicFrame>
          <p:nvGraphicFramePr>
            <p:cNvPr id="71693" name="Object 13"/>
            <p:cNvGraphicFramePr>
              <a:graphicFrameLocks noChangeAspect="1"/>
            </p:cNvGraphicFramePr>
            <p:nvPr/>
          </p:nvGraphicFramePr>
          <p:xfrm>
            <a:off x="2628" y="981"/>
            <a:ext cx="1056" cy="642"/>
          </p:xfrm>
          <a:graphic>
            <a:graphicData uri="http://schemas.openxmlformats.org/presentationml/2006/ole">
              <mc:AlternateContent xmlns:mc="http://schemas.openxmlformats.org/markup-compatibility/2006">
                <mc:Choice xmlns:v="urn:schemas-microsoft-com:vml" Requires="v">
                  <p:oleObj spid="_x0000_s71972" name="Equation" r:id="rId9" imgW="1676400" imgH="1016000" progId="Equation.DSMT4">
                    <p:embed/>
                  </p:oleObj>
                </mc:Choice>
                <mc:Fallback>
                  <p:oleObj name="Equation" r:id="rId9" imgW="1676400" imgH="1016000" progId="Equation.DSMT4">
                    <p:embed/>
                    <p:pic>
                      <p:nvPicPr>
                        <p:cNvPr id="0" name="Picture 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8" y="981"/>
                          <a:ext cx="1056"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2" name="Object 12"/>
            <p:cNvGraphicFramePr>
              <a:graphicFrameLocks noChangeAspect="1"/>
            </p:cNvGraphicFramePr>
            <p:nvPr/>
          </p:nvGraphicFramePr>
          <p:xfrm>
            <a:off x="3891" y="981"/>
            <a:ext cx="1200" cy="642"/>
          </p:xfrm>
          <a:graphic>
            <a:graphicData uri="http://schemas.openxmlformats.org/presentationml/2006/ole">
              <mc:AlternateContent xmlns:mc="http://schemas.openxmlformats.org/markup-compatibility/2006">
                <mc:Choice xmlns:v="urn:schemas-microsoft-com:vml" Requires="v">
                  <p:oleObj spid="_x0000_s71973" name="Equation" r:id="rId11" imgW="1905000" imgH="1016000" progId="Equation.DSMT4">
                    <p:embed/>
                  </p:oleObj>
                </mc:Choice>
                <mc:Fallback>
                  <p:oleObj name="Equation" r:id="rId11" imgW="1905000" imgH="1016000" progId="Equation.DSMT4">
                    <p:embed/>
                    <p:pic>
                      <p:nvPicPr>
                        <p:cNvPr id="0" name="Picture 8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1" y="981"/>
                          <a:ext cx="1200"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694" name="Rectangle 14"/>
            <p:cNvSpPr>
              <a:spLocks noChangeArrowheads="1"/>
            </p:cNvSpPr>
            <p:nvPr/>
          </p:nvSpPr>
          <p:spPr bwMode="auto">
            <a:xfrm>
              <a:off x="385" y="1163"/>
              <a:ext cx="23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连续和右连续</a:t>
              </a:r>
              <a:r>
                <a:rPr lang="en-US" altLang="zh-CN"/>
                <a:t>,  </a:t>
              </a:r>
              <a:r>
                <a:rPr lang="zh-CN" altLang="en-US">
                  <a:cs typeface="Times New Roman" panose="02020603050405020304" pitchFamily="18" charset="0"/>
                </a:rPr>
                <a:t>而级数</a:t>
              </a:r>
              <a:endParaRPr lang="zh-CN" altLang="en-US" sz="2400" b="0"/>
            </a:p>
          </p:txBody>
        </p:sp>
        <p:sp>
          <p:nvSpPr>
            <p:cNvPr id="71695" name="Rectangle 15"/>
            <p:cNvSpPr>
              <a:spLocks noChangeArrowheads="1"/>
            </p:cNvSpPr>
            <p:nvPr/>
          </p:nvSpPr>
          <p:spPr bwMode="auto">
            <a:xfrm>
              <a:off x="3555" y="115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和</a:t>
              </a:r>
              <a:endParaRPr lang="zh-CN" altLang="en-US" sz="2400" b="0"/>
            </a:p>
          </p:txBody>
        </p:sp>
        <p:sp>
          <p:nvSpPr>
            <p:cNvPr id="71696" name="Rectangle 16"/>
            <p:cNvSpPr>
              <a:spLocks noChangeArrowheads="1"/>
            </p:cNvSpPr>
            <p:nvPr/>
          </p:nvSpPr>
          <p:spPr bwMode="auto">
            <a:xfrm>
              <a:off x="5049" y="1163"/>
              <a:ext cx="3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发</a:t>
              </a:r>
              <a:r>
                <a:rPr lang="zh-CN" altLang="en-US" sz="1100"/>
                <a:t> </a:t>
              </a:r>
              <a:endParaRPr lang="zh-CN" altLang="en-US" sz="2400" b="0"/>
            </a:p>
          </p:txBody>
        </p:sp>
      </p:grpSp>
      <p:grpSp>
        <p:nvGrpSpPr>
          <p:cNvPr id="71713" name="Group 33"/>
          <p:cNvGrpSpPr>
            <a:grpSpLocks/>
          </p:cNvGrpSpPr>
          <p:nvPr/>
        </p:nvGrpSpPr>
        <p:grpSpPr bwMode="auto">
          <a:xfrm>
            <a:off x="611188" y="2852738"/>
            <a:ext cx="7920037" cy="1019175"/>
            <a:chOff x="431" y="1745"/>
            <a:chExt cx="4989" cy="642"/>
          </a:xfrm>
        </p:grpSpPr>
        <p:sp>
          <p:nvSpPr>
            <p:cNvPr id="71699" name="Rectangle 19"/>
            <p:cNvSpPr>
              <a:spLocks noChangeArrowheads="1"/>
            </p:cNvSpPr>
            <p:nvPr/>
          </p:nvSpPr>
          <p:spPr bwMode="auto">
            <a:xfrm>
              <a:off x="431" y="1927"/>
              <a:ext cx="37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散</a:t>
              </a:r>
              <a:r>
                <a:rPr lang="en-US" altLang="zh-CN">
                  <a:cs typeface="Times New Roman" panose="02020603050405020304" pitchFamily="18" charset="0"/>
                </a:rPr>
                <a:t>,</a:t>
              </a:r>
              <a:r>
                <a:rPr lang="zh-CN" altLang="en-US">
                  <a:cs typeface="Times New Roman" panose="02020603050405020304" pitchFamily="18" charset="0"/>
                </a:rPr>
                <a:t>故根据本例第一段的判别法</a:t>
              </a:r>
              <a:r>
                <a:rPr lang="en-US" altLang="zh-CN"/>
                <a:t>, </a:t>
              </a:r>
              <a:r>
                <a:rPr lang="zh-CN" altLang="en-US">
                  <a:cs typeface="Times New Roman" panose="02020603050405020304" pitchFamily="18" charset="0"/>
                </a:rPr>
                <a:t>知道 </a:t>
              </a:r>
              <a:endParaRPr lang="zh-CN" altLang="en-US" sz="2400" b="0"/>
            </a:p>
          </p:txBody>
        </p:sp>
        <p:graphicFrame>
          <p:nvGraphicFramePr>
            <p:cNvPr id="71698" name="Object 18"/>
            <p:cNvGraphicFramePr>
              <a:graphicFrameLocks noChangeAspect="1"/>
            </p:cNvGraphicFramePr>
            <p:nvPr/>
          </p:nvGraphicFramePr>
          <p:xfrm>
            <a:off x="4000" y="1745"/>
            <a:ext cx="1168" cy="642"/>
          </p:xfrm>
          <a:graphic>
            <a:graphicData uri="http://schemas.openxmlformats.org/presentationml/2006/ole">
              <mc:AlternateContent xmlns:mc="http://schemas.openxmlformats.org/markup-compatibility/2006">
                <mc:Choice xmlns:v="urn:schemas-microsoft-com:vml" Requires="v">
                  <p:oleObj spid="_x0000_s71974" name="Equation" r:id="rId13" imgW="1854200" imgH="1016000" progId="Equation.DSMT4">
                    <p:embed/>
                  </p:oleObj>
                </mc:Choice>
                <mc:Fallback>
                  <p:oleObj name="Equation" r:id="rId13" imgW="1854200" imgH="1016000" progId="Equation.DSMT4">
                    <p:embed/>
                    <p:pic>
                      <p:nvPicPr>
                        <p:cNvPr id="0" name="Picture 8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00" y="1745"/>
                          <a:ext cx="1168"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0" name="Rectangle 20"/>
            <p:cNvSpPr>
              <a:spLocks noChangeArrowheads="1"/>
            </p:cNvSpPr>
            <p:nvPr/>
          </p:nvSpPr>
          <p:spPr bwMode="auto">
            <a:xfrm>
              <a:off x="5057" y="1917"/>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r>
                <a:rPr lang="zh-CN" altLang="en-US" sz="1100"/>
                <a:t> </a:t>
              </a:r>
              <a:endParaRPr lang="zh-CN" altLang="en-US" sz="2400" b="0"/>
            </a:p>
          </p:txBody>
        </p:sp>
      </p:grpSp>
      <p:grpSp>
        <p:nvGrpSpPr>
          <p:cNvPr id="71705" name="Group 25"/>
          <p:cNvGrpSpPr>
            <a:grpSpLocks/>
          </p:cNvGrpSpPr>
          <p:nvPr/>
        </p:nvGrpSpPr>
        <p:grpSpPr bwMode="auto">
          <a:xfrm>
            <a:off x="700088" y="3989388"/>
            <a:ext cx="7704137" cy="519112"/>
            <a:chOff x="295" y="3113"/>
            <a:chExt cx="4853" cy="327"/>
          </a:xfrm>
        </p:grpSpPr>
        <p:graphicFrame>
          <p:nvGraphicFramePr>
            <p:cNvPr id="71702" name="Object 22"/>
            <p:cNvGraphicFramePr>
              <a:graphicFrameLocks noChangeAspect="1"/>
            </p:cNvGraphicFramePr>
            <p:nvPr/>
          </p:nvGraphicFramePr>
          <p:xfrm>
            <a:off x="295" y="3158"/>
            <a:ext cx="600" cy="246"/>
          </p:xfrm>
          <a:graphic>
            <a:graphicData uri="http://schemas.openxmlformats.org/presentationml/2006/ole">
              <mc:AlternateContent xmlns:mc="http://schemas.openxmlformats.org/markup-compatibility/2006">
                <mc:Choice xmlns:v="urn:schemas-microsoft-com:vml" Requires="v">
                  <p:oleObj spid="_x0000_s71975" name="Equation" r:id="rId15" imgW="952087" imgH="393529" progId="Equation.DSMT4">
                    <p:embed/>
                  </p:oleObj>
                </mc:Choice>
                <mc:Fallback>
                  <p:oleObj name="Equation" r:id="rId15" imgW="952087" imgH="393529" progId="Equation.DSMT4">
                    <p:embed/>
                    <p:pic>
                      <p:nvPicPr>
                        <p:cNvPr id="0" name="Picture 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 y="3158"/>
                          <a:ext cx="60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4" name="Rectangle 24"/>
            <p:cNvSpPr>
              <a:spLocks noChangeArrowheads="1"/>
            </p:cNvSpPr>
            <p:nvPr/>
          </p:nvSpPr>
          <p:spPr bwMode="auto">
            <a:xfrm>
              <a:off x="848" y="3113"/>
              <a:ext cx="4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上不一致收敛</a:t>
              </a:r>
              <a:r>
                <a:rPr lang="en-US" altLang="zh-CN"/>
                <a:t>. </a:t>
              </a:r>
              <a:r>
                <a:rPr lang="zh-CN" altLang="en-US">
                  <a:cs typeface="Times New Roman" panose="02020603050405020304" pitchFamily="18" charset="0"/>
                </a:rPr>
                <a:t>这说明不能用连续性定理得</a:t>
              </a:r>
              <a:r>
                <a:rPr lang="zh-CN" altLang="en-US" sz="1100"/>
                <a:t> </a:t>
              </a:r>
              <a:endParaRPr lang="zh-CN" altLang="en-US" sz="2400" b="0"/>
            </a:p>
          </p:txBody>
        </p:sp>
      </p:grpSp>
      <p:grpSp>
        <p:nvGrpSpPr>
          <p:cNvPr id="71711" name="Group 31"/>
          <p:cNvGrpSpPr>
            <a:grpSpLocks/>
          </p:cNvGrpSpPr>
          <p:nvPr/>
        </p:nvGrpSpPr>
        <p:grpSpPr bwMode="auto">
          <a:xfrm>
            <a:off x="577850" y="4724400"/>
            <a:ext cx="7742238" cy="534988"/>
            <a:chOff x="295" y="3103"/>
            <a:chExt cx="4877" cy="337"/>
          </a:xfrm>
        </p:grpSpPr>
        <p:graphicFrame>
          <p:nvGraphicFramePr>
            <p:cNvPr id="71707" name="Object 27"/>
            <p:cNvGraphicFramePr>
              <a:graphicFrameLocks noChangeAspect="1"/>
            </p:cNvGraphicFramePr>
            <p:nvPr/>
          </p:nvGraphicFramePr>
          <p:xfrm>
            <a:off x="1509" y="3184"/>
            <a:ext cx="600" cy="246"/>
          </p:xfrm>
          <a:graphic>
            <a:graphicData uri="http://schemas.openxmlformats.org/presentationml/2006/ole">
              <mc:AlternateContent xmlns:mc="http://schemas.openxmlformats.org/markup-compatibility/2006">
                <mc:Choice xmlns:v="urn:schemas-microsoft-com:vml" Requires="v">
                  <p:oleObj spid="_x0000_s71976" name="Equation" r:id="rId17" imgW="952087" imgH="393529" progId="Equation.DSMT4">
                    <p:embed/>
                  </p:oleObj>
                </mc:Choice>
                <mc:Fallback>
                  <p:oleObj name="Equation" r:id="rId17" imgW="952087" imgH="393529" progId="Equation.DSMT4">
                    <p:embed/>
                    <p:pic>
                      <p:nvPicPr>
                        <p:cNvPr id="0" name="Picture 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09" y="3184"/>
                          <a:ext cx="60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06" name="Object 26"/>
            <p:cNvGraphicFramePr>
              <a:graphicFrameLocks noChangeAspect="1"/>
            </p:cNvGraphicFramePr>
            <p:nvPr/>
          </p:nvGraphicFramePr>
          <p:xfrm>
            <a:off x="4286" y="3184"/>
            <a:ext cx="600" cy="246"/>
          </p:xfrm>
          <a:graphic>
            <a:graphicData uri="http://schemas.openxmlformats.org/presentationml/2006/ole">
              <mc:AlternateContent xmlns:mc="http://schemas.openxmlformats.org/markup-compatibility/2006">
                <mc:Choice xmlns:v="urn:schemas-microsoft-com:vml" Requires="v">
                  <p:oleObj spid="_x0000_s71977" name="Equation" r:id="rId18" imgW="952087" imgH="393529" progId="Equation.DSMT4">
                    <p:embed/>
                  </p:oleObj>
                </mc:Choice>
                <mc:Fallback>
                  <p:oleObj name="Equation" r:id="rId18" imgW="952087" imgH="393529" progId="Equation.DSMT4">
                    <p:embed/>
                    <p:pic>
                      <p:nvPicPr>
                        <p:cNvPr id="0" name="Picture 9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6" y="3184"/>
                          <a:ext cx="60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08" name="Rectangle 28"/>
            <p:cNvSpPr>
              <a:spLocks noChangeArrowheads="1"/>
            </p:cNvSpPr>
            <p:nvPr/>
          </p:nvSpPr>
          <p:spPr bwMode="auto">
            <a:xfrm>
              <a:off x="295" y="3103"/>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出和函数在</a:t>
              </a:r>
              <a:endParaRPr lang="zh-CN" altLang="en-US" sz="2400" b="0"/>
            </a:p>
          </p:txBody>
        </p:sp>
        <p:sp>
          <p:nvSpPr>
            <p:cNvPr id="71709" name="Rectangle 29"/>
            <p:cNvSpPr>
              <a:spLocks noChangeArrowheads="1"/>
            </p:cNvSpPr>
            <p:nvPr/>
          </p:nvSpPr>
          <p:spPr bwMode="auto">
            <a:xfrm>
              <a:off x="2064" y="3113"/>
              <a:ext cx="22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上连续</a:t>
              </a:r>
              <a:r>
                <a:rPr lang="en-US" altLang="zh-CN"/>
                <a:t>. </a:t>
              </a:r>
              <a:r>
                <a:rPr lang="zh-CN" altLang="en-US">
                  <a:cs typeface="Times New Roman" panose="02020603050405020304" pitchFamily="18" charset="0"/>
                </a:rPr>
                <a:t>是否和函数在</a:t>
              </a:r>
              <a:endParaRPr lang="zh-CN" altLang="en-US" sz="2400" b="0"/>
            </a:p>
          </p:txBody>
        </p:sp>
        <p:sp>
          <p:nvSpPr>
            <p:cNvPr id="71710" name="Rectangle 30"/>
            <p:cNvSpPr>
              <a:spLocks noChangeArrowheads="1"/>
            </p:cNvSpPr>
            <p:nvPr/>
          </p:nvSpPr>
          <p:spPr bwMode="auto">
            <a:xfrm>
              <a:off x="4832" y="3103"/>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a:t>
              </a:r>
              <a:endParaRPr lang="zh-CN" altLang="en-US" sz="2400" b="0"/>
            </a:p>
          </p:txBody>
        </p:sp>
      </p:grpSp>
      <p:sp>
        <p:nvSpPr>
          <p:cNvPr id="71712" name="Rectangle 32"/>
          <p:cNvSpPr>
            <a:spLocks noChangeArrowheads="1"/>
          </p:cNvSpPr>
          <p:nvPr/>
        </p:nvSpPr>
        <p:spPr bwMode="auto">
          <a:xfrm>
            <a:off x="611188" y="5502275"/>
            <a:ext cx="4540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就不连续了</a:t>
            </a:r>
            <a:r>
              <a:rPr lang="en-US" altLang="zh-CN"/>
              <a:t>? </a:t>
            </a:r>
            <a:r>
              <a:rPr lang="zh-CN" altLang="en-US"/>
              <a:t>下面继续讨论</a:t>
            </a:r>
            <a:r>
              <a:rPr lang="en-US" altLang="zh-CN"/>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47" name="Group 43"/>
          <p:cNvGrpSpPr>
            <a:grpSpLocks/>
          </p:cNvGrpSpPr>
          <p:nvPr/>
        </p:nvGrpSpPr>
        <p:grpSpPr bwMode="auto">
          <a:xfrm>
            <a:off x="611188" y="550863"/>
            <a:ext cx="7721600" cy="546100"/>
            <a:chOff x="420" y="347"/>
            <a:chExt cx="4864" cy="344"/>
          </a:xfrm>
        </p:grpSpPr>
        <p:graphicFrame>
          <p:nvGraphicFramePr>
            <p:cNvPr id="72710" name="Object 6"/>
            <p:cNvGraphicFramePr>
              <a:graphicFrameLocks noChangeAspect="1"/>
            </p:cNvGraphicFramePr>
            <p:nvPr/>
          </p:nvGraphicFramePr>
          <p:xfrm>
            <a:off x="737" y="421"/>
            <a:ext cx="1176" cy="270"/>
          </p:xfrm>
          <a:graphic>
            <a:graphicData uri="http://schemas.openxmlformats.org/presentationml/2006/ole">
              <mc:AlternateContent xmlns:mc="http://schemas.openxmlformats.org/markup-compatibility/2006">
                <mc:Choice xmlns:v="urn:schemas-microsoft-com:vml" Requires="v">
                  <p:oleObj spid="_x0000_s73115" name="Equation" r:id="rId3" imgW="1866900" imgH="431800" progId="Equation.DSMT4">
                    <p:embed/>
                  </p:oleObj>
                </mc:Choice>
                <mc:Fallback>
                  <p:oleObj name="Equation" r:id="rId3" imgW="1866900" imgH="431800" progId="Equation.DSMT4">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 y="421"/>
                          <a:ext cx="1176"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9" name="Object 5"/>
            <p:cNvGraphicFramePr>
              <a:graphicFrameLocks noChangeAspect="1"/>
            </p:cNvGraphicFramePr>
            <p:nvPr/>
          </p:nvGraphicFramePr>
          <p:xfrm>
            <a:off x="2143" y="419"/>
            <a:ext cx="918" cy="246"/>
          </p:xfrm>
          <a:graphic>
            <a:graphicData uri="http://schemas.openxmlformats.org/presentationml/2006/ole">
              <mc:AlternateContent xmlns:mc="http://schemas.openxmlformats.org/markup-compatibility/2006">
                <mc:Choice xmlns:v="urn:schemas-microsoft-com:vml" Requires="v">
                  <p:oleObj spid="_x0000_s73116" name="Equation" r:id="rId5" imgW="1459866" imgH="393529" progId="Equation.DSMT4">
                    <p:embed/>
                  </p:oleObj>
                </mc:Choice>
                <mc:Fallback>
                  <p:oleObj name="Equation" r:id="rId5" imgW="1459866" imgH="393529" progId="Equation.DSMT4">
                    <p:embed/>
                    <p:pic>
                      <p:nvPicPr>
                        <p:cNvPr id="0" name="Picture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3" y="419"/>
                          <a:ext cx="918"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4"/>
            <p:cNvGraphicFramePr>
              <a:graphicFrameLocks noChangeAspect="1"/>
            </p:cNvGraphicFramePr>
            <p:nvPr/>
          </p:nvGraphicFramePr>
          <p:xfrm>
            <a:off x="3712" y="392"/>
            <a:ext cx="1062" cy="270"/>
          </p:xfrm>
          <a:graphic>
            <a:graphicData uri="http://schemas.openxmlformats.org/presentationml/2006/ole">
              <mc:AlternateContent xmlns:mc="http://schemas.openxmlformats.org/markup-compatibility/2006">
                <mc:Choice xmlns:v="urn:schemas-microsoft-com:vml" Requires="v">
                  <p:oleObj spid="_x0000_s73117" name="Equation" r:id="rId7" imgW="1688367" imgH="431613" progId="Equation.DSMT4">
                    <p:embed/>
                  </p:oleObj>
                </mc:Choice>
                <mc:Fallback>
                  <p:oleObj name="Equation" r:id="rId7" imgW="1688367" imgH="431613" progId="Equation.DSMT4">
                    <p:embed/>
                    <p:pic>
                      <p:nvPicPr>
                        <p:cNvPr id="0" name="Picture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2" y="392"/>
                          <a:ext cx="106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1" name="Rectangle 7"/>
            <p:cNvSpPr>
              <a:spLocks noChangeArrowheads="1"/>
            </p:cNvSpPr>
            <p:nvPr/>
          </p:nvSpPr>
          <p:spPr bwMode="auto">
            <a:xfrm>
              <a:off x="420" y="347"/>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对</a:t>
              </a:r>
              <a:endParaRPr lang="zh-CN" altLang="en-US" sz="2400" b="0"/>
            </a:p>
          </p:txBody>
        </p:sp>
        <p:sp>
          <p:nvSpPr>
            <p:cNvPr id="72712" name="Rectangle 8"/>
            <p:cNvSpPr>
              <a:spLocks noChangeArrowheads="1"/>
            </p:cNvSpPr>
            <p:nvPr/>
          </p:nvSpPr>
          <p:spPr bwMode="auto">
            <a:xfrm>
              <a:off x="1915" y="347"/>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endParaRPr lang="en-US" altLang="zh-CN" sz="2400" b="0"/>
            </a:p>
          </p:txBody>
        </p:sp>
        <p:sp>
          <p:nvSpPr>
            <p:cNvPr id="72713" name="Rectangle 9"/>
            <p:cNvSpPr>
              <a:spLocks noChangeArrowheads="1"/>
            </p:cNvSpPr>
            <p:nvPr/>
          </p:nvSpPr>
          <p:spPr bwMode="auto">
            <a:xfrm>
              <a:off x="3007" y="347"/>
              <a:ext cx="7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使得</a:t>
              </a:r>
              <a:endParaRPr lang="zh-CN" altLang="en-US" sz="2400" b="0"/>
            </a:p>
          </p:txBody>
        </p:sp>
        <p:sp>
          <p:nvSpPr>
            <p:cNvPr id="72714" name="Rectangle 10"/>
            <p:cNvSpPr>
              <a:spLocks noChangeArrowheads="1"/>
            </p:cNvSpPr>
            <p:nvPr/>
          </p:nvSpPr>
          <p:spPr bwMode="auto">
            <a:xfrm>
              <a:off x="4753" y="347"/>
              <a:ext cx="5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当</a:t>
              </a:r>
              <a:r>
                <a:rPr lang="zh-CN" altLang="en-US" sz="1100"/>
                <a:t> </a:t>
              </a:r>
              <a:endParaRPr lang="zh-CN" altLang="en-US" sz="2400" b="0"/>
            </a:p>
          </p:txBody>
        </p:sp>
      </p:grpSp>
      <p:grpSp>
        <p:nvGrpSpPr>
          <p:cNvPr id="72719" name="Group 15"/>
          <p:cNvGrpSpPr>
            <a:grpSpLocks/>
          </p:cNvGrpSpPr>
          <p:nvPr/>
        </p:nvGrpSpPr>
        <p:grpSpPr bwMode="auto">
          <a:xfrm>
            <a:off x="688975" y="1397000"/>
            <a:ext cx="2136775" cy="519113"/>
            <a:chOff x="385" y="3113"/>
            <a:chExt cx="1346" cy="327"/>
          </a:xfrm>
        </p:grpSpPr>
        <p:graphicFrame>
          <p:nvGraphicFramePr>
            <p:cNvPr id="72716" name="Object 12"/>
            <p:cNvGraphicFramePr>
              <a:graphicFrameLocks noChangeAspect="1"/>
            </p:cNvGraphicFramePr>
            <p:nvPr/>
          </p:nvGraphicFramePr>
          <p:xfrm>
            <a:off x="385" y="3184"/>
            <a:ext cx="600" cy="246"/>
          </p:xfrm>
          <a:graphic>
            <a:graphicData uri="http://schemas.openxmlformats.org/presentationml/2006/ole">
              <mc:AlternateContent xmlns:mc="http://schemas.openxmlformats.org/markup-compatibility/2006">
                <mc:Choice xmlns:v="urn:schemas-microsoft-com:vml" Requires="v">
                  <p:oleObj spid="_x0000_s73118" name="Equation" r:id="rId9" imgW="952087" imgH="393529" progId="Equation.DSMT4">
                    <p:embed/>
                  </p:oleObj>
                </mc:Choice>
                <mc:Fallback>
                  <p:oleObj name="Equation" r:id="rId9" imgW="952087" imgH="393529" progId="Equation.DSMT4">
                    <p:embed/>
                    <p:pic>
                      <p:nvPicPr>
                        <p:cNvPr id="0" name="Picture 1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 y="3184"/>
                          <a:ext cx="60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18" name="Rectangle 14"/>
            <p:cNvSpPr>
              <a:spLocks noChangeArrowheads="1"/>
            </p:cNvSpPr>
            <p:nvPr/>
          </p:nvSpPr>
          <p:spPr bwMode="auto">
            <a:xfrm>
              <a:off x="975" y="3113"/>
              <a:ext cx="7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时</a:t>
              </a:r>
              <a:r>
                <a:rPr lang="en-US" altLang="zh-CN"/>
                <a:t>,  </a:t>
              </a:r>
              <a:r>
                <a:rPr lang="zh-CN" altLang="en-US">
                  <a:cs typeface="Times New Roman" panose="02020603050405020304" pitchFamily="18" charset="0"/>
                </a:rPr>
                <a:t>有</a:t>
              </a:r>
              <a:r>
                <a:rPr lang="zh-CN" altLang="en-US" sz="1100"/>
                <a:t> </a:t>
              </a:r>
              <a:endParaRPr lang="zh-CN" altLang="en-US" sz="2400" b="0"/>
            </a:p>
          </p:txBody>
        </p:sp>
      </p:grpSp>
      <p:grpSp>
        <p:nvGrpSpPr>
          <p:cNvPr id="72725" name="Group 21"/>
          <p:cNvGrpSpPr>
            <a:grpSpLocks/>
          </p:cNvGrpSpPr>
          <p:nvPr/>
        </p:nvGrpSpPr>
        <p:grpSpPr bwMode="auto">
          <a:xfrm>
            <a:off x="679450" y="2079625"/>
            <a:ext cx="7866063" cy="1133475"/>
            <a:chOff x="158" y="3158"/>
            <a:chExt cx="4955" cy="714"/>
          </a:xfrm>
        </p:grpSpPr>
        <p:graphicFrame>
          <p:nvGraphicFramePr>
            <p:cNvPr id="72721" name="Object 17"/>
            <p:cNvGraphicFramePr>
              <a:graphicFrameLocks noChangeAspect="1"/>
            </p:cNvGraphicFramePr>
            <p:nvPr/>
          </p:nvGraphicFramePr>
          <p:xfrm>
            <a:off x="158" y="3158"/>
            <a:ext cx="1950" cy="714"/>
          </p:xfrm>
          <a:graphic>
            <a:graphicData uri="http://schemas.openxmlformats.org/presentationml/2006/ole">
              <mc:AlternateContent xmlns:mc="http://schemas.openxmlformats.org/markup-compatibility/2006">
                <mc:Choice xmlns:v="urn:schemas-microsoft-com:vml" Requires="v">
                  <p:oleObj spid="_x0000_s73119" name="Equation" r:id="rId11" imgW="3098800" imgH="1130300" progId="Equation.DSMT4">
                    <p:embed/>
                  </p:oleObj>
                </mc:Choice>
                <mc:Fallback>
                  <p:oleObj name="Equation" r:id="rId11" imgW="3098800" imgH="1130300" progId="Equation.DSMT4">
                    <p:embed/>
                    <p:pic>
                      <p:nvPicPr>
                        <p:cNvPr id="0" name="Picture 1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 y="3158"/>
                          <a:ext cx="1950" cy="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0" name="Object 16"/>
            <p:cNvGraphicFramePr>
              <a:graphicFrameLocks noChangeAspect="1"/>
            </p:cNvGraphicFramePr>
            <p:nvPr/>
          </p:nvGraphicFramePr>
          <p:xfrm>
            <a:off x="2916" y="3158"/>
            <a:ext cx="1098" cy="642"/>
          </p:xfrm>
          <a:graphic>
            <a:graphicData uri="http://schemas.openxmlformats.org/presentationml/2006/ole">
              <mc:AlternateContent xmlns:mc="http://schemas.openxmlformats.org/markup-compatibility/2006">
                <mc:Choice xmlns:v="urn:schemas-microsoft-com:vml" Requires="v">
                  <p:oleObj spid="_x0000_s73120" name="Equation" r:id="rId13" imgW="1739900" imgH="1016000" progId="Equation.DSMT4">
                    <p:embed/>
                  </p:oleObj>
                </mc:Choice>
                <mc:Fallback>
                  <p:oleObj name="Equation" r:id="rId13" imgW="1739900" imgH="1016000" progId="Equation.DSMT4">
                    <p:embed/>
                    <p:pic>
                      <p:nvPicPr>
                        <p:cNvPr id="0" name="Picture 1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 y="3158"/>
                          <a:ext cx="1098"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3" name="Rectangle 19"/>
            <p:cNvSpPr>
              <a:spLocks noChangeArrowheads="1"/>
            </p:cNvSpPr>
            <p:nvPr/>
          </p:nvSpPr>
          <p:spPr bwMode="auto">
            <a:xfrm>
              <a:off x="2018" y="3339"/>
              <a:ext cx="9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而级数</a:t>
              </a:r>
              <a:endParaRPr lang="zh-CN" altLang="en-US" sz="2400" b="0"/>
            </a:p>
          </p:txBody>
        </p:sp>
        <p:sp>
          <p:nvSpPr>
            <p:cNvPr id="72724" name="Rectangle 20"/>
            <p:cNvSpPr>
              <a:spLocks noChangeArrowheads="1"/>
            </p:cNvSpPr>
            <p:nvPr/>
          </p:nvSpPr>
          <p:spPr bwMode="auto">
            <a:xfrm>
              <a:off x="3907" y="3339"/>
              <a:ext cx="12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cs typeface="Times New Roman" panose="02020603050405020304" pitchFamily="18" charset="0"/>
                </a:rPr>
                <a:t> </a:t>
              </a:r>
              <a:r>
                <a:rPr lang="zh-CN" altLang="en-US">
                  <a:cs typeface="Times New Roman" panose="02020603050405020304" pitchFamily="18" charset="0"/>
                </a:rPr>
                <a:t>收敛</a:t>
              </a:r>
              <a:r>
                <a:rPr lang="en-US" altLang="zh-CN"/>
                <a:t>, </a:t>
              </a:r>
              <a:r>
                <a:rPr lang="zh-CN" altLang="en-US">
                  <a:cs typeface="Times New Roman" panose="02020603050405020304" pitchFamily="18" charset="0"/>
                </a:rPr>
                <a:t>根据</a:t>
              </a:r>
              <a:r>
                <a:rPr lang="zh-CN" altLang="en-US" sz="1100"/>
                <a:t> </a:t>
              </a:r>
              <a:endParaRPr lang="zh-CN" altLang="en-US" sz="2400" b="0"/>
            </a:p>
          </p:txBody>
        </p:sp>
      </p:grpSp>
      <p:grpSp>
        <p:nvGrpSpPr>
          <p:cNvPr id="72731" name="Group 27"/>
          <p:cNvGrpSpPr>
            <a:grpSpLocks/>
          </p:cNvGrpSpPr>
          <p:nvPr/>
        </p:nvGrpSpPr>
        <p:grpSpPr bwMode="auto">
          <a:xfrm>
            <a:off x="606425" y="3284538"/>
            <a:ext cx="8051800" cy="1019175"/>
            <a:chOff x="295" y="2931"/>
            <a:chExt cx="5072" cy="642"/>
          </a:xfrm>
        </p:grpSpPr>
        <p:graphicFrame>
          <p:nvGraphicFramePr>
            <p:cNvPr id="72727" name="Object 23"/>
            <p:cNvGraphicFramePr>
              <a:graphicFrameLocks noChangeAspect="1"/>
            </p:cNvGraphicFramePr>
            <p:nvPr/>
          </p:nvGraphicFramePr>
          <p:xfrm>
            <a:off x="2064" y="2931"/>
            <a:ext cx="1128" cy="642"/>
          </p:xfrm>
          <a:graphic>
            <a:graphicData uri="http://schemas.openxmlformats.org/presentationml/2006/ole">
              <mc:AlternateContent xmlns:mc="http://schemas.openxmlformats.org/markup-compatibility/2006">
                <mc:Choice xmlns:v="urn:schemas-microsoft-com:vml" Requires="v">
                  <p:oleObj spid="_x0000_s73121" name="Equation" r:id="rId15" imgW="1790700" imgH="1016000" progId="Equation.DSMT4">
                    <p:embed/>
                  </p:oleObj>
                </mc:Choice>
                <mc:Fallback>
                  <p:oleObj name="Equation" r:id="rId15" imgW="1790700" imgH="1016000" progId="Equation.DSMT4">
                    <p:embed/>
                    <p:pic>
                      <p:nvPicPr>
                        <p:cNvPr id="0" name="Picture 1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4" y="2931"/>
                          <a:ext cx="1128"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6" name="Object 22"/>
            <p:cNvGraphicFramePr>
              <a:graphicFrameLocks noChangeAspect="1"/>
            </p:cNvGraphicFramePr>
            <p:nvPr/>
          </p:nvGraphicFramePr>
          <p:xfrm>
            <a:off x="3424" y="3190"/>
            <a:ext cx="600" cy="240"/>
          </p:xfrm>
          <a:graphic>
            <a:graphicData uri="http://schemas.openxmlformats.org/presentationml/2006/ole">
              <mc:AlternateContent xmlns:mc="http://schemas.openxmlformats.org/markup-compatibility/2006">
                <mc:Choice xmlns:v="urn:schemas-microsoft-com:vml" Requires="v">
                  <p:oleObj spid="_x0000_s73122" name="Equation" r:id="rId17" imgW="952087" imgH="380835" progId="Equation.DSMT4">
                    <p:embed/>
                  </p:oleObj>
                </mc:Choice>
                <mc:Fallback>
                  <p:oleObj name="Equation" r:id="rId17" imgW="952087" imgH="380835" progId="Equation.DSMT4">
                    <p:embed/>
                    <p:pic>
                      <p:nvPicPr>
                        <p:cNvPr id="0" name="Picture 1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24" y="3190"/>
                          <a:ext cx="60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28" name="Rectangle 24"/>
            <p:cNvSpPr>
              <a:spLocks noChangeArrowheads="1"/>
            </p:cNvSpPr>
            <p:nvPr/>
          </p:nvSpPr>
          <p:spPr bwMode="auto">
            <a:xfrm>
              <a:off x="295" y="3113"/>
              <a:ext cx="18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优级数判别法</a:t>
              </a:r>
              <a:r>
                <a:rPr lang="en-US" altLang="zh-CN"/>
                <a:t>, </a:t>
              </a:r>
              <a:r>
                <a:rPr lang="zh-CN" altLang="en-US">
                  <a:cs typeface="Times New Roman" panose="02020603050405020304" pitchFamily="18" charset="0"/>
                </a:rPr>
                <a:t>知</a:t>
              </a:r>
              <a:endParaRPr lang="zh-CN" altLang="en-US" sz="2400" b="0"/>
            </a:p>
          </p:txBody>
        </p:sp>
        <p:sp>
          <p:nvSpPr>
            <p:cNvPr id="72729" name="Rectangle 25"/>
            <p:cNvSpPr>
              <a:spLocks noChangeArrowheads="1"/>
            </p:cNvSpPr>
            <p:nvPr/>
          </p:nvSpPr>
          <p:spPr bwMode="auto">
            <a:xfrm>
              <a:off x="3107"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72730" name="Rectangle 26"/>
            <p:cNvSpPr>
              <a:spLocks noChangeArrowheads="1"/>
            </p:cNvSpPr>
            <p:nvPr/>
          </p:nvSpPr>
          <p:spPr bwMode="auto">
            <a:xfrm>
              <a:off x="4014" y="3113"/>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上一致收敛</a:t>
              </a:r>
              <a:r>
                <a:rPr lang="en-US" altLang="zh-CN"/>
                <a:t>, </a:t>
              </a:r>
              <a:endParaRPr lang="en-US" altLang="zh-CN" sz="2400" b="0"/>
            </a:p>
          </p:txBody>
        </p:sp>
      </p:grpSp>
      <p:grpSp>
        <p:nvGrpSpPr>
          <p:cNvPr id="72749" name="Group 45"/>
          <p:cNvGrpSpPr>
            <a:grpSpLocks/>
          </p:cNvGrpSpPr>
          <p:nvPr/>
        </p:nvGrpSpPr>
        <p:grpSpPr bwMode="auto">
          <a:xfrm>
            <a:off x="611188" y="4435475"/>
            <a:ext cx="7777162" cy="577850"/>
            <a:chOff x="385" y="2794"/>
            <a:chExt cx="4899" cy="364"/>
          </a:xfrm>
        </p:grpSpPr>
        <p:sp>
          <p:nvSpPr>
            <p:cNvPr id="72733" name="Rectangle 29"/>
            <p:cNvSpPr>
              <a:spLocks noChangeArrowheads="1"/>
            </p:cNvSpPr>
            <p:nvPr/>
          </p:nvSpPr>
          <p:spPr bwMode="auto">
            <a:xfrm>
              <a:off x="385" y="2831"/>
              <a:ext cx="444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cs typeface="Times New Roman" panose="02020603050405020304" pitchFamily="18" charset="0"/>
                </a:rPr>
                <a:t>根据函数项级数连续性定理</a:t>
              </a:r>
              <a:r>
                <a:rPr lang="en-US" altLang="zh-CN"/>
                <a:t>,  </a:t>
              </a:r>
              <a:r>
                <a:rPr lang="zh-CN" altLang="en-US">
                  <a:cs typeface="Times New Roman" panose="02020603050405020304" pitchFamily="18" charset="0"/>
                </a:rPr>
                <a:t>得到和函数</a:t>
              </a:r>
              <a:endParaRPr lang="zh-CN" altLang="en-US" sz="2400" b="0"/>
            </a:p>
          </p:txBody>
        </p:sp>
        <p:graphicFrame>
          <p:nvGraphicFramePr>
            <p:cNvPr id="72732" name="Object 28"/>
            <p:cNvGraphicFramePr>
              <a:graphicFrameLocks noChangeAspect="1"/>
            </p:cNvGraphicFramePr>
            <p:nvPr/>
          </p:nvGraphicFramePr>
          <p:xfrm>
            <a:off x="4481" y="2902"/>
            <a:ext cx="486" cy="246"/>
          </p:xfrm>
          <a:graphic>
            <a:graphicData uri="http://schemas.openxmlformats.org/presentationml/2006/ole">
              <mc:AlternateContent xmlns:mc="http://schemas.openxmlformats.org/markup-compatibility/2006">
                <mc:Choice xmlns:v="urn:schemas-microsoft-com:vml" Requires="v">
                  <p:oleObj spid="_x0000_s73123" name="Equation" r:id="rId19" imgW="774364" imgH="393529" progId="Equation.DSMT4">
                    <p:embed/>
                  </p:oleObj>
                </mc:Choice>
                <mc:Fallback>
                  <p:oleObj name="Equation" r:id="rId19" imgW="774364" imgH="393529" progId="Equation.DSMT4">
                    <p:embed/>
                    <p:pic>
                      <p:nvPicPr>
                        <p:cNvPr id="0" name="Picture 1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481" y="2902"/>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34" name="Rectangle 30"/>
            <p:cNvSpPr>
              <a:spLocks noChangeArrowheads="1"/>
            </p:cNvSpPr>
            <p:nvPr/>
          </p:nvSpPr>
          <p:spPr bwMode="auto">
            <a:xfrm>
              <a:off x="4921" y="2794"/>
              <a:ext cx="36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cs typeface="Times New Roman" panose="02020603050405020304" pitchFamily="18" charset="0"/>
                </a:rPr>
                <a:t>在</a:t>
              </a:r>
              <a:r>
                <a:rPr lang="zh-CN" altLang="en-US" sz="1100"/>
                <a:t> </a:t>
              </a:r>
              <a:endParaRPr lang="zh-CN" altLang="en-US" sz="2400" b="0"/>
            </a:p>
          </p:txBody>
        </p:sp>
      </p:grpSp>
      <p:grpSp>
        <p:nvGrpSpPr>
          <p:cNvPr id="72750" name="Group 46"/>
          <p:cNvGrpSpPr>
            <a:grpSpLocks/>
          </p:cNvGrpSpPr>
          <p:nvPr/>
        </p:nvGrpSpPr>
        <p:grpSpPr bwMode="auto">
          <a:xfrm>
            <a:off x="711200" y="5229225"/>
            <a:ext cx="7742238" cy="534988"/>
            <a:chOff x="448" y="3294"/>
            <a:chExt cx="4877" cy="337"/>
          </a:xfrm>
        </p:grpSpPr>
        <p:graphicFrame>
          <p:nvGraphicFramePr>
            <p:cNvPr id="72739" name="Object 35"/>
            <p:cNvGraphicFramePr>
              <a:graphicFrameLocks noChangeAspect="1"/>
            </p:cNvGraphicFramePr>
            <p:nvPr/>
          </p:nvGraphicFramePr>
          <p:xfrm>
            <a:off x="448" y="3349"/>
            <a:ext cx="600" cy="240"/>
          </p:xfrm>
          <a:graphic>
            <a:graphicData uri="http://schemas.openxmlformats.org/presentationml/2006/ole">
              <mc:AlternateContent xmlns:mc="http://schemas.openxmlformats.org/markup-compatibility/2006">
                <mc:Choice xmlns:v="urn:schemas-microsoft-com:vml" Requires="v">
                  <p:oleObj spid="_x0000_s73124" name="Equation" r:id="rId21" imgW="952087" imgH="380835" progId="Equation.DSMT4">
                    <p:embed/>
                  </p:oleObj>
                </mc:Choice>
                <mc:Fallback>
                  <p:oleObj name="Equation" r:id="rId21" imgW="952087" imgH="380835" progId="Equation.DSMT4">
                    <p:embed/>
                    <p:pic>
                      <p:nvPicPr>
                        <p:cNvPr id="0" name="Picture 1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48" y="3349"/>
                          <a:ext cx="60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38" name="Object 34"/>
            <p:cNvGraphicFramePr>
              <a:graphicFrameLocks noChangeAspect="1"/>
            </p:cNvGraphicFramePr>
            <p:nvPr/>
          </p:nvGraphicFramePr>
          <p:xfrm>
            <a:off x="2363" y="3375"/>
            <a:ext cx="486" cy="246"/>
          </p:xfrm>
          <a:graphic>
            <a:graphicData uri="http://schemas.openxmlformats.org/presentationml/2006/ole">
              <mc:AlternateContent xmlns:mc="http://schemas.openxmlformats.org/markup-compatibility/2006">
                <mc:Choice xmlns:v="urn:schemas-microsoft-com:vml" Requires="v">
                  <p:oleObj spid="_x0000_s73125" name="Equation" r:id="rId22" imgW="774364" imgH="393529" progId="Equation.DSMT4">
                    <p:embed/>
                  </p:oleObj>
                </mc:Choice>
                <mc:Fallback>
                  <p:oleObj name="Equation" r:id="rId22" imgW="774364" imgH="393529" progId="Equation.DSMT4">
                    <p:embed/>
                    <p:pic>
                      <p:nvPicPr>
                        <p:cNvPr id="0" name="Picture 1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363" y="3375"/>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37" name="Object 33"/>
            <p:cNvGraphicFramePr>
              <a:graphicFrameLocks noChangeAspect="1"/>
            </p:cNvGraphicFramePr>
            <p:nvPr/>
          </p:nvGraphicFramePr>
          <p:xfrm>
            <a:off x="3116" y="3349"/>
            <a:ext cx="1062" cy="270"/>
          </p:xfrm>
          <a:graphic>
            <a:graphicData uri="http://schemas.openxmlformats.org/presentationml/2006/ole">
              <mc:AlternateContent xmlns:mc="http://schemas.openxmlformats.org/markup-compatibility/2006">
                <mc:Choice xmlns:v="urn:schemas-microsoft-com:vml" Requires="v">
                  <p:oleObj spid="_x0000_s73126" name="Equation" r:id="rId23" imgW="1688367" imgH="431613" progId="Equation.DSMT4">
                    <p:embed/>
                  </p:oleObj>
                </mc:Choice>
                <mc:Fallback>
                  <p:oleObj name="Equation" r:id="rId23" imgW="1688367" imgH="431613" progId="Equation.DSMT4">
                    <p:embed/>
                    <p:pic>
                      <p:nvPicPr>
                        <p:cNvPr id="0" name="Picture 12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16" y="3349"/>
                          <a:ext cx="106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36" name="Object 32"/>
            <p:cNvGraphicFramePr>
              <a:graphicFrameLocks noChangeAspect="1"/>
            </p:cNvGraphicFramePr>
            <p:nvPr/>
          </p:nvGraphicFramePr>
          <p:xfrm>
            <a:off x="5103" y="3349"/>
            <a:ext cx="222" cy="270"/>
          </p:xfrm>
          <a:graphic>
            <a:graphicData uri="http://schemas.openxmlformats.org/presentationml/2006/ole">
              <mc:AlternateContent xmlns:mc="http://schemas.openxmlformats.org/markup-compatibility/2006">
                <mc:Choice xmlns:v="urn:schemas-microsoft-com:vml" Requires="v">
                  <p:oleObj spid="_x0000_s73127" name="Equation" r:id="rId25" imgW="355446" imgH="431613" progId="Equation.DSMT4">
                    <p:embed/>
                  </p:oleObj>
                </mc:Choice>
                <mc:Fallback>
                  <p:oleObj name="Equation" r:id="rId25" imgW="355446" imgH="431613" progId="Equation.DSMT4">
                    <p:embed/>
                    <p:pic>
                      <p:nvPicPr>
                        <p:cNvPr id="0" name="Picture 12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03" y="3349"/>
                          <a:ext cx="22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41" name="Rectangle 37"/>
            <p:cNvSpPr>
              <a:spLocks noChangeArrowheads="1"/>
            </p:cNvSpPr>
            <p:nvPr/>
          </p:nvSpPr>
          <p:spPr bwMode="auto">
            <a:xfrm>
              <a:off x="1048" y="3304"/>
              <a:ext cx="13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上连续</a:t>
              </a:r>
              <a:r>
                <a:rPr lang="en-US" altLang="zh-CN"/>
                <a:t>, </a:t>
              </a:r>
              <a:r>
                <a:rPr lang="zh-CN" altLang="en-US">
                  <a:cs typeface="Times New Roman" panose="02020603050405020304" pitchFamily="18" charset="0"/>
                </a:rPr>
                <a:t>于是</a:t>
              </a:r>
              <a:endParaRPr lang="zh-CN" altLang="en-US" sz="2400" b="0"/>
            </a:p>
          </p:txBody>
        </p:sp>
        <p:sp>
          <p:nvSpPr>
            <p:cNvPr id="72742" name="Rectangle 38"/>
            <p:cNvSpPr>
              <a:spLocks noChangeArrowheads="1"/>
            </p:cNvSpPr>
            <p:nvPr/>
          </p:nvSpPr>
          <p:spPr bwMode="auto">
            <a:xfrm>
              <a:off x="2817" y="329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72743" name="Rectangle 39"/>
            <p:cNvSpPr>
              <a:spLocks noChangeArrowheads="1"/>
            </p:cNvSpPr>
            <p:nvPr/>
          </p:nvSpPr>
          <p:spPr bwMode="auto">
            <a:xfrm>
              <a:off x="4138" y="3304"/>
              <a:ext cx="9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连续</a:t>
              </a:r>
              <a:r>
                <a:rPr lang="en-US" altLang="zh-CN"/>
                <a:t>.  </a:t>
              </a:r>
              <a:r>
                <a:rPr lang="zh-CN" altLang="en-US">
                  <a:cs typeface="Times New Roman" panose="02020603050405020304" pitchFamily="18" charset="0"/>
                </a:rPr>
                <a:t>由</a:t>
              </a:r>
              <a:endParaRPr lang="zh-CN" altLang="en-US" sz="2400" b="0"/>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601663" y="620713"/>
            <a:ext cx="1182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t>从而</a:t>
            </a:r>
          </a:p>
        </p:txBody>
      </p:sp>
      <p:graphicFrame>
        <p:nvGraphicFramePr>
          <p:cNvPr id="47109" name="Object 5"/>
          <p:cNvGraphicFramePr>
            <a:graphicFrameLocks noChangeAspect="1"/>
          </p:cNvGraphicFramePr>
          <p:nvPr/>
        </p:nvGraphicFramePr>
        <p:xfrm>
          <a:off x="1668463" y="1341438"/>
          <a:ext cx="5495925" cy="600075"/>
        </p:xfrm>
        <a:graphic>
          <a:graphicData uri="http://schemas.openxmlformats.org/presentationml/2006/ole">
            <mc:AlternateContent xmlns:mc="http://schemas.openxmlformats.org/markup-compatibility/2006">
              <mc:Choice xmlns:v="urn:schemas-microsoft-com:vml" Requires="v">
                <p:oleObj spid="_x0000_s47326" name="Equation" r:id="rId3" imgW="5499100" imgH="596900" progId="Equation.DSMT4">
                  <p:embed/>
                </p:oleObj>
              </mc:Choice>
              <mc:Fallback>
                <p:oleObj name="Equation" r:id="rId3" imgW="5499100" imgH="596900" progId="Equation.DSMT4">
                  <p:embed/>
                  <p:pic>
                    <p:nvPicPr>
                      <p:cNvPr id="0" name="Picture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8463" y="1341438"/>
                        <a:ext cx="54959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128" name="Group 24"/>
          <p:cNvGrpSpPr>
            <a:grpSpLocks/>
          </p:cNvGrpSpPr>
          <p:nvPr/>
        </p:nvGrpSpPr>
        <p:grpSpPr bwMode="auto">
          <a:xfrm>
            <a:off x="587375" y="2060575"/>
            <a:ext cx="8035925" cy="633413"/>
            <a:chOff x="422" y="1298"/>
            <a:chExt cx="5062" cy="399"/>
          </a:xfrm>
        </p:grpSpPr>
        <p:graphicFrame>
          <p:nvGraphicFramePr>
            <p:cNvPr id="47112" name="Object 8"/>
            <p:cNvGraphicFramePr>
              <a:graphicFrameLocks noChangeAspect="1"/>
            </p:cNvGraphicFramePr>
            <p:nvPr/>
          </p:nvGraphicFramePr>
          <p:xfrm>
            <a:off x="2536" y="1345"/>
            <a:ext cx="390" cy="270"/>
          </p:xfrm>
          <a:graphic>
            <a:graphicData uri="http://schemas.openxmlformats.org/presentationml/2006/ole">
              <mc:AlternateContent xmlns:mc="http://schemas.openxmlformats.org/markup-compatibility/2006">
                <mc:Choice xmlns:v="urn:schemas-microsoft-com:vml" Requires="v">
                  <p:oleObj spid="_x0000_s47327" name="Equation" r:id="rId5" imgW="622030" imgH="431613" progId="Equation.DSMT4">
                    <p:embed/>
                  </p:oleObj>
                </mc:Choice>
                <mc:Fallback>
                  <p:oleObj name="Equation" r:id="rId5" imgW="622030" imgH="431613" progId="Equation.DSMT4">
                    <p:embed/>
                    <p:pic>
                      <p:nvPicPr>
                        <p:cNvPr id="0" name="Picture 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36" y="1345"/>
                          <a:ext cx="39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1" name="Object 7"/>
            <p:cNvGraphicFramePr>
              <a:graphicFrameLocks noChangeAspect="1"/>
            </p:cNvGraphicFramePr>
            <p:nvPr/>
          </p:nvGraphicFramePr>
          <p:xfrm>
            <a:off x="4140" y="1343"/>
            <a:ext cx="1344" cy="354"/>
          </p:xfrm>
          <a:graphic>
            <a:graphicData uri="http://schemas.openxmlformats.org/presentationml/2006/ole">
              <mc:AlternateContent xmlns:mc="http://schemas.openxmlformats.org/markup-compatibility/2006">
                <mc:Choice xmlns:v="urn:schemas-microsoft-com:vml" Requires="v">
                  <p:oleObj spid="_x0000_s47328" name="Equation" r:id="rId7" imgW="2133600" imgH="558800" progId="Equation.DSMT4">
                    <p:embed/>
                  </p:oleObj>
                </mc:Choice>
                <mc:Fallback>
                  <p:oleObj name="Equation" r:id="rId7" imgW="2133600" imgH="558800" progId="Equation.DSMT4">
                    <p:embed/>
                    <p:pic>
                      <p:nvPicPr>
                        <p:cNvPr id="0" name="Picture 6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0" y="1343"/>
                          <a:ext cx="1344" cy="3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3" name="Rectangle 9"/>
            <p:cNvSpPr>
              <a:spLocks noChangeArrowheads="1"/>
            </p:cNvSpPr>
            <p:nvPr/>
          </p:nvSpPr>
          <p:spPr bwMode="auto">
            <a:xfrm>
              <a:off x="422" y="1298"/>
              <a:ext cx="22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cs typeface="Times New Roman" panose="02020603050405020304" pitchFamily="18" charset="0"/>
                </a:rPr>
                <a:t>于是由柯西准则可知</a:t>
              </a:r>
              <a:endParaRPr lang="zh-CN" altLang="en-US" sz="2400" b="0"/>
            </a:p>
          </p:txBody>
        </p:sp>
        <p:sp>
          <p:nvSpPr>
            <p:cNvPr id="47114" name="Rectangle 10"/>
            <p:cNvSpPr>
              <a:spLocks noChangeArrowheads="1"/>
            </p:cNvSpPr>
            <p:nvPr/>
          </p:nvSpPr>
          <p:spPr bwMode="auto">
            <a:xfrm>
              <a:off x="2866" y="1298"/>
              <a:ext cx="1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cs typeface="Times New Roman" panose="02020603050405020304" pitchFamily="18" charset="0"/>
                </a:rPr>
                <a:t>是收敛数列</a:t>
              </a:r>
              <a:r>
                <a:rPr lang="en-US" altLang="zh-CN">
                  <a:cs typeface="Times New Roman" panose="02020603050405020304" pitchFamily="18" charset="0"/>
                </a:rPr>
                <a:t>,</a:t>
              </a:r>
              <a:endParaRPr lang="en-US" altLang="zh-CN" sz="2400" b="0"/>
            </a:p>
          </p:txBody>
        </p:sp>
      </p:grpSp>
      <p:grpSp>
        <p:nvGrpSpPr>
          <p:cNvPr id="47120" name="Group 16"/>
          <p:cNvGrpSpPr>
            <a:grpSpLocks/>
          </p:cNvGrpSpPr>
          <p:nvPr/>
        </p:nvGrpSpPr>
        <p:grpSpPr bwMode="auto">
          <a:xfrm>
            <a:off x="561975" y="2708275"/>
            <a:ext cx="3365500" cy="687388"/>
            <a:chOff x="431" y="3103"/>
            <a:chExt cx="2120" cy="433"/>
          </a:xfrm>
        </p:grpSpPr>
        <p:sp>
          <p:nvSpPr>
            <p:cNvPr id="47118" name="Rectangle 14"/>
            <p:cNvSpPr>
              <a:spLocks noChangeArrowheads="1"/>
            </p:cNvSpPr>
            <p:nvPr/>
          </p:nvSpPr>
          <p:spPr bwMode="auto">
            <a:xfrm>
              <a:off x="431"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a:cs typeface="Times New Roman" panose="02020603050405020304" pitchFamily="18" charset="0"/>
                </a:rPr>
                <a:t>即</a:t>
              </a:r>
              <a:endParaRPr lang="zh-CN" altLang="en-US" sz="2400" b="0"/>
            </a:p>
          </p:txBody>
        </p:sp>
        <p:graphicFrame>
          <p:nvGraphicFramePr>
            <p:cNvPr id="47117" name="Object 13"/>
            <p:cNvGraphicFramePr>
              <a:graphicFrameLocks noChangeAspect="1"/>
            </p:cNvGraphicFramePr>
            <p:nvPr/>
          </p:nvGraphicFramePr>
          <p:xfrm>
            <a:off x="703" y="3158"/>
            <a:ext cx="1848" cy="378"/>
          </p:xfrm>
          <a:graphic>
            <a:graphicData uri="http://schemas.openxmlformats.org/presentationml/2006/ole">
              <mc:AlternateContent xmlns:mc="http://schemas.openxmlformats.org/markup-compatibility/2006">
                <mc:Choice xmlns:v="urn:schemas-microsoft-com:vml" Requires="v">
                  <p:oleObj spid="_x0000_s47329" name="Equation" r:id="rId9" imgW="2933700" imgH="596900" progId="Equation.DSMT4">
                    <p:embed/>
                  </p:oleObj>
                </mc:Choice>
                <mc:Fallback>
                  <p:oleObj name="Equation" r:id="rId9" imgW="2933700" imgH="596900" progId="Equation.DSMT4">
                    <p:embed/>
                    <p:pic>
                      <p:nvPicPr>
                        <p:cNvPr id="0" name="Picture 6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3" y="3158"/>
                          <a:ext cx="1848"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7124" name="Group 20"/>
          <p:cNvGrpSpPr>
            <a:grpSpLocks/>
          </p:cNvGrpSpPr>
          <p:nvPr/>
        </p:nvGrpSpPr>
        <p:grpSpPr bwMode="auto">
          <a:xfrm>
            <a:off x="604838" y="3519488"/>
            <a:ext cx="6026150" cy="687387"/>
            <a:chOff x="322" y="3103"/>
            <a:chExt cx="3796" cy="433"/>
          </a:xfrm>
        </p:grpSpPr>
        <p:sp>
          <p:nvSpPr>
            <p:cNvPr id="47122" name="Rectangle 18"/>
            <p:cNvSpPr>
              <a:spLocks noChangeArrowheads="1"/>
            </p:cNvSpPr>
            <p:nvPr/>
          </p:nvSpPr>
          <p:spPr bwMode="auto">
            <a:xfrm>
              <a:off x="322" y="3103"/>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l"/>
              <a:r>
                <a:rPr lang="zh-CN" altLang="en-US"/>
                <a:t>下面证明</a:t>
              </a:r>
              <a:endParaRPr lang="zh-CN" altLang="en-US" sz="2400" b="0"/>
            </a:p>
          </p:txBody>
        </p:sp>
        <p:graphicFrame>
          <p:nvGraphicFramePr>
            <p:cNvPr id="47121" name="Object 17"/>
            <p:cNvGraphicFramePr>
              <a:graphicFrameLocks noChangeAspect="1"/>
            </p:cNvGraphicFramePr>
            <p:nvPr/>
          </p:nvGraphicFramePr>
          <p:xfrm>
            <a:off x="1292" y="3158"/>
            <a:ext cx="2826" cy="378"/>
          </p:xfrm>
          <a:graphic>
            <a:graphicData uri="http://schemas.openxmlformats.org/presentationml/2006/ole">
              <mc:AlternateContent xmlns:mc="http://schemas.openxmlformats.org/markup-compatibility/2006">
                <mc:Choice xmlns:v="urn:schemas-microsoft-com:vml" Requires="v">
                  <p:oleObj spid="_x0000_s47330" name="Equation" r:id="rId11" imgW="4483100" imgH="596900" progId="Equation.DSMT4">
                    <p:embed/>
                  </p:oleObj>
                </mc:Choice>
                <mc:Fallback>
                  <p:oleObj name="Equation" r:id="rId11" imgW="4483100" imgH="596900" progId="Equation.DSMT4">
                    <p:embed/>
                    <p:pic>
                      <p:nvPicPr>
                        <p:cNvPr id="0" name="Picture 6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2" y="3158"/>
                          <a:ext cx="2826"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7125" name="Rectangle 21"/>
          <p:cNvSpPr>
            <a:spLocks noChangeArrowheads="1"/>
          </p:cNvSpPr>
          <p:nvPr/>
        </p:nvSpPr>
        <p:spPr bwMode="auto">
          <a:xfrm>
            <a:off x="603250" y="4205288"/>
            <a:ext cx="171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a:t>注意到</a:t>
            </a:r>
          </a:p>
        </p:txBody>
      </p:sp>
      <p:graphicFrame>
        <p:nvGraphicFramePr>
          <p:cNvPr id="47126" name="Object 22"/>
          <p:cNvGraphicFramePr>
            <a:graphicFrameLocks noChangeAspect="1"/>
          </p:cNvGraphicFramePr>
          <p:nvPr>
            <p:extLst>
              <p:ext uri="{D42A27DB-BD31-4B8C-83A1-F6EECF244321}">
                <p14:modId xmlns:p14="http://schemas.microsoft.com/office/powerpoint/2010/main" val="3907720746"/>
              </p:ext>
            </p:extLst>
          </p:nvPr>
        </p:nvGraphicFramePr>
        <p:xfrm>
          <a:off x="1187624" y="4941168"/>
          <a:ext cx="1600200" cy="392112"/>
        </p:xfrm>
        <a:graphic>
          <a:graphicData uri="http://schemas.openxmlformats.org/presentationml/2006/ole">
            <mc:AlternateContent xmlns:mc="http://schemas.openxmlformats.org/markup-compatibility/2006">
              <mc:Choice xmlns:v="urn:schemas-microsoft-com:vml" Requires="v">
                <p:oleObj spid="_x0000_s47331" name="Equation" r:id="rId13" imgW="1600200" imgH="393700" progId="Equation.DSMT4">
                  <p:embed/>
                </p:oleObj>
              </mc:Choice>
              <mc:Fallback>
                <p:oleObj name="Equation" r:id="rId13" imgW="1600200" imgH="393700" progId="Equation.DSMT4">
                  <p:embed/>
                  <p:pic>
                    <p:nvPicPr>
                      <p:cNvPr id="0" name="Picture 6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7624" y="4941168"/>
                        <a:ext cx="1600200" cy="392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29" name="Object 25"/>
          <p:cNvGraphicFramePr>
            <a:graphicFrameLocks noChangeAspect="1"/>
          </p:cNvGraphicFramePr>
          <p:nvPr/>
        </p:nvGraphicFramePr>
        <p:xfrm>
          <a:off x="1009650" y="5589588"/>
          <a:ext cx="7124700" cy="431800"/>
        </p:xfrm>
        <a:graphic>
          <a:graphicData uri="http://schemas.openxmlformats.org/presentationml/2006/ole">
            <mc:AlternateContent xmlns:mc="http://schemas.openxmlformats.org/markup-compatibility/2006">
              <mc:Choice xmlns:v="urn:schemas-microsoft-com:vml" Requires="v">
                <p:oleObj spid="_x0000_s47332" name="Equation" r:id="rId15" imgW="7124700" imgH="431800" progId="Equation.DSMT4">
                  <p:embed/>
                </p:oleObj>
              </mc:Choice>
              <mc:Fallback>
                <p:oleObj name="Equation" r:id="rId15" imgW="7124700" imgH="431800" progId="Equation.DSMT4">
                  <p:embed/>
                  <p:pic>
                    <p:nvPicPr>
                      <p:cNvPr id="0" name="Picture 6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9650" y="5589588"/>
                        <a:ext cx="7124700" cy="43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7" name="Group 9"/>
          <p:cNvGrpSpPr>
            <a:grpSpLocks/>
          </p:cNvGrpSpPr>
          <p:nvPr/>
        </p:nvGrpSpPr>
        <p:grpSpPr bwMode="auto">
          <a:xfrm>
            <a:off x="600075" y="538163"/>
            <a:ext cx="7958138" cy="1019175"/>
            <a:chOff x="271" y="2970"/>
            <a:chExt cx="5013" cy="642"/>
          </a:xfrm>
        </p:grpSpPr>
        <p:graphicFrame>
          <p:nvGraphicFramePr>
            <p:cNvPr id="73733" name="Object 5"/>
            <p:cNvGraphicFramePr>
              <a:graphicFrameLocks noChangeAspect="1"/>
            </p:cNvGraphicFramePr>
            <p:nvPr/>
          </p:nvGraphicFramePr>
          <p:xfrm>
            <a:off x="612" y="3203"/>
            <a:ext cx="600" cy="246"/>
          </p:xfrm>
          <a:graphic>
            <a:graphicData uri="http://schemas.openxmlformats.org/presentationml/2006/ole">
              <mc:AlternateContent xmlns:mc="http://schemas.openxmlformats.org/markup-compatibility/2006">
                <mc:Choice xmlns:v="urn:schemas-microsoft-com:vml" Requires="v">
                  <p:oleObj spid="_x0000_s73859" name="Equation" r:id="rId3" imgW="952087" imgH="393529" progId="Equation.DSMT4">
                    <p:embed/>
                  </p:oleObj>
                </mc:Choice>
                <mc:Fallback>
                  <p:oleObj name="Equation" r:id="rId3" imgW="952087" imgH="393529" progId="Equation.DSMT4">
                    <p:embed/>
                    <p:pic>
                      <p:nvPicPr>
                        <p:cNvPr id="0" name="Picture 3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 y="3203"/>
                          <a:ext cx="60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2" name="Object 4"/>
            <p:cNvGraphicFramePr>
              <a:graphicFrameLocks noChangeAspect="1"/>
            </p:cNvGraphicFramePr>
            <p:nvPr/>
          </p:nvGraphicFramePr>
          <p:xfrm>
            <a:off x="3430" y="2970"/>
            <a:ext cx="1128" cy="642"/>
          </p:xfrm>
          <a:graphic>
            <a:graphicData uri="http://schemas.openxmlformats.org/presentationml/2006/ole">
              <mc:AlternateContent xmlns:mc="http://schemas.openxmlformats.org/markup-compatibility/2006">
                <mc:Choice xmlns:v="urn:schemas-microsoft-com:vml" Requires="v">
                  <p:oleObj spid="_x0000_s73860" name="Equation" r:id="rId5" imgW="1790700" imgH="1016000" progId="Equation.DSMT4">
                    <p:embed/>
                  </p:oleObj>
                </mc:Choice>
                <mc:Fallback>
                  <p:oleObj name="Equation" r:id="rId5" imgW="1790700" imgH="1016000" progId="Equation.DSMT4">
                    <p:embed/>
                    <p:pic>
                      <p:nvPicPr>
                        <p:cNvPr id="0" name="Picture 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0" y="2970"/>
                          <a:ext cx="1128"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34" name="Rectangle 6"/>
            <p:cNvSpPr>
              <a:spLocks noChangeArrowheads="1"/>
            </p:cNvSpPr>
            <p:nvPr/>
          </p:nvSpPr>
          <p:spPr bwMode="auto">
            <a:xfrm>
              <a:off x="271" y="311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73735" name="Rectangle 7"/>
            <p:cNvSpPr>
              <a:spLocks noChangeArrowheads="1"/>
            </p:cNvSpPr>
            <p:nvPr/>
          </p:nvSpPr>
          <p:spPr bwMode="auto">
            <a:xfrm>
              <a:off x="1202" y="3113"/>
              <a:ext cx="2253"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cs typeface="Times New Roman" panose="02020603050405020304" pitchFamily="18" charset="0"/>
                </a:rPr>
                <a:t>上的任意性</a:t>
              </a:r>
              <a:r>
                <a:rPr lang="en-US" altLang="zh-CN"/>
                <a:t>, </a:t>
              </a:r>
              <a:r>
                <a:rPr lang="zh-CN" altLang="en-US">
                  <a:cs typeface="Times New Roman" panose="02020603050405020304" pitchFamily="18" charset="0"/>
                </a:rPr>
                <a:t>推得级数</a:t>
              </a:r>
              <a:endParaRPr lang="zh-CN" altLang="en-US" sz="2400" b="0"/>
            </a:p>
          </p:txBody>
        </p:sp>
        <p:sp>
          <p:nvSpPr>
            <p:cNvPr id="73736" name="Rectangle 8"/>
            <p:cNvSpPr>
              <a:spLocks noChangeArrowheads="1"/>
            </p:cNvSpPr>
            <p:nvPr/>
          </p:nvSpPr>
          <p:spPr bwMode="auto">
            <a:xfrm>
              <a:off x="4471" y="3113"/>
              <a:ext cx="81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的和函</a:t>
              </a:r>
              <a:r>
                <a:rPr lang="zh-CN" altLang="en-US" sz="1100"/>
                <a:t> </a:t>
              </a:r>
              <a:endParaRPr lang="zh-CN" altLang="en-US" sz="2400" b="0"/>
            </a:p>
          </p:txBody>
        </p:sp>
      </p:grpSp>
      <p:grpSp>
        <p:nvGrpSpPr>
          <p:cNvPr id="73743" name="Group 15"/>
          <p:cNvGrpSpPr>
            <a:grpSpLocks/>
          </p:cNvGrpSpPr>
          <p:nvPr/>
        </p:nvGrpSpPr>
        <p:grpSpPr bwMode="auto">
          <a:xfrm>
            <a:off x="604838" y="1774825"/>
            <a:ext cx="4103687" cy="574675"/>
            <a:chOff x="295" y="3113"/>
            <a:chExt cx="2585" cy="362"/>
          </a:xfrm>
        </p:grpSpPr>
        <p:graphicFrame>
          <p:nvGraphicFramePr>
            <p:cNvPr id="73739" name="Object 11"/>
            <p:cNvGraphicFramePr>
              <a:graphicFrameLocks noChangeAspect="1"/>
            </p:cNvGraphicFramePr>
            <p:nvPr/>
          </p:nvGraphicFramePr>
          <p:xfrm>
            <a:off x="625" y="3203"/>
            <a:ext cx="486" cy="246"/>
          </p:xfrm>
          <a:graphic>
            <a:graphicData uri="http://schemas.openxmlformats.org/presentationml/2006/ole">
              <mc:AlternateContent xmlns:mc="http://schemas.openxmlformats.org/markup-compatibility/2006">
                <mc:Choice xmlns:v="urn:schemas-microsoft-com:vml" Requires="v">
                  <p:oleObj spid="_x0000_s73861" name="Equation" r:id="rId7" imgW="774364" imgH="393529" progId="Equation.DSMT4">
                    <p:embed/>
                  </p:oleObj>
                </mc:Choice>
                <mc:Fallback>
                  <p:oleObj name="Equation" r:id="rId7" imgW="774364" imgH="393529" progId="Equation.DSMT4">
                    <p:embed/>
                    <p:pic>
                      <p:nvPicPr>
                        <p:cNvPr id="0" name="Picture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5" y="3203"/>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8" name="Object 10"/>
            <p:cNvGraphicFramePr>
              <a:graphicFrameLocks noChangeAspect="1"/>
            </p:cNvGraphicFramePr>
            <p:nvPr/>
          </p:nvGraphicFramePr>
          <p:xfrm>
            <a:off x="1418" y="3203"/>
            <a:ext cx="600" cy="246"/>
          </p:xfrm>
          <a:graphic>
            <a:graphicData uri="http://schemas.openxmlformats.org/presentationml/2006/ole">
              <mc:AlternateContent xmlns:mc="http://schemas.openxmlformats.org/markup-compatibility/2006">
                <mc:Choice xmlns:v="urn:schemas-microsoft-com:vml" Requires="v">
                  <p:oleObj spid="_x0000_s73862" name="Equation" r:id="rId9" imgW="952087" imgH="393529" progId="Equation.DSMT4">
                    <p:embed/>
                  </p:oleObj>
                </mc:Choice>
                <mc:Fallback>
                  <p:oleObj name="Equation" r:id="rId9" imgW="952087" imgH="393529" progId="Equation.DSMT4">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8" y="3203"/>
                          <a:ext cx="600"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40" name="Rectangle 12"/>
            <p:cNvSpPr>
              <a:spLocks noChangeArrowheads="1"/>
            </p:cNvSpPr>
            <p:nvPr/>
          </p:nvSpPr>
          <p:spPr bwMode="auto">
            <a:xfrm>
              <a:off x="295" y="3113"/>
              <a:ext cx="341"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cs typeface="Times New Roman" panose="02020603050405020304" pitchFamily="18" charset="0"/>
                </a:rPr>
                <a:t>数</a:t>
              </a:r>
              <a:endParaRPr lang="zh-CN" altLang="en-US" sz="2400" b="0"/>
            </a:p>
          </p:txBody>
        </p:sp>
        <p:sp>
          <p:nvSpPr>
            <p:cNvPr id="73741" name="Rectangle 13"/>
            <p:cNvSpPr>
              <a:spLocks noChangeArrowheads="1"/>
            </p:cNvSpPr>
            <p:nvPr/>
          </p:nvSpPr>
          <p:spPr bwMode="auto">
            <a:xfrm>
              <a:off x="1088" y="3121"/>
              <a:ext cx="341"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cs typeface="Times New Roman" panose="02020603050405020304" pitchFamily="18" charset="0"/>
                </a:rPr>
                <a:t>在</a:t>
              </a:r>
              <a:endParaRPr lang="zh-CN" altLang="en-US" sz="2400" b="0"/>
            </a:p>
          </p:txBody>
        </p:sp>
        <p:sp>
          <p:nvSpPr>
            <p:cNvPr id="73742" name="Rectangle 14"/>
            <p:cNvSpPr>
              <a:spLocks noChangeArrowheads="1"/>
            </p:cNvSpPr>
            <p:nvPr/>
          </p:nvSpPr>
          <p:spPr bwMode="auto">
            <a:xfrm>
              <a:off x="2011" y="3121"/>
              <a:ext cx="869" cy="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110000"/>
                </a:lnSpc>
              </a:pPr>
              <a:r>
                <a:rPr lang="zh-CN" altLang="en-US">
                  <a:cs typeface="Times New Roman" panose="02020603050405020304" pitchFamily="18" charset="0"/>
                </a:rPr>
                <a:t>上连续</a:t>
              </a:r>
              <a:r>
                <a:rPr lang="en-US" altLang="zh-CN"/>
                <a:t>.</a:t>
              </a:r>
              <a:r>
                <a:rPr lang="en-US" altLang="zh-CN" sz="1100"/>
                <a:t> </a:t>
              </a:r>
              <a:endParaRPr lang="en-US" altLang="zh-CN" sz="2400" b="0"/>
            </a:p>
          </p:txBody>
        </p:sp>
      </p:grpSp>
      <p:sp>
        <p:nvSpPr>
          <p:cNvPr id="73744" name="Rectangle 16"/>
          <p:cNvSpPr>
            <a:spLocks noChangeArrowheads="1"/>
          </p:cNvSpPr>
          <p:nvPr/>
        </p:nvSpPr>
        <p:spPr bwMode="auto">
          <a:xfrm>
            <a:off x="614363" y="2622550"/>
            <a:ext cx="78628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rPr>
              <a:t>注</a:t>
            </a:r>
            <a:r>
              <a:rPr lang="zh-CN" altLang="en-US"/>
              <a:t>  上述利用开区间的</a:t>
            </a:r>
            <a:r>
              <a:rPr lang="zh-CN" altLang="en-US">
                <a:latin typeface="宋体" panose="02010600030101010101" pitchFamily="2" charset="-122"/>
              </a:rPr>
              <a:t>“</a:t>
            </a:r>
            <a:r>
              <a:rPr lang="zh-CN" altLang="en-US">
                <a:solidFill>
                  <a:srgbClr val="0000FF"/>
                </a:solidFill>
              </a:rPr>
              <a:t>内闭</a:t>
            </a:r>
            <a:r>
              <a:rPr lang="zh-CN" altLang="en-US">
                <a:latin typeface="宋体" panose="02010600030101010101" pitchFamily="2" charset="-122"/>
              </a:rPr>
              <a:t>”</a:t>
            </a:r>
            <a:r>
              <a:rPr lang="zh-CN" altLang="en-US"/>
              <a:t>一致收敛来得出和</a:t>
            </a:r>
          </a:p>
        </p:txBody>
      </p:sp>
      <p:sp>
        <p:nvSpPr>
          <p:cNvPr id="73745" name="Rectangle 17"/>
          <p:cNvSpPr>
            <a:spLocks noChangeArrowheads="1"/>
          </p:cNvSpPr>
          <p:nvPr/>
        </p:nvSpPr>
        <p:spPr bwMode="auto">
          <a:xfrm>
            <a:off x="569913" y="3414713"/>
            <a:ext cx="813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函数连续性方法是函数项级数中一个典型的解题方 </a:t>
            </a:r>
          </a:p>
        </p:txBody>
      </p:sp>
      <p:sp>
        <p:nvSpPr>
          <p:cNvPr id="73746" name="Rectangle 18"/>
          <p:cNvSpPr>
            <a:spLocks noChangeArrowheads="1"/>
          </p:cNvSpPr>
          <p:nvPr/>
        </p:nvSpPr>
        <p:spPr bwMode="auto">
          <a:xfrm>
            <a:off x="611188" y="4205288"/>
            <a:ext cx="2771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法</a:t>
            </a:r>
            <a:r>
              <a:rPr lang="en-US" altLang="zh-CN"/>
              <a:t>,  </a:t>
            </a:r>
            <a:r>
              <a:rPr lang="zh-CN" altLang="en-US"/>
              <a:t>请读者关注</a:t>
            </a:r>
            <a:r>
              <a:rPr lang="en-US" altLang="zh-CN"/>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ChangeArrowheads="1"/>
          </p:cNvSpPr>
          <p:nvPr/>
        </p:nvSpPr>
        <p:spPr bwMode="auto">
          <a:xfrm>
            <a:off x="3059113" y="590550"/>
            <a:ext cx="3240087"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r>
              <a:rPr lang="zh-CN" altLang="en-US" sz="4000" b="0">
                <a:solidFill>
                  <a:srgbClr val="0000FF"/>
                </a:solidFill>
                <a:ea typeface="华文新魏" panose="02010800040101010101" pitchFamily="2" charset="-122"/>
              </a:rPr>
              <a:t>复习思考题</a:t>
            </a:r>
          </a:p>
        </p:txBody>
      </p:sp>
      <p:sp>
        <p:nvSpPr>
          <p:cNvPr id="74757" name="Rectangle 5"/>
          <p:cNvSpPr>
            <a:spLocks noChangeArrowheads="1"/>
          </p:cNvSpPr>
          <p:nvPr/>
        </p:nvSpPr>
        <p:spPr bwMode="auto">
          <a:xfrm>
            <a:off x="623888" y="1557338"/>
            <a:ext cx="7683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rPr>
              <a:t>1.</a:t>
            </a:r>
            <a:r>
              <a:rPr lang="en-US" altLang="zh-CN"/>
              <a:t> </a:t>
            </a:r>
            <a:r>
              <a:rPr lang="zh-CN" altLang="en-US"/>
              <a:t>如何利用一致收敛的性质来判别函数列或函数</a:t>
            </a:r>
          </a:p>
        </p:txBody>
      </p:sp>
      <p:sp>
        <p:nvSpPr>
          <p:cNvPr id="74758" name="Rectangle 6"/>
          <p:cNvSpPr>
            <a:spLocks noChangeArrowheads="1"/>
          </p:cNvSpPr>
          <p:nvPr/>
        </p:nvSpPr>
        <p:spPr bwMode="auto">
          <a:xfrm>
            <a:off x="611188" y="2276475"/>
            <a:ext cx="7978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项级数不一致收敛</a:t>
            </a:r>
            <a:r>
              <a:rPr lang="en-US" altLang="zh-CN"/>
              <a:t>?  (</a:t>
            </a:r>
            <a:r>
              <a:rPr lang="zh-CN" altLang="en-US"/>
              <a:t>例</a:t>
            </a:r>
            <a:r>
              <a:rPr lang="en-US" altLang="zh-CN"/>
              <a:t>4</a:t>
            </a:r>
            <a:r>
              <a:rPr lang="zh-CN" altLang="en-US"/>
              <a:t>已经给出了一个方法</a:t>
            </a:r>
            <a:r>
              <a:rPr lang="en-US" altLang="zh-CN"/>
              <a:t>,  </a:t>
            </a:r>
            <a:r>
              <a:rPr lang="zh-CN" altLang="en-US"/>
              <a:t>其 </a:t>
            </a:r>
          </a:p>
        </p:txBody>
      </p:sp>
      <p:sp>
        <p:nvSpPr>
          <p:cNvPr id="74759" name="Rectangle 7"/>
          <p:cNvSpPr>
            <a:spLocks noChangeArrowheads="1"/>
          </p:cNvSpPr>
          <p:nvPr/>
        </p:nvSpPr>
        <p:spPr bwMode="auto">
          <a:xfrm>
            <a:off x="611188" y="2997200"/>
            <a:ext cx="27733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他请自行总结） </a:t>
            </a:r>
          </a:p>
        </p:txBody>
      </p:sp>
      <p:grpSp>
        <p:nvGrpSpPr>
          <p:cNvPr id="74765" name="Group 13"/>
          <p:cNvGrpSpPr>
            <a:grpSpLocks/>
          </p:cNvGrpSpPr>
          <p:nvPr/>
        </p:nvGrpSpPr>
        <p:grpSpPr bwMode="auto">
          <a:xfrm>
            <a:off x="628650" y="3716338"/>
            <a:ext cx="7994650" cy="534987"/>
            <a:chOff x="295" y="3103"/>
            <a:chExt cx="5036" cy="337"/>
          </a:xfrm>
        </p:grpSpPr>
        <p:graphicFrame>
          <p:nvGraphicFramePr>
            <p:cNvPr id="74761" name="Object 9"/>
            <p:cNvGraphicFramePr>
              <a:graphicFrameLocks noChangeAspect="1"/>
            </p:cNvGraphicFramePr>
            <p:nvPr/>
          </p:nvGraphicFramePr>
          <p:xfrm>
            <a:off x="1837" y="3158"/>
            <a:ext cx="768" cy="270"/>
          </p:xfrm>
          <a:graphic>
            <a:graphicData uri="http://schemas.openxmlformats.org/presentationml/2006/ole">
              <mc:AlternateContent xmlns:mc="http://schemas.openxmlformats.org/markup-compatibility/2006">
                <mc:Choice xmlns:v="urn:schemas-microsoft-com:vml" Requires="v">
                  <p:oleObj spid="_x0000_s74948" name="Equation" r:id="rId3" imgW="1218671" imgH="431613" progId="Equation.DSMT4">
                    <p:embed/>
                  </p:oleObj>
                </mc:Choice>
                <mc:Fallback>
                  <p:oleObj name="Equation" r:id="rId3" imgW="1218671" imgH="431613" progId="Equation.DSMT4">
                    <p:embed/>
                    <p:pic>
                      <p:nvPicPr>
                        <p:cNvPr id="0" name="Picture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7" y="3158"/>
                          <a:ext cx="76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0" name="Object 8"/>
            <p:cNvGraphicFramePr>
              <a:graphicFrameLocks noChangeAspect="1"/>
            </p:cNvGraphicFramePr>
            <p:nvPr/>
          </p:nvGraphicFramePr>
          <p:xfrm>
            <a:off x="3347" y="3158"/>
            <a:ext cx="486" cy="246"/>
          </p:xfrm>
          <a:graphic>
            <a:graphicData uri="http://schemas.openxmlformats.org/presentationml/2006/ole">
              <mc:AlternateContent xmlns:mc="http://schemas.openxmlformats.org/markup-compatibility/2006">
                <mc:Choice xmlns:v="urn:schemas-microsoft-com:vml" Requires="v">
                  <p:oleObj spid="_x0000_s74949" name="Equation" r:id="rId5" imgW="774364" imgH="393529" progId="Equation.DSMT4">
                    <p:embed/>
                  </p:oleObj>
                </mc:Choice>
                <mc:Fallback>
                  <p:oleObj name="Equation" r:id="rId5" imgW="774364" imgH="393529" progId="Equation.DSMT4">
                    <p:embed/>
                    <p:pic>
                      <p:nvPicPr>
                        <p:cNvPr id="0" name="Picture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 y="3158"/>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2" name="Rectangle 10"/>
            <p:cNvSpPr>
              <a:spLocks noChangeArrowheads="1"/>
            </p:cNvSpPr>
            <p:nvPr/>
          </p:nvSpPr>
          <p:spPr bwMode="auto">
            <a:xfrm>
              <a:off x="295" y="3113"/>
              <a:ext cx="1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solidFill>
                    <a:srgbClr val="0000FF"/>
                  </a:solidFill>
                </a:rPr>
                <a:t>2</a:t>
              </a:r>
              <a:r>
                <a:rPr lang="en-US" altLang="zh-CN">
                  <a:solidFill>
                    <a:srgbClr val="0000FF"/>
                  </a:solidFill>
                  <a:cs typeface="Times New Roman" panose="02020603050405020304" pitchFamily="18" charset="0"/>
                </a:rPr>
                <a:t>.</a:t>
              </a:r>
              <a:r>
                <a:rPr lang="en-US" altLang="zh-CN">
                  <a:cs typeface="Times New Roman" panose="02020603050405020304" pitchFamily="18" charset="0"/>
                </a:rPr>
                <a:t> </a:t>
              </a:r>
              <a:r>
                <a:rPr lang="zh-CN" altLang="en-US">
                  <a:cs typeface="Times New Roman" panose="02020603050405020304" pitchFamily="18" charset="0"/>
                </a:rPr>
                <a:t>如果对每个</a:t>
              </a:r>
              <a:endParaRPr lang="zh-CN" altLang="en-US" sz="2400" b="0"/>
            </a:p>
          </p:txBody>
        </p:sp>
        <p:sp>
          <p:nvSpPr>
            <p:cNvPr id="74763" name="Rectangle 11"/>
            <p:cNvSpPr>
              <a:spLocks noChangeArrowheads="1"/>
            </p:cNvSpPr>
            <p:nvPr/>
          </p:nvSpPr>
          <p:spPr bwMode="auto">
            <a:xfrm>
              <a:off x="2562" y="3103"/>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是区间</a:t>
              </a:r>
              <a:endParaRPr lang="zh-CN" altLang="en-US" sz="2400" b="0"/>
            </a:p>
          </p:txBody>
        </p:sp>
        <p:sp>
          <p:nvSpPr>
            <p:cNvPr id="74764" name="Rectangle 12"/>
            <p:cNvSpPr>
              <a:spLocks noChangeArrowheads="1"/>
            </p:cNvSpPr>
            <p:nvPr/>
          </p:nvSpPr>
          <p:spPr bwMode="auto">
            <a:xfrm>
              <a:off x="3787" y="3113"/>
              <a:ext cx="1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的单调函数</a:t>
              </a:r>
              <a:r>
                <a:rPr lang="en-US" altLang="zh-CN"/>
                <a:t>,</a:t>
              </a:r>
              <a:r>
                <a:rPr lang="zh-CN" altLang="en-US">
                  <a:cs typeface="Times New Roman" panose="02020603050405020304" pitchFamily="18" charset="0"/>
                </a:rPr>
                <a:t>是</a:t>
              </a:r>
              <a:r>
                <a:rPr lang="zh-CN" altLang="en-US" sz="1100"/>
                <a:t> </a:t>
              </a:r>
              <a:endParaRPr lang="zh-CN" altLang="en-US" sz="2400" b="0"/>
            </a:p>
          </p:txBody>
        </p:sp>
      </p:grpSp>
      <p:grpSp>
        <p:nvGrpSpPr>
          <p:cNvPr id="74778" name="Group 26"/>
          <p:cNvGrpSpPr>
            <a:grpSpLocks/>
          </p:cNvGrpSpPr>
          <p:nvPr/>
        </p:nvGrpSpPr>
        <p:grpSpPr bwMode="auto">
          <a:xfrm>
            <a:off x="612775" y="4494213"/>
            <a:ext cx="7921625" cy="534987"/>
            <a:chOff x="430" y="2614"/>
            <a:chExt cx="4990" cy="337"/>
          </a:xfrm>
        </p:grpSpPr>
        <p:graphicFrame>
          <p:nvGraphicFramePr>
            <p:cNvPr id="74767" name="Object 15"/>
            <p:cNvGraphicFramePr>
              <a:graphicFrameLocks noChangeAspect="1"/>
            </p:cNvGraphicFramePr>
            <p:nvPr/>
          </p:nvGraphicFramePr>
          <p:xfrm>
            <a:off x="2068" y="2624"/>
            <a:ext cx="774" cy="318"/>
          </p:xfrm>
          <a:graphic>
            <a:graphicData uri="http://schemas.openxmlformats.org/presentationml/2006/ole">
              <mc:AlternateContent xmlns:mc="http://schemas.openxmlformats.org/markup-compatibility/2006">
                <mc:Choice xmlns:v="urn:schemas-microsoft-com:vml" Requires="v">
                  <p:oleObj spid="_x0000_s74950" name="Equation" r:id="rId7" imgW="1231366" imgH="507780" progId="Equation.DSMT4">
                    <p:embed/>
                  </p:oleObj>
                </mc:Choice>
                <mc:Fallback>
                  <p:oleObj name="Equation" r:id="rId7" imgW="1231366" imgH="507780" progId="Equation.DSMT4">
                    <p:embed/>
                    <p:pic>
                      <p:nvPicPr>
                        <p:cNvPr id="0" name="Picture 6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8" y="2624"/>
                          <a:ext cx="774"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6" name="Object 14"/>
            <p:cNvGraphicFramePr>
              <a:graphicFrameLocks noChangeAspect="1"/>
            </p:cNvGraphicFramePr>
            <p:nvPr/>
          </p:nvGraphicFramePr>
          <p:xfrm>
            <a:off x="3117" y="2624"/>
            <a:ext cx="768" cy="318"/>
          </p:xfrm>
          <a:graphic>
            <a:graphicData uri="http://schemas.openxmlformats.org/presentationml/2006/ole">
              <mc:AlternateContent xmlns:mc="http://schemas.openxmlformats.org/markup-compatibility/2006">
                <mc:Choice xmlns:v="urn:schemas-microsoft-com:vml" Requires="v">
                  <p:oleObj spid="_x0000_s74951" name="Equation" r:id="rId9" imgW="1219200" imgH="508000" progId="Equation.DSMT4">
                    <p:embed/>
                  </p:oleObj>
                </mc:Choice>
                <mc:Fallback>
                  <p:oleObj name="Equation" r:id="rId9" imgW="1219200" imgH="508000" progId="Equation.DSMT4">
                    <p:embed/>
                    <p:pic>
                      <p:nvPicPr>
                        <p:cNvPr id="0" name="Picture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7" y="2624"/>
                          <a:ext cx="76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8" name="Rectangle 16"/>
            <p:cNvSpPr>
              <a:spLocks noChangeArrowheads="1"/>
            </p:cNvSpPr>
            <p:nvPr/>
          </p:nvSpPr>
          <p:spPr bwMode="auto">
            <a:xfrm>
              <a:off x="430" y="2614"/>
              <a:ext cx="1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否可以根据级数</a:t>
              </a:r>
              <a:endParaRPr lang="zh-CN" altLang="en-US" sz="2400" b="0"/>
            </a:p>
          </p:txBody>
        </p:sp>
        <p:sp>
          <p:nvSpPr>
            <p:cNvPr id="74769" name="Rectangle 17"/>
            <p:cNvSpPr>
              <a:spLocks noChangeArrowheads="1"/>
            </p:cNvSpPr>
            <p:nvPr/>
          </p:nvSpPr>
          <p:spPr bwMode="auto">
            <a:xfrm>
              <a:off x="2797" y="2624"/>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和</a:t>
              </a:r>
              <a:endParaRPr lang="zh-CN" altLang="en-US" sz="2400" b="0"/>
            </a:p>
          </p:txBody>
        </p:sp>
        <p:sp>
          <p:nvSpPr>
            <p:cNvPr id="74770" name="Rectangle 18"/>
            <p:cNvSpPr>
              <a:spLocks noChangeArrowheads="1"/>
            </p:cNvSpPr>
            <p:nvPr/>
          </p:nvSpPr>
          <p:spPr bwMode="auto">
            <a:xfrm>
              <a:off x="3842" y="2624"/>
              <a:ext cx="15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的收敛性</a:t>
              </a:r>
              <a:r>
                <a:rPr lang="en-US" altLang="zh-CN"/>
                <a:t>, </a:t>
              </a:r>
              <a:r>
                <a:rPr lang="zh-CN" altLang="en-US">
                  <a:cs typeface="Times New Roman" panose="02020603050405020304" pitchFamily="18" charset="0"/>
                </a:rPr>
                <a:t>得到</a:t>
              </a:r>
              <a:endParaRPr lang="zh-CN" altLang="en-US" sz="2400" b="0"/>
            </a:p>
          </p:txBody>
        </p:sp>
      </p:grpSp>
      <p:grpSp>
        <p:nvGrpSpPr>
          <p:cNvPr id="74779" name="Group 27"/>
          <p:cNvGrpSpPr>
            <a:grpSpLocks/>
          </p:cNvGrpSpPr>
          <p:nvPr/>
        </p:nvGrpSpPr>
        <p:grpSpPr bwMode="auto">
          <a:xfrm>
            <a:off x="598488" y="5286375"/>
            <a:ext cx="7273925" cy="576263"/>
            <a:chOff x="437" y="3249"/>
            <a:chExt cx="4582" cy="363"/>
          </a:xfrm>
        </p:grpSpPr>
        <p:graphicFrame>
          <p:nvGraphicFramePr>
            <p:cNvPr id="74773" name="Object 21"/>
            <p:cNvGraphicFramePr>
              <a:graphicFrameLocks noChangeAspect="1"/>
            </p:cNvGraphicFramePr>
            <p:nvPr/>
          </p:nvGraphicFramePr>
          <p:xfrm>
            <a:off x="1662" y="3294"/>
            <a:ext cx="798" cy="318"/>
          </p:xfrm>
          <a:graphic>
            <a:graphicData uri="http://schemas.openxmlformats.org/presentationml/2006/ole">
              <mc:AlternateContent xmlns:mc="http://schemas.openxmlformats.org/markup-compatibility/2006">
                <mc:Choice xmlns:v="urn:schemas-microsoft-com:vml" Requires="v">
                  <p:oleObj spid="_x0000_s74952" name="Equation" r:id="rId11" imgW="1270000" imgH="508000" progId="Equation.DSMT4">
                    <p:embed/>
                  </p:oleObj>
                </mc:Choice>
                <mc:Fallback>
                  <p:oleObj name="Equation" r:id="rId11" imgW="1270000" imgH="508000" progId="Equation.DSMT4">
                    <p:embed/>
                    <p:pic>
                      <p:nvPicPr>
                        <p:cNvPr id="0" name="Picture 6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62" y="3294"/>
                          <a:ext cx="798" cy="3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72" name="Object 20"/>
            <p:cNvGraphicFramePr>
              <a:graphicFrameLocks noChangeAspect="1"/>
            </p:cNvGraphicFramePr>
            <p:nvPr/>
          </p:nvGraphicFramePr>
          <p:xfrm>
            <a:off x="2751" y="3320"/>
            <a:ext cx="486" cy="246"/>
          </p:xfrm>
          <a:graphic>
            <a:graphicData uri="http://schemas.openxmlformats.org/presentationml/2006/ole">
              <mc:AlternateContent xmlns:mc="http://schemas.openxmlformats.org/markup-compatibility/2006">
                <mc:Choice xmlns:v="urn:schemas-microsoft-com:vml" Requires="v">
                  <p:oleObj spid="_x0000_s74953" name="Equation" r:id="rId13" imgW="774364" imgH="393529" progId="Equation.DSMT4">
                    <p:embed/>
                  </p:oleObj>
                </mc:Choice>
                <mc:Fallback>
                  <p:oleObj name="Equation" r:id="rId13" imgW="774364" imgH="393529"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3320"/>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74" name="Rectangle 22"/>
            <p:cNvSpPr>
              <a:spLocks noChangeArrowheads="1"/>
            </p:cNvSpPr>
            <p:nvPr/>
          </p:nvSpPr>
          <p:spPr bwMode="auto">
            <a:xfrm>
              <a:off x="437" y="3249"/>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函数项级数</a:t>
              </a:r>
              <a:endParaRPr lang="zh-CN" altLang="en-US" sz="2400" b="0"/>
            </a:p>
          </p:txBody>
        </p:sp>
        <p:sp>
          <p:nvSpPr>
            <p:cNvPr id="74775" name="Rectangle 23"/>
            <p:cNvSpPr>
              <a:spLocks noChangeArrowheads="1"/>
            </p:cNvSpPr>
            <p:nvPr/>
          </p:nvSpPr>
          <p:spPr bwMode="auto">
            <a:xfrm>
              <a:off x="2409" y="324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74776" name="Rectangle 24"/>
            <p:cNvSpPr>
              <a:spLocks noChangeArrowheads="1"/>
            </p:cNvSpPr>
            <p:nvPr/>
          </p:nvSpPr>
          <p:spPr bwMode="auto">
            <a:xfrm>
              <a:off x="3194" y="3285"/>
              <a:ext cx="182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上的一致收敛性</a:t>
              </a:r>
              <a:r>
                <a:rPr lang="en-US" altLang="zh-CN"/>
                <a:t>?</a:t>
              </a:r>
              <a:r>
                <a:rPr lang="en-US" altLang="zh-CN" sz="1100"/>
                <a:t> </a:t>
              </a:r>
              <a:endParaRPr lang="en-US" altLang="zh-CN" sz="2400" b="0"/>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639763" y="620713"/>
            <a:ext cx="82026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en-US" altLang="zh-CN">
                <a:solidFill>
                  <a:srgbClr val="0000FF"/>
                </a:solidFill>
              </a:rPr>
              <a:t>3.</a:t>
            </a:r>
            <a:r>
              <a:rPr lang="en-US" altLang="zh-CN"/>
              <a:t> </a:t>
            </a:r>
            <a:r>
              <a:rPr lang="zh-CN" altLang="en-US"/>
              <a:t>请举出函数项级数的例子</a:t>
            </a:r>
            <a:r>
              <a:rPr lang="en-US" altLang="zh-CN"/>
              <a:t>,  </a:t>
            </a:r>
            <a:r>
              <a:rPr lang="zh-CN" altLang="en-US"/>
              <a:t>说明一致收敛只是</a:t>
            </a:r>
          </a:p>
        </p:txBody>
      </p:sp>
      <p:sp>
        <p:nvSpPr>
          <p:cNvPr id="75781" name="Rectangle 5"/>
          <p:cNvSpPr>
            <a:spLocks noChangeArrowheads="1"/>
          </p:cNvSpPr>
          <p:nvPr/>
        </p:nvSpPr>
        <p:spPr bwMode="auto">
          <a:xfrm>
            <a:off x="611188" y="1303338"/>
            <a:ext cx="8137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en-US"/>
              <a:t>可以进行逐项积分和逐项微分运算的充分条件而不</a:t>
            </a:r>
          </a:p>
        </p:txBody>
      </p:sp>
      <p:sp>
        <p:nvSpPr>
          <p:cNvPr id="75782" name="Rectangle 6"/>
          <p:cNvSpPr>
            <a:spLocks noChangeArrowheads="1"/>
          </p:cNvSpPr>
          <p:nvPr/>
        </p:nvSpPr>
        <p:spPr bwMode="auto">
          <a:xfrm>
            <a:off x="611188" y="2060575"/>
            <a:ext cx="240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是必要条件。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611188" y="620713"/>
            <a:ext cx="813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只需证明不等式右边的每一项都可以小于事先给定 </a:t>
            </a:r>
          </a:p>
        </p:txBody>
      </p:sp>
      <p:sp>
        <p:nvSpPr>
          <p:cNvPr id="48133" name="Rectangle 5"/>
          <p:cNvSpPr>
            <a:spLocks noChangeArrowheads="1"/>
          </p:cNvSpPr>
          <p:nvPr/>
        </p:nvSpPr>
        <p:spPr bwMode="auto">
          <a:xfrm>
            <a:off x="585788" y="1341438"/>
            <a:ext cx="28622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的任意正数即可</a:t>
            </a:r>
            <a:r>
              <a:rPr lang="en-US" altLang="zh-CN"/>
              <a:t>. </a:t>
            </a:r>
          </a:p>
        </p:txBody>
      </p:sp>
      <p:grpSp>
        <p:nvGrpSpPr>
          <p:cNvPr id="48143" name="Group 15"/>
          <p:cNvGrpSpPr>
            <a:grpSpLocks/>
          </p:cNvGrpSpPr>
          <p:nvPr/>
        </p:nvGrpSpPr>
        <p:grpSpPr bwMode="auto">
          <a:xfrm>
            <a:off x="569913" y="2060575"/>
            <a:ext cx="7981950" cy="534988"/>
            <a:chOff x="295" y="3103"/>
            <a:chExt cx="5028" cy="337"/>
          </a:xfrm>
        </p:grpSpPr>
        <p:sp>
          <p:nvSpPr>
            <p:cNvPr id="48140" name="Rectangle 12"/>
            <p:cNvSpPr>
              <a:spLocks noChangeArrowheads="1"/>
            </p:cNvSpPr>
            <p:nvPr/>
          </p:nvSpPr>
          <p:spPr bwMode="auto">
            <a:xfrm>
              <a:off x="2947" y="311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a:t>
              </a:r>
              <a:endParaRPr lang="zh-CN" altLang="en-US" sz="2400" b="0"/>
            </a:p>
          </p:txBody>
        </p:sp>
        <p:sp>
          <p:nvSpPr>
            <p:cNvPr id="48142" name="Rectangle 14"/>
            <p:cNvSpPr>
              <a:spLocks noChangeArrowheads="1"/>
            </p:cNvSpPr>
            <p:nvPr/>
          </p:nvSpPr>
          <p:spPr bwMode="auto">
            <a:xfrm>
              <a:off x="4195" y="3113"/>
              <a:ext cx="11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因此对任</a:t>
              </a:r>
              <a:endParaRPr lang="zh-CN" altLang="en-US" sz="2400" b="0"/>
            </a:p>
          </p:txBody>
        </p:sp>
        <p:graphicFrame>
          <p:nvGraphicFramePr>
            <p:cNvPr id="48137" name="Object 9"/>
            <p:cNvGraphicFramePr>
              <a:graphicFrameLocks noChangeAspect="1"/>
            </p:cNvGraphicFramePr>
            <p:nvPr/>
          </p:nvGraphicFramePr>
          <p:xfrm>
            <a:off x="793" y="3158"/>
            <a:ext cx="540" cy="270"/>
          </p:xfrm>
          <a:graphic>
            <a:graphicData uri="http://schemas.openxmlformats.org/presentationml/2006/ole">
              <mc:AlternateContent xmlns:mc="http://schemas.openxmlformats.org/markup-compatibility/2006">
                <mc:Choice xmlns:v="urn:schemas-microsoft-com:vml" Requires="v">
                  <p:oleObj spid="_x0000_s48477" name="Equation" r:id="rId3" imgW="863225" imgH="431613" progId="Equation.DSMT4">
                    <p:embed/>
                  </p:oleObj>
                </mc:Choice>
                <mc:Fallback>
                  <p:oleObj name="Equation" r:id="rId3" imgW="863225" imgH="431613" progId="Equation.DSMT4">
                    <p:embed/>
                    <p:pic>
                      <p:nvPicPr>
                        <p:cNvPr id="0" name="Picture 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 y="3158"/>
                          <a:ext cx="54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6" name="Object 8"/>
            <p:cNvGraphicFramePr>
              <a:graphicFrameLocks noChangeAspect="1"/>
            </p:cNvGraphicFramePr>
            <p:nvPr/>
          </p:nvGraphicFramePr>
          <p:xfrm>
            <a:off x="2517" y="3158"/>
            <a:ext cx="486" cy="246"/>
          </p:xfrm>
          <a:graphic>
            <a:graphicData uri="http://schemas.openxmlformats.org/presentationml/2006/ole">
              <mc:AlternateContent xmlns:mc="http://schemas.openxmlformats.org/markup-compatibility/2006">
                <mc:Choice xmlns:v="urn:schemas-microsoft-com:vml" Requires="v">
                  <p:oleObj spid="_x0000_s48478" name="Equation" r:id="rId5" imgW="774364" imgH="393529" progId="Equation.DSMT4">
                    <p:embed/>
                  </p:oleObj>
                </mc:Choice>
                <mc:Fallback>
                  <p:oleObj name="Equation" r:id="rId5" imgW="774364" imgH="393529" progId="Equation.DSMT4">
                    <p:embed/>
                    <p:pic>
                      <p:nvPicPr>
                        <p:cNvPr id="0" name="Picture 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 y="3158"/>
                          <a:ext cx="486"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5" name="Object 7"/>
            <p:cNvGraphicFramePr>
              <a:graphicFrameLocks noChangeAspect="1"/>
            </p:cNvGraphicFramePr>
            <p:nvPr/>
          </p:nvGraphicFramePr>
          <p:xfrm>
            <a:off x="3152" y="3158"/>
            <a:ext cx="210" cy="270"/>
          </p:xfrm>
          <a:graphic>
            <a:graphicData uri="http://schemas.openxmlformats.org/presentationml/2006/ole">
              <mc:AlternateContent xmlns:mc="http://schemas.openxmlformats.org/markup-compatibility/2006">
                <mc:Choice xmlns:v="urn:schemas-microsoft-com:vml" Requires="v">
                  <p:oleObj spid="_x0000_s48479" name="Equation" r:id="rId7" imgW="330057" imgH="431613" progId="Equation.DSMT4">
                    <p:embed/>
                  </p:oleObj>
                </mc:Choice>
                <mc:Fallback>
                  <p:oleObj name="Equation" r:id="rId7" imgW="330057" imgH="431613" progId="Equation.DSMT4">
                    <p:embed/>
                    <p:pic>
                      <p:nvPicPr>
                        <p:cNvPr id="0" name="Picture 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2" y="3158"/>
                          <a:ext cx="21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4" name="Object 6"/>
            <p:cNvGraphicFramePr>
              <a:graphicFrameLocks noChangeAspect="1"/>
            </p:cNvGraphicFramePr>
            <p:nvPr/>
          </p:nvGraphicFramePr>
          <p:xfrm>
            <a:off x="4014" y="3193"/>
            <a:ext cx="186" cy="192"/>
          </p:xfrm>
          <a:graphic>
            <a:graphicData uri="http://schemas.openxmlformats.org/presentationml/2006/ole">
              <mc:AlternateContent xmlns:mc="http://schemas.openxmlformats.org/markup-compatibility/2006">
                <mc:Choice xmlns:v="urn:schemas-microsoft-com:vml" Requires="v">
                  <p:oleObj spid="_x0000_s48480" name="Equation" r:id="rId9" imgW="291973" imgH="304668" progId="Equation.DSMT4">
                    <p:embed/>
                  </p:oleObj>
                </mc:Choice>
                <mc:Fallback>
                  <p:oleObj name="Equation" r:id="rId9" imgW="291973" imgH="304668" progId="Equation.DSMT4">
                    <p:embed/>
                    <p:pic>
                      <p:nvPicPr>
                        <p:cNvPr id="0" name="Picture 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4" y="3193"/>
                          <a:ext cx="186"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8" name="Rectangle 10"/>
            <p:cNvSpPr>
              <a:spLocks noChangeArrowheads="1"/>
            </p:cNvSpPr>
            <p:nvPr/>
          </p:nvSpPr>
          <p:spPr bwMode="auto">
            <a:xfrm>
              <a:off x="295" y="3103"/>
              <a:ext cx="5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由于</a:t>
              </a:r>
              <a:endParaRPr lang="zh-CN" altLang="en-US" sz="2400" b="0"/>
            </a:p>
          </p:txBody>
        </p:sp>
        <p:sp>
          <p:nvSpPr>
            <p:cNvPr id="48139" name="Rectangle 11"/>
            <p:cNvSpPr>
              <a:spLocks noChangeArrowheads="1"/>
            </p:cNvSpPr>
            <p:nvPr/>
          </p:nvSpPr>
          <p:spPr bwMode="auto">
            <a:xfrm>
              <a:off x="1338" y="3103"/>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一致收敛于</a:t>
              </a:r>
              <a:endParaRPr lang="zh-CN" altLang="en-US" sz="2400" b="0"/>
            </a:p>
          </p:txBody>
        </p:sp>
        <p:sp>
          <p:nvSpPr>
            <p:cNvPr id="48141" name="Rectangle 13"/>
            <p:cNvSpPr>
              <a:spLocks noChangeArrowheads="1"/>
            </p:cNvSpPr>
            <p:nvPr/>
          </p:nvSpPr>
          <p:spPr bwMode="auto">
            <a:xfrm>
              <a:off x="3314" y="3113"/>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收敛于</a:t>
              </a:r>
              <a:endParaRPr lang="zh-CN" altLang="en-US" sz="2400" b="0"/>
            </a:p>
          </p:txBody>
        </p:sp>
      </p:grpSp>
      <p:graphicFrame>
        <p:nvGraphicFramePr>
          <p:cNvPr id="48156" name="Object 28"/>
          <p:cNvGraphicFramePr>
            <a:graphicFrameLocks noChangeAspect="1"/>
          </p:cNvGraphicFramePr>
          <p:nvPr/>
        </p:nvGraphicFramePr>
        <p:xfrm>
          <a:off x="2070100" y="4310063"/>
          <a:ext cx="5381625" cy="847725"/>
        </p:xfrm>
        <a:graphic>
          <a:graphicData uri="http://schemas.openxmlformats.org/presentationml/2006/ole">
            <mc:AlternateContent xmlns:mc="http://schemas.openxmlformats.org/markup-compatibility/2006">
              <mc:Choice xmlns:v="urn:schemas-microsoft-com:vml" Requires="v">
                <p:oleObj spid="_x0000_s48481" name="Equation" r:id="rId11" imgW="5384800" imgH="850900" progId="Equation.DSMT4">
                  <p:embed/>
                </p:oleObj>
              </mc:Choice>
              <mc:Fallback>
                <p:oleObj name="Equation" r:id="rId11" imgW="5384800" imgH="850900" progId="Equation.DSMT4">
                  <p:embed/>
                  <p:pic>
                    <p:nvPicPr>
                      <p:cNvPr id="0" name="Picture 1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70100" y="4310063"/>
                        <a:ext cx="53816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161" name="Group 33"/>
          <p:cNvGrpSpPr>
            <a:grpSpLocks/>
          </p:cNvGrpSpPr>
          <p:nvPr/>
        </p:nvGrpSpPr>
        <p:grpSpPr bwMode="auto">
          <a:xfrm>
            <a:off x="566738" y="5241925"/>
            <a:ext cx="5253037" cy="519113"/>
            <a:chOff x="385" y="3067"/>
            <a:chExt cx="3309" cy="327"/>
          </a:xfrm>
        </p:grpSpPr>
        <p:sp>
          <p:nvSpPr>
            <p:cNvPr id="48159" name="Rectangle 31"/>
            <p:cNvSpPr>
              <a:spLocks noChangeArrowheads="1"/>
            </p:cNvSpPr>
            <p:nvPr/>
          </p:nvSpPr>
          <p:spPr bwMode="auto">
            <a:xfrm>
              <a:off x="385" y="3067"/>
              <a:ext cx="18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同时成立</a:t>
              </a:r>
              <a:r>
                <a:rPr lang="en-US" altLang="zh-CN"/>
                <a:t>. </a:t>
              </a:r>
              <a:r>
                <a:rPr lang="zh-CN" altLang="en-US"/>
                <a:t>特别当</a:t>
              </a:r>
              <a:endParaRPr lang="zh-CN" altLang="en-US" sz="2400" b="0"/>
            </a:p>
          </p:txBody>
        </p:sp>
        <p:graphicFrame>
          <p:nvGraphicFramePr>
            <p:cNvPr id="48158" name="Object 30"/>
            <p:cNvGraphicFramePr>
              <a:graphicFrameLocks noChangeAspect="1"/>
            </p:cNvGraphicFramePr>
            <p:nvPr/>
          </p:nvGraphicFramePr>
          <p:xfrm>
            <a:off x="2173" y="3141"/>
            <a:ext cx="888" cy="198"/>
          </p:xfrm>
          <a:graphic>
            <a:graphicData uri="http://schemas.openxmlformats.org/presentationml/2006/ole">
              <mc:AlternateContent xmlns:mc="http://schemas.openxmlformats.org/markup-compatibility/2006">
                <mc:Choice xmlns:v="urn:schemas-microsoft-com:vml" Requires="v">
                  <p:oleObj spid="_x0000_s48482" name="Equation" r:id="rId13" imgW="1409088" imgH="317362" progId="Equation.DSMT4">
                    <p:embed/>
                  </p:oleObj>
                </mc:Choice>
                <mc:Fallback>
                  <p:oleObj name="Equation" r:id="rId13" imgW="1409088" imgH="317362" progId="Equation.DSMT4">
                    <p:embed/>
                    <p:pic>
                      <p:nvPicPr>
                        <p:cNvPr id="0" name="Picture 1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73" y="3141"/>
                          <a:ext cx="888"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60" name="Rectangle 32"/>
            <p:cNvSpPr>
              <a:spLocks noChangeArrowheads="1"/>
            </p:cNvSpPr>
            <p:nvPr/>
          </p:nvSpPr>
          <p:spPr bwMode="auto">
            <a:xfrm>
              <a:off x="3016" y="3067"/>
              <a:ext cx="6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时</a:t>
              </a:r>
              <a:r>
                <a:rPr lang="en-US" altLang="zh-CN"/>
                <a:t>, </a:t>
              </a:r>
              <a:r>
                <a:rPr lang="zh-CN" altLang="en-US"/>
                <a:t>有</a:t>
              </a:r>
              <a:endParaRPr lang="zh-CN" altLang="en-US" sz="2400" b="0"/>
            </a:p>
          </p:txBody>
        </p:sp>
      </p:grpSp>
      <p:grpSp>
        <p:nvGrpSpPr>
          <p:cNvPr id="48168" name="Group 40"/>
          <p:cNvGrpSpPr>
            <a:grpSpLocks/>
          </p:cNvGrpSpPr>
          <p:nvPr/>
        </p:nvGrpSpPr>
        <p:grpSpPr bwMode="auto">
          <a:xfrm>
            <a:off x="701675" y="3573463"/>
            <a:ext cx="2049463" cy="519112"/>
            <a:chOff x="442" y="2251"/>
            <a:chExt cx="1291" cy="327"/>
          </a:xfrm>
        </p:grpSpPr>
        <p:sp>
          <p:nvSpPr>
            <p:cNvPr id="48155" name="Rectangle 27"/>
            <p:cNvSpPr>
              <a:spLocks noChangeArrowheads="1"/>
            </p:cNvSpPr>
            <p:nvPr/>
          </p:nvSpPr>
          <p:spPr bwMode="auto">
            <a:xfrm>
              <a:off x="1168" y="2251"/>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t>有 </a:t>
              </a:r>
            </a:p>
          </p:txBody>
        </p:sp>
        <p:graphicFrame>
          <p:nvGraphicFramePr>
            <p:cNvPr id="48162" name="Object 34"/>
            <p:cNvGraphicFramePr>
              <a:graphicFrameLocks noChangeAspect="1"/>
            </p:cNvGraphicFramePr>
            <p:nvPr/>
          </p:nvGraphicFramePr>
          <p:xfrm>
            <a:off x="442" y="2296"/>
            <a:ext cx="760" cy="272"/>
          </p:xfrm>
          <a:graphic>
            <a:graphicData uri="http://schemas.openxmlformats.org/presentationml/2006/ole">
              <mc:AlternateContent xmlns:mc="http://schemas.openxmlformats.org/markup-compatibility/2006">
                <mc:Choice xmlns:v="urn:schemas-microsoft-com:vml" Requires="v">
                  <p:oleObj spid="_x0000_s48483" name="Equation" r:id="rId15" imgW="1206500" imgH="431800" progId="Equation.DSMT4">
                    <p:embed/>
                  </p:oleObj>
                </mc:Choice>
                <mc:Fallback>
                  <p:oleObj name="Equation" r:id="rId15" imgW="1206500" imgH="431800" progId="Equation.DSMT4">
                    <p:embed/>
                    <p:pic>
                      <p:nvPicPr>
                        <p:cNvPr id="0" name="Picture 1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 y="2296"/>
                          <a:ext cx="760"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8167" name="Group 39"/>
          <p:cNvGrpSpPr>
            <a:grpSpLocks/>
          </p:cNvGrpSpPr>
          <p:nvPr/>
        </p:nvGrpSpPr>
        <p:grpSpPr bwMode="auto">
          <a:xfrm>
            <a:off x="681038" y="2794000"/>
            <a:ext cx="7842250" cy="531813"/>
            <a:chOff x="429" y="1760"/>
            <a:chExt cx="4940" cy="335"/>
          </a:xfrm>
        </p:grpSpPr>
        <p:graphicFrame>
          <p:nvGraphicFramePr>
            <p:cNvPr id="48146" name="Object 18"/>
            <p:cNvGraphicFramePr>
              <a:graphicFrameLocks noChangeAspect="1"/>
            </p:cNvGraphicFramePr>
            <p:nvPr/>
          </p:nvGraphicFramePr>
          <p:xfrm>
            <a:off x="429" y="1814"/>
            <a:ext cx="712" cy="237"/>
          </p:xfrm>
          <a:graphic>
            <a:graphicData uri="http://schemas.openxmlformats.org/presentationml/2006/ole">
              <mc:AlternateContent xmlns:mc="http://schemas.openxmlformats.org/markup-compatibility/2006">
                <mc:Choice xmlns:v="urn:schemas-microsoft-com:vml" Requires="v">
                  <p:oleObj spid="_x0000_s48484" name="Equation" r:id="rId17" imgW="1129810" imgH="380835" progId="Equation.DSMT4">
                    <p:embed/>
                  </p:oleObj>
                </mc:Choice>
                <mc:Fallback>
                  <p:oleObj name="Equation" r:id="rId17" imgW="1129810" imgH="380835" progId="Equation.DSMT4">
                    <p:embed/>
                    <p:pic>
                      <p:nvPicPr>
                        <p:cNvPr id="0" name="Picture 1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 y="1814"/>
                          <a:ext cx="712"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44" name="Object 16"/>
            <p:cNvGraphicFramePr>
              <a:graphicFrameLocks noChangeAspect="1"/>
            </p:cNvGraphicFramePr>
            <p:nvPr/>
          </p:nvGraphicFramePr>
          <p:xfrm>
            <a:off x="2757" y="1842"/>
            <a:ext cx="582" cy="192"/>
          </p:xfrm>
          <a:graphic>
            <a:graphicData uri="http://schemas.openxmlformats.org/presentationml/2006/ole">
              <mc:AlternateContent xmlns:mc="http://schemas.openxmlformats.org/markup-compatibility/2006">
                <mc:Choice xmlns:v="urn:schemas-microsoft-com:vml" Requires="v">
                  <p:oleObj spid="_x0000_s48485" name="Equation" r:id="rId19" imgW="926698" imgH="304668" progId="Equation.DSMT4">
                    <p:embed/>
                  </p:oleObj>
                </mc:Choice>
                <mc:Fallback>
                  <p:oleObj name="Equation" r:id="rId19" imgW="926698" imgH="304668" progId="Equation.DSMT4">
                    <p:embed/>
                    <p:pic>
                      <p:nvPicPr>
                        <p:cNvPr id="0" name="Picture 1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57" y="1842"/>
                          <a:ext cx="582" cy="1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8" name="Rectangle 20"/>
            <p:cNvSpPr>
              <a:spLocks noChangeArrowheads="1"/>
            </p:cNvSpPr>
            <p:nvPr/>
          </p:nvSpPr>
          <p:spPr bwMode="auto">
            <a:xfrm>
              <a:off x="1103" y="1768"/>
              <a:ext cx="11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存在正数</a:t>
              </a:r>
              <a:endParaRPr lang="zh-CN" altLang="en-US" sz="2400" b="0"/>
            </a:p>
          </p:txBody>
        </p:sp>
        <p:sp>
          <p:nvSpPr>
            <p:cNvPr id="48149" name="Rectangle 21"/>
            <p:cNvSpPr>
              <a:spLocks noChangeArrowheads="1"/>
            </p:cNvSpPr>
            <p:nvPr/>
          </p:nvSpPr>
          <p:spPr bwMode="auto">
            <a:xfrm>
              <a:off x="2365" y="1760"/>
              <a:ext cx="5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cs typeface="Times New Roman" panose="02020603050405020304" pitchFamily="18" charset="0"/>
                </a:rPr>
                <a:t>当  </a:t>
              </a:r>
              <a:endParaRPr lang="zh-CN" altLang="en-US" sz="2400" b="0"/>
            </a:p>
          </p:txBody>
        </p:sp>
        <p:sp>
          <p:nvSpPr>
            <p:cNvPr id="48150" name="Rectangle 22"/>
            <p:cNvSpPr>
              <a:spLocks noChangeArrowheads="1"/>
            </p:cNvSpPr>
            <p:nvPr/>
          </p:nvSpPr>
          <p:spPr bwMode="auto">
            <a:xfrm>
              <a:off x="3272" y="1760"/>
              <a:ext cx="12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时</a:t>
              </a:r>
              <a:r>
                <a:rPr lang="en-US" altLang="zh-CN"/>
                <a:t>,  </a:t>
              </a:r>
              <a:r>
                <a:rPr lang="zh-CN" altLang="en-US">
                  <a:cs typeface="Times New Roman" panose="02020603050405020304" pitchFamily="18" charset="0"/>
                </a:rPr>
                <a:t>对任意</a:t>
              </a:r>
              <a:r>
                <a:rPr lang="zh-CN" altLang="en-US" sz="1100"/>
                <a:t> </a:t>
              </a:r>
              <a:endParaRPr lang="zh-CN" altLang="en-US" sz="2400" b="0"/>
            </a:p>
          </p:txBody>
        </p:sp>
        <p:graphicFrame>
          <p:nvGraphicFramePr>
            <p:cNvPr id="48151" name="Object 23"/>
            <p:cNvGraphicFramePr>
              <a:graphicFrameLocks noChangeAspect="1"/>
            </p:cNvGraphicFramePr>
            <p:nvPr/>
          </p:nvGraphicFramePr>
          <p:xfrm>
            <a:off x="4408" y="1789"/>
            <a:ext cx="961" cy="270"/>
          </p:xfrm>
          <a:graphic>
            <a:graphicData uri="http://schemas.openxmlformats.org/presentationml/2006/ole">
              <mc:AlternateContent xmlns:mc="http://schemas.openxmlformats.org/markup-compatibility/2006">
                <mc:Choice xmlns:v="urn:schemas-microsoft-com:vml" Requires="v">
                  <p:oleObj spid="_x0000_s48486" name="Equation" r:id="rId21" imgW="1524000" imgH="431800" progId="Equation.DSMT4">
                    <p:embed/>
                  </p:oleObj>
                </mc:Choice>
                <mc:Fallback>
                  <p:oleObj name="Equation" r:id="rId21" imgW="1524000" imgH="431800" progId="Equation.DSMT4">
                    <p:embed/>
                    <p:pic>
                      <p:nvPicPr>
                        <p:cNvPr id="0" name="Picture 10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08" y="1789"/>
                          <a:ext cx="961"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66" name="Object 38"/>
            <p:cNvGraphicFramePr>
              <a:graphicFrameLocks noChangeAspect="1"/>
            </p:cNvGraphicFramePr>
            <p:nvPr/>
          </p:nvGraphicFramePr>
          <p:xfrm>
            <a:off x="2182" y="1832"/>
            <a:ext cx="231" cy="184"/>
          </p:xfrm>
          <a:graphic>
            <a:graphicData uri="http://schemas.openxmlformats.org/presentationml/2006/ole">
              <mc:AlternateContent xmlns:mc="http://schemas.openxmlformats.org/markup-compatibility/2006">
                <mc:Choice xmlns:v="urn:schemas-microsoft-com:vml" Requires="v">
                  <p:oleObj spid="_x0000_s48487" name="Equation" r:id="rId23" imgW="368140" imgH="291973" progId="Equation.DSMT4">
                    <p:embed/>
                  </p:oleObj>
                </mc:Choice>
                <mc:Fallback>
                  <p:oleObj name="Equation" r:id="rId23" imgW="368140" imgH="291973" progId="Equation.DSMT4">
                    <p:embed/>
                    <p:pic>
                      <p:nvPicPr>
                        <p:cNvPr id="0" name="Picture 10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182" y="1832"/>
                          <a:ext cx="231" cy="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6" name="Object 4"/>
          <p:cNvGraphicFramePr>
            <a:graphicFrameLocks noChangeAspect="1"/>
          </p:cNvGraphicFramePr>
          <p:nvPr/>
        </p:nvGraphicFramePr>
        <p:xfrm>
          <a:off x="1931988" y="565150"/>
          <a:ext cx="5448300" cy="847725"/>
        </p:xfrm>
        <a:graphic>
          <a:graphicData uri="http://schemas.openxmlformats.org/presentationml/2006/ole">
            <mc:AlternateContent xmlns:mc="http://schemas.openxmlformats.org/markup-compatibility/2006">
              <mc:Choice xmlns:v="urn:schemas-microsoft-com:vml" Requires="v">
                <p:oleObj spid="_x0000_s49400" name="Equation" r:id="rId3" imgW="5448300" imgH="850900" progId="Equation.DSMT4">
                  <p:embed/>
                </p:oleObj>
              </mc:Choice>
              <mc:Fallback>
                <p:oleObj name="Equation" r:id="rId3" imgW="5448300" imgH="850900" progId="Equation.DSMT4">
                  <p:embed/>
                  <p:pic>
                    <p:nvPicPr>
                      <p:cNvPr id="0" name="Picture 6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1988" y="565150"/>
                        <a:ext cx="54483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163" name="Group 11"/>
          <p:cNvGrpSpPr>
            <a:grpSpLocks/>
          </p:cNvGrpSpPr>
          <p:nvPr/>
        </p:nvGrpSpPr>
        <p:grpSpPr bwMode="auto">
          <a:xfrm>
            <a:off x="598488" y="1484313"/>
            <a:ext cx="6799262" cy="671512"/>
            <a:chOff x="320" y="845"/>
            <a:chExt cx="4283" cy="423"/>
          </a:xfrm>
        </p:grpSpPr>
        <p:graphicFrame>
          <p:nvGraphicFramePr>
            <p:cNvPr id="49159" name="Object 7"/>
            <p:cNvGraphicFramePr>
              <a:graphicFrameLocks noChangeAspect="1"/>
            </p:cNvGraphicFramePr>
            <p:nvPr/>
          </p:nvGraphicFramePr>
          <p:xfrm>
            <a:off x="1066" y="890"/>
            <a:ext cx="1776" cy="378"/>
          </p:xfrm>
          <a:graphic>
            <a:graphicData uri="http://schemas.openxmlformats.org/presentationml/2006/ole">
              <mc:AlternateContent xmlns:mc="http://schemas.openxmlformats.org/markup-compatibility/2006">
                <mc:Choice xmlns:v="urn:schemas-microsoft-com:vml" Requires="v">
                  <p:oleObj spid="_x0000_s49401" name="Equation" r:id="rId5" imgW="2819400" imgH="596900" progId="Equation.DSMT4">
                    <p:embed/>
                  </p:oleObj>
                </mc:Choice>
                <mc:Fallback>
                  <p:oleObj name="Equation" r:id="rId5" imgW="2819400" imgH="596900" progId="Equation.DSMT4">
                    <p:embed/>
                    <p:pic>
                      <p:nvPicPr>
                        <p:cNvPr id="0" name="Picture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 y="890"/>
                          <a:ext cx="1776"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8" name="Object 6"/>
            <p:cNvGraphicFramePr>
              <a:graphicFrameLocks noChangeAspect="1"/>
            </p:cNvGraphicFramePr>
            <p:nvPr/>
          </p:nvGraphicFramePr>
          <p:xfrm>
            <a:off x="3651" y="935"/>
            <a:ext cx="498" cy="198"/>
          </p:xfrm>
          <a:graphic>
            <a:graphicData uri="http://schemas.openxmlformats.org/presentationml/2006/ole">
              <mc:AlternateContent xmlns:mc="http://schemas.openxmlformats.org/markup-compatibility/2006">
                <mc:Choice xmlns:v="urn:schemas-microsoft-com:vml" Requires="v">
                  <p:oleObj spid="_x0000_s49402" name="Equation" r:id="rId7" imgW="787058" imgH="317362" progId="Equation.DSMT4">
                    <p:embed/>
                  </p:oleObj>
                </mc:Choice>
                <mc:Fallback>
                  <p:oleObj name="Equation" r:id="rId7" imgW="787058" imgH="317362" progId="Equation.DSMT4">
                    <p:embed/>
                    <p:pic>
                      <p:nvPicPr>
                        <p:cNvPr id="0" name="Picture 6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1" y="935"/>
                          <a:ext cx="498"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Rectangle 8"/>
            <p:cNvSpPr>
              <a:spLocks noChangeArrowheads="1"/>
            </p:cNvSpPr>
            <p:nvPr/>
          </p:nvSpPr>
          <p:spPr bwMode="auto">
            <a:xfrm>
              <a:off x="320" y="845"/>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又因为</a:t>
              </a:r>
              <a:endParaRPr lang="zh-CN" altLang="en-US" sz="2400" b="0"/>
            </a:p>
          </p:txBody>
        </p:sp>
        <p:sp>
          <p:nvSpPr>
            <p:cNvPr id="49161" name="Rectangle 9"/>
            <p:cNvSpPr>
              <a:spLocks noChangeArrowheads="1"/>
            </p:cNvSpPr>
            <p:nvPr/>
          </p:nvSpPr>
          <p:spPr bwMode="auto">
            <a:xfrm>
              <a:off x="2835" y="845"/>
              <a:ext cx="8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t>故存在</a:t>
              </a:r>
              <a:endParaRPr lang="zh-CN" altLang="en-US" sz="2400" b="0"/>
            </a:p>
          </p:txBody>
        </p:sp>
        <p:sp>
          <p:nvSpPr>
            <p:cNvPr id="49162" name="Rectangle 10"/>
            <p:cNvSpPr>
              <a:spLocks noChangeArrowheads="1"/>
            </p:cNvSpPr>
            <p:nvPr/>
          </p:nvSpPr>
          <p:spPr bwMode="auto">
            <a:xfrm>
              <a:off x="4150" y="845"/>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 </a:t>
              </a:r>
              <a:r>
                <a:rPr lang="zh-CN" altLang="en-US"/>
                <a:t>当</a:t>
              </a:r>
              <a:endParaRPr lang="zh-CN" altLang="en-US" sz="2400" b="0"/>
            </a:p>
          </p:txBody>
        </p:sp>
      </p:grpSp>
      <p:grpSp>
        <p:nvGrpSpPr>
          <p:cNvPr id="49167" name="Group 15"/>
          <p:cNvGrpSpPr>
            <a:grpSpLocks/>
          </p:cNvGrpSpPr>
          <p:nvPr/>
        </p:nvGrpSpPr>
        <p:grpSpPr bwMode="auto">
          <a:xfrm>
            <a:off x="755650" y="2262188"/>
            <a:ext cx="3427413" cy="519112"/>
            <a:chOff x="431" y="1389"/>
            <a:chExt cx="2159" cy="327"/>
          </a:xfrm>
        </p:grpSpPr>
        <p:graphicFrame>
          <p:nvGraphicFramePr>
            <p:cNvPr id="49164" name="Object 12"/>
            <p:cNvGraphicFramePr>
              <a:graphicFrameLocks noChangeAspect="1"/>
            </p:cNvGraphicFramePr>
            <p:nvPr/>
          </p:nvGraphicFramePr>
          <p:xfrm>
            <a:off x="431" y="1434"/>
            <a:ext cx="1350" cy="270"/>
          </p:xfrm>
          <a:graphic>
            <a:graphicData uri="http://schemas.openxmlformats.org/presentationml/2006/ole">
              <mc:AlternateContent xmlns:mc="http://schemas.openxmlformats.org/markup-compatibility/2006">
                <mc:Choice xmlns:v="urn:schemas-microsoft-com:vml" Requires="v">
                  <p:oleObj spid="_x0000_s49403" name="Equation" r:id="rId9" imgW="2146300" imgH="431800" progId="Equation.DSMT4">
                    <p:embed/>
                  </p:oleObj>
                </mc:Choice>
                <mc:Fallback>
                  <p:oleObj name="Equation" r:id="rId9" imgW="2146300" imgH="431800" progId="Equation.DSMT4">
                    <p:embed/>
                    <p:pic>
                      <p:nvPicPr>
                        <p:cNvPr id="0" name="Picture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 y="1434"/>
                          <a:ext cx="1350"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6" name="Rectangle 14"/>
            <p:cNvSpPr>
              <a:spLocks noChangeArrowheads="1"/>
            </p:cNvSpPr>
            <p:nvPr/>
          </p:nvSpPr>
          <p:spPr bwMode="auto">
            <a:xfrm>
              <a:off x="1746" y="1389"/>
              <a:ext cx="8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时</a:t>
              </a:r>
              <a:r>
                <a:rPr lang="en-US" altLang="zh-CN"/>
                <a:t>,</a:t>
              </a:r>
              <a:r>
                <a:rPr lang="zh-CN" altLang="en-US"/>
                <a:t>也有</a:t>
              </a:r>
              <a:endParaRPr lang="zh-CN" altLang="en-US" sz="2400" b="0"/>
            </a:p>
          </p:txBody>
        </p:sp>
      </p:grpSp>
      <p:graphicFrame>
        <p:nvGraphicFramePr>
          <p:cNvPr id="49168" name="Object 16"/>
          <p:cNvGraphicFramePr>
            <a:graphicFrameLocks noChangeAspect="1"/>
          </p:cNvGraphicFramePr>
          <p:nvPr/>
        </p:nvGraphicFramePr>
        <p:xfrm>
          <a:off x="3132138" y="2797175"/>
          <a:ext cx="2971800" cy="847725"/>
        </p:xfrm>
        <a:graphic>
          <a:graphicData uri="http://schemas.openxmlformats.org/presentationml/2006/ole">
            <mc:AlternateContent xmlns:mc="http://schemas.openxmlformats.org/markup-compatibility/2006">
              <mc:Choice xmlns:v="urn:schemas-microsoft-com:vml" Requires="v">
                <p:oleObj spid="_x0000_s49404" name="Equation" r:id="rId11" imgW="2971800" imgH="850900" progId="Equation.DSMT4">
                  <p:embed/>
                </p:oleObj>
              </mc:Choice>
              <mc:Fallback>
                <p:oleObj name="Equation" r:id="rId11" imgW="2971800" imgH="850900" progId="Equation.DSMT4">
                  <p:embed/>
                  <p:pic>
                    <p:nvPicPr>
                      <p:cNvPr id="0" name="Picture 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2797175"/>
                        <a:ext cx="29718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70" name="Object 18"/>
          <p:cNvGraphicFramePr>
            <a:graphicFrameLocks noChangeAspect="1"/>
          </p:cNvGraphicFramePr>
          <p:nvPr/>
        </p:nvGraphicFramePr>
        <p:xfrm>
          <a:off x="684213" y="3789363"/>
          <a:ext cx="4981575" cy="504825"/>
        </p:xfrm>
        <a:graphic>
          <a:graphicData uri="http://schemas.openxmlformats.org/presentationml/2006/ole">
            <mc:AlternateContent xmlns:mc="http://schemas.openxmlformats.org/markup-compatibility/2006">
              <mc:Choice xmlns:v="urn:schemas-microsoft-com:vml" Requires="v">
                <p:oleObj spid="_x0000_s49405" name="Equation" r:id="rId13" imgW="4978400" imgH="508000" progId="Equation.DSMT4">
                  <p:embed/>
                </p:oleObj>
              </mc:Choice>
              <mc:Fallback>
                <p:oleObj name="Equation" r:id="rId13" imgW="4978400" imgH="508000" progId="Equation.DSMT4">
                  <p:embed/>
                  <p:pic>
                    <p:nvPicPr>
                      <p:cNvPr id="0" name="Picture 6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3789363"/>
                        <a:ext cx="498157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72" name="Object 20"/>
          <p:cNvGraphicFramePr>
            <a:graphicFrameLocks noChangeAspect="1"/>
          </p:cNvGraphicFramePr>
          <p:nvPr/>
        </p:nvGraphicFramePr>
        <p:xfrm>
          <a:off x="912813" y="4581525"/>
          <a:ext cx="6972300" cy="428625"/>
        </p:xfrm>
        <a:graphic>
          <a:graphicData uri="http://schemas.openxmlformats.org/presentationml/2006/ole">
            <mc:AlternateContent xmlns:mc="http://schemas.openxmlformats.org/markup-compatibility/2006">
              <mc:Choice xmlns:v="urn:schemas-microsoft-com:vml" Requires="v">
                <p:oleObj spid="_x0000_s49406" name="Equation" r:id="rId15" imgW="6972300" imgH="431800" progId="Equation.DSMT4">
                  <p:embed/>
                </p:oleObj>
              </mc:Choice>
              <mc:Fallback>
                <p:oleObj name="Equation" r:id="rId15" imgW="6972300" imgH="431800" progId="Equation.DSMT4">
                  <p:embed/>
                  <p:pic>
                    <p:nvPicPr>
                      <p:cNvPr id="0" name="Picture 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813" y="4581525"/>
                        <a:ext cx="69723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74" name="Object 22"/>
          <p:cNvGraphicFramePr>
            <a:graphicFrameLocks noChangeAspect="1"/>
          </p:cNvGraphicFramePr>
          <p:nvPr/>
        </p:nvGraphicFramePr>
        <p:xfrm>
          <a:off x="2247900" y="5229225"/>
          <a:ext cx="4124325" cy="847725"/>
        </p:xfrm>
        <a:graphic>
          <a:graphicData uri="http://schemas.openxmlformats.org/presentationml/2006/ole">
            <mc:AlternateContent xmlns:mc="http://schemas.openxmlformats.org/markup-compatibility/2006">
              <mc:Choice xmlns:v="urn:schemas-microsoft-com:vml" Requires="v">
                <p:oleObj spid="_x0000_s49407" name="Equation" r:id="rId17" imgW="4127500" imgH="850900" progId="Equation.DSMT4">
                  <p:embed/>
                </p:oleObj>
              </mc:Choice>
              <mc:Fallback>
                <p:oleObj name="Equation" r:id="rId17" imgW="4127500" imgH="850900" progId="Equation.DSMT4">
                  <p:embed/>
                  <p:pic>
                    <p:nvPicPr>
                      <p:cNvPr id="0" name="Picture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47900" y="5229225"/>
                        <a:ext cx="4124325"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82" name="Group 6"/>
          <p:cNvGrpSpPr>
            <a:grpSpLocks/>
          </p:cNvGrpSpPr>
          <p:nvPr/>
        </p:nvGrpSpPr>
        <p:grpSpPr bwMode="auto">
          <a:xfrm>
            <a:off x="614363" y="595313"/>
            <a:ext cx="3957637" cy="673100"/>
            <a:chOff x="295" y="2205"/>
            <a:chExt cx="2493" cy="424"/>
          </a:xfrm>
        </p:grpSpPr>
        <p:sp>
          <p:nvSpPr>
            <p:cNvPr id="50181" name="Rectangle 5"/>
            <p:cNvSpPr>
              <a:spLocks noChangeArrowheads="1"/>
            </p:cNvSpPr>
            <p:nvPr/>
          </p:nvSpPr>
          <p:spPr bwMode="auto">
            <a:xfrm>
              <a:off x="295" y="2205"/>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这就证明了</a:t>
              </a:r>
              <a:endParaRPr lang="zh-CN" altLang="en-US" sz="2400" b="0"/>
            </a:p>
          </p:txBody>
        </p:sp>
        <p:graphicFrame>
          <p:nvGraphicFramePr>
            <p:cNvPr id="50180" name="Object 4"/>
            <p:cNvGraphicFramePr>
              <a:graphicFrameLocks noChangeAspect="1"/>
            </p:cNvGraphicFramePr>
            <p:nvPr/>
          </p:nvGraphicFramePr>
          <p:xfrm>
            <a:off x="1474" y="2251"/>
            <a:ext cx="1314" cy="378"/>
          </p:xfrm>
          <a:graphic>
            <a:graphicData uri="http://schemas.openxmlformats.org/presentationml/2006/ole">
              <mc:AlternateContent xmlns:mc="http://schemas.openxmlformats.org/markup-compatibility/2006">
                <mc:Choice xmlns:v="urn:schemas-microsoft-com:vml" Requires="v">
                  <p:oleObj spid="_x0000_s50399" name="Equation" r:id="rId3" imgW="2082800" imgH="596900" progId="Equation.DSMT4">
                    <p:embed/>
                  </p:oleObj>
                </mc:Choice>
                <mc:Fallback>
                  <p:oleObj name="Equation" r:id="rId3" imgW="2082800" imgH="596900" progId="Equation.DSMT4">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4" y="2251"/>
                          <a:ext cx="1314"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0186" name="Group 10"/>
          <p:cNvGrpSpPr>
            <a:grpSpLocks/>
          </p:cNvGrpSpPr>
          <p:nvPr/>
        </p:nvGrpSpPr>
        <p:grpSpPr bwMode="auto">
          <a:xfrm>
            <a:off x="588963" y="1341438"/>
            <a:ext cx="7877175" cy="534987"/>
            <a:chOff x="322" y="3103"/>
            <a:chExt cx="4962" cy="337"/>
          </a:xfrm>
        </p:grpSpPr>
        <p:sp>
          <p:nvSpPr>
            <p:cNvPr id="50184" name="Rectangle 8"/>
            <p:cNvSpPr>
              <a:spLocks noChangeArrowheads="1"/>
            </p:cNvSpPr>
            <p:nvPr/>
          </p:nvSpPr>
          <p:spPr bwMode="auto">
            <a:xfrm>
              <a:off x="322" y="3113"/>
              <a:ext cx="32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定理指出</a:t>
              </a:r>
              <a:r>
                <a:rPr lang="en-US" altLang="zh-CN"/>
                <a:t>: </a:t>
              </a:r>
              <a:r>
                <a:rPr lang="zh-CN" altLang="en-US">
                  <a:cs typeface="Times New Roman" panose="02020603050405020304" pitchFamily="18" charset="0"/>
                </a:rPr>
                <a:t>在一致收敛的条件下</a:t>
              </a:r>
              <a:r>
                <a:rPr lang="en-US" altLang="zh-CN"/>
                <a:t>, </a:t>
              </a:r>
              <a:endParaRPr lang="en-US" altLang="zh-CN" sz="2400" b="0"/>
            </a:p>
          </p:txBody>
        </p:sp>
        <p:graphicFrame>
          <p:nvGraphicFramePr>
            <p:cNvPr id="50183" name="Object 7"/>
            <p:cNvGraphicFramePr>
              <a:graphicFrameLocks noChangeAspect="1"/>
            </p:cNvGraphicFramePr>
            <p:nvPr/>
          </p:nvGraphicFramePr>
          <p:xfrm>
            <a:off x="3584" y="3160"/>
            <a:ext cx="702" cy="270"/>
          </p:xfrm>
          <a:graphic>
            <a:graphicData uri="http://schemas.openxmlformats.org/presentationml/2006/ole">
              <mc:AlternateContent xmlns:mc="http://schemas.openxmlformats.org/markup-compatibility/2006">
                <mc:Choice xmlns:v="urn:schemas-microsoft-com:vml" Requires="v">
                  <p:oleObj spid="_x0000_s50400" name="Equation" r:id="rId5" imgW="1117600" imgH="431800" progId="Equation.DSMT4">
                    <p:embed/>
                  </p:oleObj>
                </mc:Choice>
                <mc:Fallback>
                  <p:oleObj name="Equation" r:id="rId5" imgW="1117600" imgH="431800"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4" y="3160"/>
                          <a:ext cx="70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85" name="Rectangle 9"/>
            <p:cNvSpPr>
              <a:spLocks noChangeArrowheads="1"/>
            </p:cNvSpPr>
            <p:nvPr/>
          </p:nvSpPr>
          <p:spPr bwMode="auto">
            <a:xfrm>
              <a:off x="4246" y="3103"/>
              <a:ext cx="10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中关于独</a:t>
              </a:r>
              <a:r>
                <a:rPr lang="zh-CN" altLang="en-US" sz="1100"/>
                <a:t> </a:t>
              </a:r>
              <a:endParaRPr lang="zh-CN" altLang="en-US" sz="2400" b="0"/>
            </a:p>
          </p:txBody>
        </p:sp>
      </p:grpSp>
      <p:sp>
        <p:nvSpPr>
          <p:cNvPr id="50187" name="Rectangle 11"/>
          <p:cNvSpPr>
            <a:spLocks noChangeArrowheads="1"/>
          </p:cNvSpPr>
          <p:nvPr/>
        </p:nvSpPr>
        <p:spPr bwMode="auto">
          <a:xfrm>
            <a:off x="611188" y="2133600"/>
            <a:ext cx="77327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立变量 </a:t>
            </a:r>
            <a:r>
              <a:rPr lang="en-US" altLang="zh-CN" i="1"/>
              <a:t>x </a:t>
            </a:r>
            <a:r>
              <a:rPr lang="zh-CN" altLang="en-US"/>
              <a:t>与 </a:t>
            </a:r>
            <a:r>
              <a:rPr lang="en-US" altLang="zh-CN" i="1"/>
              <a:t>n </a:t>
            </a:r>
            <a:r>
              <a:rPr lang="zh-CN" altLang="en-US"/>
              <a:t>的极限可以交换次序</a:t>
            </a:r>
            <a:r>
              <a:rPr lang="en-US" altLang="zh-CN"/>
              <a:t>, </a:t>
            </a:r>
            <a:r>
              <a:rPr lang="zh-CN" altLang="en-US"/>
              <a:t>即</a:t>
            </a:r>
            <a:r>
              <a:rPr lang="en-US" altLang="zh-CN"/>
              <a:t>(1)</a:t>
            </a:r>
            <a:r>
              <a:rPr lang="zh-CN" altLang="en-US"/>
              <a:t>式成立</a:t>
            </a:r>
            <a:r>
              <a:rPr lang="en-US" altLang="zh-CN"/>
              <a:t>. </a:t>
            </a:r>
          </a:p>
        </p:txBody>
      </p:sp>
      <p:grpSp>
        <p:nvGrpSpPr>
          <p:cNvPr id="50193" name="Group 17"/>
          <p:cNvGrpSpPr>
            <a:grpSpLocks/>
          </p:cNvGrpSpPr>
          <p:nvPr/>
        </p:nvGrpSpPr>
        <p:grpSpPr bwMode="auto">
          <a:xfrm>
            <a:off x="692151" y="2924175"/>
            <a:ext cx="7696200" cy="642938"/>
            <a:chOff x="345" y="3113"/>
            <a:chExt cx="4848" cy="405"/>
          </a:xfrm>
        </p:grpSpPr>
        <p:graphicFrame>
          <p:nvGraphicFramePr>
            <p:cNvPr id="50189" name="Object 13"/>
            <p:cNvGraphicFramePr>
              <a:graphicFrameLocks noChangeAspect="1"/>
            </p:cNvGraphicFramePr>
            <p:nvPr/>
          </p:nvGraphicFramePr>
          <p:xfrm>
            <a:off x="345" y="3135"/>
            <a:ext cx="2392" cy="288"/>
          </p:xfrm>
          <a:graphic>
            <a:graphicData uri="http://schemas.openxmlformats.org/presentationml/2006/ole">
              <mc:AlternateContent xmlns:mc="http://schemas.openxmlformats.org/markup-compatibility/2006">
                <mc:Choice xmlns:v="urn:schemas-microsoft-com:vml" Requires="v">
                  <p:oleObj spid="_x0000_s50401" name="Equation" r:id="rId7" imgW="3797280" imgH="457200" progId="Equation.DSMT4">
                    <p:embed/>
                  </p:oleObj>
                </mc:Choice>
                <mc:Fallback>
                  <p:oleObj name="Equation" r:id="rId7" imgW="3797280" imgH="457200" progId="Equation.DSMT4">
                    <p:embed/>
                    <p:pic>
                      <p:nvPicPr>
                        <p:cNvPr id="0" name="Picture 6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 y="3135"/>
                          <a:ext cx="2392"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8" name="Object 12"/>
            <p:cNvGraphicFramePr>
              <a:graphicFrameLocks noChangeAspect="1"/>
            </p:cNvGraphicFramePr>
            <p:nvPr/>
          </p:nvGraphicFramePr>
          <p:xfrm>
            <a:off x="4257" y="3158"/>
            <a:ext cx="936" cy="360"/>
          </p:xfrm>
          <a:graphic>
            <a:graphicData uri="http://schemas.openxmlformats.org/presentationml/2006/ole">
              <mc:AlternateContent xmlns:mc="http://schemas.openxmlformats.org/markup-compatibility/2006">
                <mc:Choice xmlns:v="urn:schemas-microsoft-com:vml" Requires="v">
                  <p:oleObj spid="_x0000_s50402" name="Equation" r:id="rId9" imgW="1485900" imgH="571500" progId="Equation.DSMT4">
                    <p:embed/>
                  </p:oleObj>
                </mc:Choice>
                <mc:Fallback>
                  <p:oleObj name="Equation" r:id="rId9" imgW="1485900" imgH="571500" progId="Equation.DSMT4">
                    <p:embed/>
                    <p:pic>
                      <p:nvPicPr>
                        <p:cNvPr id="0" name="Picture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57" y="3158"/>
                          <a:ext cx="936"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191" name="Rectangle 15"/>
            <p:cNvSpPr>
              <a:spLocks noChangeArrowheads="1"/>
            </p:cNvSpPr>
            <p:nvPr/>
          </p:nvSpPr>
          <p:spPr bwMode="auto">
            <a:xfrm>
              <a:off x="2744" y="3113"/>
              <a:ext cx="15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上一致收敛</a:t>
              </a:r>
              <a:r>
                <a:rPr lang="en-US" altLang="zh-CN"/>
                <a:t>, </a:t>
              </a:r>
              <a:r>
                <a:rPr lang="zh-CN" altLang="en-US">
                  <a:cs typeface="Times New Roman" panose="02020603050405020304" pitchFamily="18" charset="0"/>
                </a:rPr>
                <a:t>且</a:t>
              </a:r>
              <a:endParaRPr lang="zh-CN" altLang="en-US" sz="2400" b="0"/>
            </a:p>
          </p:txBody>
        </p:sp>
      </p:grpSp>
      <p:grpSp>
        <p:nvGrpSpPr>
          <p:cNvPr id="50197" name="Group 21"/>
          <p:cNvGrpSpPr>
            <a:grpSpLocks/>
          </p:cNvGrpSpPr>
          <p:nvPr/>
        </p:nvGrpSpPr>
        <p:grpSpPr bwMode="auto">
          <a:xfrm>
            <a:off x="600075" y="3721100"/>
            <a:ext cx="6276975" cy="644525"/>
            <a:chOff x="385" y="3203"/>
            <a:chExt cx="3954" cy="406"/>
          </a:xfrm>
        </p:grpSpPr>
        <p:sp>
          <p:nvSpPr>
            <p:cNvPr id="50195" name="Rectangle 19"/>
            <p:cNvSpPr>
              <a:spLocks noChangeArrowheads="1"/>
            </p:cNvSpPr>
            <p:nvPr/>
          </p:nvSpPr>
          <p:spPr bwMode="auto">
            <a:xfrm>
              <a:off x="385" y="3203"/>
              <a:ext cx="11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存在</a:t>
              </a:r>
              <a:r>
                <a:rPr lang="en-US" altLang="zh-CN"/>
                <a:t>, </a:t>
              </a:r>
              <a:r>
                <a:rPr lang="zh-CN" altLang="en-US">
                  <a:cs typeface="Times New Roman" panose="02020603050405020304" pitchFamily="18" charset="0"/>
                </a:rPr>
                <a:t>则有</a:t>
              </a:r>
              <a:endParaRPr lang="zh-CN" altLang="en-US" sz="2400" b="0"/>
            </a:p>
          </p:txBody>
        </p:sp>
        <p:graphicFrame>
          <p:nvGraphicFramePr>
            <p:cNvPr id="50194" name="Object 18"/>
            <p:cNvGraphicFramePr>
              <a:graphicFrameLocks noChangeAspect="1"/>
            </p:cNvGraphicFramePr>
            <p:nvPr/>
          </p:nvGraphicFramePr>
          <p:xfrm>
            <a:off x="1429" y="3249"/>
            <a:ext cx="2910" cy="360"/>
          </p:xfrm>
          <a:graphic>
            <a:graphicData uri="http://schemas.openxmlformats.org/presentationml/2006/ole">
              <mc:AlternateContent xmlns:mc="http://schemas.openxmlformats.org/markup-compatibility/2006">
                <mc:Choice xmlns:v="urn:schemas-microsoft-com:vml" Requires="v">
                  <p:oleObj spid="_x0000_s50403" name="Equation" r:id="rId11" imgW="4622800" imgH="571500" progId="Equation.DSMT4">
                    <p:embed/>
                  </p:oleObj>
                </mc:Choice>
                <mc:Fallback>
                  <p:oleObj name="Equation" r:id="rId11" imgW="4622800" imgH="571500" progId="Equation.DSMT4">
                    <p:embed/>
                    <p:pic>
                      <p:nvPicPr>
                        <p:cNvPr id="0" name="Picture 6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29" y="3249"/>
                          <a:ext cx="2910"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0198" name="Object 22"/>
          <p:cNvGraphicFramePr>
            <a:graphicFrameLocks noChangeAspect="1"/>
          </p:cNvGraphicFramePr>
          <p:nvPr/>
        </p:nvGraphicFramePr>
        <p:xfrm>
          <a:off x="684213" y="4576763"/>
          <a:ext cx="7916862" cy="581025"/>
        </p:xfrm>
        <a:graphic>
          <a:graphicData uri="http://schemas.openxmlformats.org/presentationml/2006/ole">
            <mc:AlternateContent xmlns:mc="http://schemas.openxmlformats.org/markup-compatibility/2006">
              <mc:Choice xmlns:v="urn:schemas-microsoft-com:vml" Requires="v">
                <p:oleObj spid="_x0000_s50404" name="Equation" r:id="rId13" imgW="8089900" imgH="596900" progId="Equation.DSMT4">
                  <p:embed/>
                </p:oleObj>
              </mc:Choice>
              <mc:Fallback>
                <p:oleObj name="Equation" r:id="rId13" imgW="8089900" imgH="596900" progId="Equation.DSMT4">
                  <p:embed/>
                  <p:pic>
                    <p:nvPicPr>
                      <p:cNvPr id="0" name="Picture 6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4213" y="4576763"/>
                        <a:ext cx="7916862"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01" name="Object 25"/>
          <p:cNvGraphicFramePr>
            <a:graphicFrameLocks noChangeAspect="1"/>
          </p:cNvGraphicFramePr>
          <p:nvPr/>
        </p:nvGraphicFramePr>
        <p:xfrm>
          <a:off x="684213" y="5305425"/>
          <a:ext cx="4486275" cy="571500"/>
        </p:xfrm>
        <a:graphic>
          <a:graphicData uri="http://schemas.openxmlformats.org/presentationml/2006/ole">
            <mc:AlternateContent xmlns:mc="http://schemas.openxmlformats.org/markup-compatibility/2006">
              <mc:Choice xmlns:v="urn:schemas-microsoft-com:vml" Requires="v">
                <p:oleObj spid="_x0000_s50405" name="Equation" r:id="rId15" imgW="4483100" imgH="571500" progId="Equation.DSMT4">
                  <p:embed/>
                </p:oleObj>
              </mc:Choice>
              <mc:Fallback>
                <p:oleObj name="Equation" r:id="rId15" imgW="4483100" imgH="571500" progId="Equation.DSMT4">
                  <p:embed/>
                  <p:pic>
                    <p:nvPicPr>
                      <p:cNvPr id="0" name="Picture 6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3" y="5305425"/>
                        <a:ext cx="4486275"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6" name="Group 26"/>
          <p:cNvGrpSpPr>
            <a:grpSpLocks/>
          </p:cNvGrpSpPr>
          <p:nvPr/>
        </p:nvGrpSpPr>
        <p:grpSpPr bwMode="auto">
          <a:xfrm>
            <a:off x="601663" y="590550"/>
            <a:ext cx="8031162" cy="534988"/>
            <a:chOff x="379" y="372"/>
            <a:chExt cx="5059" cy="337"/>
          </a:xfrm>
        </p:grpSpPr>
        <p:sp>
          <p:nvSpPr>
            <p:cNvPr id="51205" name="Rectangle 5"/>
            <p:cNvSpPr>
              <a:spLocks noChangeArrowheads="1"/>
            </p:cNvSpPr>
            <p:nvPr/>
          </p:nvSpPr>
          <p:spPr bwMode="auto">
            <a:xfrm>
              <a:off x="379" y="372"/>
              <a:ext cx="29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FF0000"/>
                  </a:solidFill>
                  <a:cs typeface="Times New Roman" panose="02020603050405020304" pitchFamily="18" charset="0"/>
                </a:rPr>
                <a:t>定理</a:t>
              </a:r>
              <a:r>
                <a:rPr lang="en-US" altLang="zh-CN">
                  <a:solidFill>
                    <a:srgbClr val="FF0000"/>
                  </a:solidFill>
                </a:rPr>
                <a:t>13.9  </a:t>
              </a:r>
              <a:r>
                <a:rPr lang="en-US" altLang="zh-CN">
                  <a:solidFill>
                    <a:srgbClr val="0000FF"/>
                  </a:solidFill>
                </a:rPr>
                <a:t>(</a:t>
              </a:r>
              <a:r>
                <a:rPr lang="zh-CN" altLang="en-US">
                  <a:solidFill>
                    <a:srgbClr val="0000FF"/>
                  </a:solidFill>
                  <a:cs typeface="Times New Roman" panose="02020603050405020304" pitchFamily="18" charset="0"/>
                </a:rPr>
                <a:t>连续性</a:t>
              </a:r>
              <a:r>
                <a:rPr lang="en-US" altLang="zh-CN">
                  <a:solidFill>
                    <a:srgbClr val="0000FF"/>
                  </a:solidFill>
                </a:rPr>
                <a:t>)</a:t>
              </a:r>
              <a:r>
                <a:rPr lang="en-US" altLang="zh-CN"/>
                <a:t> </a:t>
              </a:r>
              <a:r>
                <a:rPr lang="zh-CN" altLang="en-US">
                  <a:cs typeface="Times New Roman" panose="02020603050405020304" pitchFamily="18" charset="0"/>
                </a:rPr>
                <a:t>若函数列  </a:t>
              </a:r>
              <a:endParaRPr lang="zh-CN" altLang="en-US" sz="2400" b="0"/>
            </a:p>
          </p:txBody>
        </p:sp>
        <p:graphicFrame>
          <p:nvGraphicFramePr>
            <p:cNvPr id="51204" name="Object 4"/>
            <p:cNvGraphicFramePr>
              <a:graphicFrameLocks noChangeAspect="1"/>
            </p:cNvGraphicFramePr>
            <p:nvPr/>
          </p:nvGraphicFramePr>
          <p:xfrm>
            <a:off x="3198" y="427"/>
            <a:ext cx="408" cy="270"/>
          </p:xfrm>
          <a:graphic>
            <a:graphicData uri="http://schemas.openxmlformats.org/presentationml/2006/ole">
              <mc:AlternateContent xmlns:mc="http://schemas.openxmlformats.org/markup-compatibility/2006">
                <mc:Choice xmlns:v="urn:schemas-microsoft-com:vml" Requires="v">
                  <p:oleObj spid="_x0000_s51398" name="Equation" r:id="rId3" imgW="647700" imgH="431800" progId="Equation.DSMT4">
                    <p:embed/>
                  </p:oleObj>
                </mc:Choice>
                <mc:Fallback>
                  <p:oleObj name="Equation" r:id="rId3" imgW="647700" imgH="431800" progId="Equation.DSMT4">
                    <p:embed/>
                    <p:pic>
                      <p:nvPicPr>
                        <p:cNvPr id="0" name="Picture 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427"/>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6" name="Rectangle 6"/>
            <p:cNvSpPr>
              <a:spLocks noChangeArrowheads="1"/>
            </p:cNvSpPr>
            <p:nvPr/>
          </p:nvSpPr>
          <p:spPr bwMode="auto">
            <a:xfrm>
              <a:off x="3582" y="382"/>
              <a:ext cx="18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在区间 </a:t>
              </a:r>
              <a:r>
                <a:rPr lang="en-US" altLang="zh-CN" i="1"/>
                <a:t>I</a:t>
              </a:r>
              <a:r>
                <a:rPr lang="zh-CN" altLang="en-US">
                  <a:cs typeface="Times New Roman" panose="02020603050405020304" pitchFamily="18" charset="0"/>
                </a:rPr>
                <a:t>上一致收</a:t>
              </a:r>
              <a:r>
                <a:rPr lang="zh-CN" altLang="en-US" sz="1100"/>
                <a:t> </a:t>
              </a:r>
              <a:endParaRPr lang="zh-CN" altLang="en-US" sz="2400" b="0"/>
            </a:p>
          </p:txBody>
        </p:sp>
      </p:grpSp>
      <p:grpSp>
        <p:nvGrpSpPr>
          <p:cNvPr id="51211" name="Group 11"/>
          <p:cNvGrpSpPr>
            <a:grpSpLocks/>
          </p:cNvGrpSpPr>
          <p:nvPr/>
        </p:nvGrpSpPr>
        <p:grpSpPr bwMode="auto">
          <a:xfrm>
            <a:off x="595313" y="1196975"/>
            <a:ext cx="8097837" cy="519113"/>
            <a:chOff x="295" y="3113"/>
            <a:chExt cx="5101" cy="327"/>
          </a:xfrm>
        </p:grpSpPr>
        <p:sp>
          <p:nvSpPr>
            <p:cNvPr id="51209" name="Rectangle 9"/>
            <p:cNvSpPr>
              <a:spLocks noChangeArrowheads="1"/>
            </p:cNvSpPr>
            <p:nvPr/>
          </p:nvSpPr>
          <p:spPr bwMode="auto">
            <a:xfrm>
              <a:off x="295" y="3113"/>
              <a:ext cx="3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敛</a:t>
              </a:r>
              <a:r>
                <a:rPr lang="en-US" altLang="zh-CN"/>
                <a:t>, </a:t>
              </a:r>
              <a:r>
                <a:rPr lang="zh-CN" altLang="en-US">
                  <a:cs typeface="Times New Roman" panose="02020603050405020304" pitchFamily="18" charset="0"/>
                </a:rPr>
                <a:t>且每一项都连续</a:t>
              </a:r>
              <a:r>
                <a:rPr lang="en-US" altLang="zh-CN"/>
                <a:t>, </a:t>
              </a:r>
              <a:r>
                <a:rPr lang="zh-CN" altLang="en-US">
                  <a:cs typeface="Times New Roman" panose="02020603050405020304" pitchFamily="18" charset="0"/>
                </a:rPr>
                <a:t>则其极限函数  </a:t>
              </a:r>
              <a:endParaRPr lang="zh-CN" altLang="en-US" sz="2400" b="0"/>
            </a:p>
          </p:txBody>
        </p:sp>
        <p:graphicFrame>
          <p:nvGraphicFramePr>
            <p:cNvPr id="51208" name="Object 8"/>
            <p:cNvGraphicFramePr>
              <a:graphicFrameLocks noChangeAspect="1"/>
            </p:cNvGraphicFramePr>
            <p:nvPr/>
          </p:nvGraphicFramePr>
          <p:xfrm>
            <a:off x="3742" y="3184"/>
            <a:ext cx="192" cy="246"/>
          </p:xfrm>
          <a:graphic>
            <a:graphicData uri="http://schemas.openxmlformats.org/presentationml/2006/ole">
              <mc:AlternateContent xmlns:mc="http://schemas.openxmlformats.org/markup-compatibility/2006">
                <mc:Choice xmlns:v="urn:schemas-microsoft-com:vml" Requires="v">
                  <p:oleObj spid="_x0000_s51399" name="Equation" r:id="rId5" imgW="304536" imgH="393359" progId="Equation.DSMT4">
                    <p:embed/>
                  </p:oleObj>
                </mc:Choice>
                <mc:Fallback>
                  <p:oleObj name="Equation" r:id="rId5" imgW="304536" imgH="393359" progId="Equation.DSMT4">
                    <p:embed/>
                    <p:pic>
                      <p:nvPicPr>
                        <p:cNvPr id="0" name="Picture 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2" y="3184"/>
                          <a:ext cx="1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0" name="Rectangle 10"/>
            <p:cNvSpPr>
              <a:spLocks noChangeArrowheads="1"/>
            </p:cNvSpPr>
            <p:nvPr/>
          </p:nvSpPr>
          <p:spPr bwMode="auto">
            <a:xfrm>
              <a:off x="3878" y="3113"/>
              <a:ext cx="15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 </a:t>
              </a:r>
              <a:r>
                <a:rPr lang="en-US" altLang="zh-CN" i="1"/>
                <a:t>I </a:t>
              </a:r>
              <a:r>
                <a:rPr lang="zh-CN" altLang="en-US">
                  <a:cs typeface="Times New Roman" panose="02020603050405020304" pitchFamily="18" charset="0"/>
                </a:rPr>
                <a:t>上也连续</a:t>
              </a:r>
              <a:r>
                <a:rPr lang="en-US" altLang="zh-CN"/>
                <a:t>.</a:t>
              </a:r>
              <a:r>
                <a:rPr lang="en-US" altLang="zh-CN" sz="1100"/>
                <a:t> </a:t>
              </a:r>
              <a:endParaRPr lang="en-US" altLang="zh-CN" sz="2400" b="0"/>
            </a:p>
          </p:txBody>
        </p:sp>
      </p:grpSp>
      <p:grpSp>
        <p:nvGrpSpPr>
          <p:cNvPr id="51227" name="Group 27"/>
          <p:cNvGrpSpPr>
            <a:grpSpLocks/>
          </p:cNvGrpSpPr>
          <p:nvPr/>
        </p:nvGrpSpPr>
        <p:grpSpPr bwMode="auto">
          <a:xfrm>
            <a:off x="611188" y="1773238"/>
            <a:ext cx="7993062" cy="681037"/>
            <a:chOff x="385" y="1232"/>
            <a:chExt cx="5035" cy="429"/>
          </a:xfrm>
        </p:grpSpPr>
        <p:sp>
          <p:nvSpPr>
            <p:cNvPr id="51213" name="Rectangle 13"/>
            <p:cNvSpPr>
              <a:spLocks noChangeArrowheads="1"/>
            </p:cNvSpPr>
            <p:nvPr/>
          </p:nvSpPr>
          <p:spPr bwMode="auto">
            <a:xfrm>
              <a:off x="385" y="1232"/>
              <a:ext cx="3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cs typeface="Times New Roman" panose="02020603050405020304" pitchFamily="18" charset="0"/>
                </a:rPr>
                <a:t>证</a:t>
              </a:r>
              <a:r>
                <a:rPr lang="zh-CN" altLang="en-US"/>
                <a:t> </a:t>
              </a:r>
              <a:endParaRPr lang="zh-CN" altLang="en-US" sz="2400" b="0"/>
            </a:p>
          </p:txBody>
        </p:sp>
        <p:graphicFrame>
          <p:nvGraphicFramePr>
            <p:cNvPr id="51212" name="Object 12"/>
            <p:cNvGraphicFramePr>
              <a:graphicFrameLocks noChangeAspect="1"/>
            </p:cNvGraphicFramePr>
            <p:nvPr/>
          </p:nvGraphicFramePr>
          <p:xfrm>
            <a:off x="748" y="1277"/>
            <a:ext cx="4314" cy="384"/>
          </p:xfrm>
          <a:graphic>
            <a:graphicData uri="http://schemas.openxmlformats.org/presentationml/2006/ole">
              <mc:AlternateContent xmlns:mc="http://schemas.openxmlformats.org/markup-compatibility/2006">
                <mc:Choice xmlns:v="urn:schemas-microsoft-com:vml" Requires="v">
                  <p:oleObj spid="_x0000_s51400" name="Equation" r:id="rId7" imgW="6845300" imgH="609600" progId="Equation.DSMT4">
                    <p:embed/>
                  </p:oleObj>
                </mc:Choice>
                <mc:Fallback>
                  <p:oleObj name="Equation" r:id="rId7" imgW="6845300" imgH="609600" progId="Equation.DSMT4">
                    <p:embed/>
                    <p:pic>
                      <p:nvPicPr>
                        <p:cNvPr id="0" name="Picture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8" y="1277"/>
                          <a:ext cx="4314"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4" name="Rectangle 14"/>
            <p:cNvSpPr>
              <a:spLocks noChangeArrowheads="1"/>
            </p:cNvSpPr>
            <p:nvPr/>
          </p:nvSpPr>
          <p:spPr bwMode="auto">
            <a:xfrm>
              <a:off x="5057" y="1232"/>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于</a:t>
              </a:r>
              <a:r>
                <a:rPr lang="zh-CN" altLang="en-US" sz="1100"/>
                <a:t> </a:t>
              </a:r>
              <a:endParaRPr lang="zh-CN" altLang="en-US" sz="2400" b="0"/>
            </a:p>
          </p:txBody>
        </p:sp>
      </p:grpSp>
      <p:grpSp>
        <p:nvGrpSpPr>
          <p:cNvPr id="51228" name="Group 28"/>
          <p:cNvGrpSpPr>
            <a:grpSpLocks/>
          </p:cNvGrpSpPr>
          <p:nvPr/>
        </p:nvGrpSpPr>
        <p:grpSpPr bwMode="auto">
          <a:xfrm>
            <a:off x="620713" y="2420938"/>
            <a:ext cx="5911850" cy="647700"/>
            <a:chOff x="385" y="1661"/>
            <a:chExt cx="3724" cy="408"/>
          </a:xfrm>
        </p:grpSpPr>
        <p:sp>
          <p:nvSpPr>
            <p:cNvPr id="51217" name="Rectangle 17"/>
            <p:cNvSpPr>
              <a:spLocks noChangeArrowheads="1"/>
            </p:cNvSpPr>
            <p:nvPr/>
          </p:nvSpPr>
          <p:spPr bwMode="auto">
            <a:xfrm>
              <a:off x="385" y="1661"/>
              <a:ext cx="185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是由定理 </a:t>
              </a:r>
              <a:r>
                <a:rPr lang="en-US" altLang="zh-CN"/>
                <a:t>13.8 </a:t>
              </a:r>
              <a:r>
                <a:rPr lang="zh-CN" altLang="en-US">
                  <a:cs typeface="Times New Roman" panose="02020603050405020304" pitchFamily="18" charset="0"/>
                </a:rPr>
                <a:t>知  </a:t>
              </a:r>
              <a:endParaRPr lang="zh-CN" altLang="en-US" sz="2400" b="0"/>
            </a:p>
          </p:txBody>
        </p:sp>
        <p:graphicFrame>
          <p:nvGraphicFramePr>
            <p:cNvPr id="51216" name="Object 16"/>
            <p:cNvGraphicFramePr>
              <a:graphicFrameLocks noChangeAspect="1"/>
            </p:cNvGraphicFramePr>
            <p:nvPr/>
          </p:nvGraphicFramePr>
          <p:xfrm>
            <a:off x="2119" y="1691"/>
            <a:ext cx="870" cy="378"/>
          </p:xfrm>
          <a:graphic>
            <a:graphicData uri="http://schemas.openxmlformats.org/presentationml/2006/ole">
              <mc:AlternateContent xmlns:mc="http://schemas.openxmlformats.org/markup-compatibility/2006">
                <mc:Choice xmlns:v="urn:schemas-microsoft-com:vml" Requires="v">
                  <p:oleObj spid="_x0000_s51401" name="Equation" r:id="rId9" imgW="1384300" imgH="596900" progId="Equation.DSMT4">
                    <p:embed/>
                  </p:oleObj>
                </mc:Choice>
                <mc:Fallback>
                  <p:oleObj name="Equation" r:id="rId9" imgW="1384300" imgH="596900" progId="Equation.DSMT4">
                    <p:embed/>
                    <p:pic>
                      <p:nvPicPr>
                        <p:cNvPr id="0" name="Picture 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19" y="1691"/>
                          <a:ext cx="870" cy="3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18" name="Rectangle 18"/>
            <p:cNvSpPr>
              <a:spLocks noChangeArrowheads="1"/>
            </p:cNvSpPr>
            <p:nvPr/>
          </p:nvSpPr>
          <p:spPr bwMode="auto">
            <a:xfrm>
              <a:off x="2959" y="1661"/>
              <a:ext cx="115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也存在</a:t>
              </a:r>
              <a:r>
                <a:rPr lang="en-US" altLang="zh-CN"/>
                <a:t>, </a:t>
              </a:r>
              <a:r>
                <a:rPr lang="zh-CN" altLang="en-US">
                  <a:cs typeface="Times New Roman" panose="02020603050405020304" pitchFamily="18" charset="0"/>
                </a:rPr>
                <a:t>且</a:t>
              </a:r>
              <a:r>
                <a:rPr lang="zh-CN" altLang="en-US" sz="1100"/>
                <a:t> </a:t>
              </a:r>
              <a:endParaRPr lang="zh-CN" altLang="en-US" sz="2400" b="0"/>
            </a:p>
          </p:txBody>
        </p:sp>
      </p:grpSp>
      <p:graphicFrame>
        <p:nvGraphicFramePr>
          <p:cNvPr id="51220" name="Object 20"/>
          <p:cNvGraphicFramePr>
            <a:graphicFrameLocks noChangeAspect="1"/>
          </p:cNvGraphicFramePr>
          <p:nvPr/>
        </p:nvGraphicFramePr>
        <p:xfrm>
          <a:off x="2544763" y="3155950"/>
          <a:ext cx="4619625" cy="600075"/>
        </p:xfrm>
        <a:graphic>
          <a:graphicData uri="http://schemas.openxmlformats.org/presentationml/2006/ole">
            <mc:AlternateContent xmlns:mc="http://schemas.openxmlformats.org/markup-compatibility/2006">
              <mc:Choice xmlns:v="urn:schemas-microsoft-com:vml" Requires="v">
                <p:oleObj spid="_x0000_s51402" name="Equation" r:id="rId11" imgW="4622800" imgH="596900" progId="Equation.DSMT4">
                  <p:embed/>
                </p:oleObj>
              </mc:Choice>
              <mc:Fallback>
                <p:oleObj name="Equation" r:id="rId11" imgW="4622800" imgH="596900" progId="Equation.DSMT4">
                  <p:embed/>
                  <p:pic>
                    <p:nvPicPr>
                      <p:cNvPr id="0" name="Picture 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44763" y="3155950"/>
                        <a:ext cx="4619625"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22" name="Object 22"/>
          <p:cNvGraphicFramePr>
            <a:graphicFrameLocks noChangeAspect="1"/>
          </p:cNvGraphicFramePr>
          <p:nvPr/>
        </p:nvGraphicFramePr>
        <p:xfrm>
          <a:off x="685800" y="3803650"/>
          <a:ext cx="3648075" cy="447675"/>
        </p:xfrm>
        <a:graphic>
          <a:graphicData uri="http://schemas.openxmlformats.org/presentationml/2006/ole">
            <mc:AlternateContent xmlns:mc="http://schemas.openxmlformats.org/markup-compatibility/2006">
              <mc:Choice xmlns:v="urn:schemas-microsoft-com:vml" Requires="v">
                <p:oleObj spid="_x0000_s51403" name="Equation" r:id="rId13" imgW="3644900" imgH="444500" progId="Equation.DSMT4">
                  <p:embed/>
                </p:oleObj>
              </mc:Choice>
              <mc:Fallback>
                <p:oleObj name="Equation" r:id="rId13" imgW="3644900" imgH="444500" progId="Equation.DSMT4">
                  <p:embed/>
                  <p:pic>
                    <p:nvPicPr>
                      <p:cNvPr id="0" name="Picture 6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3803650"/>
                        <a:ext cx="36480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24" name="Rectangle 24"/>
          <p:cNvSpPr>
            <a:spLocks noChangeArrowheads="1"/>
          </p:cNvSpPr>
          <p:nvPr/>
        </p:nvSpPr>
        <p:spPr bwMode="auto">
          <a:xfrm>
            <a:off x="598488" y="4451350"/>
            <a:ext cx="8067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定理</a:t>
            </a:r>
            <a:r>
              <a:rPr lang="en-US" altLang="zh-CN"/>
              <a:t>13.9</a:t>
            </a:r>
            <a:r>
              <a:rPr lang="zh-CN" altLang="en-US"/>
              <a:t>可以逆过来用</a:t>
            </a:r>
            <a:r>
              <a:rPr lang="en-US" altLang="zh-CN"/>
              <a:t>:  </a:t>
            </a:r>
            <a:r>
              <a:rPr lang="zh-CN" altLang="en-US"/>
              <a:t>若各项为连续函数的函数  </a:t>
            </a:r>
          </a:p>
        </p:txBody>
      </p:sp>
      <p:sp>
        <p:nvSpPr>
          <p:cNvPr id="51225" name="Rectangle 25"/>
          <p:cNvSpPr>
            <a:spLocks noChangeArrowheads="1"/>
          </p:cNvSpPr>
          <p:nvPr/>
        </p:nvSpPr>
        <p:spPr bwMode="auto">
          <a:xfrm>
            <a:off x="611188" y="5070475"/>
            <a:ext cx="8088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列在区间 </a:t>
            </a:r>
            <a:r>
              <a:rPr lang="en-US" altLang="zh-CN" i="1"/>
              <a:t>I </a:t>
            </a:r>
            <a:r>
              <a:rPr lang="zh-CN" altLang="en-US"/>
              <a:t>上其极限函数不连续</a:t>
            </a:r>
            <a:r>
              <a:rPr lang="en-US" altLang="zh-CN"/>
              <a:t>,  </a:t>
            </a:r>
            <a:r>
              <a:rPr lang="zh-CN" altLang="en-US"/>
              <a:t>则此函数列在区  </a:t>
            </a:r>
          </a:p>
        </p:txBody>
      </p:sp>
      <p:sp>
        <p:nvSpPr>
          <p:cNvPr id="51229" name="Rectangle 29"/>
          <p:cNvSpPr>
            <a:spLocks noChangeArrowheads="1"/>
          </p:cNvSpPr>
          <p:nvPr/>
        </p:nvSpPr>
        <p:spPr bwMode="auto">
          <a:xfrm>
            <a:off x="596900" y="5718175"/>
            <a:ext cx="3981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间 </a:t>
            </a:r>
            <a:r>
              <a:rPr lang="en-US" altLang="zh-CN" i="1"/>
              <a:t>I </a:t>
            </a:r>
            <a:r>
              <a:rPr lang="zh-CN" altLang="en-US"/>
              <a:t>上一定不一致收敛</a:t>
            </a:r>
            <a:r>
              <a:rPr lang="en-US" altLang="zh-CN"/>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34" name="Group 10"/>
          <p:cNvGrpSpPr>
            <a:grpSpLocks/>
          </p:cNvGrpSpPr>
          <p:nvPr/>
        </p:nvGrpSpPr>
        <p:grpSpPr bwMode="auto">
          <a:xfrm>
            <a:off x="611560" y="260648"/>
            <a:ext cx="8153400" cy="534987"/>
            <a:chOff x="295" y="3103"/>
            <a:chExt cx="5136" cy="337"/>
          </a:xfrm>
        </p:grpSpPr>
        <p:graphicFrame>
          <p:nvGraphicFramePr>
            <p:cNvPr id="52230" name="Object 6"/>
            <p:cNvGraphicFramePr>
              <a:graphicFrameLocks noChangeAspect="1"/>
            </p:cNvGraphicFramePr>
            <p:nvPr/>
          </p:nvGraphicFramePr>
          <p:xfrm>
            <a:off x="1610" y="3113"/>
            <a:ext cx="426" cy="288"/>
          </p:xfrm>
          <a:graphic>
            <a:graphicData uri="http://schemas.openxmlformats.org/presentationml/2006/ole">
              <mc:AlternateContent xmlns:mc="http://schemas.openxmlformats.org/markup-compatibility/2006">
                <mc:Choice xmlns:v="urn:schemas-microsoft-com:vml" Requires="v">
                  <p:oleObj spid="_x0000_s52509" name="Equation" r:id="rId3" imgW="672808" imgH="457002" progId="Equation.DSMT4">
                    <p:embed/>
                  </p:oleObj>
                </mc:Choice>
                <mc:Fallback>
                  <p:oleObj name="Equation" r:id="rId3" imgW="672808" imgH="457002" progId="Equation.DSMT4">
                    <p:embed/>
                    <p:pic>
                      <p:nvPicPr>
                        <p:cNvPr id="0" name="Picture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0" y="3113"/>
                          <a:ext cx="42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5"/>
            <p:cNvGraphicFramePr>
              <a:graphicFrameLocks noChangeAspect="1"/>
            </p:cNvGraphicFramePr>
            <p:nvPr/>
          </p:nvGraphicFramePr>
          <p:xfrm>
            <a:off x="2971" y="3184"/>
            <a:ext cx="594" cy="246"/>
          </p:xfrm>
          <a:graphic>
            <a:graphicData uri="http://schemas.openxmlformats.org/presentationml/2006/ole">
              <mc:AlternateContent xmlns:mc="http://schemas.openxmlformats.org/markup-compatibility/2006">
                <mc:Choice xmlns:v="urn:schemas-microsoft-com:vml" Requires="v">
                  <p:oleObj spid="_x0000_s52510" name="Equation" r:id="rId5" imgW="939392" imgH="393529" progId="Equation.DSMT4">
                    <p:embed/>
                  </p:oleObj>
                </mc:Choice>
                <mc:Fallback>
                  <p:oleObj name="Equation" r:id="rId5" imgW="939392" imgH="393529" progId="Equation.DSMT4">
                    <p:embed/>
                    <p:pic>
                      <p:nvPicPr>
                        <p:cNvPr id="0" name="Picture 7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 y="3184"/>
                          <a:ext cx="59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31" name="Rectangle 7"/>
            <p:cNvSpPr>
              <a:spLocks noChangeArrowheads="1"/>
            </p:cNvSpPr>
            <p:nvPr/>
          </p:nvSpPr>
          <p:spPr bwMode="auto">
            <a:xfrm>
              <a:off x="295" y="3113"/>
              <a:ext cx="14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cs typeface="Times New Roman" panose="02020603050405020304" pitchFamily="18" charset="0"/>
                </a:rPr>
                <a:t>例如</a:t>
              </a:r>
              <a:r>
                <a:rPr lang="en-US" altLang="zh-CN" dirty="0"/>
                <a:t>: </a:t>
              </a:r>
              <a:r>
                <a:rPr lang="zh-CN" altLang="en-US" dirty="0">
                  <a:cs typeface="Times New Roman" panose="02020603050405020304" pitchFamily="18" charset="0"/>
                </a:rPr>
                <a:t>函数列 </a:t>
              </a:r>
              <a:endParaRPr lang="zh-CN" altLang="en-US" sz="2400" b="0" dirty="0"/>
            </a:p>
          </p:txBody>
        </p:sp>
        <p:sp>
          <p:nvSpPr>
            <p:cNvPr id="52232" name="Rectangle 8"/>
            <p:cNvSpPr>
              <a:spLocks noChangeArrowheads="1"/>
            </p:cNvSpPr>
            <p:nvPr/>
          </p:nvSpPr>
          <p:spPr bwMode="auto">
            <a:xfrm>
              <a:off x="2000" y="3103"/>
              <a:ext cx="10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的各项在 </a:t>
              </a:r>
              <a:endParaRPr lang="zh-CN" altLang="en-US" sz="2400" b="0"/>
            </a:p>
          </p:txBody>
        </p:sp>
        <p:sp>
          <p:nvSpPr>
            <p:cNvPr id="52233" name="Rectangle 9"/>
            <p:cNvSpPr>
              <a:spLocks noChangeArrowheads="1"/>
            </p:cNvSpPr>
            <p:nvPr/>
          </p:nvSpPr>
          <p:spPr bwMode="auto">
            <a:xfrm>
              <a:off x="3550" y="3113"/>
              <a:ext cx="18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上都是连续的</a:t>
              </a:r>
              <a:r>
                <a:rPr lang="en-US" altLang="zh-CN"/>
                <a:t>, </a:t>
              </a:r>
              <a:r>
                <a:rPr lang="zh-CN" altLang="en-US">
                  <a:cs typeface="Times New Roman" panose="02020603050405020304" pitchFamily="18" charset="0"/>
                </a:rPr>
                <a:t>但 </a:t>
              </a:r>
              <a:r>
                <a:rPr lang="zh-CN" altLang="en-US" sz="1100"/>
                <a:t> </a:t>
              </a:r>
              <a:endParaRPr lang="zh-CN" altLang="en-US" sz="2400" b="0"/>
            </a:p>
          </p:txBody>
        </p:sp>
      </p:grpSp>
      <p:grpSp>
        <p:nvGrpSpPr>
          <p:cNvPr id="52255" name="Group 31"/>
          <p:cNvGrpSpPr>
            <a:grpSpLocks/>
          </p:cNvGrpSpPr>
          <p:nvPr/>
        </p:nvGrpSpPr>
        <p:grpSpPr bwMode="auto">
          <a:xfrm>
            <a:off x="611560" y="1052736"/>
            <a:ext cx="7931150" cy="1019175"/>
            <a:chOff x="379" y="774"/>
            <a:chExt cx="4996" cy="642"/>
          </a:xfrm>
        </p:grpSpPr>
        <p:grpSp>
          <p:nvGrpSpPr>
            <p:cNvPr id="52237" name="Group 13"/>
            <p:cNvGrpSpPr>
              <a:grpSpLocks/>
            </p:cNvGrpSpPr>
            <p:nvPr/>
          </p:nvGrpSpPr>
          <p:grpSpPr bwMode="auto">
            <a:xfrm>
              <a:off x="379" y="774"/>
              <a:ext cx="3478" cy="642"/>
              <a:chOff x="564" y="2017"/>
              <a:chExt cx="3478" cy="642"/>
            </a:xfrm>
          </p:grpSpPr>
          <p:sp>
            <p:nvSpPr>
              <p:cNvPr id="52236" name="Rectangle 12"/>
              <p:cNvSpPr>
                <a:spLocks noChangeArrowheads="1"/>
              </p:cNvSpPr>
              <p:nvPr/>
            </p:nvSpPr>
            <p:spPr bwMode="auto">
              <a:xfrm>
                <a:off x="564" y="2151"/>
                <a:ext cx="14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cs typeface="Times New Roman" panose="02020603050405020304" pitchFamily="18" charset="0"/>
                  </a:rPr>
                  <a:t>其极限函数</a:t>
                </a:r>
                <a:r>
                  <a:rPr lang="zh-CN" altLang="en-US" dirty="0"/>
                  <a:t>   </a:t>
                </a:r>
                <a:endParaRPr lang="zh-CN" altLang="en-US" sz="2400" b="0" dirty="0"/>
              </a:p>
            </p:txBody>
          </p:sp>
          <p:graphicFrame>
            <p:nvGraphicFramePr>
              <p:cNvPr id="52235" name="Object 11"/>
              <p:cNvGraphicFramePr>
                <a:graphicFrameLocks noChangeAspect="1"/>
              </p:cNvGraphicFramePr>
              <p:nvPr/>
            </p:nvGraphicFramePr>
            <p:xfrm>
              <a:off x="1706" y="2017"/>
              <a:ext cx="2336" cy="642"/>
            </p:xfrm>
            <a:graphic>
              <a:graphicData uri="http://schemas.openxmlformats.org/presentationml/2006/ole">
                <mc:AlternateContent xmlns:mc="http://schemas.openxmlformats.org/markup-compatibility/2006">
                  <mc:Choice xmlns:v="urn:schemas-microsoft-com:vml" Requires="v">
                    <p:oleObj spid="_x0000_s52511" name="Equation" r:id="rId7" imgW="3708400" imgH="1016000" progId="Equation.DSMT4">
                      <p:embed/>
                    </p:oleObj>
                  </mc:Choice>
                  <mc:Fallback>
                    <p:oleObj name="Equation" r:id="rId7" imgW="3708400" imgH="1016000" progId="Equation.DSMT4">
                      <p:embed/>
                      <p:pic>
                        <p:nvPicPr>
                          <p:cNvPr id="0" name="Picture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06" y="2017"/>
                            <a:ext cx="2336" cy="6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2240" name="Object 16"/>
            <p:cNvGraphicFramePr>
              <a:graphicFrameLocks noChangeAspect="1"/>
            </p:cNvGraphicFramePr>
            <p:nvPr/>
          </p:nvGraphicFramePr>
          <p:xfrm>
            <a:off x="3917" y="990"/>
            <a:ext cx="1458" cy="270"/>
          </p:xfrm>
          <a:graphic>
            <a:graphicData uri="http://schemas.openxmlformats.org/presentationml/2006/ole">
              <mc:AlternateContent xmlns:mc="http://schemas.openxmlformats.org/markup-compatibility/2006">
                <mc:Choice xmlns:v="urn:schemas-microsoft-com:vml" Requires="v">
                  <p:oleObj spid="_x0000_s52512" name="Equation" r:id="rId9" imgW="2324100" imgH="431800" progId="Equation.DSMT4">
                    <p:embed/>
                  </p:oleObj>
                </mc:Choice>
                <mc:Fallback>
                  <p:oleObj name="Equation" r:id="rId9" imgW="2324100" imgH="431800" progId="Equation.DSMT4">
                    <p:embed/>
                    <p:pic>
                      <p:nvPicPr>
                        <p:cNvPr id="0" name="Picture 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7" y="990"/>
                          <a:ext cx="145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256" name="Group 32"/>
          <p:cNvGrpSpPr>
            <a:grpSpLocks/>
          </p:cNvGrpSpPr>
          <p:nvPr/>
        </p:nvGrpSpPr>
        <p:grpSpPr bwMode="auto">
          <a:xfrm>
            <a:off x="611560" y="2132858"/>
            <a:ext cx="5889624" cy="519113"/>
            <a:chOff x="379" y="1479"/>
            <a:chExt cx="3710" cy="327"/>
          </a:xfrm>
        </p:grpSpPr>
        <p:graphicFrame>
          <p:nvGraphicFramePr>
            <p:cNvPr id="52239" name="Object 15"/>
            <p:cNvGraphicFramePr>
              <a:graphicFrameLocks noChangeAspect="1"/>
            </p:cNvGraphicFramePr>
            <p:nvPr>
              <p:extLst>
                <p:ext uri="{D42A27DB-BD31-4B8C-83A1-F6EECF244321}">
                  <p14:modId xmlns:p14="http://schemas.microsoft.com/office/powerpoint/2010/main" val="2659848402"/>
                </p:ext>
              </p:extLst>
            </p:nvPr>
          </p:nvGraphicFramePr>
          <p:xfrm>
            <a:off x="1286" y="1479"/>
            <a:ext cx="426" cy="288"/>
          </p:xfrm>
          <a:graphic>
            <a:graphicData uri="http://schemas.openxmlformats.org/presentationml/2006/ole">
              <mc:AlternateContent xmlns:mc="http://schemas.openxmlformats.org/markup-compatibility/2006">
                <mc:Choice xmlns:v="urn:schemas-microsoft-com:vml" Requires="v">
                  <p:oleObj spid="_x0000_s52513" name="Equation" r:id="rId11" imgW="672808" imgH="457002" progId="Equation.DSMT4">
                    <p:embed/>
                  </p:oleObj>
                </mc:Choice>
                <mc:Fallback>
                  <p:oleObj name="Equation" r:id="rId11" imgW="672808" imgH="457002" progId="Equation.DSMT4">
                    <p:embed/>
                    <p:pic>
                      <p:nvPicPr>
                        <p:cNvPr id="0" name="Picture 8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 y="1479"/>
                          <a:ext cx="42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8" name="Object 14"/>
            <p:cNvGraphicFramePr>
              <a:graphicFrameLocks noChangeAspect="1"/>
            </p:cNvGraphicFramePr>
            <p:nvPr>
              <p:extLst>
                <p:ext uri="{D42A27DB-BD31-4B8C-83A1-F6EECF244321}">
                  <p14:modId xmlns:p14="http://schemas.microsoft.com/office/powerpoint/2010/main" val="3253290250"/>
                </p:ext>
              </p:extLst>
            </p:nvPr>
          </p:nvGraphicFramePr>
          <p:xfrm>
            <a:off x="1967" y="1524"/>
            <a:ext cx="594" cy="246"/>
          </p:xfrm>
          <a:graphic>
            <a:graphicData uri="http://schemas.openxmlformats.org/presentationml/2006/ole">
              <mc:AlternateContent xmlns:mc="http://schemas.openxmlformats.org/markup-compatibility/2006">
                <mc:Choice xmlns:v="urn:schemas-microsoft-com:vml" Requires="v">
                  <p:oleObj spid="_x0000_s52514" name="Equation" r:id="rId12" imgW="939600" imgH="393480" progId="Equation.DSMT4">
                    <p:embed/>
                  </p:oleObj>
                </mc:Choice>
                <mc:Fallback>
                  <p:oleObj name="Equation" r:id="rId12" imgW="939600" imgH="393480" progId="Equation.DSMT4">
                    <p:embed/>
                    <p:pic>
                      <p:nvPicPr>
                        <p:cNvPr id="0" name="Picture 83"/>
                        <p:cNvPicPr>
                          <a:picLocks noChangeAspect="1" noChangeArrowheads="1"/>
                        </p:cNvPicPr>
                        <p:nvPr/>
                      </p:nvPicPr>
                      <p:blipFill>
                        <a:blip r:embed="rId13"/>
                        <a:srcRect/>
                        <a:stretch>
                          <a:fillRect/>
                        </a:stretch>
                      </p:blipFill>
                      <p:spPr bwMode="auto">
                        <a:xfrm>
                          <a:off x="1967" y="1524"/>
                          <a:ext cx="594"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42" name="Rectangle 18"/>
            <p:cNvSpPr>
              <a:spLocks noChangeArrowheads="1"/>
            </p:cNvSpPr>
            <p:nvPr/>
          </p:nvSpPr>
          <p:spPr bwMode="auto">
            <a:xfrm>
              <a:off x="379" y="1479"/>
              <a:ext cx="9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续</a:t>
              </a:r>
              <a:r>
                <a:rPr lang="en-US" altLang="zh-CN" dirty="0"/>
                <a:t>, </a:t>
              </a:r>
              <a:r>
                <a:rPr lang="zh-CN" altLang="en-US" dirty="0"/>
                <a:t>所以</a:t>
              </a:r>
              <a:endParaRPr lang="zh-CN" altLang="en-US" sz="2400" b="0" dirty="0"/>
            </a:p>
          </p:txBody>
        </p:sp>
        <p:sp>
          <p:nvSpPr>
            <p:cNvPr id="52243" name="Rectangle 19"/>
            <p:cNvSpPr>
              <a:spLocks noChangeArrowheads="1"/>
            </p:cNvSpPr>
            <p:nvPr/>
          </p:nvSpPr>
          <p:spPr bwMode="auto">
            <a:xfrm>
              <a:off x="1649" y="147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在</a:t>
              </a:r>
              <a:endParaRPr lang="zh-CN" altLang="en-US" sz="2400" b="0" dirty="0"/>
            </a:p>
          </p:txBody>
        </p:sp>
        <p:sp>
          <p:nvSpPr>
            <p:cNvPr id="52244" name="Rectangle 20"/>
            <p:cNvSpPr>
              <a:spLocks noChangeArrowheads="1"/>
            </p:cNvSpPr>
            <p:nvPr/>
          </p:nvSpPr>
          <p:spPr bwMode="auto">
            <a:xfrm>
              <a:off x="2511" y="1479"/>
              <a:ext cx="15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dirty="0"/>
                <a:t> </a:t>
              </a:r>
              <a:r>
                <a:rPr lang="zh-CN" altLang="en-US" dirty="0"/>
                <a:t>上不一致收敛</a:t>
              </a:r>
              <a:r>
                <a:rPr lang="en-US" altLang="zh-CN" dirty="0"/>
                <a:t>.</a:t>
              </a:r>
              <a:endParaRPr lang="en-US" altLang="zh-CN" sz="2400" b="0" dirty="0"/>
            </a:p>
          </p:txBody>
        </p:sp>
      </p:grpSp>
      <p:grpSp>
        <p:nvGrpSpPr>
          <p:cNvPr id="52251" name="Group 27"/>
          <p:cNvGrpSpPr>
            <a:grpSpLocks/>
          </p:cNvGrpSpPr>
          <p:nvPr/>
        </p:nvGrpSpPr>
        <p:grpSpPr bwMode="auto">
          <a:xfrm>
            <a:off x="467544" y="4149080"/>
            <a:ext cx="7983538" cy="534988"/>
            <a:chOff x="295" y="3103"/>
            <a:chExt cx="5029" cy="337"/>
          </a:xfrm>
        </p:grpSpPr>
        <p:graphicFrame>
          <p:nvGraphicFramePr>
            <p:cNvPr id="52247" name="Object 23"/>
            <p:cNvGraphicFramePr>
              <a:graphicFrameLocks noChangeAspect="1"/>
            </p:cNvGraphicFramePr>
            <p:nvPr/>
          </p:nvGraphicFramePr>
          <p:xfrm>
            <a:off x="3152" y="3160"/>
            <a:ext cx="408" cy="270"/>
          </p:xfrm>
          <a:graphic>
            <a:graphicData uri="http://schemas.openxmlformats.org/presentationml/2006/ole">
              <mc:AlternateContent xmlns:mc="http://schemas.openxmlformats.org/markup-compatibility/2006">
                <mc:Choice xmlns:v="urn:schemas-microsoft-com:vml" Requires="v">
                  <p:oleObj spid="_x0000_s52515" name="Equation" r:id="rId14" imgW="647700" imgH="431800" progId="Equation.DSMT4">
                    <p:embed/>
                  </p:oleObj>
                </mc:Choice>
                <mc:Fallback>
                  <p:oleObj name="Equation" r:id="rId14" imgW="647700" imgH="431800" progId="Equation.DSMT4">
                    <p:embed/>
                    <p:pic>
                      <p:nvPicPr>
                        <p:cNvPr id="0" name="Picture 8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52" y="3160"/>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46" name="Object 22"/>
            <p:cNvGraphicFramePr>
              <a:graphicFrameLocks noChangeAspect="1"/>
            </p:cNvGraphicFramePr>
            <p:nvPr/>
          </p:nvGraphicFramePr>
          <p:xfrm>
            <a:off x="3833" y="3158"/>
            <a:ext cx="492" cy="246"/>
          </p:xfrm>
          <a:graphic>
            <a:graphicData uri="http://schemas.openxmlformats.org/presentationml/2006/ole">
              <mc:AlternateContent xmlns:mc="http://schemas.openxmlformats.org/markup-compatibility/2006">
                <mc:Choice xmlns:v="urn:schemas-microsoft-com:vml" Requires="v">
                  <p:oleObj spid="_x0000_s52516" name="Equation" r:id="rId16" imgW="774364" imgH="393529" progId="Equation.DSMT4">
                    <p:embed/>
                  </p:oleObj>
                </mc:Choice>
                <mc:Fallback>
                  <p:oleObj name="Equation" r:id="rId16" imgW="774364" imgH="393529" progId="Equation.DSMT4">
                    <p:embed/>
                    <p:pic>
                      <p:nvPicPr>
                        <p:cNvPr id="0" name="Picture 8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33" y="3158"/>
                          <a:ext cx="4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48" name="Rectangle 24"/>
            <p:cNvSpPr>
              <a:spLocks noChangeArrowheads="1"/>
            </p:cNvSpPr>
            <p:nvPr/>
          </p:nvSpPr>
          <p:spPr bwMode="auto">
            <a:xfrm>
              <a:off x="295" y="3113"/>
              <a:ext cx="290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solidFill>
                    <a:srgbClr val="FF0000"/>
                  </a:solidFill>
                  <a:cs typeface="Times New Roman" panose="02020603050405020304" pitchFamily="18" charset="0"/>
                </a:rPr>
                <a:t>定理</a:t>
              </a:r>
              <a:r>
                <a:rPr lang="en-US" altLang="zh-CN" dirty="0">
                  <a:solidFill>
                    <a:srgbClr val="FF0000"/>
                  </a:solidFill>
                </a:rPr>
                <a:t>13.10 </a:t>
              </a:r>
              <a:r>
                <a:rPr lang="en-US" altLang="zh-CN" dirty="0">
                  <a:solidFill>
                    <a:srgbClr val="0000FF"/>
                  </a:solidFill>
                </a:rPr>
                <a:t>(</a:t>
              </a:r>
              <a:r>
                <a:rPr lang="zh-CN" altLang="en-US" dirty="0">
                  <a:solidFill>
                    <a:srgbClr val="0000FF"/>
                  </a:solidFill>
                  <a:cs typeface="Times New Roman" panose="02020603050405020304" pitchFamily="18" charset="0"/>
                </a:rPr>
                <a:t>可积性</a:t>
              </a:r>
              <a:r>
                <a:rPr lang="en-US" altLang="zh-CN" dirty="0">
                  <a:solidFill>
                    <a:srgbClr val="0000FF"/>
                  </a:solidFill>
                </a:rPr>
                <a:t>) </a:t>
              </a:r>
              <a:r>
                <a:rPr lang="zh-CN" altLang="en-US" dirty="0">
                  <a:cs typeface="Times New Roman" panose="02020603050405020304" pitchFamily="18" charset="0"/>
                </a:rPr>
                <a:t>若函数列</a:t>
              </a:r>
              <a:endParaRPr lang="zh-CN" altLang="en-US" sz="2400" b="0" dirty="0"/>
            </a:p>
          </p:txBody>
        </p:sp>
        <p:sp>
          <p:nvSpPr>
            <p:cNvPr id="52249" name="Rectangle 25"/>
            <p:cNvSpPr>
              <a:spLocks noChangeArrowheads="1"/>
            </p:cNvSpPr>
            <p:nvPr/>
          </p:nvSpPr>
          <p:spPr bwMode="auto">
            <a:xfrm>
              <a:off x="3537"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52250" name="Rectangle 26"/>
            <p:cNvSpPr>
              <a:spLocks noChangeArrowheads="1"/>
            </p:cNvSpPr>
            <p:nvPr/>
          </p:nvSpPr>
          <p:spPr bwMode="auto">
            <a:xfrm>
              <a:off x="4286" y="3113"/>
              <a:ext cx="103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上一致收</a:t>
              </a:r>
              <a:r>
                <a:rPr lang="zh-CN" altLang="en-US" sz="1100"/>
                <a:t> </a:t>
              </a:r>
              <a:endParaRPr lang="zh-CN" altLang="en-US" sz="2400" b="0"/>
            </a:p>
          </p:txBody>
        </p:sp>
      </p:grpSp>
      <p:sp>
        <p:nvSpPr>
          <p:cNvPr id="52252" name="Rectangle 28"/>
          <p:cNvSpPr>
            <a:spLocks noChangeArrowheads="1"/>
          </p:cNvSpPr>
          <p:nvPr/>
        </p:nvSpPr>
        <p:spPr bwMode="auto">
          <a:xfrm>
            <a:off x="611560" y="4797152"/>
            <a:ext cx="40211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dirty="0"/>
              <a:t>敛</a:t>
            </a:r>
            <a:r>
              <a:rPr lang="en-US" altLang="zh-CN" dirty="0"/>
              <a:t>,  </a:t>
            </a:r>
            <a:r>
              <a:rPr lang="zh-CN" altLang="en-US" dirty="0"/>
              <a:t>且每一项都连续</a:t>
            </a:r>
            <a:r>
              <a:rPr lang="en-US" altLang="zh-CN" dirty="0"/>
              <a:t>,  </a:t>
            </a:r>
            <a:r>
              <a:rPr lang="zh-CN" altLang="en-US" dirty="0"/>
              <a:t>则 </a:t>
            </a:r>
          </a:p>
        </p:txBody>
      </p:sp>
      <p:graphicFrame>
        <p:nvGraphicFramePr>
          <p:cNvPr id="52253" name="Object 29"/>
          <p:cNvGraphicFramePr>
            <a:graphicFrameLocks noChangeAspect="1"/>
          </p:cNvGraphicFramePr>
          <p:nvPr>
            <p:extLst>
              <p:ext uri="{D42A27DB-BD31-4B8C-83A1-F6EECF244321}">
                <p14:modId xmlns:p14="http://schemas.microsoft.com/office/powerpoint/2010/main" val="3498371744"/>
              </p:ext>
            </p:extLst>
          </p:nvPr>
        </p:nvGraphicFramePr>
        <p:xfrm>
          <a:off x="1763688" y="5373216"/>
          <a:ext cx="6477000" cy="695325"/>
        </p:xfrm>
        <a:graphic>
          <a:graphicData uri="http://schemas.openxmlformats.org/presentationml/2006/ole">
            <mc:AlternateContent xmlns:mc="http://schemas.openxmlformats.org/markup-compatibility/2006">
              <mc:Choice xmlns:v="urn:schemas-microsoft-com:vml" Requires="v">
                <p:oleObj spid="_x0000_s52517" name="Equation" r:id="rId18" imgW="6477000" imgH="698500" progId="Equation.DSMT4">
                  <p:embed/>
                </p:oleObj>
              </mc:Choice>
              <mc:Fallback>
                <p:oleObj name="Equation" r:id="rId18" imgW="6477000" imgH="698500" progId="Equation.DSMT4">
                  <p:embed/>
                  <p:pic>
                    <p:nvPicPr>
                      <p:cNvPr id="0" name="Picture 8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763688" y="5373216"/>
                        <a:ext cx="6477000"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7" name="Rectangle 7"/>
              <p:cNvSpPr>
                <a:spLocks noChangeArrowheads="1"/>
              </p:cNvSpPr>
              <p:nvPr/>
            </p:nvSpPr>
            <p:spPr bwMode="auto">
              <a:xfrm>
                <a:off x="395536" y="2922890"/>
                <a:ext cx="8511113"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nchor="ctr">
                <a:spAutoFit/>
              </a:bodyPr>
              <a:lstStyle/>
              <a:p>
                <a:pPr algn="l"/>
                <a:r>
                  <a:rPr lang="zh-CN" altLang="en-US" dirty="0" smtClean="0">
                    <a:solidFill>
                      <a:srgbClr val="FF0000"/>
                    </a:solidFill>
                    <a:cs typeface="Times New Roman" panose="02020603050405020304" pitchFamily="18" charset="0"/>
                  </a:rPr>
                  <a:t>推论</a:t>
                </a:r>
                <a:r>
                  <a:rPr lang="zh-CN" altLang="en-US" dirty="0" smtClean="0">
                    <a:cs typeface="Times New Roman" panose="02020603050405020304" pitchFamily="18" charset="0"/>
                  </a:rPr>
                  <a:t> 若连续函数列</a:t>
                </a:r>
                <a14:m>
                  <m:oMath xmlns:m="http://schemas.openxmlformats.org/officeDocument/2006/math">
                    <m:r>
                      <a:rPr lang="en-US" altLang="zh-CN" b="1" i="1" smtClean="0">
                        <a:latin typeface="Cambria Math" panose="02040503050406030204" pitchFamily="18" charset="0"/>
                        <a:cs typeface="Times New Roman" panose="02020603050405020304" pitchFamily="18" charset="0"/>
                      </a:rPr>
                      <m:t>{</m:t>
                    </m:r>
                    <m:sSub>
                      <m:sSubPr>
                        <m:ctrlPr>
                          <a:rPr lang="en-US" altLang="zh-CN" b="1" i="1" smtClean="0">
                            <a:latin typeface="Cambria Math" panose="02040503050406030204" pitchFamily="18" charset="0"/>
                            <a:cs typeface="Times New Roman" panose="02020603050405020304" pitchFamily="18" charset="0"/>
                          </a:rPr>
                        </m:ctrlPr>
                      </m:sSubPr>
                      <m:e>
                        <m:r>
                          <a:rPr lang="en-US" altLang="zh-CN" b="1" i="1" smtClean="0">
                            <a:latin typeface="Cambria Math" panose="02040503050406030204" pitchFamily="18" charset="0"/>
                            <a:cs typeface="Times New Roman" panose="02020603050405020304" pitchFamily="18" charset="0"/>
                          </a:rPr>
                          <m:t>𝒇</m:t>
                        </m:r>
                      </m:e>
                      <m:sub>
                        <m:r>
                          <a:rPr lang="en-US" altLang="zh-CN" b="1" i="1" smtClean="0">
                            <a:latin typeface="Cambria Math" panose="02040503050406030204" pitchFamily="18" charset="0"/>
                            <a:cs typeface="Times New Roman" panose="02020603050405020304" pitchFamily="18" charset="0"/>
                          </a:rPr>
                          <m:t>𝒏</m:t>
                        </m:r>
                      </m:sub>
                    </m:sSub>
                    <m:r>
                      <a:rPr lang="en-US" altLang="zh-CN" b="1" i="1" smtClean="0">
                        <a:latin typeface="Cambria Math" panose="02040503050406030204" pitchFamily="18" charset="0"/>
                        <a:cs typeface="Times New Roman" panose="02020603050405020304" pitchFamily="18" charset="0"/>
                      </a:rPr>
                      <m:t>}</m:t>
                    </m:r>
                  </m:oMath>
                </a14:m>
                <a:r>
                  <a:rPr lang="zh-CN" altLang="en-US" dirty="0" smtClean="0">
                    <a:cs typeface="Times New Roman" panose="02020603050405020304" pitchFamily="18" charset="0"/>
                  </a:rPr>
                  <a:t>在区间</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𝑰</m:t>
                    </m:r>
                  </m:oMath>
                </a14:m>
                <a:r>
                  <a:rPr lang="zh-CN" altLang="en-US" dirty="0" smtClean="0">
                    <a:cs typeface="Times New Roman" panose="02020603050405020304" pitchFamily="18" charset="0"/>
                  </a:rPr>
                  <a:t>上</a:t>
                </a:r>
                <a:r>
                  <a:rPr lang="zh-CN" altLang="en-US" dirty="0">
                    <a:cs typeface="Times New Roman" panose="02020603050405020304" pitchFamily="18" charset="0"/>
                  </a:rPr>
                  <a:t>内闭</a:t>
                </a:r>
                <a:r>
                  <a:rPr lang="zh-CN" altLang="en-US" dirty="0" smtClean="0">
                    <a:cs typeface="Times New Roman" panose="02020603050405020304" pitchFamily="18" charset="0"/>
                  </a:rPr>
                  <a:t>一致收敛于</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𝒇</m:t>
                    </m:r>
                  </m:oMath>
                </a14:m>
                <a:r>
                  <a:rPr lang="en-US" altLang="zh-CN" dirty="0" smtClean="0">
                    <a:cs typeface="Times New Roman" panose="02020603050405020304" pitchFamily="18" charset="0"/>
                  </a:rPr>
                  <a:t>,  </a:t>
                </a:r>
                <a:r>
                  <a:rPr lang="zh-CN" altLang="en-US" dirty="0" smtClean="0">
                    <a:cs typeface="Times New Roman" panose="02020603050405020304" pitchFamily="18" charset="0"/>
                  </a:rPr>
                  <a:t> </a:t>
                </a:r>
                <a:endParaRPr lang="zh-CN" altLang="en-US" sz="2400" b="0" dirty="0"/>
              </a:p>
            </p:txBody>
          </p:sp>
        </mc:Choice>
        <mc:Fallback xmlns="">
          <p:sp>
            <p:nvSpPr>
              <p:cNvPr id="27" name="Rectangle 7"/>
              <p:cNvSpPr>
                <a:spLocks noRot="1" noChangeAspect="1" noMove="1" noResize="1" noEditPoints="1" noAdjustHandles="1" noChangeArrowheads="1" noChangeShapeType="1" noTextEdit="1"/>
              </p:cNvSpPr>
              <p:nvPr/>
            </p:nvSpPr>
            <p:spPr bwMode="auto">
              <a:xfrm>
                <a:off x="395536" y="2922890"/>
                <a:ext cx="8511113" cy="523220"/>
              </a:xfrm>
              <a:prstGeom prst="rect">
                <a:avLst/>
              </a:prstGeom>
              <a:blipFill rotWithShape="0">
                <a:blip r:embed="rId20"/>
                <a:stretch>
                  <a:fillRect l="-1504" t="-15116" b="-337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7"/>
              <p:cNvSpPr>
                <a:spLocks noChangeArrowheads="1"/>
              </p:cNvSpPr>
              <p:nvPr/>
            </p:nvSpPr>
            <p:spPr bwMode="auto">
              <a:xfrm>
                <a:off x="395536" y="3429000"/>
                <a:ext cx="2795958" cy="523220"/>
              </a:xfrm>
              <a:prstGeom prst="rect">
                <a:avLst/>
              </a:prstGeom>
              <a:noFill/>
              <a:ln>
                <a:noFill/>
              </a:ln>
              <a:effectLst/>
              <a:extLst>
                <a:ext uri="{909E8E84-426E-40DD-AFC4-6F175D3DCCD1}">
                  <a14:hiddenFill>
                    <a:solidFill>
                      <a:schemeClr val="accent1"/>
                    </a:solidFill>
                  </a14:hiddenFill>
                </a:ext>
                <a:ext uri="{91240B29-F687-4F45-9708-019B960494DF}">
                  <a14:hiddenLine w="12700" algn="ctr">
                    <a:solidFill>
                      <a:schemeClr val="tx1"/>
                    </a:solidFill>
                    <a:miter lim="800000"/>
                    <a:headEnd/>
                    <a:tailEnd type="none" w="med" len="lg"/>
                  </a14:hiddenLine>
                </a:ext>
                <a:ext uri="{AF507438-7753-43E0-B8FC-AC1667EBCBE1}">
                  <a14:hiddenEffects>
                    <a:effectLst>
                      <a:outerShdw dist="35921" dir="2700000" algn="ctr" rotWithShape="0">
                        <a:srgbClr val="808080"/>
                      </a:outerShdw>
                    </a:effectLst>
                  </a14:hiddenEffects>
                </a:ext>
              </a:extLst>
            </p:spPr>
            <p:txBody>
              <a:bodyPr wrap="none" anchor="ctr">
                <a:spAutoFit/>
              </a:bodyPr>
              <a:lstStyle/>
              <a:p>
                <a:pPr algn="l"/>
                <a:r>
                  <a:rPr lang="zh-CN" altLang="en-US" dirty="0" smtClean="0">
                    <a:cs typeface="Times New Roman" panose="02020603050405020304" pitchFamily="18" charset="0"/>
                  </a:rPr>
                  <a:t>则</a:t>
                </a:r>
                <a14:m>
                  <m:oMath xmlns:m="http://schemas.openxmlformats.org/officeDocument/2006/math">
                    <m:r>
                      <a:rPr lang="en-US" altLang="zh-CN" b="1" i="1" smtClean="0">
                        <a:latin typeface="Cambria Math" panose="02040503050406030204" pitchFamily="18" charset="0"/>
                        <a:cs typeface="Times New Roman" panose="02020603050405020304" pitchFamily="18" charset="0"/>
                      </a:rPr>
                      <m:t>𝒇</m:t>
                    </m:r>
                  </m:oMath>
                </a14:m>
                <a:r>
                  <a:rPr lang="zh-CN" altLang="en-US" dirty="0" smtClean="0">
                    <a:cs typeface="Times New Roman" panose="02020603050405020304" pitchFamily="18" charset="0"/>
                  </a:rPr>
                  <a:t>在</a:t>
                </a:r>
                <a14:m>
                  <m:oMath xmlns:m="http://schemas.openxmlformats.org/officeDocument/2006/math">
                    <m:r>
                      <a:rPr lang="en-US" altLang="zh-CN" b="1" i="1" dirty="0" smtClean="0">
                        <a:latin typeface="Cambria Math" panose="02040503050406030204" pitchFamily="18" charset="0"/>
                        <a:cs typeface="Times New Roman" panose="02020603050405020304" pitchFamily="18" charset="0"/>
                      </a:rPr>
                      <m:t>𝑰</m:t>
                    </m:r>
                  </m:oMath>
                </a14:m>
                <a:r>
                  <a:rPr lang="zh-CN" altLang="en-US" dirty="0" smtClean="0">
                    <a:cs typeface="Times New Roman" panose="02020603050405020304" pitchFamily="18" charset="0"/>
                  </a:rPr>
                  <a:t>上连续</a:t>
                </a:r>
                <a:r>
                  <a:rPr lang="en-US" altLang="zh-CN" dirty="0" smtClean="0">
                    <a:cs typeface="Times New Roman" panose="02020603050405020304" pitchFamily="18" charset="0"/>
                  </a:rPr>
                  <a:t>.  </a:t>
                </a:r>
                <a:r>
                  <a:rPr lang="zh-CN" altLang="en-US" dirty="0" smtClean="0">
                    <a:cs typeface="Times New Roman" panose="02020603050405020304" pitchFamily="18" charset="0"/>
                  </a:rPr>
                  <a:t> </a:t>
                </a:r>
                <a:endParaRPr lang="zh-CN" altLang="en-US" sz="2400" b="0" dirty="0"/>
              </a:p>
            </p:txBody>
          </p:sp>
        </mc:Choice>
        <mc:Fallback xmlns="">
          <p:sp>
            <p:nvSpPr>
              <p:cNvPr id="28" name="Rectangle 7"/>
              <p:cNvSpPr>
                <a:spLocks noRot="1" noChangeAspect="1" noMove="1" noResize="1" noEditPoints="1" noAdjustHandles="1" noChangeArrowheads="1" noChangeShapeType="1" noTextEdit="1"/>
              </p:cNvSpPr>
              <p:nvPr/>
            </p:nvSpPr>
            <p:spPr bwMode="auto">
              <a:xfrm>
                <a:off x="395536" y="3429000"/>
                <a:ext cx="2795958" cy="523220"/>
              </a:xfrm>
              <a:prstGeom prst="rect">
                <a:avLst/>
              </a:prstGeom>
              <a:blipFill rotWithShape="0">
                <a:blip r:embed="rId21"/>
                <a:stretch>
                  <a:fillRect l="-4575" t="-16471" b="-3411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93" name="Group 45"/>
          <p:cNvGrpSpPr>
            <a:grpSpLocks/>
          </p:cNvGrpSpPr>
          <p:nvPr/>
        </p:nvGrpSpPr>
        <p:grpSpPr bwMode="auto">
          <a:xfrm>
            <a:off x="611188" y="633413"/>
            <a:ext cx="7993062" cy="563562"/>
            <a:chOff x="385" y="399"/>
            <a:chExt cx="5035" cy="355"/>
          </a:xfrm>
        </p:grpSpPr>
        <p:graphicFrame>
          <p:nvGraphicFramePr>
            <p:cNvPr id="53253" name="Object 5"/>
            <p:cNvGraphicFramePr>
              <a:graphicFrameLocks noChangeAspect="1"/>
            </p:cNvGraphicFramePr>
            <p:nvPr/>
          </p:nvGraphicFramePr>
          <p:xfrm>
            <a:off x="2018" y="454"/>
            <a:ext cx="408" cy="270"/>
          </p:xfrm>
          <a:graphic>
            <a:graphicData uri="http://schemas.openxmlformats.org/presentationml/2006/ole">
              <mc:AlternateContent xmlns:mc="http://schemas.openxmlformats.org/markup-compatibility/2006">
                <mc:Choice xmlns:v="urn:schemas-microsoft-com:vml" Requires="v">
                  <p:oleObj spid="_x0000_s53689" name="Equation" r:id="rId3" imgW="647700" imgH="431800" progId="Equation.DSMT4">
                    <p:embed/>
                  </p:oleObj>
                </mc:Choice>
                <mc:Fallback>
                  <p:oleObj name="Equation" r:id="rId3" imgW="647700" imgH="431800" progId="Equation.DSMT4">
                    <p:embed/>
                    <p:pic>
                      <p:nvPicPr>
                        <p:cNvPr id="0" name="Picture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8" y="454"/>
                          <a:ext cx="40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2" name="Object 4"/>
            <p:cNvGraphicFramePr>
              <a:graphicFrameLocks noChangeAspect="1"/>
            </p:cNvGraphicFramePr>
            <p:nvPr/>
          </p:nvGraphicFramePr>
          <p:xfrm>
            <a:off x="2699" y="480"/>
            <a:ext cx="492" cy="246"/>
          </p:xfrm>
          <a:graphic>
            <a:graphicData uri="http://schemas.openxmlformats.org/presentationml/2006/ole">
              <mc:AlternateContent xmlns:mc="http://schemas.openxmlformats.org/markup-compatibility/2006">
                <mc:Choice xmlns:v="urn:schemas-microsoft-com:vml" Requires="v">
                  <p:oleObj spid="_x0000_s53690" name="Equation" r:id="rId5" imgW="774364" imgH="393529" progId="Equation.DSMT4">
                    <p:embed/>
                  </p:oleObj>
                </mc:Choice>
                <mc:Fallback>
                  <p:oleObj name="Equation" r:id="rId5" imgW="774364" imgH="393529" progId="Equation.DSMT4">
                    <p:embed/>
                    <p:pic>
                      <p:nvPicPr>
                        <p:cNvPr id="0" name="Picture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 y="480"/>
                          <a:ext cx="4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5" name="Rectangle 7"/>
            <p:cNvSpPr>
              <a:spLocks noChangeArrowheads="1"/>
            </p:cNvSpPr>
            <p:nvPr/>
          </p:nvSpPr>
          <p:spPr bwMode="auto">
            <a:xfrm>
              <a:off x="385" y="409"/>
              <a:ext cx="6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solidFill>
                    <a:srgbClr val="0000FF"/>
                  </a:solidFill>
                  <a:cs typeface="Times New Roman" panose="02020603050405020304" pitchFamily="18" charset="0"/>
                </a:rPr>
                <a:t>证 </a:t>
              </a:r>
              <a:r>
                <a:rPr lang="zh-CN" altLang="en-US">
                  <a:cs typeface="Times New Roman" panose="02020603050405020304" pitchFamily="18" charset="0"/>
                </a:rPr>
                <a:t>设</a:t>
              </a:r>
              <a:endParaRPr lang="zh-CN" altLang="en-US" sz="2400" b="0"/>
            </a:p>
          </p:txBody>
        </p:sp>
        <p:sp>
          <p:nvSpPr>
            <p:cNvPr id="53256" name="Rectangle 8"/>
            <p:cNvSpPr>
              <a:spLocks noChangeArrowheads="1"/>
            </p:cNvSpPr>
            <p:nvPr/>
          </p:nvSpPr>
          <p:spPr bwMode="auto">
            <a:xfrm>
              <a:off x="1048" y="399"/>
              <a:ext cx="10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为函数列</a:t>
              </a:r>
              <a:endParaRPr lang="zh-CN" altLang="en-US" sz="2400" b="0"/>
            </a:p>
          </p:txBody>
        </p:sp>
        <p:sp>
          <p:nvSpPr>
            <p:cNvPr id="53257" name="Rectangle 9"/>
            <p:cNvSpPr>
              <a:spLocks noChangeArrowheads="1"/>
            </p:cNvSpPr>
            <p:nvPr/>
          </p:nvSpPr>
          <p:spPr bwMode="auto">
            <a:xfrm>
              <a:off x="2381" y="409"/>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53258" name="Rectangle 10"/>
            <p:cNvSpPr>
              <a:spLocks noChangeArrowheads="1"/>
            </p:cNvSpPr>
            <p:nvPr/>
          </p:nvSpPr>
          <p:spPr bwMode="auto">
            <a:xfrm>
              <a:off x="3145" y="454"/>
              <a:ext cx="2275"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90000"/>
                </a:lnSpc>
              </a:pPr>
              <a:r>
                <a:rPr lang="zh-CN" altLang="en-US">
                  <a:cs typeface="Times New Roman" panose="02020603050405020304" pitchFamily="18" charset="0"/>
                </a:rPr>
                <a:t>上的极限函数</a:t>
              </a:r>
              <a:r>
                <a:rPr lang="en-US" altLang="zh-CN"/>
                <a:t>. </a:t>
              </a:r>
              <a:r>
                <a:rPr lang="zh-CN" altLang="en-US">
                  <a:cs typeface="Times New Roman" panose="02020603050405020304" pitchFamily="18" charset="0"/>
                </a:rPr>
                <a:t>由定理</a:t>
              </a:r>
              <a:r>
                <a:rPr lang="zh-CN" altLang="en-US" sz="1100"/>
                <a:t> </a:t>
              </a:r>
              <a:endParaRPr lang="zh-CN" altLang="en-US" sz="2400" b="0"/>
            </a:p>
          </p:txBody>
        </p:sp>
        <p:graphicFrame>
          <p:nvGraphicFramePr>
            <p:cNvPr id="53254" name="Object 6"/>
            <p:cNvGraphicFramePr>
              <a:graphicFrameLocks noChangeAspect="1"/>
            </p:cNvGraphicFramePr>
            <p:nvPr/>
          </p:nvGraphicFramePr>
          <p:xfrm>
            <a:off x="919" y="480"/>
            <a:ext cx="192" cy="246"/>
          </p:xfrm>
          <a:graphic>
            <a:graphicData uri="http://schemas.openxmlformats.org/presentationml/2006/ole">
              <mc:AlternateContent xmlns:mc="http://schemas.openxmlformats.org/markup-compatibility/2006">
                <mc:Choice xmlns:v="urn:schemas-microsoft-com:vml" Requires="v">
                  <p:oleObj spid="_x0000_s53691" name="Equation" r:id="rId7" imgW="304536" imgH="393359" progId="Equation.DSMT4">
                    <p:embed/>
                  </p:oleObj>
                </mc:Choice>
                <mc:Fallback>
                  <p:oleObj name="Equation" r:id="rId7" imgW="304536" imgH="393359" progId="Equation.DSMT4">
                    <p:embed/>
                    <p:pic>
                      <p:nvPicPr>
                        <p:cNvPr id="0" name="Picture 1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9" y="480"/>
                          <a:ext cx="1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3271" name="Group 23"/>
          <p:cNvGrpSpPr>
            <a:grpSpLocks/>
          </p:cNvGrpSpPr>
          <p:nvPr/>
        </p:nvGrpSpPr>
        <p:grpSpPr bwMode="auto">
          <a:xfrm>
            <a:off x="611188" y="1341438"/>
            <a:ext cx="7993062" cy="534987"/>
            <a:chOff x="295" y="3103"/>
            <a:chExt cx="5035" cy="337"/>
          </a:xfrm>
        </p:grpSpPr>
        <p:grpSp>
          <p:nvGrpSpPr>
            <p:cNvPr id="53270" name="Group 22"/>
            <p:cNvGrpSpPr>
              <a:grpSpLocks/>
            </p:cNvGrpSpPr>
            <p:nvPr/>
          </p:nvGrpSpPr>
          <p:grpSpPr bwMode="auto">
            <a:xfrm>
              <a:off x="295" y="3103"/>
              <a:ext cx="5035" cy="337"/>
              <a:chOff x="295" y="3103"/>
              <a:chExt cx="5035" cy="337"/>
            </a:xfrm>
          </p:grpSpPr>
          <p:graphicFrame>
            <p:nvGraphicFramePr>
              <p:cNvPr id="53263" name="Object 15"/>
              <p:cNvGraphicFramePr>
                <a:graphicFrameLocks noChangeAspect="1"/>
              </p:cNvGraphicFramePr>
              <p:nvPr/>
            </p:nvGraphicFramePr>
            <p:xfrm>
              <a:off x="1429" y="3184"/>
              <a:ext cx="492" cy="246"/>
            </p:xfrm>
            <a:graphic>
              <a:graphicData uri="http://schemas.openxmlformats.org/presentationml/2006/ole">
                <mc:AlternateContent xmlns:mc="http://schemas.openxmlformats.org/markup-compatibility/2006">
                  <mc:Choice xmlns:v="urn:schemas-microsoft-com:vml" Requires="v">
                    <p:oleObj spid="_x0000_s53692" name="Equation" r:id="rId9" imgW="774364" imgH="393529" progId="Equation.DSMT4">
                      <p:embed/>
                    </p:oleObj>
                  </mc:Choice>
                  <mc:Fallback>
                    <p:oleObj name="Equation" r:id="rId9" imgW="774364" imgH="393529" progId="Equation.DSMT4">
                      <p:embed/>
                      <p:pic>
                        <p:nvPicPr>
                          <p:cNvPr id="0" name="Picture 1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9" y="3184"/>
                            <a:ext cx="4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2" name="Object 14"/>
              <p:cNvGraphicFramePr>
                <a:graphicFrameLocks noChangeAspect="1"/>
              </p:cNvGraphicFramePr>
              <p:nvPr/>
            </p:nvGraphicFramePr>
            <p:xfrm>
              <a:off x="3196" y="3158"/>
              <a:ext cx="1362" cy="270"/>
            </p:xfrm>
            <a:graphic>
              <a:graphicData uri="http://schemas.openxmlformats.org/presentationml/2006/ole">
                <mc:AlternateContent xmlns:mc="http://schemas.openxmlformats.org/markup-compatibility/2006">
                  <mc:Choice xmlns:v="urn:schemas-microsoft-com:vml" Requires="v">
                    <p:oleObj spid="_x0000_s53693" name="Equation" r:id="rId10" imgW="2159000" imgH="431800" progId="Equation.DSMT4">
                      <p:embed/>
                    </p:oleObj>
                  </mc:Choice>
                  <mc:Fallback>
                    <p:oleObj name="Equation" r:id="rId10" imgW="2159000" imgH="431800" progId="Equation.DSMT4">
                      <p:embed/>
                      <p:pic>
                        <p:nvPicPr>
                          <p:cNvPr id="0" name="Picture 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96" y="3158"/>
                            <a:ext cx="1362"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61" name="Object 13"/>
              <p:cNvGraphicFramePr>
                <a:graphicFrameLocks noChangeAspect="1"/>
              </p:cNvGraphicFramePr>
              <p:nvPr/>
            </p:nvGraphicFramePr>
            <p:xfrm>
              <a:off x="4820" y="3184"/>
              <a:ext cx="192" cy="246"/>
            </p:xfrm>
            <a:graphic>
              <a:graphicData uri="http://schemas.openxmlformats.org/presentationml/2006/ole">
                <mc:AlternateContent xmlns:mc="http://schemas.openxmlformats.org/markup-compatibility/2006">
                  <mc:Choice xmlns:v="urn:schemas-microsoft-com:vml" Requires="v">
                    <p:oleObj spid="_x0000_s53694" name="Equation" r:id="rId12" imgW="304536" imgH="393359" progId="Equation.DSMT4">
                      <p:embed/>
                    </p:oleObj>
                  </mc:Choice>
                  <mc:Fallback>
                    <p:oleObj name="Equation" r:id="rId12" imgW="304536" imgH="393359" progId="Equation.DSMT4">
                      <p:embed/>
                      <p:pic>
                        <p:nvPicPr>
                          <p:cNvPr id="0" name="Picture 1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20" y="3184"/>
                            <a:ext cx="1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65" name="Rectangle 17"/>
              <p:cNvSpPr>
                <a:spLocks noChangeArrowheads="1"/>
              </p:cNvSpPr>
              <p:nvPr/>
            </p:nvSpPr>
            <p:spPr bwMode="auto">
              <a:xfrm>
                <a:off x="295" y="3113"/>
                <a:ext cx="73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en-US" altLang="zh-CN"/>
                  <a:t>13.9</a:t>
                </a:r>
                <a:r>
                  <a:rPr lang="zh-CN" altLang="en-US">
                    <a:cs typeface="Times New Roman" panose="02020603050405020304" pitchFamily="18" charset="0"/>
                  </a:rPr>
                  <a:t>知</a:t>
                </a:r>
                <a:endParaRPr lang="zh-CN" altLang="en-US" sz="2400" b="0"/>
              </a:p>
            </p:txBody>
          </p:sp>
          <p:sp>
            <p:nvSpPr>
              <p:cNvPr id="53266" name="Rectangle 18"/>
              <p:cNvSpPr>
                <a:spLocks noChangeArrowheads="1"/>
              </p:cNvSpPr>
              <p:nvPr/>
            </p:nvSpPr>
            <p:spPr bwMode="auto">
              <a:xfrm>
                <a:off x="1111"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endParaRPr lang="zh-CN" altLang="en-US" sz="2400" b="0"/>
              </a:p>
            </p:txBody>
          </p:sp>
          <p:sp>
            <p:nvSpPr>
              <p:cNvPr id="53267" name="Rectangle 19"/>
              <p:cNvSpPr>
                <a:spLocks noChangeArrowheads="1"/>
              </p:cNvSpPr>
              <p:nvPr/>
            </p:nvSpPr>
            <p:spPr bwMode="auto">
              <a:xfrm>
                <a:off x="1890" y="3130"/>
                <a:ext cx="1353"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90000"/>
                  </a:lnSpc>
                </a:pPr>
                <a:r>
                  <a:rPr lang="zh-CN" altLang="en-US">
                    <a:cs typeface="Times New Roman" panose="02020603050405020304" pitchFamily="18" charset="0"/>
                  </a:rPr>
                  <a:t>上连续</a:t>
                </a:r>
                <a:r>
                  <a:rPr lang="en-US" altLang="zh-CN"/>
                  <a:t>, </a:t>
                </a:r>
                <a:r>
                  <a:rPr lang="zh-CN" altLang="en-US">
                    <a:cs typeface="Times New Roman" panose="02020603050405020304" pitchFamily="18" charset="0"/>
                  </a:rPr>
                  <a:t>从而</a:t>
                </a:r>
                <a:endParaRPr lang="zh-CN" altLang="en-US" sz="2400" b="0"/>
              </a:p>
            </p:txBody>
          </p:sp>
          <p:sp>
            <p:nvSpPr>
              <p:cNvPr id="53268" name="Rectangle 20"/>
              <p:cNvSpPr>
                <a:spLocks noChangeArrowheads="1"/>
              </p:cNvSpPr>
              <p:nvPr/>
            </p:nvSpPr>
            <p:spPr bwMode="auto">
              <a:xfrm>
                <a:off x="4513" y="3103"/>
                <a:ext cx="3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与</a:t>
                </a:r>
                <a:endParaRPr lang="zh-CN" altLang="en-US" sz="2400" b="0"/>
              </a:p>
            </p:txBody>
          </p:sp>
          <p:sp>
            <p:nvSpPr>
              <p:cNvPr id="53269" name="Rectangle 21"/>
              <p:cNvSpPr>
                <a:spLocks noChangeArrowheads="1"/>
              </p:cNvSpPr>
              <p:nvPr/>
            </p:nvSpPr>
            <p:spPr bwMode="auto">
              <a:xfrm>
                <a:off x="4967" y="3113"/>
                <a:ext cx="3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在</a:t>
                </a:r>
                <a:r>
                  <a:rPr lang="zh-CN" altLang="en-US" sz="1100"/>
                  <a:t> </a:t>
                </a:r>
                <a:endParaRPr lang="zh-CN" altLang="en-US" sz="2400" b="0"/>
              </a:p>
            </p:txBody>
          </p:sp>
        </p:grpSp>
        <p:graphicFrame>
          <p:nvGraphicFramePr>
            <p:cNvPr id="53264" name="Object 16"/>
            <p:cNvGraphicFramePr>
              <a:graphicFrameLocks noChangeAspect="1"/>
            </p:cNvGraphicFramePr>
            <p:nvPr/>
          </p:nvGraphicFramePr>
          <p:xfrm>
            <a:off x="964" y="3184"/>
            <a:ext cx="192" cy="246"/>
          </p:xfrm>
          <a:graphic>
            <a:graphicData uri="http://schemas.openxmlformats.org/presentationml/2006/ole">
              <mc:AlternateContent xmlns:mc="http://schemas.openxmlformats.org/markup-compatibility/2006">
                <mc:Choice xmlns:v="urn:schemas-microsoft-com:vml" Requires="v">
                  <p:oleObj spid="_x0000_s53695" name="Equation" r:id="rId14" imgW="304536" imgH="393359" progId="Equation.DSMT4">
                    <p:embed/>
                  </p:oleObj>
                </mc:Choice>
                <mc:Fallback>
                  <p:oleObj name="Equation" r:id="rId14" imgW="304536" imgH="393359" progId="Equation.DSMT4">
                    <p:embed/>
                    <p:pic>
                      <p:nvPicPr>
                        <p:cNvPr id="0" name="Picture 1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4" y="3184"/>
                          <a:ext cx="1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3275" name="Group 27"/>
          <p:cNvGrpSpPr>
            <a:grpSpLocks/>
          </p:cNvGrpSpPr>
          <p:nvPr/>
        </p:nvGrpSpPr>
        <p:grpSpPr bwMode="auto">
          <a:xfrm>
            <a:off x="683568" y="2132856"/>
            <a:ext cx="4354513" cy="519113"/>
            <a:chOff x="295" y="3113"/>
            <a:chExt cx="2743" cy="327"/>
          </a:xfrm>
        </p:grpSpPr>
        <p:graphicFrame>
          <p:nvGraphicFramePr>
            <p:cNvPr id="53272" name="Object 24"/>
            <p:cNvGraphicFramePr>
              <a:graphicFrameLocks noChangeAspect="1"/>
            </p:cNvGraphicFramePr>
            <p:nvPr/>
          </p:nvGraphicFramePr>
          <p:xfrm>
            <a:off x="295" y="3158"/>
            <a:ext cx="492" cy="246"/>
          </p:xfrm>
          <a:graphic>
            <a:graphicData uri="http://schemas.openxmlformats.org/presentationml/2006/ole">
              <mc:AlternateContent xmlns:mc="http://schemas.openxmlformats.org/markup-compatibility/2006">
                <mc:Choice xmlns:v="urn:schemas-microsoft-com:vml" Requires="v">
                  <p:oleObj spid="_x0000_s53696" name="Equation" r:id="rId15" imgW="774364" imgH="393529" progId="Equation.DSMT4">
                    <p:embed/>
                  </p:oleObj>
                </mc:Choice>
                <mc:Fallback>
                  <p:oleObj name="Equation" r:id="rId15" imgW="774364" imgH="393529" progId="Equation.DSMT4">
                    <p:embed/>
                    <p:pic>
                      <p:nvPicPr>
                        <p:cNvPr id="0" name="Picture 1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 y="3158"/>
                          <a:ext cx="492" cy="2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4" name="Rectangle 26"/>
            <p:cNvSpPr>
              <a:spLocks noChangeArrowheads="1"/>
            </p:cNvSpPr>
            <p:nvPr/>
          </p:nvSpPr>
          <p:spPr bwMode="auto">
            <a:xfrm>
              <a:off x="748" y="3113"/>
              <a:ext cx="22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上都可积</a:t>
              </a:r>
              <a:r>
                <a:rPr lang="en-US" altLang="zh-CN"/>
                <a:t>. </a:t>
              </a:r>
              <a:r>
                <a:rPr lang="zh-CN" altLang="en-US"/>
                <a:t>于是</a:t>
              </a:r>
              <a:r>
                <a:rPr lang="en-US" altLang="zh-CN"/>
                <a:t>(3)</a:t>
              </a:r>
              <a:r>
                <a:rPr lang="zh-CN" altLang="en-US"/>
                <a:t>变为</a:t>
              </a:r>
              <a:endParaRPr lang="zh-CN" altLang="en-US" sz="2400" b="0"/>
            </a:p>
          </p:txBody>
        </p:sp>
      </p:grpSp>
      <p:graphicFrame>
        <p:nvGraphicFramePr>
          <p:cNvPr id="53276" name="Object 28"/>
          <p:cNvGraphicFramePr>
            <a:graphicFrameLocks noChangeAspect="1"/>
          </p:cNvGraphicFramePr>
          <p:nvPr/>
        </p:nvGraphicFramePr>
        <p:xfrm>
          <a:off x="2484438" y="2733675"/>
          <a:ext cx="6010275" cy="695325"/>
        </p:xfrm>
        <a:graphic>
          <a:graphicData uri="http://schemas.openxmlformats.org/presentationml/2006/ole">
            <mc:AlternateContent xmlns:mc="http://schemas.openxmlformats.org/markup-compatibility/2006">
              <mc:Choice xmlns:v="urn:schemas-microsoft-com:vml" Requires="v">
                <p:oleObj spid="_x0000_s53697" name="Equation" r:id="rId16" imgW="6007100" imgH="698500" progId="Equation.DSMT4">
                  <p:embed/>
                </p:oleObj>
              </mc:Choice>
              <mc:Fallback>
                <p:oleObj name="Equation" r:id="rId16" imgW="6007100" imgH="698500" progId="Equation.DSMT4">
                  <p:embed/>
                  <p:pic>
                    <p:nvPicPr>
                      <p:cNvPr id="0" name="Picture 1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84438" y="2733675"/>
                        <a:ext cx="6010275" cy="69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3283" name="Group 35"/>
          <p:cNvGrpSpPr>
            <a:grpSpLocks/>
          </p:cNvGrpSpPr>
          <p:nvPr/>
        </p:nvGrpSpPr>
        <p:grpSpPr bwMode="auto">
          <a:xfrm>
            <a:off x="684213" y="3529013"/>
            <a:ext cx="7761287" cy="547687"/>
            <a:chOff x="385" y="3113"/>
            <a:chExt cx="4889" cy="345"/>
          </a:xfrm>
        </p:grpSpPr>
        <p:graphicFrame>
          <p:nvGraphicFramePr>
            <p:cNvPr id="53279" name="Object 31"/>
            <p:cNvGraphicFramePr>
              <a:graphicFrameLocks noChangeAspect="1"/>
            </p:cNvGraphicFramePr>
            <p:nvPr/>
          </p:nvGraphicFramePr>
          <p:xfrm>
            <a:off x="385" y="3158"/>
            <a:ext cx="3066" cy="288"/>
          </p:xfrm>
          <a:graphic>
            <a:graphicData uri="http://schemas.openxmlformats.org/presentationml/2006/ole">
              <mc:AlternateContent xmlns:mc="http://schemas.openxmlformats.org/markup-compatibility/2006">
                <mc:Choice xmlns:v="urn:schemas-microsoft-com:vml" Requires="v">
                  <p:oleObj spid="_x0000_s53698" name="Equation" r:id="rId18" imgW="4864100" imgH="457200" progId="Equation.DSMT4">
                    <p:embed/>
                  </p:oleObj>
                </mc:Choice>
                <mc:Fallback>
                  <p:oleObj name="Equation" r:id="rId18" imgW="4864100" imgH="457200" progId="Equation.DSMT4">
                    <p:embed/>
                    <p:pic>
                      <p:nvPicPr>
                        <p:cNvPr id="0" name="Picture 1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 y="3158"/>
                          <a:ext cx="3066" cy="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78" name="Object 30"/>
            <p:cNvGraphicFramePr>
              <a:graphicFrameLocks noChangeAspect="1"/>
            </p:cNvGraphicFramePr>
            <p:nvPr/>
          </p:nvGraphicFramePr>
          <p:xfrm>
            <a:off x="4604" y="3203"/>
            <a:ext cx="480" cy="198"/>
          </p:xfrm>
          <a:graphic>
            <a:graphicData uri="http://schemas.openxmlformats.org/presentationml/2006/ole">
              <mc:AlternateContent xmlns:mc="http://schemas.openxmlformats.org/markup-compatibility/2006">
                <mc:Choice xmlns:v="urn:schemas-microsoft-com:vml" Requires="v">
                  <p:oleObj spid="_x0000_s53699" name="Equation" r:id="rId20" imgW="761669" imgH="317362" progId="Equation.DSMT4">
                    <p:embed/>
                  </p:oleObj>
                </mc:Choice>
                <mc:Fallback>
                  <p:oleObj name="Equation" r:id="rId20" imgW="761669" imgH="317362" progId="Equation.DSMT4">
                    <p:embed/>
                    <p:pic>
                      <p:nvPicPr>
                        <p:cNvPr id="0" name="Picture 12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04" y="3203"/>
                          <a:ext cx="480" cy="1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81" name="Rectangle 33"/>
            <p:cNvSpPr>
              <a:spLocks noChangeArrowheads="1"/>
            </p:cNvSpPr>
            <p:nvPr/>
          </p:nvSpPr>
          <p:spPr bwMode="auto">
            <a:xfrm>
              <a:off x="3408" y="3113"/>
              <a:ext cx="1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cs typeface="Times New Roman" panose="02020603050405020304" pitchFamily="18" charset="0"/>
                </a:rPr>
                <a:t>故对于任意</a:t>
              </a:r>
              <a:endParaRPr lang="zh-CN" altLang="en-US" sz="2400" b="0"/>
            </a:p>
          </p:txBody>
        </p:sp>
        <p:sp>
          <p:nvSpPr>
            <p:cNvPr id="53282" name="Rectangle 34"/>
            <p:cNvSpPr>
              <a:spLocks noChangeArrowheads="1"/>
            </p:cNvSpPr>
            <p:nvPr/>
          </p:nvSpPr>
          <p:spPr bwMode="auto">
            <a:xfrm>
              <a:off x="5046" y="3158"/>
              <a:ext cx="22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90000"/>
                </a:lnSpc>
              </a:pPr>
              <a:r>
                <a:rPr lang="en-US" altLang="zh-CN"/>
                <a:t>, </a:t>
              </a:r>
              <a:endParaRPr lang="en-US" altLang="zh-CN" sz="2400" b="0"/>
            </a:p>
          </p:txBody>
        </p:sp>
      </p:grpSp>
      <p:grpSp>
        <p:nvGrpSpPr>
          <p:cNvPr id="53294" name="Group 46"/>
          <p:cNvGrpSpPr>
            <a:grpSpLocks/>
          </p:cNvGrpSpPr>
          <p:nvPr/>
        </p:nvGrpSpPr>
        <p:grpSpPr bwMode="auto">
          <a:xfrm>
            <a:off x="590550" y="4221163"/>
            <a:ext cx="6754813" cy="484187"/>
            <a:chOff x="372" y="2659"/>
            <a:chExt cx="4255" cy="305"/>
          </a:xfrm>
        </p:grpSpPr>
        <p:sp>
          <p:nvSpPr>
            <p:cNvPr id="53285" name="Rectangle 37"/>
            <p:cNvSpPr>
              <a:spLocks noChangeArrowheads="1"/>
            </p:cNvSpPr>
            <p:nvPr/>
          </p:nvSpPr>
          <p:spPr bwMode="auto">
            <a:xfrm>
              <a:off x="372" y="2659"/>
              <a:ext cx="566"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lnSpc>
                  <a:spcPct val="90000"/>
                </a:lnSpc>
              </a:pPr>
              <a:r>
                <a:rPr lang="zh-CN" altLang="en-US">
                  <a:cs typeface="Times New Roman" panose="02020603050405020304" pitchFamily="18" charset="0"/>
                </a:rPr>
                <a:t>存在</a:t>
              </a:r>
              <a:endParaRPr lang="zh-CN" altLang="en-US" sz="2400" b="0"/>
            </a:p>
          </p:txBody>
        </p:sp>
        <p:graphicFrame>
          <p:nvGraphicFramePr>
            <p:cNvPr id="53284" name="Object 36"/>
            <p:cNvGraphicFramePr>
              <a:graphicFrameLocks noChangeAspect="1"/>
            </p:cNvGraphicFramePr>
            <p:nvPr/>
          </p:nvGraphicFramePr>
          <p:xfrm>
            <a:off x="889" y="2694"/>
            <a:ext cx="3738" cy="270"/>
          </p:xfrm>
          <a:graphic>
            <a:graphicData uri="http://schemas.openxmlformats.org/presentationml/2006/ole">
              <mc:AlternateContent xmlns:mc="http://schemas.openxmlformats.org/markup-compatibility/2006">
                <mc:Choice xmlns:v="urn:schemas-microsoft-com:vml" Requires="v">
                  <p:oleObj spid="_x0000_s53700" name="Equation" r:id="rId22" imgW="5930900" imgH="431800" progId="Equation.DSMT4">
                    <p:embed/>
                  </p:oleObj>
                </mc:Choice>
                <mc:Fallback>
                  <p:oleObj name="Equation" r:id="rId22" imgW="5930900" imgH="431800" progId="Equation.DSMT4">
                    <p:embed/>
                    <p:pic>
                      <p:nvPicPr>
                        <p:cNvPr id="0" name="Picture 13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89" y="2694"/>
                          <a:ext cx="3738" cy="2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3288" name="Object 40"/>
          <p:cNvGraphicFramePr>
            <a:graphicFrameLocks noChangeAspect="1"/>
          </p:cNvGraphicFramePr>
          <p:nvPr/>
        </p:nvGraphicFramePr>
        <p:xfrm>
          <a:off x="3203575" y="4945063"/>
          <a:ext cx="2733675" cy="428625"/>
        </p:xfrm>
        <a:graphic>
          <a:graphicData uri="http://schemas.openxmlformats.org/presentationml/2006/ole">
            <mc:AlternateContent xmlns:mc="http://schemas.openxmlformats.org/markup-compatibility/2006">
              <mc:Choice xmlns:v="urn:schemas-microsoft-com:vml" Requires="v">
                <p:oleObj spid="_x0000_s53701" name="Equation" r:id="rId24" imgW="2730500" imgH="431800" progId="Equation.DSMT4">
                  <p:embed/>
                </p:oleObj>
              </mc:Choice>
              <mc:Fallback>
                <p:oleObj name="Equation" r:id="rId24" imgW="2730500" imgH="431800" progId="Equation.DSMT4">
                  <p:embed/>
                  <p:pic>
                    <p:nvPicPr>
                      <p:cNvPr id="0" name="Picture 13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203575" y="4945063"/>
                        <a:ext cx="273367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3296" name="Group 48"/>
          <p:cNvGrpSpPr>
            <a:grpSpLocks/>
          </p:cNvGrpSpPr>
          <p:nvPr/>
        </p:nvGrpSpPr>
        <p:grpSpPr bwMode="auto">
          <a:xfrm>
            <a:off x="609600" y="5573713"/>
            <a:ext cx="5537200" cy="519112"/>
            <a:chOff x="384" y="3466"/>
            <a:chExt cx="3488" cy="327"/>
          </a:xfrm>
        </p:grpSpPr>
        <p:sp>
          <p:nvSpPr>
            <p:cNvPr id="53290" name="Rectangle 42"/>
            <p:cNvSpPr>
              <a:spLocks noChangeArrowheads="1"/>
            </p:cNvSpPr>
            <p:nvPr/>
          </p:nvSpPr>
          <p:spPr bwMode="auto">
            <a:xfrm>
              <a:off x="384" y="3466"/>
              <a:ext cx="34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l"/>
              <a:r>
                <a:rPr lang="zh-CN" altLang="en-US"/>
                <a:t>再根据定积分的性质</a:t>
              </a:r>
              <a:r>
                <a:rPr lang="en-US" altLang="zh-CN"/>
                <a:t>,  </a:t>
              </a:r>
              <a:r>
                <a:rPr lang="zh-CN" altLang="en-US"/>
                <a:t>当         </a:t>
              </a:r>
              <a:r>
                <a:rPr lang="zh-CN" altLang="en-US">
                  <a:sym typeface="Math1" pitchFamily="2" charset="2"/>
                </a:rPr>
                <a:t>时有</a:t>
              </a:r>
            </a:p>
          </p:txBody>
        </p:sp>
        <p:graphicFrame>
          <p:nvGraphicFramePr>
            <p:cNvPr id="53295" name="Object 47"/>
            <p:cNvGraphicFramePr>
              <a:graphicFrameLocks noChangeAspect="1"/>
            </p:cNvGraphicFramePr>
            <p:nvPr/>
          </p:nvGraphicFramePr>
          <p:xfrm>
            <a:off x="2859" y="3542"/>
            <a:ext cx="528" cy="240"/>
          </p:xfrm>
          <a:graphic>
            <a:graphicData uri="http://schemas.openxmlformats.org/presentationml/2006/ole">
              <mc:AlternateContent xmlns:mc="http://schemas.openxmlformats.org/markup-compatibility/2006">
                <mc:Choice xmlns:v="urn:schemas-microsoft-com:vml" Requires="v">
                  <p:oleObj spid="_x0000_s53702" name="Equation" r:id="rId26" imgW="838200" imgH="381000" progId="Equation.DSMT4">
                    <p:embed/>
                  </p:oleObj>
                </mc:Choice>
                <mc:Fallback>
                  <p:oleObj name="Equation" r:id="rId26" imgW="838200" imgH="381000" progId="Equation.DSMT4">
                    <p:embed/>
                    <p:pic>
                      <p:nvPicPr>
                        <p:cNvPr id="0" name="Picture 13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59" y="3542"/>
                          <a:ext cx="528" cy="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med" len="lg"/>
                            </a14:hiddenLine>
                          </a:ext>
                        </a:extLst>
                      </p:spPr>
                    </p:pic>
                  </p:oleObj>
                </mc:Fallback>
              </mc:AlternateContent>
            </a:graphicData>
          </a:graphic>
        </p:graphicFrame>
      </p:grpSp>
    </p:spTree>
  </p:cSld>
  <p:clrMapOvr>
    <a:masterClrMapping/>
  </p:clrMapOvr>
  <p:timing>
    <p:tnLst>
      <p:par>
        <p:cTn id="1" dur="indefinite" restart="never" nodeType="tmRoot"/>
      </p:par>
    </p:tnLst>
  </p:timing>
</p:sld>
</file>

<file path=ppt/theme/theme1.xml><?xml version="1.0" encoding="utf-8"?>
<a:theme xmlns:a="http://schemas.openxmlformats.org/drawingml/2006/main" name="框钮正底">
  <a:themeElements>
    <a:clrScheme name="框钮正底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框钮正底">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stealth" w="med" len="lg"/>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框钮正底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框钮正底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框钮正底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框钮正底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框钮正底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框钮正底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框钮正底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D:\数学分析上册\框钮正底.pot</Template>
  <TotalTime>2250</TotalTime>
  <Words>1550</Words>
  <Application>Microsoft Office PowerPoint</Application>
  <PresentationFormat>全屏显示(4:3)</PresentationFormat>
  <Paragraphs>318</Paragraphs>
  <Slides>32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2" baseType="lpstr">
      <vt:lpstr>Math1</vt:lpstr>
      <vt:lpstr>华文新魏</vt:lpstr>
      <vt:lpstr>隶书</vt:lpstr>
      <vt:lpstr>宋体</vt:lpstr>
      <vt:lpstr>Arial</vt:lpstr>
      <vt:lpstr>Cambria Math</vt:lpstr>
      <vt:lpstr>Onyx</vt:lpstr>
      <vt:lpstr>Times New Roman</vt:lpstr>
      <vt:lpstr>框钮正底</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ECNU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Math Dept</dc:creator>
  <cp:lastModifiedBy>Windows 用户</cp:lastModifiedBy>
  <cp:revision>232</cp:revision>
  <dcterms:created xsi:type="dcterms:W3CDTF">2004-12-13T07:53:32Z</dcterms:created>
  <dcterms:modified xsi:type="dcterms:W3CDTF">2023-03-03T02:06:27Z</dcterms:modified>
</cp:coreProperties>
</file>