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7"/>
  </p:notes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69" r:id="rId25"/>
    <p:sldId id="370" r:id="rId26"/>
    <p:sldId id="371" r:id="rId27"/>
    <p:sldId id="372" r:id="rId28"/>
    <p:sldId id="37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333" r:id="rId39"/>
    <p:sldId id="334" r:id="rId40"/>
    <p:sldId id="335" r:id="rId41"/>
    <p:sldId id="336" r:id="rId42"/>
    <p:sldId id="337" r:id="rId43"/>
    <p:sldId id="375" r:id="rId44"/>
    <p:sldId id="376" r:id="rId45"/>
    <p:sldId id="377" r:id="rId4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60"/>
  </p:normalViewPr>
  <p:slideViewPr>
    <p:cSldViewPr>
      <p:cViewPr varScale="1">
        <p:scale>
          <a:sx n="103" d="100"/>
          <a:sy n="103" d="100"/>
        </p:scale>
        <p:origin x="189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e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7" Type="http://schemas.openxmlformats.org/officeDocument/2006/relationships/image" Target="../media/image68.wmf"/><Relationship Id="rId2" Type="http://schemas.openxmlformats.org/officeDocument/2006/relationships/image" Target="../media/image63.emf"/><Relationship Id="rId1" Type="http://schemas.openxmlformats.org/officeDocument/2006/relationships/image" Target="../media/image62.e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emf"/><Relationship Id="rId4" Type="http://schemas.openxmlformats.org/officeDocument/2006/relationships/image" Target="../media/image7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80.wmf"/><Relationship Id="rId2" Type="http://schemas.openxmlformats.org/officeDocument/2006/relationships/image" Target="../media/image79.wmf"/><Relationship Id="rId1" Type="http://schemas.openxmlformats.org/officeDocument/2006/relationships/image" Target="../media/image78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4" Type="http://schemas.openxmlformats.org/officeDocument/2006/relationships/image" Target="../media/image8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4" Type="http://schemas.openxmlformats.org/officeDocument/2006/relationships/image" Target="../media/image90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5" Type="http://schemas.openxmlformats.org/officeDocument/2006/relationships/image" Target="../media/image95.wmf"/><Relationship Id="rId4" Type="http://schemas.openxmlformats.org/officeDocument/2006/relationships/image" Target="../media/image94.wmf"/></Relationships>
</file>

<file path=ppt/drawings/_rels/vmlDrawing2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2" Type="http://schemas.openxmlformats.org/officeDocument/2006/relationships/image" Target="../media/image98.wmf"/><Relationship Id="rId1" Type="http://schemas.openxmlformats.org/officeDocument/2006/relationships/image" Target="../media/image97.e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image" Target="../media/image108.wmf"/><Relationship Id="rId7" Type="http://schemas.openxmlformats.org/officeDocument/2006/relationships/image" Target="../media/image112.wmf"/><Relationship Id="rId2" Type="http://schemas.openxmlformats.org/officeDocument/2006/relationships/image" Target="../media/image107.wmf"/><Relationship Id="rId1" Type="http://schemas.openxmlformats.org/officeDocument/2006/relationships/image" Target="../media/image106.wmf"/><Relationship Id="rId6" Type="http://schemas.openxmlformats.org/officeDocument/2006/relationships/image" Target="../media/image111.wmf"/><Relationship Id="rId5" Type="http://schemas.openxmlformats.org/officeDocument/2006/relationships/image" Target="../media/image110.wmf"/><Relationship Id="rId10" Type="http://schemas.openxmlformats.org/officeDocument/2006/relationships/image" Target="../media/image115.wmf"/><Relationship Id="rId4" Type="http://schemas.openxmlformats.org/officeDocument/2006/relationships/image" Target="../media/image109.wmf"/><Relationship Id="rId9" Type="http://schemas.openxmlformats.org/officeDocument/2006/relationships/image" Target="../media/image114.wmf"/></Relationships>
</file>

<file path=ppt/drawings/_rels/vmlDrawing2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8.wmf"/><Relationship Id="rId7" Type="http://schemas.openxmlformats.org/officeDocument/2006/relationships/image" Target="../media/image112.wmf"/><Relationship Id="rId12" Type="http://schemas.openxmlformats.org/officeDocument/2006/relationships/image" Target="../media/image123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6" Type="http://schemas.openxmlformats.org/officeDocument/2006/relationships/image" Target="../media/image111.wmf"/><Relationship Id="rId11" Type="http://schemas.openxmlformats.org/officeDocument/2006/relationships/image" Target="../media/image122.wmf"/><Relationship Id="rId5" Type="http://schemas.openxmlformats.org/officeDocument/2006/relationships/image" Target="../media/image110.wmf"/><Relationship Id="rId10" Type="http://schemas.openxmlformats.org/officeDocument/2006/relationships/image" Target="../media/image121.wmf"/><Relationship Id="rId4" Type="http://schemas.openxmlformats.org/officeDocument/2006/relationships/image" Target="../media/image119.wmf"/><Relationship Id="rId9" Type="http://schemas.openxmlformats.org/officeDocument/2006/relationships/image" Target="../media/image114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wmf"/><Relationship Id="rId1" Type="http://schemas.openxmlformats.org/officeDocument/2006/relationships/image" Target="../media/image124.emf"/><Relationship Id="rId5" Type="http://schemas.openxmlformats.org/officeDocument/2006/relationships/image" Target="../media/image128.wmf"/><Relationship Id="rId4" Type="http://schemas.openxmlformats.org/officeDocument/2006/relationships/image" Target="../media/image127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1.wmf"/><Relationship Id="rId7" Type="http://schemas.openxmlformats.org/officeDocument/2006/relationships/image" Target="../media/image135.wmf"/><Relationship Id="rId12" Type="http://schemas.openxmlformats.org/officeDocument/2006/relationships/image" Target="../media/image140.wmf"/><Relationship Id="rId2" Type="http://schemas.openxmlformats.org/officeDocument/2006/relationships/image" Target="../media/image130.wmf"/><Relationship Id="rId1" Type="http://schemas.openxmlformats.org/officeDocument/2006/relationships/image" Target="../media/image129.emf"/><Relationship Id="rId6" Type="http://schemas.openxmlformats.org/officeDocument/2006/relationships/image" Target="../media/image134.wmf"/><Relationship Id="rId11" Type="http://schemas.openxmlformats.org/officeDocument/2006/relationships/image" Target="../media/image139.wmf"/><Relationship Id="rId5" Type="http://schemas.openxmlformats.org/officeDocument/2006/relationships/image" Target="../media/image133.wmf"/><Relationship Id="rId10" Type="http://schemas.openxmlformats.org/officeDocument/2006/relationships/image" Target="../media/image138.wmf"/><Relationship Id="rId4" Type="http://schemas.openxmlformats.org/officeDocument/2006/relationships/image" Target="../media/image132.wmf"/><Relationship Id="rId9" Type="http://schemas.openxmlformats.org/officeDocument/2006/relationships/image" Target="../media/image137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2.emf"/><Relationship Id="rId1" Type="http://schemas.openxmlformats.org/officeDocument/2006/relationships/image" Target="../media/image141.emf"/><Relationship Id="rId4" Type="http://schemas.openxmlformats.org/officeDocument/2006/relationships/image" Target="../media/image144.w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image" Target="../media/image157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12" Type="http://schemas.openxmlformats.org/officeDocument/2006/relationships/image" Target="../media/image156.wmf"/><Relationship Id="rId2" Type="http://schemas.openxmlformats.org/officeDocument/2006/relationships/image" Target="../media/image146.wmf"/><Relationship Id="rId1" Type="http://schemas.openxmlformats.org/officeDocument/2006/relationships/image" Target="../media/image145.e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emf"/><Relationship Id="rId3" Type="http://schemas.openxmlformats.org/officeDocument/2006/relationships/image" Target="../media/image165.wmf"/><Relationship Id="rId7" Type="http://schemas.openxmlformats.org/officeDocument/2006/relationships/image" Target="../media/image169.emf"/><Relationship Id="rId2" Type="http://schemas.openxmlformats.org/officeDocument/2006/relationships/image" Target="../media/image164.wmf"/><Relationship Id="rId1" Type="http://schemas.openxmlformats.org/officeDocument/2006/relationships/image" Target="../media/image163.emf"/><Relationship Id="rId6" Type="http://schemas.openxmlformats.org/officeDocument/2006/relationships/image" Target="../media/image168.emf"/><Relationship Id="rId5" Type="http://schemas.openxmlformats.org/officeDocument/2006/relationships/image" Target="../media/image167.emf"/><Relationship Id="rId4" Type="http://schemas.openxmlformats.org/officeDocument/2006/relationships/image" Target="../media/image166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emf"/><Relationship Id="rId2" Type="http://schemas.openxmlformats.org/officeDocument/2006/relationships/image" Target="../media/image172.emf"/><Relationship Id="rId1" Type="http://schemas.openxmlformats.org/officeDocument/2006/relationships/image" Target="../media/image171.emf"/><Relationship Id="rId5" Type="http://schemas.openxmlformats.org/officeDocument/2006/relationships/image" Target="../media/image175.emf"/><Relationship Id="rId4" Type="http://schemas.openxmlformats.org/officeDocument/2006/relationships/image" Target="../media/image174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e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5" Type="http://schemas.openxmlformats.org/officeDocument/2006/relationships/image" Target="../media/image180.wmf"/><Relationship Id="rId4" Type="http://schemas.openxmlformats.org/officeDocument/2006/relationships/image" Target="../media/image179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image" Target="../media/image183.emf"/><Relationship Id="rId7" Type="http://schemas.openxmlformats.org/officeDocument/2006/relationships/image" Target="../media/image187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emf"/></Relationships>
</file>

<file path=ppt/drawings/_rels/vmlDrawing3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6.wmf"/><Relationship Id="rId3" Type="http://schemas.openxmlformats.org/officeDocument/2006/relationships/image" Target="../media/image191.wmf"/><Relationship Id="rId7" Type="http://schemas.openxmlformats.org/officeDocument/2006/relationships/image" Target="../media/image195.wmf"/><Relationship Id="rId2" Type="http://schemas.openxmlformats.org/officeDocument/2006/relationships/image" Target="../media/image190.wmf"/><Relationship Id="rId1" Type="http://schemas.openxmlformats.org/officeDocument/2006/relationships/image" Target="../media/image189.wmf"/><Relationship Id="rId6" Type="http://schemas.openxmlformats.org/officeDocument/2006/relationships/image" Target="../media/image194.wmf"/><Relationship Id="rId5" Type="http://schemas.openxmlformats.org/officeDocument/2006/relationships/image" Target="../media/image193.wmf"/><Relationship Id="rId4" Type="http://schemas.openxmlformats.org/officeDocument/2006/relationships/image" Target="../media/image192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4" Type="http://schemas.openxmlformats.org/officeDocument/2006/relationships/image" Target="../media/image200.wmf"/></Relationships>
</file>

<file path=ppt/drawings/_rels/vmlDrawing3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8.wmf"/><Relationship Id="rId3" Type="http://schemas.openxmlformats.org/officeDocument/2006/relationships/image" Target="../media/image203.wmf"/><Relationship Id="rId7" Type="http://schemas.openxmlformats.org/officeDocument/2006/relationships/image" Target="../media/image207.wmf"/><Relationship Id="rId2" Type="http://schemas.openxmlformats.org/officeDocument/2006/relationships/image" Target="../media/image202.emf"/><Relationship Id="rId1" Type="http://schemas.openxmlformats.org/officeDocument/2006/relationships/image" Target="../media/image201.wmf"/><Relationship Id="rId6" Type="http://schemas.openxmlformats.org/officeDocument/2006/relationships/image" Target="../media/image206.wmf"/><Relationship Id="rId5" Type="http://schemas.openxmlformats.org/officeDocument/2006/relationships/image" Target="../media/image205.wmf"/><Relationship Id="rId4" Type="http://schemas.openxmlformats.org/officeDocument/2006/relationships/image" Target="../media/image204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4" Type="http://schemas.openxmlformats.org/officeDocument/2006/relationships/image" Target="../media/image212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emf"/><Relationship Id="rId2" Type="http://schemas.openxmlformats.org/officeDocument/2006/relationships/image" Target="../media/image216.wmf"/><Relationship Id="rId1" Type="http://schemas.openxmlformats.org/officeDocument/2006/relationships/image" Target="../media/image215.wmf"/><Relationship Id="rId4" Type="http://schemas.openxmlformats.org/officeDocument/2006/relationships/image" Target="../media/image218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emf"/><Relationship Id="rId7" Type="http://schemas.openxmlformats.org/officeDocument/2006/relationships/image" Target="../media/image225.wmf"/><Relationship Id="rId2" Type="http://schemas.openxmlformats.org/officeDocument/2006/relationships/image" Target="../media/image220.emf"/><Relationship Id="rId1" Type="http://schemas.openxmlformats.org/officeDocument/2006/relationships/image" Target="../media/image219.emf"/><Relationship Id="rId6" Type="http://schemas.openxmlformats.org/officeDocument/2006/relationships/image" Target="../media/image224.wmf"/><Relationship Id="rId5" Type="http://schemas.openxmlformats.org/officeDocument/2006/relationships/image" Target="../media/image223.wmf"/><Relationship Id="rId4" Type="http://schemas.openxmlformats.org/officeDocument/2006/relationships/image" Target="../media/image222.w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wmf"/><Relationship Id="rId3" Type="http://schemas.openxmlformats.org/officeDocument/2006/relationships/image" Target="../media/image228.wmf"/><Relationship Id="rId7" Type="http://schemas.openxmlformats.org/officeDocument/2006/relationships/image" Target="../media/image232.emf"/><Relationship Id="rId2" Type="http://schemas.openxmlformats.org/officeDocument/2006/relationships/image" Target="../media/image227.wmf"/><Relationship Id="rId1" Type="http://schemas.openxmlformats.org/officeDocument/2006/relationships/image" Target="../media/image226.wmf"/><Relationship Id="rId6" Type="http://schemas.openxmlformats.org/officeDocument/2006/relationships/image" Target="../media/image231.wmf"/><Relationship Id="rId5" Type="http://schemas.openxmlformats.org/officeDocument/2006/relationships/image" Target="../media/image230.wmf"/><Relationship Id="rId4" Type="http://schemas.openxmlformats.org/officeDocument/2006/relationships/image" Target="../media/image229.wmf"/></Relationships>
</file>

<file path=ppt/drawings/_rels/vmlDrawing4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wmf"/><Relationship Id="rId2" Type="http://schemas.openxmlformats.org/officeDocument/2006/relationships/image" Target="../media/image237.wmf"/><Relationship Id="rId1" Type="http://schemas.openxmlformats.org/officeDocument/2006/relationships/image" Target="../media/image236.wmf"/><Relationship Id="rId6" Type="http://schemas.openxmlformats.org/officeDocument/2006/relationships/image" Target="../media/image241.wmf"/><Relationship Id="rId5" Type="http://schemas.openxmlformats.org/officeDocument/2006/relationships/image" Target="../media/image240.wmf"/><Relationship Id="rId4" Type="http://schemas.openxmlformats.org/officeDocument/2006/relationships/image" Target="../media/image23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3.wmf"/><Relationship Id="rId1" Type="http://schemas.openxmlformats.org/officeDocument/2006/relationships/image" Target="../media/image24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emf"/><Relationship Id="rId1" Type="http://schemas.openxmlformats.org/officeDocument/2006/relationships/image" Target="../media/image20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38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38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fld id="{8676B93B-40BA-4FB5-82FB-29C7D7C7FC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8388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1152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673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7859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033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404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730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261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50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004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80333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1248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Oval 2">
            <a:hlinkClick r:id="" action="ppaction://hlinkshowjump?jump=firstslide"/>
          </p:cNvPr>
          <p:cNvSpPr>
            <a:spLocks noChangeArrowheads="1"/>
          </p:cNvSpPr>
          <p:nvPr/>
        </p:nvSpPr>
        <p:spPr bwMode="auto">
          <a:xfrm>
            <a:off x="81534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返回</a:t>
            </a:r>
          </a:p>
        </p:txBody>
      </p:sp>
      <p:sp>
        <p:nvSpPr>
          <p:cNvPr id="3075" name="Oval 3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72390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后页</a:t>
            </a:r>
          </a:p>
        </p:txBody>
      </p:sp>
      <p:sp>
        <p:nvSpPr>
          <p:cNvPr id="3076" name="Oval 4">
            <a:hlinkClick r:id="" action="ppaction://hlinkshowjump?jump=previousslide"/>
          </p:cNvPr>
          <p:cNvSpPr>
            <a:spLocks noChangeArrowheads="1"/>
          </p:cNvSpPr>
          <p:nvPr/>
        </p:nvSpPr>
        <p:spPr bwMode="auto">
          <a:xfrm>
            <a:off x="6324600" y="6096000"/>
            <a:ext cx="762000" cy="53340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333399"/>
              </a:gs>
            </a:gsLst>
            <a:path path="rect">
              <a:fillToRect r="100000" b="100000"/>
            </a:path>
          </a:gradFill>
          <a:ln>
            <a:noFill/>
          </a:ln>
          <a:effectLst>
            <a:outerShdw dist="35921" dir="2700000" algn="ctr" rotWithShape="0">
              <a:srgbClr val="80808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隶书" panose="02010509060101010101" pitchFamily="49" charset="-122"/>
              </a:rPr>
              <a:t>前页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29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Microsoft_Word_97_-_2003___3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Microsoft_Word_97_-_2003___4.doc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3.emf"/><Relationship Id="rId5" Type="http://schemas.openxmlformats.org/officeDocument/2006/relationships/oleObject" Target="../embeddings/Microsoft_Word_97_-_2003___5.doc"/><Relationship Id="rId10" Type="http://schemas.openxmlformats.org/officeDocument/2006/relationships/image" Target="../media/image45.wmf"/><Relationship Id="rId4" Type="http://schemas.openxmlformats.org/officeDocument/2006/relationships/image" Target="../media/image42.emf"/><Relationship Id="rId9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12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9.emf"/><Relationship Id="rId4" Type="http://schemas.openxmlformats.org/officeDocument/2006/relationships/image" Target="../media/image46.wmf"/><Relationship Id="rId9" Type="http://schemas.openxmlformats.org/officeDocument/2006/relationships/oleObject" Target="../embeddings/Microsoft_Word_97_-_2003___6.doc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48.bin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2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Microsoft_Word_97_-_2003___7.doc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6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50.bin"/><Relationship Id="rId10" Type="http://schemas.openxmlformats.org/officeDocument/2006/relationships/image" Target="../media/image60.emf"/><Relationship Id="rId4" Type="http://schemas.openxmlformats.org/officeDocument/2006/relationships/image" Target="../media/image57.wmf"/><Relationship Id="rId9" Type="http://schemas.openxmlformats.org/officeDocument/2006/relationships/oleObject" Target="../embeddings/Microsoft_Word_97_-_2003___8.doc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Microsoft_Word_97_-_2003___9.doc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8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63.e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Microsoft_Word_97_-_2003___10.doc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65.wmf"/><Relationship Id="rId4" Type="http://schemas.openxmlformats.org/officeDocument/2006/relationships/image" Target="../media/image62.e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Microsoft_Word_97_-_2003___1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70.wmf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72.wmf"/><Relationship Id="rId4" Type="http://schemas.openxmlformats.org/officeDocument/2006/relationships/image" Target="../media/image69.wmf"/><Relationship Id="rId9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12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4.wmf"/><Relationship Id="rId11" Type="http://schemas.openxmlformats.org/officeDocument/2006/relationships/oleObject" Target="../embeddings/Microsoft_Word_97_-_2003___12.doc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7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78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82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81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84.wmf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6.emf"/><Relationship Id="rId4" Type="http://schemas.openxmlformats.org/officeDocument/2006/relationships/image" Target="../media/image83.wmf"/><Relationship Id="rId9" Type="http://schemas.openxmlformats.org/officeDocument/2006/relationships/oleObject" Target="../embeddings/Microsoft_Word_97_-_2003___13.doc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88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76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82.bin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12" Type="http://schemas.openxmlformats.org/officeDocument/2006/relationships/image" Target="../media/image9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81.bin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94.wmf"/><Relationship Id="rId4" Type="http://schemas.openxmlformats.org/officeDocument/2006/relationships/image" Target="../media/image91.wmf"/><Relationship Id="rId9" Type="http://schemas.openxmlformats.org/officeDocument/2006/relationships/oleObject" Target="../embeddings/oleObject80.bin"/><Relationship Id="rId14" Type="http://schemas.openxmlformats.org/officeDocument/2006/relationships/image" Target="../media/image9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104.wmf"/><Relationship Id="rId3" Type="http://schemas.openxmlformats.org/officeDocument/2006/relationships/oleObject" Target="../embeddings/Microsoft_Word_97_-_2003___14.doc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101.wmf"/><Relationship Id="rId17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03.wmf"/><Relationship Id="rId20" Type="http://schemas.openxmlformats.org/officeDocument/2006/relationships/image" Target="../media/image105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98.wmf"/><Relationship Id="rId11" Type="http://schemas.openxmlformats.org/officeDocument/2006/relationships/oleObject" Target="../embeddings/oleObject86.bin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10" Type="http://schemas.openxmlformats.org/officeDocument/2006/relationships/image" Target="../media/image100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97.e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10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13.wmf"/><Relationship Id="rId3" Type="http://schemas.openxmlformats.org/officeDocument/2006/relationships/oleObject" Target="../embeddings/oleObject91.bin"/><Relationship Id="rId21" Type="http://schemas.openxmlformats.org/officeDocument/2006/relationships/oleObject" Target="../embeddings/oleObject100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23" Type="http://schemas.openxmlformats.org/officeDocument/2006/relationships/image" Target="../media/image115.wmf"/><Relationship Id="rId10" Type="http://schemas.openxmlformats.org/officeDocument/2006/relationships/image" Target="../media/image109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111.wmf"/><Relationship Id="rId22" Type="http://schemas.openxmlformats.org/officeDocument/2006/relationships/oleObject" Target="../embeddings/oleObject10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13" Type="http://schemas.openxmlformats.org/officeDocument/2006/relationships/oleObject" Target="../embeddings/oleObject107.bin"/><Relationship Id="rId18" Type="http://schemas.openxmlformats.org/officeDocument/2006/relationships/image" Target="../media/image120.wmf"/><Relationship Id="rId26" Type="http://schemas.openxmlformats.org/officeDocument/2006/relationships/oleObject" Target="../embeddings/oleObject114.bin"/><Relationship Id="rId3" Type="http://schemas.openxmlformats.org/officeDocument/2006/relationships/oleObject" Target="../embeddings/oleObject102.bin"/><Relationship Id="rId21" Type="http://schemas.openxmlformats.org/officeDocument/2006/relationships/oleObject" Target="../embeddings/oleObject111.bin"/><Relationship Id="rId7" Type="http://schemas.openxmlformats.org/officeDocument/2006/relationships/oleObject" Target="../embeddings/oleObject104.bin"/><Relationship Id="rId12" Type="http://schemas.openxmlformats.org/officeDocument/2006/relationships/image" Target="../media/image110.wmf"/><Relationship Id="rId17" Type="http://schemas.openxmlformats.org/officeDocument/2006/relationships/oleObject" Target="../embeddings/oleObject109.bin"/><Relationship Id="rId25" Type="http://schemas.openxmlformats.org/officeDocument/2006/relationships/oleObject" Target="../embeddings/oleObject11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12.wmf"/><Relationship Id="rId20" Type="http://schemas.openxmlformats.org/officeDocument/2006/relationships/image" Target="../media/image114.wmf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17.wmf"/><Relationship Id="rId11" Type="http://schemas.openxmlformats.org/officeDocument/2006/relationships/oleObject" Target="../embeddings/oleObject106.bin"/><Relationship Id="rId24" Type="http://schemas.openxmlformats.org/officeDocument/2006/relationships/image" Target="../media/image122.wmf"/><Relationship Id="rId5" Type="http://schemas.openxmlformats.org/officeDocument/2006/relationships/oleObject" Target="../embeddings/oleObject103.bin"/><Relationship Id="rId15" Type="http://schemas.openxmlformats.org/officeDocument/2006/relationships/oleObject" Target="../embeddings/oleObject108.bin"/><Relationship Id="rId23" Type="http://schemas.openxmlformats.org/officeDocument/2006/relationships/oleObject" Target="../embeddings/oleObject112.bin"/><Relationship Id="rId10" Type="http://schemas.openxmlformats.org/officeDocument/2006/relationships/image" Target="../media/image119.wmf"/><Relationship Id="rId19" Type="http://schemas.openxmlformats.org/officeDocument/2006/relationships/oleObject" Target="../embeddings/oleObject110.bin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05.bin"/><Relationship Id="rId14" Type="http://schemas.openxmlformats.org/officeDocument/2006/relationships/image" Target="../media/image111.wmf"/><Relationship Id="rId22" Type="http://schemas.openxmlformats.org/officeDocument/2006/relationships/image" Target="../media/image121.wmf"/><Relationship Id="rId27" Type="http://schemas.openxmlformats.org/officeDocument/2006/relationships/image" Target="../media/image12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Microsoft_Word_97_-_2003___15.doc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25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7.wmf"/><Relationship Id="rId4" Type="http://schemas.openxmlformats.org/officeDocument/2006/relationships/image" Target="../media/image124.emf"/><Relationship Id="rId9" Type="http://schemas.openxmlformats.org/officeDocument/2006/relationships/oleObject" Target="../embeddings/oleObject11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36.wmf"/><Relationship Id="rId26" Type="http://schemas.openxmlformats.org/officeDocument/2006/relationships/image" Target="../media/image140.wmf"/><Relationship Id="rId3" Type="http://schemas.openxmlformats.org/officeDocument/2006/relationships/oleObject" Target="../embeddings/Microsoft_Word_97_-_2003___16.doc"/><Relationship Id="rId21" Type="http://schemas.openxmlformats.org/officeDocument/2006/relationships/oleObject" Target="../embeddings/oleObject127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33.wmf"/><Relationship Id="rId17" Type="http://schemas.openxmlformats.org/officeDocument/2006/relationships/oleObject" Target="../embeddings/oleObject125.bin"/><Relationship Id="rId25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5.wmf"/><Relationship Id="rId20" Type="http://schemas.openxmlformats.org/officeDocument/2006/relationships/image" Target="../media/image137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30.wmf"/><Relationship Id="rId11" Type="http://schemas.openxmlformats.org/officeDocument/2006/relationships/oleObject" Target="../embeddings/oleObject122.bin"/><Relationship Id="rId24" Type="http://schemas.openxmlformats.org/officeDocument/2006/relationships/image" Target="../media/image139.wmf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23" Type="http://schemas.openxmlformats.org/officeDocument/2006/relationships/oleObject" Target="../embeddings/oleObject128.bin"/><Relationship Id="rId10" Type="http://schemas.openxmlformats.org/officeDocument/2006/relationships/image" Target="../media/image132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34.wmf"/><Relationship Id="rId22" Type="http://schemas.openxmlformats.org/officeDocument/2006/relationships/image" Target="../media/image138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Microsoft_Word_97_-_2003___17.doc"/><Relationship Id="rId7" Type="http://schemas.openxmlformats.org/officeDocument/2006/relationships/oleObject" Target="../embeddings/oleObject1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42.emf"/><Relationship Id="rId5" Type="http://schemas.openxmlformats.org/officeDocument/2006/relationships/oleObject" Target="../embeddings/Microsoft_Word_97_-_2003___18.doc"/><Relationship Id="rId10" Type="http://schemas.openxmlformats.org/officeDocument/2006/relationships/image" Target="../media/image144.wmf"/><Relationship Id="rId4" Type="http://schemas.openxmlformats.org/officeDocument/2006/relationships/image" Target="../media/image141.emf"/><Relationship Id="rId9" Type="http://schemas.openxmlformats.org/officeDocument/2006/relationships/oleObject" Target="../embeddings/oleObject13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0" Type="http://schemas.openxmlformats.org/officeDocument/2006/relationships/image" Target="../media/image10.wmf"/><Relationship Id="rId4" Type="http://schemas.openxmlformats.org/officeDocument/2006/relationships/image" Target="../media/image7.wmf"/><Relationship Id="rId9" Type="http://schemas.openxmlformats.org/officeDocument/2006/relationships/oleObject" Target="../embeddings/oleObject9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36.bin"/><Relationship Id="rId18" Type="http://schemas.openxmlformats.org/officeDocument/2006/relationships/image" Target="../media/image152.wmf"/><Relationship Id="rId26" Type="http://schemas.openxmlformats.org/officeDocument/2006/relationships/image" Target="../media/image155.wmf"/><Relationship Id="rId3" Type="http://schemas.openxmlformats.org/officeDocument/2006/relationships/oleObject" Target="../embeddings/Microsoft_Word_97_-_2003___19.doc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38.bin"/><Relationship Id="rId25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1.wmf"/><Relationship Id="rId20" Type="http://schemas.openxmlformats.org/officeDocument/2006/relationships/oleObject" Target="../embeddings/oleObject140.bin"/><Relationship Id="rId29" Type="http://schemas.openxmlformats.org/officeDocument/2006/relationships/oleObject" Target="../embeddings/oleObject145.bin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35.bin"/><Relationship Id="rId24" Type="http://schemas.openxmlformats.org/officeDocument/2006/relationships/image" Target="../media/image154.wmf"/><Relationship Id="rId32" Type="http://schemas.openxmlformats.org/officeDocument/2006/relationships/oleObject" Target="../embeddings/oleObject147.bin"/><Relationship Id="rId5" Type="http://schemas.openxmlformats.org/officeDocument/2006/relationships/oleObject" Target="../embeddings/oleObject132.bin"/><Relationship Id="rId15" Type="http://schemas.openxmlformats.org/officeDocument/2006/relationships/oleObject" Target="../embeddings/oleObject137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56.wmf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39.bin"/><Relationship Id="rId31" Type="http://schemas.openxmlformats.org/officeDocument/2006/relationships/oleObject" Target="../embeddings/oleObject146.bin"/><Relationship Id="rId4" Type="http://schemas.openxmlformats.org/officeDocument/2006/relationships/image" Target="../media/image145.e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50.wmf"/><Relationship Id="rId22" Type="http://schemas.openxmlformats.org/officeDocument/2006/relationships/image" Target="../media/image153.w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5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3" Type="http://schemas.openxmlformats.org/officeDocument/2006/relationships/oleObject" Target="../embeddings/Microsoft_Word_97_-_2003___20.doc"/><Relationship Id="rId7" Type="http://schemas.openxmlformats.org/officeDocument/2006/relationships/oleObject" Target="../embeddings/Microsoft_Word_97_-_2003___22.doc"/><Relationship Id="rId12" Type="http://schemas.openxmlformats.org/officeDocument/2006/relationships/image" Target="../media/image16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Microsoft_Word_97_-_2003___21.doc"/><Relationship Id="rId10" Type="http://schemas.openxmlformats.org/officeDocument/2006/relationships/image" Target="../media/image161.w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48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Microsoft_Word_97_-_2003___25.doc"/><Relationship Id="rId18" Type="http://schemas.openxmlformats.org/officeDocument/2006/relationships/image" Target="../media/image170.emf"/><Relationship Id="rId3" Type="http://schemas.openxmlformats.org/officeDocument/2006/relationships/oleObject" Target="../embeddings/Microsoft_Word_97_-_2003___23.doc"/><Relationship Id="rId7" Type="http://schemas.openxmlformats.org/officeDocument/2006/relationships/oleObject" Target="../embeddings/oleObject151.bin"/><Relationship Id="rId12" Type="http://schemas.openxmlformats.org/officeDocument/2006/relationships/image" Target="../media/image167.emf"/><Relationship Id="rId17" Type="http://schemas.openxmlformats.org/officeDocument/2006/relationships/oleObject" Target="../embeddings/Microsoft_Word_97_-_2003___27.doc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9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64.wmf"/><Relationship Id="rId11" Type="http://schemas.openxmlformats.org/officeDocument/2006/relationships/oleObject" Target="../embeddings/Microsoft_Word_97_-_2003___24.doc"/><Relationship Id="rId5" Type="http://schemas.openxmlformats.org/officeDocument/2006/relationships/oleObject" Target="../embeddings/oleObject150.bin"/><Relationship Id="rId15" Type="http://schemas.openxmlformats.org/officeDocument/2006/relationships/oleObject" Target="../embeddings/Microsoft_Word_97_-_2003___26.doc"/><Relationship Id="rId10" Type="http://schemas.openxmlformats.org/officeDocument/2006/relationships/image" Target="../media/image166.wmf"/><Relationship Id="rId4" Type="http://schemas.openxmlformats.org/officeDocument/2006/relationships/image" Target="../media/image163.emf"/><Relationship Id="rId9" Type="http://schemas.openxmlformats.org/officeDocument/2006/relationships/oleObject" Target="../embeddings/oleObject152.bin"/><Relationship Id="rId14" Type="http://schemas.openxmlformats.org/officeDocument/2006/relationships/image" Target="../media/image168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3.emf"/><Relationship Id="rId3" Type="http://schemas.openxmlformats.org/officeDocument/2006/relationships/oleObject" Target="../embeddings/Microsoft_Word_97_-_2003___28.doc"/><Relationship Id="rId7" Type="http://schemas.openxmlformats.org/officeDocument/2006/relationships/oleObject" Target="../embeddings/Microsoft_Word_97_-_2003___30.doc"/><Relationship Id="rId12" Type="http://schemas.openxmlformats.org/officeDocument/2006/relationships/image" Target="../media/image17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2.emf"/><Relationship Id="rId11" Type="http://schemas.openxmlformats.org/officeDocument/2006/relationships/oleObject" Target="../embeddings/Microsoft_Word_97_-_2003___31.doc"/><Relationship Id="rId5" Type="http://schemas.openxmlformats.org/officeDocument/2006/relationships/oleObject" Target="../embeddings/Microsoft_Word_97_-_2003___29.doc"/><Relationship Id="rId10" Type="http://schemas.openxmlformats.org/officeDocument/2006/relationships/image" Target="../media/image174.wmf"/><Relationship Id="rId4" Type="http://schemas.openxmlformats.org/officeDocument/2006/relationships/image" Target="../media/image171.emf"/><Relationship Id="rId9" Type="http://schemas.openxmlformats.org/officeDocument/2006/relationships/oleObject" Target="../embeddings/oleObject15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emf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Microsoft_Word_97_-_2003___32.doc"/><Relationship Id="rId12" Type="http://schemas.openxmlformats.org/officeDocument/2006/relationships/image" Target="../media/image18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7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5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emf"/><Relationship Id="rId13" Type="http://schemas.openxmlformats.org/officeDocument/2006/relationships/oleObject" Target="../embeddings/oleObject161.bin"/><Relationship Id="rId18" Type="http://schemas.openxmlformats.org/officeDocument/2006/relationships/image" Target="../media/image188.wmf"/><Relationship Id="rId3" Type="http://schemas.openxmlformats.org/officeDocument/2006/relationships/oleObject" Target="../embeddings/oleObject158.bin"/><Relationship Id="rId7" Type="http://schemas.openxmlformats.org/officeDocument/2006/relationships/oleObject" Target="../embeddings/Microsoft_Word_97_-_2003___33.doc"/><Relationship Id="rId12" Type="http://schemas.openxmlformats.org/officeDocument/2006/relationships/image" Target="../media/image185.wmf"/><Relationship Id="rId17" Type="http://schemas.openxmlformats.org/officeDocument/2006/relationships/oleObject" Target="../embeddings/oleObject1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87.wmf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82.wmf"/><Relationship Id="rId11" Type="http://schemas.openxmlformats.org/officeDocument/2006/relationships/oleObject" Target="../embeddings/oleObject160.bin"/><Relationship Id="rId5" Type="http://schemas.openxmlformats.org/officeDocument/2006/relationships/oleObject" Target="../embeddings/oleObject159.bin"/><Relationship Id="rId15" Type="http://schemas.openxmlformats.org/officeDocument/2006/relationships/oleObject" Target="../embeddings/oleObject162.bin"/><Relationship Id="rId10" Type="http://schemas.openxmlformats.org/officeDocument/2006/relationships/image" Target="../media/image184.emf"/><Relationship Id="rId4" Type="http://schemas.openxmlformats.org/officeDocument/2006/relationships/image" Target="../media/image181.wmf"/><Relationship Id="rId9" Type="http://schemas.openxmlformats.org/officeDocument/2006/relationships/oleObject" Target="../embeddings/Microsoft_Word_97_-_2003___34.doc"/><Relationship Id="rId14" Type="http://schemas.openxmlformats.org/officeDocument/2006/relationships/image" Target="../media/image186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13" Type="http://schemas.openxmlformats.org/officeDocument/2006/relationships/oleObject" Target="../embeddings/oleObject169.bin"/><Relationship Id="rId18" Type="http://schemas.openxmlformats.org/officeDocument/2006/relationships/oleObject" Target="../embeddings/oleObject172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93.wmf"/><Relationship Id="rId17" Type="http://schemas.openxmlformats.org/officeDocument/2006/relationships/image" Target="../media/image19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71.bin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90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image" Target="../media/image194.wmf"/><Relationship Id="rId10" Type="http://schemas.openxmlformats.org/officeDocument/2006/relationships/image" Target="../media/image192.wmf"/><Relationship Id="rId19" Type="http://schemas.openxmlformats.org/officeDocument/2006/relationships/image" Target="../media/image196.wmf"/><Relationship Id="rId4" Type="http://schemas.openxmlformats.org/officeDocument/2006/relationships/image" Target="../media/image189.wmf"/><Relationship Id="rId9" Type="http://schemas.openxmlformats.org/officeDocument/2006/relationships/oleObject" Target="../embeddings/oleObject167.bin"/><Relationship Id="rId14" Type="http://schemas.openxmlformats.org/officeDocument/2006/relationships/oleObject" Target="../embeddings/oleObject170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73.bin"/><Relationship Id="rId7" Type="http://schemas.openxmlformats.org/officeDocument/2006/relationships/oleObject" Target="../embeddings/oleObject1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74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7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3.wmf"/><Relationship Id="rId13" Type="http://schemas.openxmlformats.org/officeDocument/2006/relationships/oleObject" Target="../embeddings/oleObject181.bin"/><Relationship Id="rId18" Type="http://schemas.openxmlformats.org/officeDocument/2006/relationships/image" Target="../media/image208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8.bin"/><Relationship Id="rId12" Type="http://schemas.openxmlformats.org/officeDocument/2006/relationships/image" Target="../media/image205.wmf"/><Relationship Id="rId17" Type="http://schemas.openxmlformats.org/officeDocument/2006/relationships/oleObject" Target="../embeddings/oleObject18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07.wmf"/><Relationship Id="rId1" Type="http://schemas.openxmlformats.org/officeDocument/2006/relationships/vmlDrawing" Target="../drawings/vmlDrawing37.vml"/><Relationship Id="rId6" Type="http://schemas.openxmlformats.org/officeDocument/2006/relationships/image" Target="../media/image202.emf"/><Relationship Id="rId11" Type="http://schemas.openxmlformats.org/officeDocument/2006/relationships/oleObject" Target="../embeddings/oleObject180.bin"/><Relationship Id="rId5" Type="http://schemas.openxmlformats.org/officeDocument/2006/relationships/oleObject" Target="../embeddings/Microsoft_Word_97_-_2003___35.doc"/><Relationship Id="rId15" Type="http://schemas.openxmlformats.org/officeDocument/2006/relationships/oleObject" Target="../embeddings/oleObject182.bin"/><Relationship Id="rId10" Type="http://schemas.openxmlformats.org/officeDocument/2006/relationships/image" Target="../media/image204.wmf"/><Relationship Id="rId4" Type="http://schemas.openxmlformats.org/officeDocument/2006/relationships/image" Target="../media/image201.wmf"/><Relationship Id="rId9" Type="http://schemas.openxmlformats.org/officeDocument/2006/relationships/oleObject" Target="../embeddings/oleObject179.bin"/><Relationship Id="rId14" Type="http://schemas.openxmlformats.org/officeDocument/2006/relationships/image" Target="../media/image206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wmf"/><Relationship Id="rId13" Type="http://schemas.openxmlformats.org/officeDocument/2006/relationships/oleObject" Target="../embeddings/oleObject189.bin"/><Relationship Id="rId3" Type="http://schemas.openxmlformats.org/officeDocument/2006/relationships/oleObject" Target="../embeddings/oleObject184.bin"/><Relationship Id="rId7" Type="http://schemas.openxmlformats.org/officeDocument/2006/relationships/oleObject" Target="../embeddings/oleObject186.bin"/><Relationship Id="rId12" Type="http://schemas.openxmlformats.org/officeDocument/2006/relationships/image" Target="../media/image2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210.wmf"/><Relationship Id="rId11" Type="http://schemas.openxmlformats.org/officeDocument/2006/relationships/oleObject" Target="../embeddings/oleObject188.bin"/><Relationship Id="rId5" Type="http://schemas.openxmlformats.org/officeDocument/2006/relationships/oleObject" Target="../embeddings/oleObject185.bin"/><Relationship Id="rId10" Type="http://schemas.openxmlformats.org/officeDocument/2006/relationships/image" Target="../media/image212.wmf"/><Relationship Id="rId4" Type="http://schemas.openxmlformats.org/officeDocument/2006/relationships/image" Target="../media/image209.wmf"/><Relationship Id="rId9" Type="http://schemas.openxmlformats.org/officeDocument/2006/relationships/oleObject" Target="../embeddings/oleObject187.bin"/><Relationship Id="rId14" Type="http://schemas.openxmlformats.org/officeDocument/2006/relationships/image" Target="../media/image21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e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Microsoft_Word_97_-_2003___36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218.emf"/><Relationship Id="rId4" Type="http://schemas.openxmlformats.org/officeDocument/2006/relationships/image" Target="../media/image215.wmf"/><Relationship Id="rId9" Type="http://schemas.openxmlformats.org/officeDocument/2006/relationships/oleObject" Target="../embeddings/Microsoft_Word_97_-_2003___37.doc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emf"/><Relationship Id="rId13" Type="http://schemas.openxmlformats.org/officeDocument/2006/relationships/oleObject" Target="../embeddings/oleObject194.bin"/><Relationship Id="rId3" Type="http://schemas.openxmlformats.org/officeDocument/2006/relationships/oleObject" Target="../embeddings/Microsoft_Word_97_-_2003___38.doc"/><Relationship Id="rId7" Type="http://schemas.openxmlformats.org/officeDocument/2006/relationships/oleObject" Target="../embeddings/Microsoft_Word_97_-_2003___40.doc"/><Relationship Id="rId12" Type="http://schemas.openxmlformats.org/officeDocument/2006/relationships/image" Target="../media/image223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25.wmf"/><Relationship Id="rId1" Type="http://schemas.openxmlformats.org/officeDocument/2006/relationships/vmlDrawing" Target="../drawings/vmlDrawing40.vml"/><Relationship Id="rId6" Type="http://schemas.openxmlformats.org/officeDocument/2006/relationships/image" Target="../media/image220.e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Microsoft_Word_97_-_2003___39.doc"/><Relationship Id="rId15" Type="http://schemas.openxmlformats.org/officeDocument/2006/relationships/oleObject" Target="../embeddings/oleObject195.bin"/><Relationship Id="rId10" Type="http://schemas.openxmlformats.org/officeDocument/2006/relationships/image" Target="../media/image222.wmf"/><Relationship Id="rId4" Type="http://schemas.openxmlformats.org/officeDocument/2006/relationships/image" Target="../media/image219.emf"/><Relationship Id="rId9" Type="http://schemas.openxmlformats.org/officeDocument/2006/relationships/oleObject" Target="../embeddings/oleObject192.bin"/><Relationship Id="rId14" Type="http://schemas.openxmlformats.org/officeDocument/2006/relationships/image" Target="../media/image224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wmf"/><Relationship Id="rId13" Type="http://schemas.openxmlformats.org/officeDocument/2006/relationships/oleObject" Target="../embeddings/oleObject201.bin"/><Relationship Id="rId18" Type="http://schemas.openxmlformats.org/officeDocument/2006/relationships/image" Target="../media/image233.wmf"/><Relationship Id="rId3" Type="http://schemas.openxmlformats.org/officeDocument/2006/relationships/oleObject" Target="../embeddings/oleObject196.bin"/><Relationship Id="rId7" Type="http://schemas.openxmlformats.org/officeDocument/2006/relationships/oleObject" Target="../embeddings/oleObject198.bin"/><Relationship Id="rId12" Type="http://schemas.openxmlformats.org/officeDocument/2006/relationships/image" Target="../media/image230.wmf"/><Relationship Id="rId17" Type="http://schemas.openxmlformats.org/officeDocument/2006/relationships/oleObject" Target="../embeddings/oleObject20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2.e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27.wmf"/><Relationship Id="rId11" Type="http://schemas.openxmlformats.org/officeDocument/2006/relationships/oleObject" Target="../embeddings/oleObject200.bin"/><Relationship Id="rId5" Type="http://schemas.openxmlformats.org/officeDocument/2006/relationships/oleObject" Target="../embeddings/oleObject197.bin"/><Relationship Id="rId15" Type="http://schemas.openxmlformats.org/officeDocument/2006/relationships/oleObject" Target="../embeddings/Microsoft_Word_97_-_2003___41.doc"/><Relationship Id="rId10" Type="http://schemas.openxmlformats.org/officeDocument/2006/relationships/image" Target="../media/image229.wmf"/><Relationship Id="rId4" Type="http://schemas.openxmlformats.org/officeDocument/2006/relationships/image" Target="../media/image226.wmf"/><Relationship Id="rId9" Type="http://schemas.openxmlformats.org/officeDocument/2006/relationships/oleObject" Target="../embeddings/oleObject199.bin"/><Relationship Id="rId14" Type="http://schemas.openxmlformats.org/officeDocument/2006/relationships/image" Target="../media/image231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235.wmf"/><Relationship Id="rId5" Type="http://schemas.openxmlformats.org/officeDocument/2006/relationships/oleObject" Target="../embeddings/oleObject204.bin"/><Relationship Id="rId4" Type="http://schemas.openxmlformats.org/officeDocument/2006/relationships/image" Target="../media/image234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wmf"/><Relationship Id="rId13" Type="http://schemas.openxmlformats.org/officeDocument/2006/relationships/oleObject" Target="../embeddings/oleObject210.bin"/><Relationship Id="rId3" Type="http://schemas.openxmlformats.org/officeDocument/2006/relationships/oleObject" Target="../embeddings/oleObject205.bin"/><Relationship Id="rId7" Type="http://schemas.openxmlformats.org/officeDocument/2006/relationships/oleObject" Target="../embeddings/oleObject207.bin"/><Relationship Id="rId12" Type="http://schemas.openxmlformats.org/officeDocument/2006/relationships/image" Target="../media/image240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237.wmf"/><Relationship Id="rId11" Type="http://schemas.openxmlformats.org/officeDocument/2006/relationships/oleObject" Target="../embeddings/oleObject209.bin"/><Relationship Id="rId5" Type="http://schemas.openxmlformats.org/officeDocument/2006/relationships/oleObject" Target="../embeddings/oleObject206.bin"/><Relationship Id="rId10" Type="http://schemas.openxmlformats.org/officeDocument/2006/relationships/image" Target="../media/image239.wmf"/><Relationship Id="rId4" Type="http://schemas.openxmlformats.org/officeDocument/2006/relationships/image" Target="../media/image236.wmf"/><Relationship Id="rId9" Type="http://schemas.openxmlformats.org/officeDocument/2006/relationships/oleObject" Target="../embeddings/oleObject208.bin"/><Relationship Id="rId14" Type="http://schemas.openxmlformats.org/officeDocument/2006/relationships/image" Target="../media/image241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png"/><Relationship Id="rId3" Type="http://schemas.openxmlformats.org/officeDocument/2006/relationships/oleObject" Target="../embeddings/oleObject2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243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24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5" Type="http://schemas.openxmlformats.org/officeDocument/2006/relationships/oleObject" Target="../embeddings/Microsoft_Word_97_-_2003___1.doc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3.bin"/><Relationship Id="rId10" Type="http://schemas.openxmlformats.org/officeDocument/2006/relationships/image" Target="../media/image27.wmf"/><Relationship Id="rId4" Type="http://schemas.openxmlformats.org/officeDocument/2006/relationships/image" Target="../media/image24.wmf"/><Relationship Id="rId9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Microsoft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648973" y="492195"/>
            <a:ext cx="82397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zh-CN" sz="4000" b="0" dirty="0" smtClean="0">
                <a:latin typeface="华文新魏" panose="02010800040101010101" pitchFamily="2" charset="-122"/>
                <a:ea typeface="华文新魏" panose="02010800040101010101" pitchFamily="2" charset="-122"/>
              </a:rPr>
              <a:t>Ch17§</a:t>
            </a:r>
            <a:r>
              <a:rPr lang="en-US" altLang="zh-CN" sz="4000" dirty="0" smtClean="0">
                <a:ea typeface="华文新魏" panose="02010800040101010101" pitchFamily="2" charset="-122"/>
              </a:rPr>
              <a:t>4 (1)</a:t>
            </a:r>
            <a:r>
              <a:rPr lang="en-US" altLang="zh-CN" sz="4000" b="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  </a:t>
            </a:r>
            <a:r>
              <a:rPr lang="zh-CN" altLang="en-US" sz="4000" b="0" dirty="0">
                <a:latin typeface="Arial" panose="020B0604020202020204" pitchFamily="34" charset="0"/>
                <a:ea typeface="华文新魏" panose="02010800040101010101" pitchFamily="2" charset="-122"/>
              </a:rPr>
              <a:t>泰勒公式与极值问题  </a:t>
            </a:r>
          </a:p>
        </p:txBody>
      </p:sp>
      <p:sp>
        <p:nvSpPr>
          <p:cNvPr id="67591" name="Rectangle 7"/>
          <p:cNvSpPr>
            <a:spLocks noChangeArrowheads="1"/>
          </p:cNvSpPr>
          <p:nvPr/>
        </p:nvSpPr>
        <p:spPr bwMode="auto">
          <a:xfrm>
            <a:off x="588963" y="1341438"/>
            <a:ext cx="799306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3200" b="0" dirty="0">
                <a:solidFill>
                  <a:srgbClr val="FFFFCC"/>
                </a:solidFill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32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就本节自身而言，引入高阶偏</a:t>
            </a:r>
            <a:r>
              <a:rPr lang="zh-CN" altLang="en-US" sz="32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导数是导出泰劳</a:t>
            </a:r>
            <a:r>
              <a:rPr lang="zh-CN" altLang="en-US" sz="32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公式的需要；而泰劳公</a:t>
            </a:r>
            <a:r>
              <a:rPr lang="zh-CN" altLang="en-US" sz="32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式除了用于近似</a:t>
            </a:r>
            <a:r>
              <a:rPr lang="zh-CN" altLang="en-US" sz="3200" b="0" dirty="0"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计算</a:t>
            </a:r>
            <a:r>
              <a:rPr lang="zh-CN" altLang="en-US" sz="32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外</a:t>
            </a:r>
            <a:r>
              <a:rPr lang="en-US" altLang="zh-CN" sz="32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,  </a:t>
            </a:r>
            <a:r>
              <a:rPr lang="zh-CN" altLang="en-US" sz="3200" b="0" dirty="0">
                <a:latin typeface="Arial" panose="020B0604020202020204" pitchFamily="34" charset="0"/>
                <a:ea typeface="华文新魏" panose="02010800040101010101" pitchFamily="2" charset="-122"/>
                <a:cs typeface="Times New Roman" panose="02020603050405020304" pitchFamily="18" charset="0"/>
              </a:rPr>
              <a:t>又为建立极</a:t>
            </a:r>
            <a:r>
              <a:rPr lang="zh-CN" altLang="en-US" sz="32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值判别准则作好了准备</a:t>
            </a:r>
            <a:r>
              <a:rPr lang="en-US" altLang="zh-CN" sz="3200" b="0" dirty="0">
                <a:ea typeface="华文新魏" panose="02010800040101010101" pitchFamily="2" charset="-122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67599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023938" y="4979988"/>
            <a:ext cx="3744912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sz="3400" b="0" dirty="0">
                <a:ea typeface="华文新魏" panose="02010800040101010101" pitchFamily="2" charset="-122"/>
              </a:rPr>
              <a:t>三、极值问题</a:t>
            </a:r>
            <a:r>
              <a:rPr lang="zh-CN" altLang="en-US" sz="3400" b="0" dirty="0"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67606" name="Rectangle 22">
            <a:hlinkClick r:id="" action="ppaction://hlinkshowjump?jump=nextslide"/>
          </p:cNvPr>
          <p:cNvSpPr>
            <a:spLocks noChangeArrowheads="1"/>
          </p:cNvSpPr>
          <p:nvPr/>
        </p:nvSpPr>
        <p:spPr bwMode="auto">
          <a:xfrm>
            <a:off x="1042988" y="3429000"/>
            <a:ext cx="3600450" cy="71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400" b="0" dirty="0">
                <a:ea typeface="华文新魏" panose="02010800040101010101" pitchFamily="2" charset="-122"/>
              </a:rPr>
              <a:t>一、高阶偏导数</a:t>
            </a:r>
          </a:p>
        </p:txBody>
      </p:sp>
      <p:sp>
        <p:nvSpPr>
          <p:cNvPr id="67607" name="Rectangle 23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1009650" y="4278313"/>
            <a:ext cx="5507038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3400" b="0" dirty="0">
                <a:ea typeface="华文新魏" panose="02010800040101010101" pitchFamily="2" charset="-122"/>
              </a:rPr>
              <a:t>二、中值定理和泰勒公式</a:t>
            </a:r>
          </a:p>
        </p:txBody>
      </p:sp>
      <p:sp>
        <p:nvSpPr>
          <p:cNvPr id="7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395536" y="5805264"/>
            <a:ext cx="8568952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sz="3400" b="0" dirty="0" smtClean="0">
                <a:ea typeface="华文新魏" panose="02010800040101010101" pitchFamily="2" charset="-122"/>
              </a:rPr>
              <a:t>作业 </a:t>
            </a:r>
            <a:r>
              <a:rPr lang="en-US" altLang="zh-CN" sz="3400" b="0" dirty="0" smtClean="0">
                <a:ea typeface="华文新魏" panose="02010800040101010101" pitchFamily="2" charset="-122"/>
              </a:rPr>
              <a:t> 1,2,4,7, 8, 9,11,15,16   </a:t>
            </a:r>
            <a:r>
              <a:rPr lang="zh-CN" altLang="en-US" sz="3400" b="0" dirty="0" smtClean="0">
                <a:ea typeface="华文新魏" panose="02010800040101010101" pitchFamily="2" charset="-122"/>
              </a:rPr>
              <a:t>总 </a:t>
            </a:r>
            <a:r>
              <a:rPr lang="en-US" altLang="zh-CN" sz="3400" b="0" dirty="0" smtClean="0">
                <a:ea typeface="华文新魏" panose="02010800040101010101" pitchFamily="2" charset="-122"/>
              </a:rPr>
              <a:t>2,4</a:t>
            </a:r>
            <a:r>
              <a:rPr lang="zh-CN" altLang="en-US" sz="3400" b="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 </a:t>
            </a:r>
            <a:endParaRPr lang="zh-CN" altLang="en-US" sz="3400" b="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730250" y="549275"/>
          <a:ext cx="77390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49" name="Equation" r:id="rId3" imgW="7988300" imgH="927100" progId="Equation.DSMT4">
                  <p:embed/>
                </p:oleObj>
              </mc:Choice>
              <mc:Fallback>
                <p:oleObj name="Equation" r:id="rId3" imgW="7988300" imgH="9271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549275"/>
                        <a:ext cx="77390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731838" y="1628775"/>
          <a:ext cx="74866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0" name="Equation" r:id="rId5" imgW="7556500" imgH="965200" progId="Equation.DSMT4">
                  <p:embed/>
                </p:oleObj>
              </mc:Choice>
              <mc:Fallback>
                <p:oleObj name="Equation" r:id="rId5" imgW="7556500" imgH="9652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838" y="1628775"/>
                        <a:ext cx="748665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0" name="Rectangle 6"/>
          <p:cNvSpPr>
            <a:spLocks noChangeArrowheads="1"/>
          </p:cNvSpPr>
          <p:nvPr/>
        </p:nvSpPr>
        <p:spPr bwMode="auto">
          <a:xfrm>
            <a:off x="558800" y="2708275"/>
            <a:ext cx="81295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由此看到</a:t>
            </a:r>
            <a:r>
              <a:rPr lang="en-US" altLang="zh-CN"/>
              <a:t>, </a:t>
            </a:r>
            <a:r>
              <a:rPr lang="zh-CN" altLang="en-US"/>
              <a:t>这两个混合偏导数与求导顺序有关</a:t>
            </a:r>
            <a:r>
              <a:rPr lang="en-US" altLang="zh-CN"/>
              <a:t>. </a:t>
            </a:r>
            <a:r>
              <a:rPr lang="zh-CN" altLang="en-US"/>
              <a:t>那么 </a:t>
            </a:r>
          </a:p>
        </p:txBody>
      </p:sp>
      <p:sp>
        <p:nvSpPr>
          <p:cNvPr id="129031" name="Rectangle 7"/>
          <p:cNvSpPr>
            <a:spLocks noChangeArrowheads="1"/>
          </p:cNvSpPr>
          <p:nvPr/>
        </p:nvSpPr>
        <p:spPr bwMode="auto">
          <a:xfrm>
            <a:off x="598488" y="3284538"/>
            <a:ext cx="81295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在什么条件下混合偏导数与求导顺序无关呢</a:t>
            </a:r>
            <a:r>
              <a:rPr lang="en-US" altLang="zh-CN"/>
              <a:t>? </a:t>
            </a:r>
            <a:r>
              <a:rPr lang="zh-CN" altLang="en-US"/>
              <a:t>为此  </a:t>
            </a:r>
          </a:p>
        </p:txBody>
      </p:sp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681038" y="3859213"/>
          <a:ext cx="7813675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1" name="文档" r:id="rId7" imgW="7957403" imgH="791595" progId="Word.Document.8">
                  <p:embed/>
                </p:oleObj>
              </mc:Choice>
              <mc:Fallback>
                <p:oleObj name="文档" r:id="rId7" imgW="7957403" imgH="791595" progId="Word.Document.8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3859213"/>
                        <a:ext cx="7813675" cy="776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36" name="Rectangle 12"/>
          <p:cNvSpPr>
            <a:spLocks noChangeArrowheads="1"/>
          </p:cNvSpPr>
          <p:nvPr/>
        </p:nvSpPr>
        <p:spPr bwMode="auto">
          <a:xfrm>
            <a:off x="611188" y="4437063"/>
            <a:ext cx="24114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/>
              <a:t>式</a:t>
            </a:r>
            <a:r>
              <a:rPr lang="en-US" altLang="zh-CN" dirty="0"/>
              <a:t>.  </a:t>
            </a:r>
            <a:r>
              <a:rPr lang="zh-CN" altLang="en-US" dirty="0"/>
              <a:t>由于          </a:t>
            </a:r>
          </a:p>
        </p:txBody>
      </p:sp>
      <p:graphicFrame>
        <p:nvGraphicFramePr>
          <p:cNvPr id="129037" name="Object 13"/>
          <p:cNvGraphicFramePr>
            <a:graphicFrameLocks noChangeAspect="1"/>
          </p:cNvGraphicFramePr>
          <p:nvPr/>
        </p:nvGraphicFramePr>
        <p:xfrm>
          <a:off x="1555750" y="5106988"/>
          <a:ext cx="5956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152" name="Equation" r:id="rId9" imgW="5956300" imgH="914400" progId="Equation.DSMT4">
                  <p:embed/>
                </p:oleObj>
              </mc:Choice>
              <mc:Fallback>
                <p:oleObj name="Equation" r:id="rId9" imgW="5956300" imgH="9144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5106988"/>
                        <a:ext cx="5956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ChangeArrowheads="1"/>
          </p:cNvSpPr>
          <p:nvPr/>
        </p:nvSpPr>
        <p:spPr bwMode="auto">
          <a:xfrm>
            <a:off x="611188" y="4762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因此有</a:t>
            </a:r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/>
        </p:nvGraphicFramePr>
        <p:xfrm>
          <a:off x="1258888" y="1196975"/>
          <a:ext cx="66643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150" name="Equation" r:id="rId3" imgW="6667500" imgH="914400" progId="Equation.DSMT4">
                  <p:embed/>
                </p:oleObj>
              </mc:Choice>
              <mc:Fallback>
                <p:oleObj name="Equation" r:id="rId3" imgW="6667500" imgH="914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196975"/>
                        <a:ext cx="6664325" cy="912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014" name="Group 14"/>
          <p:cNvGrpSpPr>
            <a:grpSpLocks/>
          </p:cNvGrpSpPr>
          <p:nvPr/>
        </p:nvGrpSpPr>
        <p:grpSpPr bwMode="auto">
          <a:xfrm>
            <a:off x="684213" y="2295525"/>
            <a:ext cx="7785100" cy="2008188"/>
            <a:chOff x="431" y="1446"/>
            <a:chExt cx="4904" cy="1265"/>
          </a:xfrm>
        </p:grpSpPr>
        <p:graphicFrame>
          <p:nvGraphicFramePr>
            <p:cNvPr id="128006" name="Object 6"/>
            <p:cNvGraphicFramePr>
              <a:graphicFrameLocks noChangeAspect="1"/>
            </p:cNvGraphicFramePr>
            <p:nvPr/>
          </p:nvGraphicFramePr>
          <p:xfrm>
            <a:off x="1447" y="2081"/>
            <a:ext cx="3882" cy="6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1" name="Equation" r:id="rId5" imgW="6159500" imgH="1003300" progId="Equation.DSMT4">
                    <p:embed/>
                  </p:oleObj>
                </mc:Choice>
                <mc:Fallback>
                  <p:oleObj name="Equation" r:id="rId5" imgW="6159500" imgH="1003300" progId="Equation.DSMT4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" y="2081"/>
                          <a:ext cx="3882" cy="6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0" name="Object 10"/>
            <p:cNvGraphicFramePr>
              <a:graphicFrameLocks noChangeAspect="1"/>
            </p:cNvGraphicFramePr>
            <p:nvPr/>
          </p:nvGraphicFramePr>
          <p:xfrm>
            <a:off x="431" y="1446"/>
            <a:ext cx="4904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2" name="Equation" r:id="rId7" imgW="7785100" imgH="1016000" progId="Equation.DSMT4">
                    <p:embed/>
                  </p:oleObj>
                </mc:Choice>
                <mc:Fallback>
                  <p:oleObj name="Equation" r:id="rId7" imgW="7785100" imgH="1016000" progId="Equation.DSMT4">
                    <p:embed/>
                    <p:pic>
                      <p:nvPicPr>
                        <p:cNvPr id="0" name="Picture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1446"/>
                          <a:ext cx="4904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8013" name="Group 13"/>
          <p:cNvGrpSpPr>
            <a:grpSpLocks/>
          </p:cNvGrpSpPr>
          <p:nvPr/>
        </p:nvGrpSpPr>
        <p:grpSpPr bwMode="auto">
          <a:xfrm>
            <a:off x="746125" y="4414838"/>
            <a:ext cx="7877175" cy="1535112"/>
            <a:chOff x="470" y="2781"/>
            <a:chExt cx="4962" cy="967"/>
          </a:xfrm>
        </p:grpSpPr>
        <p:graphicFrame>
          <p:nvGraphicFramePr>
            <p:cNvPr id="128008" name="Object 8"/>
            <p:cNvGraphicFramePr>
              <a:graphicFrameLocks noChangeAspect="1"/>
            </p:cNvGraphicFramePr>
            <p:nvPr/>
          </p:nvGraphicFramePr>
          <p:xfrm>
            <a:off x="470" y="2781"/>
            <a:ext cx="380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3" name="Equation" r:id="rId9" imgW="6032500" imgH="889000" progId="Equation.DSMT4">
                    <p:embed/>
                  </p:oleObj>
                </mc:Choice>
                <mc:Fallback>
                  <p:oleObj name="Equation" r:id="rId9" imgW="6032500" imgH="889000" progId="Equation.DSMT4">
                    <p:embed/>
                    <p:pic>
                      <p:nvPicPr>
                        <p:cNvPr id="0" name="Picture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" y="2781"/>
                          <a:ext cx="3802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8012" name="Object 12"/>
            <p:cNvGraphicFramePr>
              <a:graphicFrameLocks noChangeAspect="1"/>
            </p:cNvGraphicFramePr>
            <p:nvPr/>
          </p:nvGraphicFramePr>
          <p:xfrm>
            <a:off x="640" y="3428"/>
            <a:ext cx="4792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154" name="Equation" r:id="rId11" imgW="7607300" imgH="508000" progId="Equation.DSMT4">
                    <p:embed/>
                  </p:oleObj>
                </mc:Choice>
                <mc:Fallback>
                  <p:oleObj name="Equation" r:id="rId11" imgW="7607300" imgH="508000" progId="Equation.DSMT4">
                    <p:embed/>
                    <p:pic>
                      <p:nvPicPr>
                        <p:cNvPr id="0" name="Picture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" y="3428"/>
                          <a:ext cx="4792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ChangeArrowheads="1"/>
          </p:cNvSpPr>
          <p:nvPr/>
        </p:nvSpPr>
        <p:spPr bwMode="auto">
          <a:xfrm>
            <a:off x="611188" y="482600"/>
            <a:ext cx="17287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类似地有                                           </a:t>
            </a:r>
          </a:p>
        </p:txBody>
      </p:sp>
      <p:graphicFrame>
        <p:nvGraphicFramePr>
          <p:cNvPr id="126984" name="Object 8"/>
          <p:cNvGraphicFramePr>
            <a:graphicFrameLocks noChangeAspect="1"/>
          </p:cNvGraphicFramePr>
          <p:nvPr/>
        </p:nvGraphicFramePr>
        <p:xfrm>
          <a:off x="681038" y="2711450"/>
          <a:ext cx="789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4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2711450"/>
                        <a:ext cx="789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Rectangle 9"/>
          <p:cNvSpPr>
            <a:spLocks noChangeArrowheads="1"/>
          </p:cNvSpPr>
          <p:nvPr/>
        </p:nvSpPr>
        <p:spPr bwMode="auto">
          <a:xfrm>
            <a:off x="609600" y="3443288"/>
            <a:ext cx="8156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r"/>
            <a:r>
              <a:rPr lang="zh-CN" altLang="en-US"/>
              <a:t>这两个累次极限相等</a:t>
            </a:r>
            <a:r>
              <a:rPr lang="en-US" altLang="zh-CN"/>
              <a:t>.  </a:t>
            </a:r>
            <a:r>
              <a:rPr lang="zh-CN" altLang="en-US"/>
              <a:t>下述定理给出了使 </a:t>
            </a:r>
            <a:r>
              <a:rPr lang="en-US" altLang="zh-CN"/>
              <a:t>(1) </a:t>
            </a:r>
            <a:r>
              <a:rPr lang="zh-CN" altLang="en-US"/>
              <a:t>与 </a:t>
            </a:r>
            <a:r>
              <a:rPr lang="en-US" altLang="zh-CN"/>
              <a:t>(2)  </a:t>
            </a:r>
          </a:p>
        </p:txBody>
      </p:sp>
      <p:sp>
        <p:nvSpPr>
          <p:cNvPr id="126986" name="Rectangle 10"/>
          <p:cNvSpPr>
            <a:spLocks noChangeArrowheads="1"/>
          </p:cNvSpPr>
          <p:nvPr/>
        </p:nvSpPr>
        <p:spPr bwMode="auto">
          <a:xfrm>
            <a:off x="611188" y="4076700"/>
            <a:ext cx="4321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相等的一个充分条件．                                            </a:t>
            </a:r>
          </a:p>
        </p:txBody>
      </p:sp>
      <p:graphicFrame>
        <p:nvGraphicFramePr>
          <p:cNvPr id="126992" name="Object 16"/>
          <p:cNvGraphicFramePr>
            <a:graphicFrameLocks noChangeAspect="1"/>
          </p:cNvGraphicFramePr>
          <p:nvPr/>
        </p:nvGraphicFramePr>
        <p:xfrm>
          <a:off x="674688" y="473233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5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73233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3" name="Rectangle 17"/>
          <p:cNvSpPr>
            <a:spLocks noChangeArrowheads="1"/>
          </p:cNvSpPr>
          <p:nvPr/>
        </p:nvSpPr>
        <p:spPr bwMode="auto">
          <a:xfrm>
            <a:off x="590550" y="5407025"/>
            <a:ext cx="18208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连续，则                                                         </a:t>
            </a:r>
          </a:p>
        </p:txBody>
      </p:sp>
      <p:grpSp>
        <p:nvGrpSpPr>
          <p:cNvPr id="126995" name="Group 19"/>
          <p:cNvGrpSpPr>
            <a:grpSpLocks/>
          </p:cNvGrpSpPr>
          <p:nvPr/>
        </p:nvGrpSpPr>
        <p:grpSpPr bwMode="auto">
          <a:xfrm>
            <a:off x="684213" y="1052513"/>
            <a:ext cx="7877175" cy="1516062"/>
            <a:chOff x="443" y="663"/>
            <a:chExt cx="4962" cy="955"/>
          </a:xfrm>
        </p:grpSpPr>
        <p:graphicFrame>
          <p:nvGraphicFramePr>
            <p:cNvPr id="126979" name="Object 3"/>
            <p:cNvGraphicFramePr>
              <a:graphicFrameLocks noChangeAspect="1"/>
            </p:cNvGraphicFramePr>
            <p:nvPr/>
          </p:nvGraphicFramePr>
          <p:xfrm>
            <a:off x="443" y="663"/>
            <a:ext cx="4862" cy="5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6" name="Equation" r:id="rId7" imgW="7721600" imgH="889000" progId="Equation.DSMT4">
                    <p:embed/>
                  </p:oleObj>
                </mc:Choice>
                <mc:Fallback>
                  <p:oleObj name="Equation" r:id="rId7" imgW="7721600" imgH="8890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3" y="663"/>
                          <a:ext cx="4862" cy="5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94" name="Object 18"/>
            <p:cNvGraphicFramePr>
              <a:graphicFrameLocks noChangeAspect="1"/>
            </p:cNvGraphicFramePr>
            <p:nvPr/>
          </p:nvGraphicFramePr>
          <p:xfrm>
            <a:off x="741" y="1298"/>
            <a:ext cx="4664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107" name="Equation" r:id="rId9" imgW="7404100" imgH="508000" progId="Equation.DSMT4">
                    <p:embed/>
                  </p:oleObj>
                </mc:Choice>
                <mc:Fallback>
                  <p:oleObj name="Equation" r:id="rId9" imgW="7404100" imgH="5080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" y="1298"/>
                          <a:ext cx="4664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6" name="Rectangle 4"/>
          <p:cNvSpPr>
            <a:spLocks noChangeArrowheads="1"/>
          </p:cNvSpPr>
          <p:nvPr/>
        </p:nvSpPr>
        <p:spPr bwMode="auto">
          <a:xfrm>
            <a:off x="615950" y="1168400"/>
            <a:ext cx="13636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证</a:t>
            </a:r>
            <a:r>
              <a:rPr lang="zh-CN" altLang="en-US"/>
              <a:t>  令                                                                </a:t>
            </a:r>
          </a:p>
        </p:txBody>
      </p:sp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788988" y="1893888"/>
          <a:ext cx="7496175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2" name="Equation" r:id="rId3" imgW="7493000" imgH="1104900" progId="Equation.DSMT4">
                  <p:embed/>
                </p:oleObj>
              </mc:Choice>
              <mc:Fallback>
                <p:oleObj name="Equation" r:id="rId3" imgW="7493000" imgH="11049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988" y="1893888"/>
                        <a:ext cx="7496175" cy="1101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2066925" y="3225800"/>
          <a:ext cx="47117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3" name="Equation" r:id="rId5" imgW="4711700" imgH="431800" progId="Equation.DSMT4">
                  <p:embed/>
                </p:oleObj>
              </mc:Choice>
              <mc:Fallback>
                <p:oleObj name="Equation" r:id="rId5" imgW="4711700" imgH="4318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3225800"/>
                        <a:ext cx="47117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1" name="Rectangle 9"/>
          <p:cNvSpPr>
            <a:spLocks noChangeArrowheads="1"/>
          </p:cNvSpPr>
          <p:nvPr/>
        </p:nvSpPr>
        <p:spPr bwMode="auto">
          <a:xfrm>
            <a:off x="582613" y="3773488"/>
            <a:ext cx="1397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于是有                                                                           </a:t>
            </a:r>
          </a:p>
        </p:txBody>
      </p:sp>
      <p:grpSp>
        <p:nvGrpSpPr>
          <p:cNvPr id="125976" name="Group 24"/>
          <p:cNvGrpSpPr>
            <a:grpSpLocks/>
          </p:cNvGrpSpPr>
          <p:nvPr/>
        </p:nvGrpSpPr>
        <p:grpSpPr bwMode="auto">
          <a:xfrm>
            <a:off x="1941513" y="4437063"/>
            <a:ext cx="6681787" cy="519112"/>
            <a:chOff x="1166" y="2886"/>
            <a:chExt cx="4209" cy="327"/>
          </a:xfrm>
        </p:grpSpPr>
        <p:graphicFrame>
          <p:nvGraphicFramePr>
            <p:cNvPr id="125962" name="Object 10"/>
            <p:cNvGraphicFramePr>
              <a:graphicFrameLocks noChangeAspect="1"/>
            </p:cNvGraphicFramePr>
            <p:nvPr/>
          </p:nvGraphicFramePr>
          <p:xfrm>
            <a:off x="1166" y="2931"/>
            <a:ext cx="312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4" name="Equation" r:id="rId7" imgW="4953000" imgH="431800" progId="Equation.DSMT4">
                    <p:embed/>
                  </p:oleObj>
                </mc:Choice>
                <mc:Fallback>
                  <p:oleObj name="Equation" r:id="rId7" imgW="4953000" imgH="431800" progId="Equation.DSMT4">
                    <p:embed/>
                    <p:pic>
                      <p:nvPicPr>
                        <p:cNvPr id="0" name="Picture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6" y="2931"/>
                          <a:ext cx="312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64" name="Rectangle 12"/>
            <p:cNvSpPr>
              <a:spLocks noChangeArrowheads="1"/>
            </p:cNvSpPr>
            <p:nvPr/>
          </p:nvSpPr>
          <p:spPr bwMode="auto">
            <a:xfrm>
              <a:off x="4997" y="2886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(4)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25967" name="Object 15"/>
          <p:cNvGraphicFramePr>
            <a:graphicFrameLocks noChangeAspect="1"/>
          </p:cNvGraphicFramePr>
          <p:nvPr/>
        </p:nvGraphicFramePr>
        <p:xfrm>
          <a:off x="684213" y="51673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5" name="文档" r:id="rId9" imgW="7958824" imgH="594109" progId="Word.Document.8">
                  <p:embed/>
                </p:oleObj>
              </mc:Choice>
              <mc:Fallback>
                <p:oleObj name="文档" r:id="rId9" imgW="7958824" imgH="594109" progId="Word.Document.8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1673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5975" name="Group 23"/>
          <p:cNvGrpSpPr>
            <a:grpSpLocks/>
          </p:cNvGrpSpPr>
          <p:nvPr/>
        </p:nvGrpSpPr>
        <p:grpSpPr bwMode="auto">
          <a:xfrm>
            <a:off x="2557463" y="590550"/>
            <a:ext cx="6046787" cy="534988"/>
            <a:chOff x="1611" y="372"/>
            <a:chExt cx="3809" cy="337"/>
          </a:xfrm>
        </p:grpSpPr>
        <p:graphicFrame>
          <p:nvGraphicFramePr>
            <p:cNvPr id="125971" name="Object 19"/>
            <p:cNvGraphicFramePr>
              <a:graphicFrameLocks noChangeAspect="1"/>
            </p:cNvGraphicFramePr>
            <p:nvPr/>
          </p:nvGraphicFramePr>
          <p:xfrm>
            <a:off x="1611" y="403"/>
            <a:ext cx="244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116" name="Equation" r:id="rId11" imgW="3886200" imgH="482600" progId="Equation.DSMT4">
                    <p:embed/>
                  </p:oleObj>
                </mc:Choice>
                <mc:Fallback>
                  <p:oleObj name="Equation" r:id="rId11" imgW="3886200" imgH="4826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1" y="403"/>
                          <a:ext cx="2448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5974" name="Text Box 22"/>
            <p:cNvSpPr txBox="1">
              <a:spLocks noChangeArrowheads="1"/>
            </p:cNvSpPr>
            <p:nvPr/>
          </p:nvSpPr>
          <p:spPr bwMode="auto">
            <a:xfrm>
              <a:off x="5042" y="372"/>
              <a:ext cx="3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(3)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677863" y="1828800"/>
          <a:ext cx="78263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7" name="Equation" r:id="rId3" imgW="7823200" imgH="444500" progId="Equation.DSMT4">
                  <p:embed/>
                </p:oleObj>
              </mc:Choice>
              <mc:Fallback>
                <p:oleObj name="Equation" r:id="rId3" imgW="7823200" imgH="4445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1828800"/>
                        <a:ext cx="7826375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4" name="Object 6"/>
          <p:cNvGraphicFramePr>
            <a:graphicFrameLocks noChangeAspect="1"/>
          </p:cNvGraphicFramePr>
          <p:nvPr/>
        </p:nvGraphicFramePr>
        <p:xfrm>
          <a:off x="665163" y="235902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8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35902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5" name="Object 7"/>
          <p:cNvGraphicFramePr>
            <a:graphicFrameLocks noChangeAspect="1"/>
          </p:cNvGraphicFramePr>
          <p:nvPr/>
        </p:nvGraphicFramePr>
        <p:xfrm>
          <a:off x="684213" y="3097213"/>
          <a:ext cx="79184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109" name="Equation" r:id="rId7" imgW="8458200" imgH="482600" progId="Equation.DSMT4">
                  <p:embed/>
                </p:oleObj>
              </mc:Choice>
              <mc:Fallback>
                <p:oleObj name="Equation" r:id="rId7" imgW="84582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097213"/>
                        <a:ext cx="7918450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Rectangle 9"/>
          <p:cNvSpPr>
            <a:spLocks noChangeArrowheads="1"/>
          </p:cNvSpPr>
          <p:nvPr/>
        </p:nvSpPr>
        <p:spPr bwMode="auto">
          <a:xfrm>
            <a:off x="565150" y="3649663"/>
            <a:ext cx="21351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由 </a:t>
            </a:r>
            <a:r>
              <a:rPr lang="en-US" altLang="zh-CN"/>
              <a:t>(4) </a:t>
            </a:r>
            <a:r>
              <a:rPr lang="zh-CN" altLang="en-US"/>
              <a:t>则有                              </a:t>
            </a:r>
          </a:p>
        </p:txBody>
      </p:sp>
      <p:grpSp>
        <p:nvGrpSpPr>
          <p:cNvPr id="124944" name="Group 16"/>
          <p:cNvGrpSpPr>
            <a:grpSpLocks/>
          </p:cNvGrpSpPr>
          <p:nvPr/>
        </p:nvGrpSpPr>
        <p:grpSpPr bwMode="auto">
          <a:xfrm>
            <a:off x="1004888" y="4413250"/>
            <a:ext cx="7618412" cy="1038225"/>
            <a:chOff x="633" y="2780"/>
            <a:chExt cx="4799" cy="654"/>
          </a:xfrm>
        </p:grpSpPr>
        <p:graphicFrame>
          <p:nvGraphicFramePr>
            <p:cNvPr id="124938" name="Object 10"/>
            <p:cNvGraphicFramePr>
              <a:graphicFrameLocks noChangeAspect="1"/>
            </p:cNvGraphicFramePr>
            <p:nvPr/>
          </p:nvGraphicFramePr>
          <p:xfrm>
            <a:off x="633" y="2780"/>
            <a:ext cx="4296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0" name="Equation" r:id="rId9" imgW="6819900" imgH="1041400" progId="Equation.DSMT4">
                    <p:embed/>
                  </p:oleObj>
                </mc:Choice>
                <mc:Fallback>
                  <p:oleObj name="Equation" r:id="rId9" imgW="6819900" imgH="10414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3" y="2780"/>
                          <a:ext cx="4296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4940" name="Rectangle 12"/>
            <p:cNvSpPr>
              <a:spLocks noChangeArrowheads="1"/>
            </p:cNvSpPr>
            <p:nvPr/>
          </p:nvSpPr>
          <p:spPr bwMode="auto">
            <a:xfrm>
              <a:off x="4942" y="2961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>
                  <a:latin typeface="Times New Roman" panose="02020603050405020304" pitchFamily="18" charset="0"/>
                </a:rPr>
                <a:t>  (5)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24941" name="Rectangle 13"/>
          <p:cNvSpPr>
            <a:spLocks noChangeArrowheads="1"/>
          </p:cNvSpPr>
          <p:nvPr/>
        </p:nvSpPr>
        <p:spPr bwMode="auto">
          <a:xfrm>
            <a:off x="611188" y="54927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如果令</a:t>
            </a:r>
          </a:p>
        </p:txBody>
      </p:sp>
      <p:grpSp>
        <p:nvGrpSpPr>
          <p:cNvPr id="124943" name="Group 15"/>
          <p:cNvGrpSpPr>
            <a:grpSpLocks/>
          </p:cNvGrpSpPr>
          <p:nvPr/>
        </p:nvGrpSpPr>
        <p:grpSpPr bwMode="auto">
          <a:xfrm>
            <a:off x="950913" y="549275"/>
            <a:ext cx="7366000" cy="1046163"/>
            <a:chOff x="599" y="346"/>
            <a:chExt cx="4640" cy="659"/>
          </a:xfrm>
        </p:grpSpPr>
        <p:graphicFrame>
          <p:nvGraphicFramePr>
            <p:cNvPr id="124930" name="Object 2"/>
            <p:cNvGraphicFramePr>
              <a:graphicFrameLocks noChangeAspect="1"/>
            </p:cNvGraphicFramePr>
            <p:nvPr/>
          </p:nvGraphicFramePr>
          <p:xfrm>
            <a:off x="1156" y="346"/>
            <a:ext cx="3582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1" name="Equation" r:id="rId11" imgW="5689600" imgH="431800" progId="Equation.DSMT4">
                    <p:embed/>
                  </p:oleObj>
                </mc:Choice>
                <mc:Fallback>
                  <p:oleObj name="Equation" r:id="rId11" imgW="5689600" imgH="431800" progId="Equation.DSMT4">
                    <p:embed/>
                    <p:pic>
                      <p:nvPicPr>
                        <p:cNvPr id="0" name="Picture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46"/>
                          <a:ext cx="3582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4942" name="Object 14"/>
            <p:cNvGraphicFramePr>
              <a:graphicFrameLocks noChangeAspect="1"/>
            </p:cNvGraphicFramePr>
            <p:nvPr/>
          </p:nvGraphicFramePr>
          <p:xfrm>
            <a:off x="599" y="733"/>
            <a:ext cx="46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5112" name="Equation" r:id="rId13" imgW="7366000" imgH="431800" progId="Equation.DSMT4">
                    <p:embed/>
                  </p:oleObj>
                </mc:Choice>
                <mc:Fallback>
                  <p:oleObj name="Equation" r:id="rId13" imgW="7366000" imgH="4318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9" y="733"/>
                          <a:ext cx="46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3906" name="Object 2"/>
          <p:cNvGraphicFramePr>
            <a:graphicFrameLocks noChangeAspect="1"/>
          </p:cNvGraphicFramePr>
          <p:nvPr/>
        </p:nvGraphicFramePr>
        <p:xfrm>
          <a:off x="2143125" y="549275"/>
          <a:ext cx="4876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7" name="Equation" r:id="rId3" imgW="4876800" imgH="431800" progId="Equation.DSMT4">
                  <p:embed/>
                </p:oleObj>
              </mc:Choice>
              <mc:Fallback>
                <p:oleObj name="Equation" r:id="rId3" imgW="4876800" imgH="4318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25" y="549275"/>
                        <a:ext cx="4876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08" name="Rectangle 4"/>
          <p:cNvSpPr>
            <a:spLocks noChangeArrowheads="1"/>
          </p:cNvSpPr>
          <p:nvPr/>
        </p:nvSpPr>
        <p:spPr bwMode="auto">
          <a:xfrm>
            <a:off x="593725" y="981075"/>
            <a:ext cx="954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则有                                 </a:t>
            </a:r>
          </a:p>
        </p:txBody>
      </p:sp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2133600" y="1628775"/>
          <a:ext cx="48863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58" name="Equation" r:id="rId5" imgW="4889500" imgH="431800" progId="Equation.DSMT4">
                  <p:embed/>
                </p:oleObj>
              </mc:Choice>
              <mc:Fallback>
                <p:oleObj name="Equation" r:id="rId5" imgW="4889500" imgH="4318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28775"/>
                        <a:ext cx="4886325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1" name="Rectangle 7"/>
          <p:cNvSpPr>
            <a:spLocks noChangeArrowheads="1"/>
          </p:cNvSpPr>
          <p:nvPr/>
        </p:nvSpPr>
        <p:spPr bwMode="auto">
          <a:xfrm>
            <a:off x="603250" y="2195513"/>
            <a:ext cx="77597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用前面相同的方法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zh-CN" altLang="en-US">
                <a:latin typeface="Times New Roman" panose="02020603050405020304" pitchFamily="18" charset="0"/>
              </a:rPr>
              <a:t>又可得到                                  </a:t>
            </a:r>
          </a:p>
        </p:txBody>
      </p:sp>
      <p:grpSp>
        <p:nvGrpSpPr>
          <p:cNvPr id="123921" name="Group 17"/>
          <p:cNvGrpSpPr>
            <a:grpSpLocks/>
          </p:cNvGrpSpPr>
          <p:nvPr/>
        </p:nvGrpSpPr>
        <p:grpSpPr bwMode="auto">
          <a:xfrm>
            <a:off x="982663" y="2867025"/>
            <a:ext cx="7651750" cy="1038225"/>
            <a:chOff x="619" y="1888"/>
            <a:chExt cx="4820" cy="654"/>
          </a:xfrm>
        </p:grpSpPr>
        <p:graphicFrame>
          <p:nvGraphicFramePr>
            <p:cNvPr id="123912" name="Object 8"/>
            <p:cNvGraphicFramePr>
              <a:graphicFrameLocks noChangeAspect="1"/>
            </p:cNvGraphicFramePr>
            <p:nvPr/>
          </p:nvGraphicFramePr>
          <p:xfrm>
            <a:off x="619" y="1888"/>
            <a:ext cx="4302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4059" name="Equation" r:id="rId7" imgW="6832600" imgH="1041400" progId="Equation.DSMT4">
                    <p:embed/>
                  </p:oleObj>
                </mc:Choice>
                <mc:Fallback>
                  <p:oleObj name="Equation" r:id="rId7" imgW="6832600" imgH="10414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" y="1888"/>
                          <a:ext cx="4302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914" name="Rectangle 10"/>
            <p:cNvSpPr>
              <a:spLocks noChangeArrowheads="1"/>
            </p:cNvSpPr>
            <p:nvPr/>
          </p:nvSpPr>
          <p:spPr bwMode="auto">
            <a:xfrm>
              <a:off x="4949" y="2036"/>
              <a:ext cx="49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en-US" altLang="zh-CN">
                  <a:latin typeface="Times New Roman" panose="02020603050405020304" pitchFamily="18" charset="0"/>
                </a:rPr>
                <a:t>  (6)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23918" name="Object 14"/>
          <p:cNvGraphicFramePr>
            <a:graphicFrameLocks noChangeAspect="1"/>
          </p:cNvGraphicFramePr>
          <p:nvPr/>
        </p:nvGraphicFramePr>
        <p:xfrm>
          <a:off x="655638" y="396716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0" name="文档" r:id="rId9" imgW="7957403" imgH="593966" progId="Word.Document.8">
                  <p:embed/>
                </p:oleObj>
              </mc:Choice>
              <mc:Fallback>
                <p:oleObj name="文档" r:id="rId9" imgW="7957403" imgH="593966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396716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3560595"/>
              </p:ext>
            </p:extLst>
          </p:nvPr>
        </p:nvGraphicFramePr>
        <p:xfrm>
          <a:off x="749300" y="4653136"/>
          <a:ext cx="78851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61" name="Equation" r:id="rId11" imgW="8204200" imgH="1016000" progId="Equation.DSMT4">
                  <p:embed/>
                </p:oleObj>
              </mc:Choice>
              <mc:Fallback>
                <p:oleObj name="Equation" r:id="rId11" imgW="8204200" imgH="1016000" progId="Equation.DSMT4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653136"/>
                        <a:ext cx="788511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4" name="Rectangle 4"/>
          <p:cNvSpPr>
            <a:spLocks noChangeArrowheads="1"/>
          </p:cNvSpPr>
          <p:nvPr/>
        </p:nvSpPr>
        <p:spPr bwMode="auto">
          <a:xfrm>
            <a:off x="574675" y="1758950"/>
            <a:ext cx="738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在且相等，这就得到所要证明的 </a:t>
            </a: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式．          </a:t>
            </a:r>
          </a:p>
        </p:txBody>
      </p:sp>
      <p:graphicFrame>
        <p:nvGraphicFramePr>
          <p:cNvPr id="122885" name="Object 5"/>
          <p:cNvGraphicFramePr>
            <a:graphicFrameLocks noChangeAspect="1"/>
          </p:cNvGraphicFramePr>
          <p:nvPr/>
        </p:nvGraphicFramePr>
        <p:xfrm>
          <a:off x="684213" y="23352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6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3352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889" name="Object 9"/>
          <p:cNvGraphicFramePr>
            <a:graphicFrameLocks noChangeAspect="1"/>
          </p:cNvGraphicFramePr>
          <p:nvPr/>
        </p:nvGraphicFramePr>
        <p:xfrm>
          <a:off x="687388" y="2949575"/>
          <a:ext cx="7848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7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2949575"/>
                        <a:ext cx="7848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890" name="Rectangle 10"/>
          <p:cNvSpPr>
            <a:spLocks noChangeArrowheads="1"/>
          </p:cNvSpPr>
          <p:nvPr/>
        </p:nvSpPr>
        <p:spPr bwMode="auto">
          <a:xfrm>
            <a:off x="588963" y="3616325"/>
            <a:ext cx="6359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合偏导数都与求导顺序无关．  </a:t>
            </a:r>
          </a:p>
        </p:txBody>
      </p:sp>
      <p:sp>
        <p:nvSpPr>
          <p:cNvPr id="122892" name="Rectangle 12"/>
          <p:cNvSpPr>
            <a:spLocks noChangeArrowheads="1"/>
          </p:cNvSpPr>
          <p:nvPr/>
        </p:nvSpPr>
        <p:spPr bwMode="auto">
          <a:xfrm>
            <a:off x="584200" y="4210050"/>
            <a:ext cx="807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cs typeface="Times New Roman" panose="02020603050405020304" pitchFamily="18" charset="0"/>
              </a:rPr>
              <a:t>注</a:t>
            </a:r>
            <a:r>
              <a:rPr lang="en-US" altLang="zh-CN">
                <a:solidFill>
                  <a:srgbClr val="0000FF"/>
                </a:solidFill>
              </a:rPr>
              <a:t>2</a:t>
            </a:r>
            <a:r>
              <a:rPr lang="en-US" altLang="zh-CN">
                <a:latin typeface="Arial" panose="020B0604020202020204" pitchFamily="34" charset="0"/>
              </a:rPr>
              <a:t>  </a:t>
            </a:r>
            <a:r>
              <a:rPr lang="zh-CN" altLang="en-US">
                <a:cs typeface="Times New Roman" panose="02020603050405020304" pitchFamily="18" charset="0"/>
              </a:rPr>
              <a:t>这个定理对 </a:t>
            </a:r>
            <a:r>
              <a:rPr lang="en-US" altLang="zh-CN" i="1"/>
              <a:t>n </a:t>
            </a:r>
            <a:r>
              <a:rPr lang="zh-CN" altLang="en-US">
                <a:cs typeface="Times New Roman" panose="02020603050405020304" pitchFamily="18" charset="0"/>
              </a:rPr>
              <a:t>元函数的混合偏导数也成立</a:t>
            </a:r>
            <a:r>
              <a:rPr lang="en-US" altLang="zh-CN">
                <a:cs typeface="Times New Roman" panose="02020603050405020304" pitchFamily="18" charset="0"/>
              </a:rPr>
              <a:t>. </a:t>
            </a:r>
            <a:r>
              <a:rPr lang="zh-CN" altLang="en-US">
                <a:cs typeface="Times New Roman" panose="02020603050405020304" pitchFamily="18" charset="0"/>
              </a:rPr>
              <a:t>例 </a:t>
            </a:r>
            <a:r>
              <a:rPr lang="zh-CN" altLang="en-US"/>
              <a:t> </a:t>
            </a:r>
          </a:p>
        </p:txBody>
      </p:sp>
      <p:graphicFrame>
        <p:nvGraphicFramePr>
          <p:cNvPr id="122897" name="Object 17"/>
          <p:cNvGraphicFramePr>
            <a:graphicFrameLocks noChangeAspect="1"/>
          </p:cNvGraphicFramePr>
          <p:nvPr/>
        </p:nvGraphicFramePr>
        <p:xfrm>
          <a:off x="1619250" y="5516563"/>
          <a:ext cx="5715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108" name="Equation" r:id="rId7" imgW="5715000" imgH="482600" progId="Equation.DSMT4">
                  <p:embed/>
                </p:oleObj>
              </mc:Choice>
              <mc:Fallback>
                <p:oleObj name="Equation" r:id="rId7" imgW="5715000" imgH="4826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516563"/>
                        <a:ext cx="57150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14" name="Group 34"/>
          <p:cNvGrpSpPr>
            <a:grpSpLocks/>
          </p:cNvGrpSpPr>
          <p:nvPr/>
        </p:nvGrpSpPr>
        <p:grpSpPr bwMode="auto">
          <a:xfrm>
            <a:off x="550863" y="490538"/>
            <a:ext cx="8143875" cy="558800"/>
            <a:chOff x="347" y="309"/>
            <a:chExt cx="5130" cy="352"/>
          </a:xfrm>
        </p:grpSpPr>
        <p:graphicFrame>
          <p:nvGraphicFramePr>
            <p:cNvPr id="122900" name="Object 20"/>
            <p:cNvGraphicFramePr>
              <a:graphicFrameLocks noChangeAspect="1"/>
            </p:cNvGraphicFramePr>
            <p:nvPr/>
          </p:nvGraphicFramePr>
          <p:xfrm>
            <a:off x="1517" y="349"/>
            <a:ext cx="2142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09" name="Equation" r:id="rId9" imgW="3403600" imgH="495300" progId="Equation.DSMT4">
                    <p:embed/>
                  </p:oleObj>
                </mc:Choice>
                <mc:Fallback>
                  <p:oleObj name="Equation" r:id="rId9" imgW="3403600" imgH="495300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7" y="349"/>
                          <a:ext cx="2142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899" name="Object 19"/>
            <p:cNvGraphicFramePr>
              <a:graphicFrameLocks noChangeAspect="1"/>
            </p:cNvGraphicFramePr>
            <p:nvPr/>
          </p:nvGraphicFramePr>
          <p:xfrm>
            <a:off x="4271" y="360"/>
            <a:ext cx="8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0" name="Equation" r:id="rId11" imgW="1307532" imgH="431613" progId="Equation.DSMT4">
                    <p:embed/>
                  </p:oleObj>
                </mc:Choice>
                <mc:Fallback>
                  <p:oleObj name="Equation" r:id="rId11" imgW="1307532" imgH="431613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1" y="360"/>
                          <a:ext cx="8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01" name="Rectangle 21"/>
            <p:cNvSpPr>
              <a:spLocks noChangeArrowheads="1"/>
            </p:cNvSpPr>
            <p:nvPr/>
          </p:nvSpPr>
          <p:spPr bwMode="auto">
            <a:xfrm>
              <a:off x="347" y="309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由定理假设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2902" name="Rectangle 22"/>
            <p:cNvSpPr>
              <a:spLocks noChangeArrowheads="1"/>
            </p:cNvSpPr>
            <p:nvPr/>
          </p:nvSpPr>
          <p:spPr bwMode="auto">
            <a:xfrm>
              <a:off x="3577" y="312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都在点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22903" name="Rectangle 23"/>
            <p:cNvSpPr>
              <a:spLocks noChangeArrowheads="1"/>
            </p:cNvSpPr>
            <p:nvPr/>
          </p:nvSpPr>
          <p:spPr bwMode="auto">
            <a:xfrm>
              <a:off x="5024" y="312"/>
              <a:ext cx="4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连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22915" name="Group 35"/>
          <p:cNvGrpSpPr>
            <a:grpSpLocks/>
          </p:cNvGrpSpPr>
          <p:nvPr/>
        </p:nvGrpSpPr>
        <p:grpSpPr bwMode="auto">
          <a:xfrm>
            <a:off x="593725" y="1149350"/>
            <a:ext cx="7916863" cy="519113"/>
            <a:chOff x="368" y="663"/>
            <a:chExt cx="4987" cy="327"/>
          </a:xfrm>
        </p:grpSpPr>
        <p:sp>
          <p:nvSpPr>
            <p:cNvPr id="122906" name="Rectangle 26"/>
            <p:cNvSpPr>
              <a:spLocks noChangeArrowheads="1"/>
            </p:cNvSpPr>
            <p:nvPr/>
          </p:nvSpPr>
          <p:spPr bwMode="auto">
            <a:xfrm>
              <a:off x="368" y="663"/>
              <a:ext cx="1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r"/>
              <a:r>
                <a:rPr lang="zh-CN" altLang="en-US"/>
                <a:t>续</a:t>
              </a:r>
              <a:r>
                <a:rPr lang="en-US" altLang="zh-CN"/>
                <a:t>, </a:t>
              </a:r>
              <a:r>
                <a:rPr lang="zh-CN" altLang="en-US"/>
                <a:t>故当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22905" name="Object 25"/>
            <p:cNvGraphicFramePr>
              <a:graphicFrameLocks noChangeAspect="1"/>
            </p:cNvGraphicFramePr>
            <p:nvPr/>
          </p:nvGraphicFramePr>
          <p:xfrm>
            <a:off x="1192" y="734"/>
            <a:ext cx="169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1" name="Equation" r:id="rId13" imgW="2692400" imgH="393700" progId="Equation.DSMT4">
                    <p:embed/>
                  </p:oleObj>
                </mc:Choice>
                <mc:Fallback>
                  <p:oleObj name="Equation" r:id="rId13" imgW="2692400" imgH="3937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734"/>
                          <a:ext cx="169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07" name="Rectangle 27"/>
            <p:cNvSpPr>
              <a:spLocks noChangeArrowheads="1"/>
            </p:cNvSpPr>
            <p:nvPr/>
          </p:nvSpPr>
          <p:spPr bwMode="auto">
            <a:xfrm>
              <a:off x="2841" y="663"/>
              <a:ext cx="25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/>
              <a:r>
                <a:rPr lang="zh-CN" altLang="en-US">
                  <a:latin typeface="Times New Roman" panose="02020603050405020304" pitchFamily="18" charset="0"/>
                </a:rPr>
                <a:t>时</a:t>
              </a:r>
              <a:r>
                <a:rPr lang="en-US" altLang="zh-CN">
                  <a:latin typeface="Times New Roman" panose="02020603050405020304" pitchFamily="18" charset="0"/>
                </a:rPr>
                <a:t>,  (7) </a:t>
              </a:r>
              <a:r>
                <a:rPr lang="zh-CN" altLang="en-US">
                  <a:latin typeface="Times New Roman" panose="02020603050405020304" pitchFamily="18" charset="0"/>
                </a:rPr>
                <a:t>式两边极限都存  </a:t>
              </a:r>
              <a:endParaRPr lang="zh-CN" altLang="en-US" sz="1800" b="0"/>
            </a:p>
          </p:txBody>
        </p:sp>
      </p:grpSp>
      <p:grpSp>
        <p:nvGrpSpPr>
          <p:cNvPr id="122916" name="Group 36"/>
          <p:cNvGrpSpPr>
            <a:grpSpLocks/>
          </p:cNvGrpSpPr>
          <p:nvPr/>
        </p:nvGrpSpPr>
        <p:grpSpPr bwMode="auto">
          <a:xfrm>
            <a:off x="587375" y="4840288"/>
            <a:ext cx="7972425" cy="533400"/>
            <a:chOff x="370" y="3012"/>
            <a:chExt cx="5022" cy="336"/>
          </a:xfrm>
        </p:grpSpPr>
        <p:sp>
          <p:nvSpPr>
            <p:cNvPr id="122911" name="Rectangle 31"/>
            <p:cNvSpPr>
              <a:spLocks noChangeArrowheads="1"/>
            </p:cNvSpPr>
            <p:nvPr/>
          </p:nvSpPr>
          <p:spPr bwMode="auto">
            <a:xfrm>
              <a:off x="370" y="3012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如三元函数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22910" name="Object 30"/>
            <p:cNvGraphicFramePr>
              <a:graphicFrameLocks noChangeAspect="1"/>
            </p:cNvGraphicFramePr>
            <p:nvPr/>
          </p:nvGraphicFramePr>
          <p:xfrm>
            <a:off x="1522" y="3076"/>
            <a:ext cx="1014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112" name="Equation" r:id="rId15" imgW="1612900" imgH="393700" progId="Equation.DSMT4">
                    <p:embed/>
                  </p:oleObj>
                </mc:Choice>
                <mc:Fallback>
                  <p:oleObj name="Equation" r:id="rId15" imgW="1612900" imgH="393700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2" y="3076"/>
                          <a:ext cx="1014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2912" name="Rectangle 32"/>
            <p:cNvSpPr>
              <a:spLocks noChangeArrowheads="1"/>
            </p:cNvSpPr>
            <p:nvPr/>
          </p:nvSpPr>
          <p:spPr bwMode="auto">
            <a:xfrm>
              <a:off x="2464" y="3021"/>
              <a:ext cx="29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的如下六个三阶混合偏导数  </a:t>
              </a:r>
              <a:endParaRPr lang="zh-CN" altLang="en-US" sz="1800" b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1858" name="Object 2"/>
          <p:cNvGraphicFramePr>
            <a:graphicFrameLocks noChangeAspect="1"/>
          </p:cNvGraphicFramePr>
          <p:nvPr/>
        </p:nvGraphicFramePr>
        <p:xfrm>
          <a:off x="1670050" y="592138"/>
          <a:ext cx="56388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5" name="Equation" r:id="rId3" imgW="5638800" imgH="482600" progId="Equation.DSMT4">
                  <p:embed/>
                </p:oleObj>
              </mc:Choice>
              <mc:Fallback>
                <p:oleObj name="Equation" r:id="rId3" imgW="5638800" imgH="4826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592138"/>
                        <a:ext cx="5638800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601663" y="1196975"/>
            <a:ext cx="7683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若在某一点都连续，则它们在这一点都相等．    </a:t>
            </a:r>
          </a:p>
        </p:txBody>
      </p:sp>
      <p:sp>
        <p:nvSpPr>
          <p:cNvPr id="121861" name="Rectangle 5"/>
          <p:cNvSpPr>
            <a:spLocks noChangeArrowheads="1"/>
          </p:cNvSpPr>
          <p:nvPr/>
        </p:nvSpPr>
        <p:spPr bwMode="auto">
          <a:xfrm>
            <a:off x="592138" y="1844675"/>
            <a:ext cx="8039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今后在牵涉求导顺序问题时</a:t>
            </a:r>
            <a:r>
              <a:rPr lang="en-US" altLang="zh-CN"/>
              <a:t>,  </a:t>
            </a:r>
            <a:r>
              <a:rPr lang="zh-CN" altLang="en-US"/>
              <a:t>除特别指出外</a:t>
            </a:r>
            <a:r>
              <a:rPr lang="en-US" altLang="zh-CN"/>
              <a:t>,  </a:t>
            </a:r>
            <a:r>
              <a:rPr lang="zh-CN" altLang="en-US"/>
              <a:t>一般  </a:t>
            </a:r>
          </a:p>
        </p:txBody>
      </p:sp>
      <p:sp>
        <p:nvSpPr>
          <p:cNvPr id="121862" name="Rectangle 6"/>
          <p:cNvSpPr>
            <a:spLocks noChangeArrowheads="1"/>
          </p:cNvSpPr>
          <p:nvPr/>
        </p:nvSpPr>
        <p:spPr bwMode="auto">
          <a:xfrm>
            <a:off x="592138" y="2459038"/>
            <a:ext cx="74104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都假设相应阶数的混合偏导数连续．                 </a:t>
            </a:r>
          </a:p>
        </p:txBody>
      </p:sp>
      <p:sp>
        <p:nvSpPr>
          <p:cNvPr id="121864" name="Rectangle 8"/>
          <p:cNvSpPr>
            <a:spLocks noChangeArrowheads="1"/>
          </p:cNvSpPr>
          <p:nvPr/>
        </p:nvSpPr>
        <p:spPr bwMode="auto">
          <a:xfrm>
            <a:off x="615950" y="3141663"/>
            <a:ext cx="70469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复合函数的高阶偏导数   </a:t>
            </a:r>
            <a:r>
              <a:rPr lang="zh-CN" altLang="en-US">
                <a:latin typeface="Times New Roman" panose="02020603050405020304" pitchFamily="18" charset="0"/>
              </a:rPr>
              <a:t>设                              </a:t>
            </a:r>
          </a:p>
        </p:txBody>
      </p:sp>
      <p:graphicFrame>
        <p:nvGraphicFramePr>
          <p:cNvPr id="121866" name="Object 10"/>
          <p:cNvGraphicFramePr>
            <a:graphicFrameLocks noChangeAspect="1"/>
          </p:cNvGraphicFramePr>
          <p:nvPr/>
        </p:nvGraphicFramePr>
        <p:xfrm>
          <a:off x="2016125" y="3841750"/>
          <a:ext cx="52197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6" name="Equation" r:id="rId5" imgW="5219700" imgH="393700" progId="Equation.DSMT4">
                  <p:embed/>
                </p:oleObj>
              </mc:Choice>
              <mc:Fallback>
                <p:oleObj name="Equation" r:id="rId5" imgW="5219700" imgH="3937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25" y="3841750"/>
                        <a:ext cx="521970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68" name="Object 12"/>
          <p:cNvGraphicFramePr>
            <a:graphicFrameLocks noChangeAspect="1"/>
          </p:cNvGraphicFramePr>
          <p:nvPr/>
        </p:nvGraphicFramePr>
        <p:xfrm>
          <a:off x="679450" y="4383088"/>
          <a:ext cx="779462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87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383088"/>
                        <a:ext cx="779462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876" name="Group 20"/>
          <p:cNvGrpSpPr>
            <a:grpSpLocks/>
          </p:cNvGrpSpPr>
          <p:nvPr/>
        </p:nvGrpSpPr>
        <p:grpSpPr bwMode="auto">
          <a:xfrm>
            <a:off x="611188" y="5084763"/>
            <a:ext cx="7954962" cy="519112"/>
            <a:chOff x="385" y="3203"/>
            <a:chExt cx="5011" cy="327"/>
          </a:xfrm>
        </p:grpSpPr>
        <p:sp>
          <p:nvSpPr>
            <p:cNvPr id="121871" name="Rectangle 15"/>
            <p:cNvSpPr>
              <a:spLocks noChangeArrowheads="1"/>
            </p:cNvSpPr>
            <p:nvPr/>
          </p:nvSpPr>
          <p:spPr bwMode="auto">
            <a:xfrm>
              <a:off x="385" y="3203"/>
              <a:ext cx="5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dirty="0">
                  <a:cs typeface="Times New Roman" panose="02020603050405020304" pitchFamily="18" charset="0"/>
                </a:rPr>
                <a:t>数   </a:t>
              </a:r>
              <a:endParaRPr lang="zh-CN" altLang="en-US" sz="1800" b="0" dirty="0">
                <a:latin typeface="Arial" panose="020B0604020202020204" pitchFamily="34" charset="0"/>
              </a:endParaRPr>
            </a:p>
          </p:txBody>
        </p:sp>
        <p:graphicFrame>
          <p:nvGraphicFramePr>
            <p:cNvPr id="121870" name="Object 14"/>
            <p:cNvGraphicFramePr>
              <a:graphicFrameLocks noChangeAspect="1"/>
            </p:cNvGraphicFramePr>
            <p:nvPr/>
          </p:nvGraphicFramePr>
          <p:xfrm>
            <a:off x="650" y="3249"/>
            <a:ext cx="285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1988" name="Equation" r:id="rId9" imgW="4533900" imgH="431800" progId="Equation.DSMT4">
                    <p:embed/>
                  </p:oleObj>
                </mc:Choice>
                <mc:Fallback>
                  <p:oleObj name="Equation" r:id="rId9" imgW="4533900" imgH="431800" progId="Equation.DSMT4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" y="3249"/>
                          <a:ext cx="285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1872" name="Rectangle 16"/>
            <p:cNvSpPr>
              <a:spLocks noChangeArrowheads="1"/>
            </p:cNvSpPr>
            <p:nvPr/>
          </p:nvSpPr>
          <p:spPr bwMode="auto">
            <a:xfrm>
              <a:off x="3424" y="3203"/>
              <a:ext cx="19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同样存在二阶连续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ChangeArrowheads="1"/>
          </p:cNvSpPr>
          <p:nvPr/>
        </p:nvSpPr>
        <p:spPr bwMode="auto">
          <a:xfrm>
            <a:off x="582613" y="476250"/>
            <a:ext cx="7085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dirty="0">
                <a:latin typeface="Times New Roman" panose="02020603050405020304" pitchFamily="18" charset="0"/>
              </a:rPr>
              <a:t>偏导数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具体计算如下</a:t>
            </a:r>
            <a:r>
              <a:rPr lang="en-US" altLang="zh-CN" dirty="0">
                <a:latin typeface="Times New Roman" panose="02020603050405020304" pitchFamily="18" charset="0"/>
              </a:rPr>
              <a:t>:                                                                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2863850" y="1041400"/>
          <a:ext cx="3289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2" name="Equation" r:id="rId3" imgW="3288960" imgH="914400" progId="Equation.DSMT4">
                  <p:embed/>
                </p:oleObj>
              </mc:Choice>
              <mc:Fallback>
                <p:oleObj name="Equation" r:id="rId3" imgW="3288960" imgH="9144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041400"/>
                        <a:ext cx="32893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5" name="Object 3"/>
          <p:cNvGraphicFramePr>
            <a:graphicFrameLocks noChangeAspect="1"/>
          </p:cNvGraphicFramePr>
          <p:nvPr/>
        </p:nvGraphicFramePr>
        <p:xfrm>
          <a:off x="2879725" y="2133600"/>
          <a:ext cx="3276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3" name="Equation" r:id="rId5" imgW="3276600" imgH="914400" progId="Equation.DSMT4">
                  <p:embed/>
                </p:oleObj>
              </mc:Choice>
              <mc:Fallback>
                <p:oleObj name="Equation" r:id="rId5" imgW="3276600" imgH="9144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2133600"/>
                        <a:ext cx="3276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9" name="Object 7"/>
          <p:cNvGraphicFramePr>
            <a:graphicFrameLocks noChangeAspect="1"/>
          </p:cNvGraphicFramePr>
          <p:nvPr/>
        </p:nvGraphicFramePr>
        <p:xfrm>
          <a:off x="687388" y="3155950"/>
          <a:ext cx="77628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4" name="Equation" r:id="rId7" imgW="7759700" imgH="914400" progId="Equation.DSMT4">
                  <p:embed/>
                </p:oleObj>
              </mc:Choice>
              <mc:Fallback>
                <p:oleObj name="Equation" r:id="rId7" imgW="7759700" imgH="9144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8" y="3155950"/>
                        <a:ext cx="77628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684213" y="4165600"/>
          <a:ext cx="8029575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5" name="Equation" r:id="rId9" imgW="8026400" imgH="850900" progId="Equation.DSMT4">
                  <p:embed/>
                </p:oleObj>
              </mc:Choice>
              <mc:Fallback>
                <p:oleObj name="Equation" r:id="rId9" imgW="8026400" imgH="8509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165600"/>
                        <a:ext cx="8029575" cy="847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6" name="Object 14"/>
          <p:cNvGraphicFramePr>
            <a:graphicFrameLocks noChangeAspect="1"/>
          </p:cNvGraphicFramePr>
          <p:nvPr/>
        </p:nvGraphicFramePr>
        <p:xfrm>
          <a:off x="677863" y="521176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86" name="文档" r:id="rId11" imgW="7957403" imgH="593966" progId="Word.Document.8">
                  <p:embed/>
                </p:oleObj>
              </mc:Choice>
              <mc:Fallback>
                <p:oleObj name="文档" r:id="rId11" imgW="7957403" imgH="593966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521176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1"/>
          <p:cNvSpPr txBox="1"/>
          <p:nvPr/>
        </p:nvSpPr>
        <p:spPr>
          <a:xfrm>
            <a:off x="6012160" y="5229200"/>
            <a:ext cx="2303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表达式右端只含“直接”偏导数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81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420503"/>
              </p:ext>
            </p:extLst>
          </p:nvPr>
        </p:nvGraphicFramePr>
        <p:xfrm>
          <a:off x="760413" y="1989138"/>
          <a:ext cx="72786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6" name="Equation" r:id="rId3" imgW="7492680" imgH="1002960" progId="Equation.DSMT4">
                  <p:embed/>
                </p:oleObj>
              </mc:Choice>
              <mc:Fallback>
                <p:oleObj name="Equation" r:id="rId3" imgW="7492680" imgH="100296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3" y="1989138"/>
                        <a:ext cx="7278687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862757"/>
              </p:ext>
            </p:extLst>
          </p:nvPr>
        </p:nvGraphicFramePr>
        <p:xfrm>
          <a:off x="827584" y="3426778"/>
          <a:ext cx="6143625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7" name="Equation" r:id="rId5" imgW="6146800" imgH="2247900" progId="Equation.DSMT4">
                  <p:embed/>
                </p:oleObj>
              </mc:Choice>
              <mc:Fallback>
                <p:oleObj name="Equation" r:id="rId5" imgW="6146800" imgH="22479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3426778"/>
                        <a:ext cx="6143625" cy="224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7566431"/>
              </p:ext>
            </p:extLst>
          </p:nvPr>
        </p:nvGraphicFramePr>
        <p:xfrm>
          <a:off x="683568" y="692696"/>
          <a:ext cx="56007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98" name="Equation" r:id="rId7" imgW="5765760" imgH="1002960" progId="Equation.DSMT4">
                  <p:embed/>
                </p:oleObj>
              </mc:Choice>
              <mc:Fallback>
                <p:oleObj name="Equation" r:id="rId7" imgW="5765760" imgH="1002960" progId="Equation.DSMT4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692696"/>
                        <a:ext cx="5600700" cy="976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/>
          <p:cNvSpPr txBox="1">
            <a:spLocks noChangeArrowheads="1"/>
          </p:cNvSpPr>
          <p:nvPr/>
        </p:nvSpPr>
        <p:spPr bwMode="auto">
          <a:xfrm>
            <a:off x="7092280" y="332656"/>
            <a:ext cx="1872208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偏导函数</a:t>
            </a:r>
            <a:r>
              <a:rPr lang="zh-CN" altLang="en-US" sz="2000" dirty="0" smtClean="0">
                <a:solidFill>
                  <a:srgbClr val="FF0000"/>
                </a:solidFill>
              </a:rPr>
              <a:t>与原来的函数</a:t>
            </a:r>
            <a:r>
              <a:rPr lang="zh-CN" altLang="en-US" sz="2000" dirty="0">
                <a:solidFill>
                  <a:srgbClr val="FF0000"/>
                </a:solidFill>
              </a:rPr>
              <a:t>有同样的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复合路径</a:t>
            </a:r>
            <a:endParaRPr lang="zh-CN" altLang="en-US" sz="1800" dirty="0"/>
          </a:p>
        </p:txBody>
      </p:sp>
      <p:sp>
        <p:nvSpPr>
          <p:cNvPr id="6" name="TextBox 1"/>
          <p:cNvSpPr txBox="1"/>
          <p:nvPr/>
        </p:nvSpPr>
        <p:spPr>
          <a:xfrm>
            <a:off x="6228184" y="5644832"/>
            <a:ext cx="27363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9pPr>
          </a:lstStyle>
          <a:p>
            <a:r>
              <a:rPr lang="zh-CN" altLang="en-US" sz="2000" dirty="0" smtClean="0">
                <a:solidFill>
                  <a:srgbClr val="FF0000"/>
                </a:solidFill>
              </a:rPr>
              <a:t>把“间接”的偏导用“直接”偏导表示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9" name="Rectangle 3"/>
          <p:cNvSpPr>
            <a:spLocks noChangeArrowheads="1"/>
          </p:cNvSpPr>
          <p:nvPr/>
        </p:nvSpPr>
        <p:spPr bwMode="auto">
          <a:xfrm>
            <a:off x="2535238" y="414338"/>
            <a:ext cx="37655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sz="3600" b="0">
                <a:solidFill>
                  <a:srgbClr val="0000FF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一、高阶偏导数   </a:t>
            </a:r>
          </a:p>
        </p:txBody>
      </p:sp>
      <p:graphicFrame>
        <p:nvGraphicFramePr>
          <p:cNvPr id="137220" name="Object 4"/>
          <p:cNvGraphicFramePr>
            <a:graphicFrameLocks noChangeAspect="1"/>
          </p:cNvGraphicFramePr>
          <p:nvPr/>
        </p:nvGraphicFramePr>
        <p:xfrm>
          <a:off x="708025" y="1190625"/>
          <a:ext cx="77501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5" name="Equation" r:id="rId3" imgW="7747000" imgH="508000" progId="Equation.DSMT4">
                  <p:embed/>
                </p:oleObj>
              </mc:Choice>
              <mc:Fallback>
                <p:oleObj name="Equation" r:id="rId3" imgW="7747000" imgH="508000" progId="Equation.DSMT4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" y="1190625"/>
                        <a:ext cx="7750175" cy="50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39" name="Group 23"/>
          <p:cNvGrpSpPr>
            <a:grpSpLocks/>
          </p:cNvGrpSpPr>
          <p:nvPr/>
        </p:nvGrpSpPr>
        <p:grpSpPr bwMode="auto">
          <a:xfrm>
            <a:off x="665163" y="1773238"/>
            <a:ext cx="8015287" cy="519112"/>
            <a:chOff x="419" y="1117"/>
            <a:chExt cx="5049" cy="327"/>
          </a:xfrm>
        </p:grpSpPr>
        <p:graphicFrame>
          <p:nvGraphicFramePr>
            <p:cNvPr id="137222" name="Object 6"/>
            <p:cNvGraphicFramePr>
              <a:graphicFrameLocks noChangeAspect="1"/>
            </p:cNvGraphicFramePr>
            <p:nvPr/>
          </p:nvGraphicFramePr>
          <p:xfrm>
            <a:off x="419" y="1162"/>
            <a:ext cx="172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6" name="Equation" r:id="rId5" imgW="2717800" imgH="431800" progId="Equation.DSMT4">
                    <p:embed/>
                  </p:oleObj>
                </mc:Choice>
                <mc:Fallback>
                  <p:oleObj name="Equation" r:id="rId5" imgW="2717800" imgH="4318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" y="1162"/>
                          <a:ext cx="172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24" name="Rectangle 8"/>
            <p:cNvSpPr>
              <a:spLocks noChangeArrowheads="1"/>
            </p:cNvSpPr>
            <p:nvPr/>
          </p:nvSpPr>
          <p:spPr bwMode="auto">
            <a:xfrm>
              <a:off x="2161" y="1117"/>
              <a:ext cx="330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如果它们关于 </a:t>
              </a:r>
              <a:r>
                <a:rPr lang="en-US" altLang="zh-CN" i="1"/>
                <a:t>x </a:t>
              </a:r>
              <a:r>
                <a:rPr lang="zh-CN" altLang="en-US">
                  <a:cs typeface="Times New Roman" panose="02020603050405020304" pitchFamily="18" charset="0"/>
                </a:rPr>
                <a:t>与 </a:t>
              </a:r>
              <a:r>
                <a:rPr lang="en-US" altLang="zh-CN" i="1"/>
                <a:t>y </a:t>
              </a:r>
              <a:r>
                <a:rPr lang="zh-CN" altLang="en-US">
                  <a:cs typeface="Times New Roman" panose="02020603050405020304" pitchFamily="18" charset="0"/>
                </a:rPr>
                <a:t>的偏导数也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37229" name="Rectangle 13"/>
          <p:cNvSpPr>
            <a:spLocks noChangeArrowheads="1"/>
          </p:cNvSpPr>
          <p:nvPr/>
        </p:nvSpPr>
        <p:spPr bwMode="auto">
          <a:xfrm>
            <a:off x="582613" y="3068638"/>
            <a:ext cx="37734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导数有如下四种形式</a:t>
            </a:r>
            <a:r>
              <a:rPr lang="en-US" altLang="zh-CN"/>
              <a:t>:                                               </a:t>
            </a:r>
          </a:p>
        </p:txBody>
      </p:sp>
      <p:graphicFrame>
        <p:nvGraphicFramePr>
          <p:cNvPr id="137230" name="Object 14"/>
          <p:cNvGraphicFramePr>
            <a:graphicFrameLocks noChangeAspect="1"/>
          </p:cNvGraphicFramePr>
          <p:nvPr/>
        </p:nvGraphicFramePr>
        <p:xfrm>
          <a:off x="2471738" y="3754438"/>
          <a:ext cx="42259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7" name="Equation" r:id="rId7" imgW="4229100" imgH="1003300" progId="Equation.DSMT4">
                  <p:embed/>
                </p:oleObj>
              </mc:Choice>
              <mc:Fallback>
                <p:oleObj name="Equation" r:id="rId7" imgW="4229100" imgH="1003300" progId="Equation.DSMT4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1738" y="3754438"/>
                        <a:ext cx="42259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7232" name="Object 16"/>
          <p:cNvGraphicFramePr>
            <a:graphicFrameLocks noChangeAspect="1"/>
          </p:cNvGraphicFramePr>
          <p:nvPr/>
        </p:nvGraphicFramePr>
        <p:xfrm>
          <a:off x="2465388" y="4997450"/>
          <a:ext cx="4495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378" name="Equation" r:id="rId9" imgW="4495800" imgH="1003300" progId="Equation.DSMT4">
                  <p:embed/>
                </p:oleObj>
              </mc:Choice>
              <mc:Fallback>
                <p:oleObj name="Equation" r:id="rId9" imgW="4495800" imgH="10033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4997450"/>
                        <a:ext cx="4495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7238" name="Group 22"/>
          <p:cNvGrpSpPr>
            <a:grpSpLocks/>
          </p:cNvGrpSpPr>
          <p:nvPr/>
        </p:nvGrpSpPr>
        <p:grpSpPr bwMode="auto">
          <a:xfrm>
            <a:off x="601663" y="2368550"/>
            <a:ext cx="7858125" cy="533400"/>
            <a:chOff x="379" y="1492"/>
            <a:chExt cx="4950" cy="336"/>
          </a:xfrm>
        </p:grpSpPr>
        <p:sp>
          <p:nvSpPr>
            <p:cNvPr id="137236" name="Rectangle 20"/>
            <p:cNvSpPr>
              <a:spLocks noChangeArrowheads="1"/>
            </p:cNvSpPr>
            <p:nvPr/>
          </p:nvSpPr>
          <p:spPr bwMode="auto">
            <a:xfrm>
              <a:off x="379" y="1501"/>
              <a:ext cx="11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/>
                <a:t>存在</a:t>
              </a:r>
              <a:r>
                <a:rPr lang="en-US" altLang="zh-CN"/>
                <a:t>, </a:t>
              </a:r>
              <a:r>
                <a:rPr lang="zh-CN" altLang="en-US"/>
                <a:t>说明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37235" name="Object 19"/>
            <p:cNvGraphicFramePr>
              <a:graphicFrameLocks noChangeAspect="1"/>
            </p:cNvGraphicFramePr>
            <p:nvPr/>
          </p:nvGraphicFramePr>
          <p:xfrm>
            <a:off x="1411" y="1555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379" name="Equation" r:id="rId11" imgW="507780" imgH="393529" progId="Equation.DSMT4">
                    <p:embed/>
                  </p:oleObj>
                </mc:Choice>
                <mc:Fallback>
                  <p:oleObj name="Equation" r:id="rId11" imgW="507780" imgH="393529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11" y="1555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7237" name="Rectangle 21"/>
            <p:cNvSpPr>
              <a:spLocks noChangeArrowheads="1"/>
            </p:cNvSpPr>
            <p:nvPr/>
          </p:nvSpPr>
          <p:spPr bwMode="auto">
            <a:xfrm>
              <a:off x="1613" y="1492"/>
              <a:ext cx="37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具有</a:t>
              </a:r>
              <a:r>
                <a:rPr lang="zh-CN" altLang="en-US">
                  <a:solidFill>
                    <a:srgbClr val="0000FF"/>
                  </a:solidFill>
                </a:rPr>
                <a:t>二阶偏导数．</a:t>
              </a:r>
              <a:r>
                <a:rPr lang="zh-CN" altLang="en-US"/>
                <a:t>二元函数的二阶偏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87" name="Object 3"/>
          <p:cNvGraphicFramePr>
            <a:graphicFrameLocks noChangeAspect="1"/>
          </p:cNvGraphicFramePr>
          <p:nvPr/>
        </p:nvGraphicFramePr>
        <p:xfrm>
          <a:off x="1907704" y="332656"/>
          <a:ext cx="52673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4" name="Equation" r:id="rId3" imgW="5270500" imgH="2298700" progId="Equation.DSMT4">
                  <p:embed/>
                </p:oleObj>
              </mc:Choice>
              <mc:Fallback>
                <p:oleObj name="Equation" r:id="rId3" imgW="5270500" imgH="2298700" progId="Equation.DSMT4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332656"/>
                        <a:ext cx="526732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86" name="Object 2"/>
          <p:cNvGraphicFramePr>
            <a:graphicFrameLocks noChangeAspect="1"/>
          </p:cNvGraphicFramePr>
          <p:nvPr/>
        </p:nvGraphicFramePr>
        <p:xfrm>
          <a:off x="1638300" y="3581400"/>
          <a:ext cx="6029325" cy="229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45" name="Equation" r:id="rId5" imgW="6032500" imgH="2298700" progId="Equation.DSMT4">
                  <p:embed/>
                </p:oleObj>
              </mc:Choice>
              <mc:Fallback>
                <p:oleObj name="Equation" r:id="rId5" imgW="6032500" imgH="2298700" progId="Equation.DSMT4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3581400"/>
                        <a:ext cx="6029325" cy="2295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54038" y="2857500"/>
            <a:ext cx="26495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宋体" panose="02010600030101010101" pitchFamily="2" charset="-122"/>
              </a:rPr>
              <a:t>同理可得 </a:t>
            </a:r>
            <a:endParaRPr lang="zh-CN" altLang="en-US" sz="18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4" name="Object 4"/>
          <p:cNvGraphicFramePr>
            <a:graphicFrameLocks noChangeAspect="1"/>
          </p:cNvGraphicFramePr>
          <p:nvPr/>
        </p:nvGraphicFramePr>
        <p:xfrm>
          <a:off x="827088" y="549275"/>
          <a:ext cx="7591425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3" name="Equation" r:id="rId3" imgW="7594600" imgH="2120900" progId="Equation.DSMT4">
                  <p:embed/>
                </p:oleObj>
              </mc:Choice>
              <mc:Fallback>
                <p:oleObj name="Equation" r:id="rId3" imgW="7594600" imgH="21209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49275"/>
                        <a:ext cx="7591425" cy="2124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3" name="Object 3"/>
          <p:cNvGraphicFramePr>
            <a:graphicFrameLocks noChangeAspect="1"/>
          </p:cNvGraphicFramePr>
          <p:nvPr/>
        </p:nvGraphicFramePr>
        <p:xfrm>
          <a:off x="3203575" y="2708275"/>
          <a:ext cx="22002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4" name="Equation" r:id="rId5" imgW="2197100" imgH="977900" progId="Equation.DSMT4">
                  <p:embed/>
                </p:oleObj>
              </mc:Choice>
              <mc:Fallback>
                <p:oleObj name="Equation" r:id="rId5" imgW="2197100" imgH="9779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708275"/>
                        <a:ext cx="22002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7774" name="Group 14"/>
          <p:cNvGrpSpPr>
            <a:grpSpLocks/>
          </p:cNvGrpSpPr>
          <p:nvPr/>
        </p:nvGrpSpPr>
        <p:grpSpPr bwMode="auto">
          <a:xfrm>
            <a:off x="573088" y="3735388"/>
            <a:ext cx="5981700" cy="990600"/>
            <a:chOff x="361" y="2353"/>
            <a:chExt cx="3768" cy="624"/>
          </a:xfrm>
        </p:grpSpPr>
        <p:graphicFrame>
          <p:nvGraphicFramePr>
            <p:cNvPr id="117762" name="Object 2"/>
            <p:cNvGraphicFramePr>
              <a:graphicFrameLocks noChangeAspect="1"/>
            </p:cNvGraphicFramePr>
            <p:nvPr/>
          </p:nvGraphicFramePr>
          <p:xfrm>
            <a:off x="871" y="2353"/>
            <a:ext cx="3258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885" name="Equation" r:id="rId7" imgW="5168900" imgH="990600" progId="Equation.DSMT4">
                    <p:embed/>
                  </p:oleObj>
                </mc:Choice>
                <mc:Fallback>
                  <p:oleObj name="Equation" r:id="rId7" imgW="5168900" imgH="9906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1" y="2353"/>
                          <a:ext cx="3258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767" name="Rectangle 7"/>
            <p:cNvSpPr>
              <a:spLocks noChangeArrowheads="1"/>
            </p:cNvSpPr>
            <p:nvPr/>
          </p:nvSpPr>
          <p:spPr bwMode="auto">
            <a:xfrm>
              <a:off x="361" y="2477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3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117771" name="Object 11"/>
          <p:cNvGraphicFramePr>
            <a:graphicFrameLocks noChangeAspect="1"/>
          </p:cNvGraphicFramePr>
          <p:nvPr/>
        </p:nvGraphicFramePr>
        <p:xfrm>
          <a:off x="688975" y="470693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86" name="文档" r:id="rId9" imgW="7957403" imgH="593966" progId="Word.Document.8">
                  <p:embed/>
                </p:oleObj>
              </mc:Choice>
              <mc:Fallback>
                <p:oleObj name="文档" r:id="rId9" imgW="7957403" imgH="593966" progId="Word.Document.8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470693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72" name="Rectangle 12"/>
          <p:cNvSpPr>
            <a:spLocks noChangeArrowheads="1"/>
          </p:cNvSpPr>
          <p:nvPr/>
        </p:nvSpPr>
        <p:spPr bwMode="auto">
          <a:xfrm>
            <a:off x="592138" y="5430838"/>
            <a:ext cx="30432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改写成如下形式</a:t>
            </a:r>
            <a:r>
              <a:rPr lang="en-US" altLang="zh-CN">
                <a:latin typeface="Times New Roman" panose="02020603050405020304" pitchFamily="18" charset="0"/>
              </a:rPr>
              <a:t>: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38" name="Object 2"/>
          <p:cNvGraphicFramePr>
            <a:graphicFrameLocks noChangeAspect="1"/>
          </p:cNvGraphicFramePr>
          <p:nvPr/>
        </p:nvGraphicFramePr>
        <p:xfrm>
          <a:off x="2484438" y="476250"/>
          <a:ext cx="37433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6" name="Equation" r:id="rId3" imgW="3746500" imgH="914400" progId="Equation.DSMT4">
                  <p:embed/>
                </p:oleObj>
              </mc:Choice>
              <mc:Fallback>
                <p:oleObj name="Equation" r:id="rId3" imgW="3746500" imgH="9144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76250"/>
                        <a:ext cx="37433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0" name="Rectangle 4"/>
          <p:cNvSpPr>
            <a:spLocks noChangeArrowheads="1"/>
          </p:cNvSpPr>
          <p:nvPr/>
        </p:nvSpPr>
        <p:spPr bwMode="auto">
          <a:xfrm>
            <a:off x="544513" y="1335088"/>
            <a:ext cx="6869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由复合函数求导公式，有                               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1835150" y="1997075"/>
          <a:ext cx="601027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7" name="Equation" r:id="rId5" imgW="6007100" imgH="914400" progId="Equation.DSMT4">
                  <p:embed/>
                </p:oleObj>
              </mc:Choice>
              <mc:Fallback>
                <p:oleObj name="Equation" r:id="rId5" imgW="6007100" imgH="9144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97075"/>
                        <a:ext cx="601027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3" name="Object 7"/>
          <p:cNvGraphicFramePr>
            <a:graphicFrameLocks noChangeAspect="1"/>
          </p:cNvGraphicFramePr>
          <p:nvPr/>
        </p:nvGraphicFramePr>
        <p:xfrm>
          <a:off x="660400" y="3071813"/>
          <a:ext cx="7848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8" name="Equation" r:id="rId7" imgW="7848600" imgH="914400" progId="Equation.DSMT4">
                  <p:embed/>
                </p:oleObj>
              </mc:Choice>
              <mc:Fallback>
                <p:oleObj name="Equation" r:id="rId7" imgW="7848600" imgH="9144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071813"/>
                        <a:ext cx="7848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530225" y="4133850"/>
            <a:ext cx="42576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自变量的复合函数．所以                            </a:t>
            </a:r>
          </a:p>
        </p:txBody>
      </p:sp>
      <p:graphicFrame>
        <p:nvGraphicFramePr>
          <p:cNvPr id="116746" name="Object 10"/>
          <p:cNvGraphicFramePr>
            <a:graphicFrameLocks noChangeAspect="1"/>
          </p:cNvGraphicFramePr>
          <p:nvPr/>
        </p:nvGraphicFramePr>
        <p:xfrm>
          <a:off x="2452688" y="4797425"/>
          <a:ext cx="38481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59" name="Equation" r:id="rId9" imgW="3848100" imgH="1003300" progId="Equation.DSMT4">
                  <p:embed/>
                </p:oleObj>
              </mc:Choice>
              <mc:Fallback>
                <p:oleObj name="Equation" r:id="rId9" imgW="3848100" imgH="10033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797425"/>
                        <a:ext cx="38481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1"/>
          <p:cNvSpPr txBox="1">
            <a:spLocks noChangeArrowheads="1"/>
          </p:cNvSpPr>
          <p:nvPr/>
        </p:nvSpPr>
        <p:spPr bwMode="auto">
          <a:xfrm>
            <a:off x="7020272" y="4042728"/>
            <a:ext cx="18335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偏导函数</a:t>
            </a:r>
            <a:r>
              <a:rPr lang="zh-CN" altLang="en-US" sz="2000" dirty="0" smtClean="0">
                <a:solidFill>
                  <a:srgbClr val="FF0000"/>
                </a:solidFill>
              </a:rPr>
              <a:t>与原来的函数</a:t>
            </a:r>
            <a:r>
              <a:rPr lang="zh-CN" altLang="en-US" sz="2000" dirty="0">
                <a:solidFill>
                  <a:srgbClr val="FF0000"/>
                </a:solidFill>
              </a:rPr>
              <a:t>有同样的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复合路径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1262063" y="417513"/>
          <a:ext cx="6981825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6" name="Equation" r:id="rId3" imgW="7150100" imgH="965200" progId="Equation.DSMT4">
                  <p:embed/>
                </p:oleObj>
              </mc:Choice>
              <mc:Fallback>
                <p:oleObj name="Equation" r:id="rId3" imgW="7150100" imgH="9652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2063" y="417513"/>
                        <a:ext cx="6981825" cy="965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5" name="Object 3"/>
          <p:cNvGraphicFramePr>
            <a:graphicFrameLocks noChangeAspect="1"/>
          </p:cNvGraphicFramePr>
          <p:nvPr/>
        </p:nvGraphicFramePr>
        <p:xfrm>
          <a:off x="2271713" y="1484313"/>
          <a:ext cx="3913187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7" name="Equation" r:id="rId5" imgW="3911600" imgH="901700" progId="Equation.DSMT4">
                  <p:embed/>
                </p:oleObj>
              </mc:Choice>
              <mc:Fallback>
                <p:oleObj name="Equation" r:id="rId5" imgW="3911600" imgH="901700" progId="Equation.DSMT4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1484313"/>
                        <a:ext cx="3913187" cy="898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17" name="Rectangle 5"/>
          <p:cNvSpPr>
            <a:spLocks noChangeArrowheads="1"/>
          </p:cNvSpPr>
          <p:nvPr/>
        </p:nvSpPr>
        <p:spPr bwMode="auto">
          <a:xfrm>
            <a:off x="-787400" y="8191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/>
        </p:nvGraphicFramePr>
        <p:xfrm>
          <a:off x="1416050" y="2420938"/>
          <a:ext cx="3581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8" name="Equation" r:id="rId7" imgW="3581400" imgH="901700" progId="Equation.DSMT4">
                  <p:embed/>
                </p:oleObj>
              </mc:Choice>
              <mc:Fallback>
                <p:oleObj name="Equation" r:id="rId7" imgW="3581400" imgH="901700" progId="Equation.DSMT4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6050" y="2420938"/>
                        <a:ext cx="3581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2357438" y="3357563"/>
          <a:ext cx="4384675" cy="903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9" name="Equation" r:id="rId9" imgW="4381500" imgH="901700" progId="Equation.DSMT4">
                  <p:embed/>
                </p:oleObj>
              </mc:Choice>
              <mc:Fallback>
                <p:oleObj name="Equation" r:id="rId9" imgW="4381500" imgH="901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3357563"/>
                        <a:ext cx="4384675" cy="903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/>
        </p:nvGraphicFramePr>
        <p:xfrm>
          <a:off x="2687638" y="4292600"/>
          <a:ext cx="3771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0" name="Equation" r:id="rId11" imgW="3771900" imgH="965200" progId="Equation.DSMT4">
                  <p:embed/>
                </p:oleObj>
              </mc:Choice>
              <mc:Fallback>
                <p:oleObj name="Equation" r:id="rId11" imgW="3771900" imgH="9652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8" y="4292600"/>
                        <a:ext cx="3771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23" name="Object 11"/>
          <p:cNvGraphicFramePr>
            <a:graphicFrameLocks noChangeAspect="1"/>
          </p:cNvGraphicFramePr>
          <p:nvPr/>
        </p:nvGraphicFramePr>
        <p:xfrm>
          <a:off x="2333625" y="5265738"/>
          <a:ext cx="47482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1" name="Equation" r:id="rId13" imgW="4749800" imgH="901700" progId="Equation.DSMT4">
                  <p:embed/>
                </p:oleObj>
              </mc:Choice>
              <mc:Fallback>
                <p:oleObj name="Equation" r:id="rId13" imgW="4749800" imgH="9017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3625" y="5265738"/>
                        <a:ext cx="4748213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1"/>
          <p:cNvSpPr txBox="1">
            <a:spLocks noChangeArrowheads="1"/>
          </p:cNvSpPr>
          <p:nvPr/>
        </p:nvSpPr>
        <p:spPr bwMode="auto">
          <a:xfrm>
            <a:off x="7164288" y="2865438"/>
            <a:ext cx="1800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偏导函数</a:t>
            </a:r>
            <a:r>
              <a:rPr lang="zh-CN" altLang="en-US" sz="2000" dirty="0" smtClean="0">
                <a:solidFill>
                  <a:srgbClr val="FF0000"/>
                </a:solidFill>
              </a:rPr>
              <a:t>与原来的函数</a:t>
            </a:r>
            <a:r>
              <a:rPr lang="zh-CN" altLang="en-US" sz="2000" dirty="0">
                <a:solidFill>
                  <a:srgbClr val="FF0000"/>
                </a:solidFill>
              </a:rPr>
              <a:t>有同样的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复合路径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1024"/>
          <p:cNvGraphicFramePr>
            <a:graphicFrameLocks noChangeAspect="1"/>
          </p:cNvGraphicFramePr>
          <p:nvPr/>
        </p:nvGraphicFramePr>
        <p:xfrm>
          <a:off x="762000" y="609600"/>
          <a:ext cx="6969125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1" name="Document" r:id="rId3" imgW="7099942" imgH="1762263" progId="Word.Document.8">
                  <p:embed/>
                </p:oleObj>
              </mc:Choice>
              <mc:Fallback>
                <p:oleObj name="Document" r:id="rId3" imgW="7099942" imgH="176226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09600"/>
                        <a:ext cx="6969125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Text Box 3"/>
          <p:cNvSpPr txBox="1">
            <a:spLocks noChangeArrowheads="1"/>
          </p:cNvSpPr>
          <p:nvPr/>
        </p:nvSpPr>
        <p:spPr bwMode="auto">
          <a:xfrm>
            <a:off x="684213" y="2493963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1921" name="Object 1025"/>
          <p:cNvGraphicFramePr>
            <a:graphicFrameLocks noChangeAspect="1"/>
          </p:cNvGraphicFramePr>
          <p:nvPr/>
        </p:nvGraphicFramePr>
        <p:xfrm>
          <a:off x="1763713" y="2420938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2" name="公式" r:id="rId5" imgW="825500" imgH="889000" progId="">
                  <p:embed/>
                </p:oleObj>
              </mc:Choice>
              <mc:Fallback>
                <p:oleObj name="公式" r:id="rId5" imgW="825500" imgH="8890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420938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2" name="Object 1026"/>
          <p:cNvGraphicFramePr>
            <a:graphicFrameLocks noChangeAspect="1"/>
          </p:cNvGraphicFramePr>
          <p:nvPr/>
        </p:nvGraphicFramePr>
        <p:xfrm>
          <a:off x="2700338" y="2349500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3" name="公式" r:id="rId7" imgW="2476500" imgH="889000" progId="">
                  <p:embed/>
                </p:oleObj>
              </mc:Choice>
              <mc:Fallback>
                <p:oleObj name="公式" r:id="rId7" imgW="2476500" imgH="889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349500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1027"/>
          <p:cNvGraphicFramePr>
            <a:graphicFrameLocks noChangeAspect="1"/>
          </p:cNvGraphicFramePr>
          <p:nvPr/>
        </p:nvGraphicFramePr>
        <p:xfrm>
          <a:off x="5364163" y="2636838"/>
          <a:ext cx="1701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4" name="公式" r:id="rId9" imgW="1701800" imgH="419100" progId="">
                  <p:embed/>
                </p:oleObj>
              </mc:Choice>
              <mc:Fallback>
                <p:oleObj name="公式" r:id="rId9" imgW="1701800" imgH="4191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2636838"/>
                        <a:ext cx="17018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5" name="Object 1029"/>
          <p:cNvGraphicFramePr>
            <a:graphicFrameLocks noChangeAspect="1"/>
          </p:cNvGraphicFramePr>
          <p:nvPr/>
        </p:nvGraphicFramePr>
        <p:xfrm>
          <a:off x="2241550" y="3429000"/>
          <a:ext cx="45878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5" name="Equation" r:id="rId11" imgW="2552700" imgH="419100" progId="Equation.DSMT4">
                  <p:embed/>
                </p:oleObj>
              </mc:Choice>
              <mc:Fallback>
                <p:oleObj name="Equation" r:id="rId11" imgW="2552700" imgH="4191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550" y="3429000"/>
                        <a:ext cx="45878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Object 1030"/>
          <p:cNvGraphicFramePr>
            <a:graphicFrameLocks noChangeAspect="1"/>
          </p:cNvGraphicFramePr>
          <p:nvPr/>
        </p:nvGraphicFramePr>
        <p:xfrm>
          <a:off x="2484438" y="4652963"/>
          <a:ext cx="1790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6" name="公式" r:id="rId13" imgW="1790700" imgH="419100" progId="">
                  <p:embed/>
                </p:oleObj>
              </mc:Choice>
              <mc:Fallback>
                <p:oleObj name="公式" r:id="rId13" imgW="1790700" imgH="4191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652963"/>
                        <a:ext cx="1790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Object 1031"/>
          <p:cNvGraphicFramePr>
            <a:graphicFrameLocks noChangeAspect="1"/>
          </p:cNvGraphicFramePr>
          <p:nvPr/>
        </p:nvGraphicFramePr>
        <p:xfrm>
          <a:off x="4284663" y="4652963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7" name="公式" r:id="rId15" imgW="850900" imgH="457200" progId="">
                  <p:embed/>
                </p:oleObj>
              </mc:Choice>
              <mc:Fallback>
                <p:oleObj name="公式" r:id="rId15" imgW="850900" imgH="45720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652963"/>
                        <a:ext cx="850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8" name="Object 1032"/>
          <p:cNvGraphicFramePr>
            <a:graphicFrameLocks noChangeAspect="1"/>
          </p:cNvGraphicFramePr>
          <p:nvPr/>
        </p:nvGraphicFramePr>
        <p:xfrm>
          <a:off x="5219700" y="4652963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8" name="公式" r:id="rId17" imgW="2616200" imgH="457200" progId="">
                  <p:embed/>
                </p:oleObj>
              </mc:Choice>
              <mc:Fallback>
                <p:oleObj name="公式" r:id="rId17" imgW="2616200" imgH="4572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4652963"/>
                        <a:ext cx="2616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9" name="Object 1033"/>
          <p:cNvGraphicFramePr>
            <a:graphicFrameLocks noChangeAspect="1"/>
          </p:cNvGraphicFramePr>
          <p:nvPr/>
        </p:nvGraphicFramePr>
        <p:xfrm>
          <a:off x="2484438" y="5445125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859" name="公式" r:id="rId19" imgW="5016500" imgH="469900" progId="">
                  <p:embed/>
                </p:oleObj>
              </mc:Choice>
              <mc:Fallback>
                <p:oleObj name="公式" r:id="rId19" imgW="5016500" imgH="4699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5445125"/>
                        <a:ext cx="5016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7164288" y="2865438"/>
            <a:ext cx="18003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solidFill>
                  <a:srgbClr val="FF0000"/>
                </a:solidFill>
              </a:rPr>
              <a:t>偏导函数</a:t>
            </a:r>
            <a:r>
              <a:rPr lang="zh-CN" altLang="en-US" sz="2000" dirty="0" smtClean="0">
                <a:solidFill>
                  <a:srgbClr val="FF0000"/>
                </a:solidFill>
              </a:rPr>
              <a:t>与原来的函数</a:t>
            </a:r>
            <a:r>
              <a:rPr lang="zh-CN" altLang="en-US" sz="2000" dirty="0">
                <a:solidFill>
                  <a:srgbClr val="FF0000"/>
                </a:solidFill>
              </a:rPr>
              <a:t>有同样的</a:t>
            </a:r>
            <a:r>
              <a:rPr lang="zh-CN" altLang="en-US" sz="2000" dirty="0" smtClean="0">
                <a:solidFill>
                  <a:srgbClr val="FF0000"/>
                </a:solidFill>
              </a:rPr>
              <a:t>复合路径</a:t>
            </a:r>
            <a:endParaRPr lang="zh-CN" altLang="en-US" sz="1800" dirty="0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1524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rPr>
              <a:t>特例一</a:t>
            </a:r>
          </a:p>
        </p:txBody>
      </p:sp>
      <p:graphicFrame>
        <p:nvGraphicFramePr>
          <p:cNvPr id="10242" name="Object 3"/>
          <p:cNvGraphicFramePr>
            <a:graphicFrameLocks noChangeAspect="1"/>
          </p:cNvGraphicFramePr>
          <p:nvPr/>
        </p:nvGraphicFramePr>
        <p:xfrm>
          <a:off x="2124075" y="692150"/>
          <a:ext cx="210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5" name="公式" r:id="rId3" imgW="2108200" imgH="406400" progId="">
                  <p:embed/>
                </p:oleObj>
              </mc:Choice>
              <mc:Fallback>
                <p:oleObj name="公式" r:id="rId3" imgW="2108200" imgH="4064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692150"/>
                        <a:ext cx="2108200" cy="404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4"/>
          <p:cNvGraphicFramePr>
            <a:graphicFrameLocks noChangeAspect="1"/>
          </p:cNvGraphicFramePr>
          <p:nvPr/>
        </p:nvGraphicFramePr>
        <p:xfrm>
          <a:off x="5508625" y="692150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6" name="公式" r:id="rId5" imgW="1727200" imgH="419100" progId="">
                  <p:embed/>
                </p:oleObj>
              </mc:Choice>
              <mc:Fallback>
                <p:oleObj name="公式" r:id="rId5" imgW="1727200" imgH="4191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692150"/>
                        <a:ext cx="1727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1428750" y="1500188"/>
          <a:ext cx="247491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7" name="公式" r:id="rId7" imgW="1117115" imgH="393529" progId="">
                  <p:embed/>
                </p:oleObj>
              </mc:Choice>
              <mc:Fallback>
                <p:oleObj name="公式" r:id="rId7" imgW="1117115" imgH="393529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1500188"/>
                        <a:ext cx="2474913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1285875" y="2928938"/>
          <a:ext cx="27146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28" name="公式" r:id="rId9" imgW="1104900" imgH="419100" progId="">
                  <p:embed/>
                </p:oleObj>
              </mc:Choice>
              <mc:Fallback>
                <p:oleObj name="公式" r:id="rId9" imgW="1104900" imgH="4191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2928938"/>
                        <a:ext cx="2714625" cy="785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4" name="Text Box 7"/>
          <p:cNvSpPr txBox="1">
            <a:spLocks noChangeArrowheads="1"/>
          </p:cNvSpPr>
          <p:nvPr/>
        </p:nvSpPr>
        <p:spPr bwMode="auto">
          <a:xfrm>
            <a:off x="4645025" y="577850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其中</a:t>
            </a:r>
          </a:p>
        </p:txBody>
      </p:sp>
      <p:sp>
        <p:nvSpPr>
          <p:cNvPr id="72713" name="Rectangle 9"/>
          <p:cNvSpPr>
            <a:spLocks noChangeArrowheads="1"/>
          </p:cNvSpPr>
          <p:nvPr/>
        </p:nvSpPr>
        <p:spPr bwMode="auto">
          <a:xfrm>
            <a:off x="3421063" y="1404938"/>
            <a:ext cx="565150" cy="1143000"/>
          </a:xfrm>
          <a:prstGeom prst="rect">
            <a:avLst/>
          </a:prstGeom>
          <a:noFill/>
          <a:ln w="3810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21" name="Oval 17"/>
          <p:cNvSpPr>
            <a:spLocks noChangeArrowheads="1"/>
          </p:cNvSpPr>
          <p:nvPr/>
        </p:nvSpPr>
        <p:spPr bwMode="auto">
          <a:xfrm>
            <a:off x="7740650" y="1412875"/>
            <a:ext cx="609600" cy="457200"/>
          </a:xfrm>
          <a:prstGeom prst="ellipse">
            <a:avLst/>
          </a:prstGeom>
          <a:noFill/>
          <a:ln w="476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22" name="Oval 18"/>
          <p:cNvSpPr>
            <a:spLocks noChangeArrowheads="1"/>
          </p:cNvSpPr>
          <p:nvPr/>
        </p:nvSpPr>
        <p:spPr bwMode="auto">
          <a:xfrm>
            <a:off x="6588125" y="1196975"/>
            <a:ext cx="609600" cy="838200"/>
          </a:xfrm>
          <a:prstGeom prst="ellipse">
            <a:avLst/>
          </a:prstGeom>
          <a:noFill/>
          <a:ln w="444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>
            <a:off x="3995738" y="2276475"/>
            <a:ext cx="1728787" cy="1873250"/>
          </a:xfrm>
          <a:prstGeom prst="line">
            <a:avLst/>
          </a:prstGeom>
          <a:noFill/>
          <a:ln w="5715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5572125" y="1428750"/>
            <a:ext cx="2859088" cy="2252663"/>
            <a:chOff x="3523" y="872"/>
            <a:chExt cx="1801" cy="1419"/>
          </a:xfrm>
        </p:grpSpPr>
        <p:graphicFrame>
          <p:nvGraphicFramePr>
            <p:cNvPr id="15374" name="Object 21"/>
            <p:cNvGraphicFramePr>
              <a:graphicFrameLocks noChangeAspect="1"/>
            </p:cNvGraphicFramePr>
            <p:nvPr/>
          </p:nvGraphicFramePr>
          <p:xfrm>
            <a:off x="3523" y="1496"/>
            <a:ext cx="28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29" name="Equation" r:id="rId11" imgW="126725" imgH="126725" progId="Equation.DSMT4">
                    <p:embed/>
                  </p:oleObj>
                </mc:Choice>
                <mc:Fallback>
                  <p:oleObj name="Equation" r:id="rId11" imgW="126725" imgH="126725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3" y="1496"/>
                          <a:ext cx="280" cy="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5" name="Object 22"/>
            <p:cNvGraphicFramePr>
              <a:graphicFrameLocks noChangeAspect="1"/>
            </p:cNvGraphicFramePr>
            <p:nvPr/>
          </p:nvGraphicFramePr>
          <p:xfrm>
            <a:off x="4195" y="920"/>
            <a:ext cx="2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0" name="公式" r:id="rId13" imgW="126835" imgH="139518" progId="">
                    <p:embed/>
                  </p:oleObj>
                </mc:Choice>
                <mc:Fallback>
                  <p:oleObj name="公式" r:id="rId13" imgW="126835" imgH="139518" progId="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920"/>
                          <a:ext cx="28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23"/>
            <p:cNvGraphicFramePr>
              <a:graphicFrameLocks noChangeAspect="1"/>
            </p:cNvGraphicFramePr>
            <p:nvPr/>
          </p:nvGraphicFramePr>
          <p:xfrm>
            <a:off x="4195" y="1979"/>
            <a:ext cx="2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1" name="公式" r:id="rId15" imgW="126835" imgH="139518" progId="">
                    <p:embed/>
                  </p:oleObj>
                </mc:Choice>
                <mc:Fallback>
                  <p:oleObj name="公式" r:id="rId15" imgW="126835" imgH="139518" progId="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979"/>
                          <a:ext cx="28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24"/>
            <p:cNvGraphicFramePr>
              <a:graphicFrameLocks noChangeAspect="1"/>
            </p:cNvGraphicFramePr>
            <p:nvPr/>
          </p:nvGraphicFramePr>
          <p:xfrm>
            <a:off x="4195" y="1344"/>
            <a:ext cx="26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2" name="公式" r:id="rId17" imgW="253780" imgH="317225" progId="">
                    <p:embed/>
                  </p:oleObj>
                </mc:Choice>
                <mc:Fallback>
                  <p:oleObj name="公式" r:id="rId17" imgW="253780" imgH="317225" progId="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5" y="1344"/>
                          <a:ext cx="26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8" name="Object 26"/>
            <p:cNvGraphicFramePr>
              <a:graphicFrameLocks noChangeAspect="1"/>
            </p:cNvGraphicFramePr>
            <p:nvPr/>
          </p:nvGraphicFramePr>
          <p:xfrm>
            <a:off x="5012" y="1298"/>
            <a:ext cx="312" cy="3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3" name="公式" r:id="rId19" imgW="139579" imgH="164957" progId="">
                    <p:embed/>
                  </p:oleObj>
                </mc:Choice>
                <mc:Fallback>
                  <p:oleObj name="公式" r:id="rId19" imgW="139579" imgH="164957" progId="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12" y="1298"/>
                          <a:ext cx="312" cy="3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9" name="Line 28"/>
            <p:cNvSpPr>
              <a:spLocks noChangeShapeType="1"/>
            </p:cNvSpPr>
            <p:nvPr/>
          </p:nvSpPr>
          <p:spPr bwMode="auto">
            <a:xfrm flipV="1">
              <a:off x="3763" y="1112"/>
              <a:ext cx="48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0" name="Line 29"/>
            <p:cNvSpPr>
              <a:spLocks noChangeShapeType="1"/>
            </p:cNvSpPr>
            <p:nvPr/>
          </p:nvSpPr>
          <p:spPr bwMode="auto">
            <a:xfrm flipV="1">
              <a:off x="3742" y="1570"/>
              <a:ext cx="453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1" name="Line 30"/>
            <p:cNvSpPr>
              <a:spLocks noChangeShapeType="1"/>
            </p:cNvSpPr>
            <p:nvPr/>
          </p:nvSpPr>
          <p:spPr bwMode="auto">
            <a:xfrm>
              <a:off x="3763" y="1784"/>
              <a:ext cx="48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2" name="Line 31"/>
            <p:cNvSpPr>
              <a:spLocks noChangeShapeType="1"/>
            </p:cNvSpPr>
            <p:nvPr/>
          </p:nvSpPr>
          <p:spPr bwMode="auto">
            <a:xfrm flipV="1">
              <a:off x="4468" y="1480"/>
              <a:ext cx="49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3" name="Line 32"/>
            <p:cNvSpPr>
              <a:spLocks noChangeShapeType="1"/>
            </p:cNvSpPr>
            <p:nvPr/>
          </p:nvSpPr>
          <p:spPr bwMode="auto">
            <a:xfrm flipV="1">
              <a:off x="4513" y="1598"/>
              <a:ext cx="507" cy="5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384" name="Line 33"/>
            <p:cNvSpPr>
              <a:spLocks noChangeShapeType="1"/>
            </p:cNvSpPr>
            <p:nvPr/>
          </p:nvSpPr>
          <p:spPr bwMode="auto">
            <a:xfrm>
              <a:off x="4435" y="1064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5385" name="Object 34"/>
            <p:cNvGraphicFramePr>
              <a:graphicFrameLocks noChangeAspect="1"/>
            </p:cNvGraphicFramePr>
            <p:nvPr/>
          </p:nvGraphicFramePr>
          <p:xfrm>
            <a:off x="4915" y="872"/>
            <a:ext cx="280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5934" name="公式" r:id="rId21" imgW="126835" imgH="139518" progId="">
                    <p:embed/>
                  </p:oleObj>
                </mc:Choice>
                <mc:Fallback>
                  <p:oleObj name="公式" r:id="rId21" imgW="126835" imgH="139518" progId="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5" y="872"/>
                          <a:ext cx="280" cy="3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86" name="Line 35"/>
            <p:cNvSpPr>
              <a:spLocks noChangeShapeType="1"/>
            </p:cNvSpPr>
            <p:nvPr/>
          </p:nvSpPr>
          <p:spPr bwMode="auto">
            <a:xfrm flipV="1">
              <a:off x="4513" y="1189"/>
              <a:ext cx="462" cy="88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0252" name="Object 33"/>
          <p:cNvGraphicFramePr>
            <a:graphicFrameLocks noChangeAspect="1"/>
          </p:cNvGraphicFramePr>
          <p:nvPr/>
        </p:nvGraphicFramePr>
        <p:xfrm>
          <a:off x="5143500" y="4214813"/>
          <a:ext cx="3357563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935" name="公式" r:id="rId22" imgW="1803400" imgH="393700" progId="">
                  <p:embed/>
                </p:oleObj>
              </mc:Choice>
              <mc:Fallback>
                <p:oleObj name="公式" r:id="rId22" imgW="1803400" imgH="3937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0" y="4214813"/>
                        <a:ext cx="3357563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8600" y="457200"/>
            <a:ext cx="1397000" cy="381000"/>
          </a:xfrm>
        </p:spPr>
        <p:txBody>
          <a:bodyPr/>
          <a:lstStyle/>
          <a:p>
            <a:pPr eaLnBrk="1" hangingPunct="1"/>
            <a:r>
              <a:rPr lang="zh-CN" altLang="en-US" sz="2800" b="1" smtClean="0">
                <a:solidFill>
                  <a:srgbClr val="0000CC"/>
                </a:solidFill>
              </a:rPr>
              <a:t>特例二</a:t>
            </a:r>
            <a:endParaRPr lang="zh-CN" altLang="en-US" b="1" smtClean="0">
              <a:solidFill>
                <a:srgbClr val="0000CC"/>
              </a:solidFill>
            </a:endParaRPr>
          </a:p>
        </p:txBody>
      </p:sp>
      <p:graphicFrame>
        <p:nvGraphicFramePr>
          <p:cNvPr id="73731" name="Object 3"/>
          <p:cNvGraphicFramePr>
            <a:graphicFrameLocks noChangeAspect="1"/>
          </p:cNvGraphicFramePr>
          <p:nvPr/>
        </p:nvGraphicFramePr>
        <p:xfrm>
          <a:off x="1763713" y="404813"/>
          <a:ext cx="6624637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99" name="Equation" r:id="rId3" imgW="2540000" imgH="203200" progId="">
                  <p:embed/>
                </p:oleObj>
              </mc:Choice>
              <mc:Fallback>
                <p:oleObj name="Equation" r:id="rId3" imgW="2540000" imgH="203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04813"/>
                        <a:ext cx="6624637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2" name="Object 4"/>
          <p:cNvGraphicFramePr>
            <a:graphicFrameLocks noChangeAspect="1"/>
          </p:cNvGraphicFramePr>
          <p:nvPr/>
        </p:nvGraphicFramePr>
        <p:xfrm>
          <a:off x="1692275" y="981075"/>
          <a:ext cx="4681538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0" name="Equation" r:id="rId5" imgW="1612900" imgH="203200" progId="">
                  <p:embed/>
                </p:oleObj>
              </mc:Choice>
              <mc:Fallback>
                <p:oleObj name="Equation" r:id="rId5" imgW="1612900" imgH="2032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981075"/>
                        <a:ext cx="4681538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Object 5"/>
          <p:cNvGraphicFramePr>
            <a:graphicFrameLocks noChangeAspect="1"/>
          </p:cNvGraphicFramePr>
          <p:nvPr/>
        </p:nvGraphicFramePr>
        <p:xfrm>
          <a:off x="1339850" y="1752600"/>
          <a:ext cx="375285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1" name="公式" r:id="rId7" imgW="1612900" imgH="393700" progId="">
                  <p:embed/>
                </p:oleObj>
              </mc:Choice>
              <mc:Fallback>
                <p:oleObj name="公式" r:id="rId7" imgW="1612900" imgH="3937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1752600"/>
                        <a:ext cx="375285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Object 6"/>
          <p:cNvGraphicFramePr>
            <a:graphicFrameLocks noChangeAspect="1"/>
          </p:cNvGraphicFramePr>
          <p:nvPr/>
        </p:nvGraphicFramePr>
        <p:xfrm>
          <a:off x="1250950" y="2805113"/>
          <a:ext cx="3251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2" name="Equation" r:id="rId9" imgW="1397000" imgH="431800" progId="">
                  <p:embed/>
                </p:oleObj>
              </mc:Choice>
              <mc:Fallback>
                <p:oleObj name="Equation" r:id="rId9" imgW="1397000" imgH="431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805113"/>
                        <a:ext cx="3251200" cy="1003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7"/>
          <p:cNvGraphicFramePr>
            <a:graphicFrameLocks noChangeAspect="1"/>
          </p:cNvGraphicFramePr>
          <p:nvPr/>
        </p:nvGraphicFramePr>
        <p:xfrm>
          <a:off x="5715000" y="26670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3" name="公式" r:id="rId11" imgW="126725" imgH="126725" progId="">
                  <p:embed/>
                </p:oleObj>
              </mc:Choice>
              <mc:Fallback>
                <p:oleObj name="公式" r:id="rId11" imgW="126725" imgH="126725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667000"/>
                        <a:ext cx="444500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Object 8"/>
          <p:cNvGraphicFramePr>
            <a:graphicFrameLocks noChangeAspect="1"/>
          </p:cNvGraphicFramePr>
          <p:nvPr/>
        </p:nvGraphicFramePr>
        <p:xfrm>
          <a:off x="6781800" y="1752600"/>
          <a:ext cx="44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4" name="公式" r:id="rId13" imgW="126835" imgH="139518" progId="">
                  <p:embed/>
                </p:oleObj>
              </mc:Choice>
              <mc:Fallback>
                <p:oleObj name="公式" r:id="rId13" imgW="126835" imgH="139518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752600"/>
                        <a:ext cx="44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9"/>
          <p:cNvGraphicFramePr>
            <a:graphicFrameLocks noChangeAspect="1"/>
          </p:cNvGraphicFramePr>
          <p:nvPr/>
        </p:nvGraphicFramePr>
        <p:xfrm>
          <a:off x="6781800" y="2641600"/>
          <a:ext cx="44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5" name="公式" r:id="rId15" imgW="126835" imgH="139518" progId="">
                  <p:embed/>
                </p:oleObj>
              </mc:Choice>
              <mc:Fallback>
                <p:oleObj name="公式" r:id="rId15" imgW="126835" imgH="139518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41600"/>
                        <a:ext cx="44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0"/>
          <p:cNvGraphicFramePr>
            <a:graphicFrameLocks noChangeAspect="1"/>
          </p:cNvGraphicFramePr>
          <p:nvPr/>
        </p:nvGraphicFramePr>
        <p:xfrm>
          <a:off x="6816725" y="3632200"/>
          <a:ext cx="398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6" name="公式" r:id="rId17" imgW="114201" imgH="139579" progId="">
                  <p:embed/>
                </p:oleObj>
              </mc:Choice>
              <mc:Fallback>
                <p:oleObj name="公式" r:id="rId17" imgW="114201" imgH="139579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725" y="3632200"/>
                        <a:ext cx="3984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12"/>
          <p:cNvGraphicFramePr>
            <a:graphicFrameLocks noChangeAspect="1"/>
          </p:cNvGraphicFramePr>
          <p:nvPr/>
        </p:nvGraphicFramePr>
        <p:xfrm>
          <a:off x="7912100" y="2765425"/>
          <a:ext cx="495300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7" name="公式" r:id="rId19" imgW="139579" imgH="164957" progId="">
                  <p:embed/>
                </p:oleObj>
              </mc:Choice>
              <mc:Fallback>
                <p:oleObj name="公式" r:id="rId19" imgW="139579" imgH="164957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2100" y="2765425"/>
                        <a:ext cx="495300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43" name="Line 15"/>
          <p:cNvSpPr>
            <a:spLocks noChangeShapeType="1"/>
          </p:cNvSpPr>
          <p:nvPr/>
        </p:nvSpPr>
        <p:spPr bwMode="auto">
          <a:xfrm flipV="1">
            <a:off x="6096000" y="2057400"/>
            <a:ext cx="762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4" name="Line 16"/>
          <p:cNvSpPr>
            <a:spLocks noChangeShapeType="1"/>
          </p:cNvSpPr>
          <p:nvPr/>
        </p:nvSpPr>
        <p:spPr bwMode="auto">
          <a:xfrm>
            <a:off x="60960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5" name="Line 17"/>
          <p:cNvSpPr>
            <a:spLocks noChangeShapeType="1"/>
          </p:cNvSpPr>
          <p:nvPr/>
        </p:nvSpPr>
        <p:spPr bwMode="auto">
          <a:xfrm>
            <a:off x="6096000" y="31242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6" name="Line 18"/>
          <p:cNvSpPr>
            <a:spLocks noChangeShapeType="1"/>
          </p:cNvSpPr>
          <p:nvPr/>
        </p:nvSpPr>
        <p:spPr bwMode="auto">
          <a:xfrm flipV="1">
            <a:off x="7162800" y="2133600"/>
            <a:ext cx="79375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7" name="Line 19"/>
          <p:cNvSpPr>
            <a:spLocks noChangeShapeType="1"/>
          </p:cNvSpPr>
          <p:nvPr/>
        </p:nvSpPr>
        <p:spPr bwMode="auto">
          <a:xfrm>
            <a:off x="7162800" y="3048000"/>
            <a:ext cx="8382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8" name="Line 20"/>
          <p:cNvSpPr>
            <a:spLocks noChangeShapeType="1"/>
          </p:cNvSpPr>
          <p:nvPr/>
        </p:nvSpPr>
        <p:spPr bwMode="auto">
          <a:xfrm flipV="1">
            <a:off x="7235825" y="2205038"/>
            <a:ext cx="792163" cy="166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49" name="Line 21"/>
          <p:cNvSpPr>
            <a:spLocks noChangeShapeType="1"/>
          </p:cNvSpPr>
          <p:nvPr/>
        </p:nvSpPr>
        <p:spPr bwMode="auto">
          <a:xfrm flipV="1">
            <a:off x="7162800" y="3357563"/>
            <a:ext cx="865188" cy="681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3750" name="Oval 22"/>
          <p:cNvSpPr>
            <a:spLocks noChangeArrowheads="1"/>
          </p:cNvSpPr>
          <p:nvPr/>
        </p:nvSpPr>
        <p:spPr bwMode="auto">
          <a:xfrm>
            <a:off x="1143000" y="1752600"/>
            <a:ext cx="609600" cy="9906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3751" name="Oval 23"/>
          <p:cNvSpPr>
            <a:spLocks noChangeArrowheads="1"/>
          </p:cNvSpPr>
          <p:nvPr/>
        </p:nvSpPr>
        <p:spPr bwMode="auto">
          <a:xfrm>
            <a:off x="1905000" y="1752600"/>
            <a:ext cx="609600" cy="990600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aphicFrame>
        <p:nvGraphicFramePr>
          <p:cNvPr id="73753" name="Object 25"/>
          <p:cNvGraphicFramePr>
            <a:graphicFrameLocks noChangeAspect="1"/>
          </p:cNvGraphicFramePr>
          <p:nvPr/>
        </p:nvGraphicFramePr>
        <p:xfrm>
          <a:off x="1238250" y="4876800"/>
          <a:ext cx="4557713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8" name="Equation" r:id="rId21" imgW="1524000" imgH="228600" progId="">
                  <p:embed/>
                </p:oleObj>
              </mc:Choice>
              <mc:Fallback>
                <p:oleObj name="Equation" r:id="rId21" imgW="1524000" imgH="2286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4876800"/>
                        <a:ext cx="4557713" cy="684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54" name="Object 26"/>
          <p:cNvGraphicFramePr>
            <a:graphicFrameLocks noChangeAspect="1"/>
          </p:cNvGraphicFramePr>
          <p:nvPr/>
        </p:nvGraphicFramePr>
        <p:xfrm>
          <a:off x="1187450" y="5589588"/>
          <a:ext cx="39211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9" name="Equation" r:id="rId23" imgW="1231366" imgH="241195" progId="">
                  <p:embed/>
                </p:oleObj>
              </mc:Choice>
              <mc:Fallback>
                <p:oleObj name="Equation" r:id="rId23" imgW="1231366" imgH="241195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5589588"/>
                        <a:ext cx="3921125" cy="762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Line 27"/>
          <p:cNvSpPr>
            <a:spLocks noChangeShapeType="1"/>
          </p:cNvSpPr>
          <p:nvPr/>
        </p:nvSpPr>
        <p:spPr bwMode="auto">
          <a:xfrm>
            <a:off x="7162800" y="1981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756" name="Object 28"/>
          <p:cNvGraphicFramePr>
            <a:graphicFrameLocks noChangeAspect="1"/>
          </p:cNvGraphicFramePr>
          <p:nvPr/>
        </p:nvGraphicFramePr>
        <p:xfrm>
          <a:off x="7924800" y="1676400"/>
          <a:ext cx="4445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0" name="公式" r:id="rId25" imgW="126835" imgH="139518" progId="">
                  <p:embed/>
                </p:oleObj>
              </mc:Choice>
              <mc:Fallback>
                <p:oleObj name="公式" r:id="rId25" imgW="126835" imgH="139518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4800" y="1676400"/>
                        <a:ext cx="4445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Oval 29"/>
          <p:cNvSpPr>
            <a:spLocks noChangeArrowheads="1"/>
          </p:cNvSpPr>
          <p:nvPr/>
        </p:nvSpPr>
        <p:spPr bwMode="auto">
          <a:xfrm>
            <a:off x="7848600" y="1676400"/>
            <a:ext cx="609600" cy="457200"/>
          </a:xfrm>
          <a:prstGeom prst="ellips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3760" name="Oval 32"/>
          <p:cNvSpPr>
            <a:spLocks noChangeArrowheads="1"/>
          </p:cNvSpPr>
          <p:nvPr/>
        </p:nvSpPr>
        <p:spPr bwMode="auto">
          <a:xfrm>
            <a:off x="6705600" y="1524000"/>
            <a:ext cx="609600" cy="838200"/>
          </a:xfrm>
          <a:prstGeom prst="ellips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73761" name="Text Box 33"/>
          <p:cNvSpPr txBox="1">
            <a:spLocks noChangeArrowheads="1"/>
          </p:cNvSpPr>
          <p:nvPr/>
        </p:nvSpPr>
        <p:spPr bwMode="auto">
          <a:xfrm>
            <a:off x="395288" y="4941888"/>
            <a:ext cx="647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" name="Object 29"/>
          <p:cNvGraphicFramePr>
            <a:graphicFrameLocks noChangeAspect="1"/>
          </p:cNvGraphicFramePr>
          <p:nvPr/>
        </p:nvGraphicFramePr>
        <p:xfrm>
          <a:off x="1214437" y="3929063"/>
          <a:ext cx="3765597" cy="72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1" name="公式" r:id="rId26" imgW="1879600" imgH="393700" progId="">
                  <p:embed/>
                </p:oleObj>
              </mc:Choice>
              <mc:Fallback>
                <p:oleObj name="公式" r:id="rId26" imgW="1879600" imgH="393700" progId="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7" y="3929063"/>
                        <a:ext cx="3765597" cy="72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804248" y="5301208"/>
            <a:ext cx="2232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smtClean="0">
                <a:solidFill>
                  <a:srgbClr val="FF0000"/>
                </a:solidFill>
              </a:rPr>
              <a:t>z=z(x, y)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4790794"/>
              </p:ext>
            </p:extLst>
          </p:nvPr>
        </p:nvGraphicFramePr>
        <p:xfrm>
          <a:off x="762000" y="627063"/>
          <a:ext cx="68072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3" name="Document" r:id="rId3" imgW="7127898" imgH="1763969" progId="Word.Document.8">
                  <p:embed/>
                </p:oleObj>
              </mc:Choice>
              <mc:Fallback>
                <p:oleObj name="Document" r:id="rId3" imgW="7127898" imgH="1763969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627063"/>
                        <a:ext cx="6807200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684213" y="22764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1619250" y="2276474"/>
          <a:ext cx="4104878" cy="807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4" name="Equation" r:id="rId5" imgW="1714500" imgH="393700" progId="Equation.DSMT4">
                  <p:embed/>
                </p:oleObj>
              </mc:Choice>
              <mc:Fallback>
                <p:oleObj name="Equation" r:id="rId5" imgW="1714500" imgH="393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76474"/>
                        <a:ext cx="4104878" cy="8070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0285385"/>
              </p:ext>
            </p:extLst>
          </p:nvPr>
        </p:nvGraphicFramePr>
        <p:xfrm>
          <a:off x="899592" y="3140968"/>
          <a:ext cx="6993122" cy="13684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5" name="Equation" r:id="rId7" imgW="3225600" imgH="736560" progId="Equation.DSMT4">
                  <p:embed/>
                </p:oleObj>
              </mc:Choice>
              <mc:Fallback>
                <p:oleObj name="Equation" r:id="rId7" imgW="3225600" imgH="73656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3140968"/>
                        <a:ext cx="6993122" cy="13684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Box 16"/>
          <p:cNvSpPr txBox="1">
            <a:spLocks noChangeArrowheads="1"/>
          </p:cNvSpPr>
          <p:nvPr/>
        </p:nvSpPr>
        <p:spPr bwMode="auto">
          <a:xfrm>
            <a:off x="1116013" y="4797425"/>
            <a:ext cx="66960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>
                <a:solidFill>
                  <a:srgbClr val="FF0000"/>
                </a:solidFill>
              </a:rPr>
              <a:t>注意</a:t>
            </a:r>
            <a:r>
              <a:rPr lang="en-US" altLang="zh-CN" sz="2800">
                <a:solidFill>
                  <a:srgbClr val="FF0000"/>
                </a:solidFill>
              </a:rPr>
              <a:t>:</a:t>
            </a:r>
            <a:r>
              <a:rPr lang="zh-CN" altLang="en-US" sz="2800"/>
              <a:t>             都是         的三元函数</a:t>
            </a:r>
            <a:r>
              <a:rPr lang="en-US" altLang="zh-CN" sz="2800"/>
              <a:t>,</a:t>
            </a:r>
            <a:r>
              <a:rPr lang="zh-CN" altLang="en-US" sz="2800"/>
              <a:t> 且复合关系</a:t>
            </a:r>
            <a:r>
              <a:rPr lang="en-US" altLang="zh-CN" sz="2800"/>
              <a:t>(</a:t>
            </a:r>
            <a:r>
              <a:rPr lang="zh-CN" altLang="en-US" sz="2800"/>
              <a:t>联系图</a:t>
            </a:r>
            <a:r>
              <a:rPr lang="en-US" altLang="zh-CN" sz="2800"/>
              <a:t>)</a:t>
            </a:r>
            <a:r>
              <a:rPr lang="zh-CN" altLang="en-US" sz="2800"/>
              <a:t>相同</a:t>
            </a:r>
          </a:p>
        </p:txBody>
      </p:sp>
      <p:graphicFrame>
        <p:nvGraphicFramePr>
          <p:cNvPr id="12293" name="Object 14"/>
          <p:cNvGraphicFramePr>
            <a:graphicFrameLocks noChangeAspect="1"/>
          </p:cNvGraphicFramePr>
          <p:nvPr/>
        </p:nvGraphicFramePr>
        <p:xfrm>
          <a:off x="2354263" y="4797425"/>
          <a:ext cx="8493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6" name="Equation" r:id="rId9" imgW="368300" imgH="228600" progId="Equation.DSMT4">
                  <p:embed/>
                </p:oleObj>
              </mc:Choice>
              <mc:Fallback>
                <p:oleObj name="Equation" r:id="rId9" imgW="36830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4263" y="4797425"/>
                        <a:ext cx="849312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15"/>
          <p:cNvGraphicFramePr>
            <a:graphicFrameLocks noChangeAspect="1"/>
          </p:cNvGraphicFramePr>
          <p:nvPr/>
        </p:nvGraphicFramePr>
        <p:xfrm>
          <a:off x="4140200" y="4941888"/>
          <a:ext cx="64770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27" name="Equation" r:id="rId11" imgW="406048" imgH="164957" progId="Equation.DSMT4">
                  <p:embed/>
                </p:oleObj>
              </mc:Choice>
              <mc:Fallback>
                <p:oleObj name="Equation" r:id="rId11" imgW="406048" imgH="164957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4941888"/>
                        <a:ext cx="647700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0"/>
          <p:cNvGraphicFramePr>
            <a:graphicFrameLocks noChangeAspect="1"/>
          </p:cNvGraphicFramePr>
          <p:nvPr/>
        </p:nvGraphicFramePr>
        <p:xfrm>
          <a:off x="758825" y="630238"/>
          <a:ext cx="6935788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2" name="Document" r:id="rId3" imgW="7084834" imgH="1763703" progId="Word.Document.8">
                  <p:embed/>
                </p:oleObj>
              </mc:Choice>
              <mc:Fallback>
                <p:oleObj name="Document" r:id="rId3" imgW="7084834" imgH="1763703" progId="Word.Document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630238"/>
                        <a:ext cx="6935788" cy="158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684213" y="22764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2945" name="Object 1"/>
          <p:cNvGraphicFramePr>
            <a:graphicFrameLocks noChangeAspect="1"/>
          </p:cNvGraphicFramePr>
          <p:nvPr/>
        </p:nvGraphicFramePr>
        <p:xfrm>
          <a:off x="1619250" y="2205038"/>
          <a:ext cx="685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3" name="公式" r:id="rId5" imgW="685800" imgH="914400" progId="">
                  <p:embed/>
                </p:oleObj>
              </mc:Choice>
              <mc:Fallback>
                <p:oleObj name="公式" r:id="rId5" imgW="685800" imgH="9144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205038"/>
                        <a:ext cx="685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6" name="Object 2"/>
          <p:cNvGraphicFramePr>
            <a:graphicFrameLocks noChangeAspect="1"/>
          </p:cNvGraphicFramePr>
          <p:nvPr/>
        </p:nvGraphicFramePr>
        <p:xfrm>
          <a:off x="2411413" y="2492375"/>
          <a:ext cx="355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4" name="公式" r:id="rId7" imgW="355446" imgH="418918" progId="">
                  <p:embed/>
                </p:oleObj>
              </mc:Choice>
              <mc:Fallback>
                <p:oleObj name="公式" r:id="rId7" imgW="355446" imgH="418918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492375"/>
                        <a:ext cx="3556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3"/>
          <p:cNvGraphicFramePr>
            <a:graphicFrameLocks noChangeAspect="1"/>
          </p:cNvGraphicFramePr>
          <p:nvPr/>
        </p:nvGraphicFramePr>
        <p:xfrm>
          <a:off x="2843213" y="2492375"/>
          <a:ext cx="17240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5" name="公式" r:id="rId9" imgW="1548728" imgH="406224" progId="">
                  <p:embed/>
                </p:oleObj>
              </mc:Choice>
              <mc:Fallback>
                <p:oleObj name="公式" r:id="rId9" imgW="1548728" imgH="406224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492375"/>
                        <a:ext cx="17240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4572000" y="2492375"/>
          <a:ext cx="64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6" name="公式" r:id="rId11" imgW="647700" imgH="419100" progId="">
                  <p:embed/>
                </p:oleObj>
              </mc:Choice>
              <mc:Fallback>
                <p:oleObj name="公式" r:id="rId11" imgW="647700" imgH="4191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492375"/>
                        <a:ext cx="64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/>
          <p:cNvGraphicFramePr>
            <a:graphicFrameLocks noChangeAspect="1"/>
          </p:cNvGraphicFramePr>
          <p:nvPr/>
        </p:nvGraphicFramePr>
        <p:xfrm>
          <a:off x="1547813" y="3284538"/>
          <a:ext cx="8382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7" name="公式" r:id="rId13" imgW="838200" imgH="965200" progId="">
                  <p:embed/>
                </p:oleObj>
              </mc:Choice>
              <mc:Fallback>
                <p:oleObj name="公式" r:id="rId13" imgW="838200" imgH="965200" progId="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284538"/>
                        <a:ext cx="838200" cy="963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6"/>
          <p:cNvGraphicFramePr>
            <a:graphicFrameLocks noChangeAspect="1"/>
          </p:cNvGraphicFramePr>
          <p:nvPr/>
        </p:nvGraphicFramePr>
        <p:xfrm>
          <a:off x="2484438" y="3573463"/>
          <a:ext cx="64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8" name="公式" r:id="rId15" imgW="647419" imgH="393529" progId="">
                  <p:embed/>
                </p:oleObj>
              </mc:Choice>
              <mc:Fallback>
                <p:oleObj name="公式" r:id="rId15" imgW="647419" imgH="393529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3573463"/>
                        <a:ext cx="6477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7"/>
          <p:cNvGraphicFramePr>
            <a:graphicFrameLocks noChangeAspect="1"/>
          </p:cNvGraphicFramePr>
          <p:nvPr/>
        </p:nvGraphicFramePr>
        <p:xfrm>
          <a:off x="3132138" y="3284538"/>
          <a:ext cx="2387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29" name="公式" r:id="rId17" imgW="2387600" imgH="952500" progId="">
                  <p:embed/>
                </p:oleObj>
              </mc:Choice>
              <mc:Fallback>
                <p:oleObj name="公式" r:id="rId17" imgW="2387600" imgH="952500" progId="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3284538"/>
                        <a:ext cx="23876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8"/>
          <p:cNvGraphicFramePr>
            <a:graphicFrameLocks noChangeAspect="1"/>
          </p:cNvGraphicFramePr>
          <p:nvPr/>
        </p:nvGraphicFramePr>
        <p:xfrm>
          <a:off x="5508625" y="3284538"/>
          <a:ext cx="863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0" name="公式" r:id="rId19" imgW="863600" imgH="914400" progId="">
                  <p:embed/>
                </p:oleObj>
              </mc:Choice>
              <mc:Fallback>
                <p:oleObj name="公式" r:id="rId19" imgW="863600" imgH="914400" progId="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284538"/>
                        <a:ext cx="863600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3" name="Object 9"/>
          <p:cNvGraphicFramePr>
            <a:graphicFrameLocks noChangeAspect="1"/>
          </p:cNvGraphicFramePr>
          <p:nvPr/>
        </p:nvGraphicFramePr>
        <p:xfrm>
          <a:off x="1692275" y="4437063"/>
          <a:ext cx="4664075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1" name="公式" r:id="rId21" imgW="4381500" imgH="419100" progId="">
                  <p:embed/>
                </p:oleObj>
              </mc:Choice>
              <mc:Fallback>
                <p:oleObj name="公式" r:id="rId21" imgW="4381500" imgH="419100" progId="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437063"/>
                        <a:ext cx="4664075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4" name="Object 10"/>
          <p:cNvGraphicFramePr>
            <a:graphicFrameLocks noChangeAspect="1"/>
          </p:cNvGraphicFramePr>
          <p:nvPr/>
        </p:nvGraphicFramePr>
        <p:xfrm>
          <a:off x="6372225" y="4437063"/>
          <a:ext cx="24479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2" name="公式" r:id="rId23" imgW="2324100" imgH="419100" progId="">
                  <p:embed/>
                </p:oleObj>
              </mc:Choice>
              <mc:Fallback>
                <p:oleObj name="公式" r:id="rId23" imgW="2324100" imgH="419100" progId="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437063"/>
                        <a:ext cx="2447925" cy="441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11"/>
          <p:cNvGraphicFramePr>
            <a:graphicFrameLocks noChangeAspect="1"/>
          </p:cNvGraphicFramePr>
          <p:nvPr/>
        </p:nvGraphicFramePr>
        <p:xfrm>
          <a:off x="2124075" y="5157788"/>
          <a:ext cx="3455988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9033" name="公式" r:id="rId25" imgW="2882900" imgH="419100" progId="">
                  <p:embed/>
                </p:oleObj>
              </mc:Choice>
              <mc:Fallback>
                <p:oleObj name="公式" r:id="rId25" imgW="2882900" imgH="419100" progId="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157788"/>
                        <a:ext cx="3455988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1938338" y="452438"/>
            <a:ext cx="5441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600" b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二、中值定理和泰勒公式  </a:t>
            </a: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654050" y="1189038"/>
            <a:ext cx="8040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cs typeface="Times New Roman" panose="02020603050405020304" pitchFamily="18" charset="0"/>
              </a:rPr>
              <a:t>二元函数的中值公式和泰勒公式</a:t>
            </a:r>
            <a:r>
              <a:rPr lang="en-US" altLang="zh-CN">
                <a:cs typeface="Times New Roman" panose="02020603050405020304" pitchFamily="18" charset="0"/>
              </a:rPr>
              <a:t>, </a:t>
            </a:r>
            <a:r>
              <a:rPr lang="zh-CN" altLang="en-US">
                <a:cs typeface="Times New Roman" panose="02020603050405020304" pitchFamily="18" charset="0"/>
              </a:rPr>
              <a:t>与一元函数的拉 </a:t>
            </a:r>
            <a:r>
              <a:rPr lang="zh-CN" altLang="en-US"/>
              <a:t> </a:t>
            </a:r>
          </a:p>
        </p:txBody>
      </p:sp>
      <p:graphicFrame>
        <p:nvGraphicFramePr>
          <p:cNvPr id="113673" name="Object 9"/>
          <p:cNvGraphicFramePr>
            <a:graphicFrameLocks noChangeAspect="1"/>
          </p:cNvGraphicFramePr>
          <p:nvPr/>
        </p:nvGraphicFramePr>
        <p:xfrm>
          <a:off x="719138" y="1773238"/>
          <a:ext cx="79248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6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1773238"/>
                        <a:ext cx="79248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Rectangle 10"/>
          <p:cNvSpPr>
            <a:spLocks noChangeArrowheads="1"/>
          </p:cNvSpPr>
          <p:nvPr/>
        </p:nvSpPr>
        <p:spPr bwMode="auto">
          <a:xfrm>
            <a:off x="611188" y="2349500"/>
            <a:ext cx="78343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也有相同的公式，只是形式上更复杂一些． </a:t>
            </a:r>
          </a:p>
        </p:txBody>
      </p:sp>
      <p:sp>
        <p:nvSpPr>
          <p:cNvPr id="113676" name="Rectangle 12"/>
          <p:cNvSpPr>
            <a:spLocks noChangeArrowheads="1"/>
          </p:cNvSpPr>
          <p:nvPr/>
        </p:nvSpPr>
        <p:spPr bwMode="auto">
          <a:xfrm>
            <a:off x="630238" y="2924175"/>
            <a:ext cx="8118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dirty="0">
                <a:solidFill>
                  <a:srgbClr val="0000FF"/>
                </a:solidFill>
                <a:cs typeface="Times New Roman" panose="02020603050405020304" pitchFamily="18" charset="0"/>
              </a:rPr>
              <a:t>先介绍凸区域  </a:t>
            </a:r>
            <a:r>
              <a:rPr lang="zh-CN" altLang="en-US" dirty="0">
                <a:cs typeface="Times New Roman" panose="02020603050405020304" pitchFamily="18" charset="0"/>
              </a:rPr>
              <a:t>若区域 </a:t>
            </a:r>
            <a:r>
              <a:rPr lang="en-US" altLang="zh-CN" i="1" dirty="0"/>
              <a:t>D </a:t>
            </a:r>
            <a:r>
              <a:rPr lang="zh-CN" altLang="en-US" dirty="0">
                <a:cs typeface="Times New Roman" panose="02020603050405020304" pitchFamily="18" charset="0"/>
              </a:rPr>
              <a:t>上任意两点的连线都含于 </a:t>
            </a:r>
            <a:r>
              <a:rPr lang="zh-CN" altLang="en-US" dirty="0"/>
              <a:t> </a:t>
            </a:r>
          </a:p>
        </p:txBody>
      </p:sp>
      <p:sp>
        <p:nvSpPr>
          <p:cNvPr id="113677" name="Rectangle 13"/>
          <p:cNvSpPr>
            <a:spLocks noChangeArrowheads="1"/>
          </p:cNvSpPr>
          <p:nvPr/>
        </p:nvSpPr>
        <p:spPr bwMode="auto">
          <a:xfrm>
            <a:off x="668338" y="3500438"/>
            <a:ext cx="8178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en-US" altLang="zh-CN" i="1"/>
              <a:t>D</a:t>
            </a:r>
            <a:r>
              <a:rPr lang="en-US" altLang="zh-CN"/>
              <a:t>,  </a:t>
            </a:r>
            <a:r>
              <a:rPr lang="zh-CN" altLang="en-US"/>
              <a:t>则称 </a:t>
            </a:r>
            <a:r>
              <a:rPr lang="en-US" altLang="zh-CN" i="1"/>
              <a:t>D </a:t>
            </a:r>
            <a:r>
              <a:rPr lang="zh-CN" altLang="en-US"/>
              <a:t>为凸区域 </a:t>
            </a:r>
            <a:r>
              <a:rPr lang="en-US" altLang="zh-CN"/>
              <a:t>(</a:t>
            </a:r>
            <a:r>
              <a:rPr lang="zh-CN" altLang="en-US"/>
              <a:t>图</a:t>
            </a:r>
            <a:r>
              <a:rPr lang="en-US" altLang="zh-CN"/>
              <a:t>17- 6).  </a:t>
            </a:r>
            <a:r>
              <a:rPr lang="zh-CN" altLang="en-US"/>
              <a:t>这就是说</a:t>
            </a:r>
            <a:r>
              <a:rPr lang="en-US" altLang="zh-CN"/>
              <a:t>,  </a:t>
            </a:r>
            <a:r>
              <a:rPr lang="zh-CN" altLang="en-US"/>
              <a:t>若 </a:t>
            </a:r>
            <a:r>
              <a:rPr lang="en-US" altLang="zh-CN" i="1"/>
              <a:t>D </a:t>
            </a:r>
            <a:r>
              <a:rPr lang="zh-CN" altLang="en-US"/>
              <a:t>为    </a:t>
            </a:r>
          </a:p>
        </p:txBody>
      </p:sp>
      <p:graphicFrame>
        <p:nvGraphicFramePr>
          <p:cNvPr id="113681" name="Object 17"/>
          <p:cNvGraphicFramePr>
            <a:graphicFrameLocks noChangeAspect="1"/>
          </p:cNvGraphicFramePr>
          <p:nvPr/>
        </p:nvGraphicFramePr>
        <p:xfrm>
          <a:off x="703263" y="405923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7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263" y="405923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3687" name="Group 23"/>
          <p:cNvGrpSpPr>
            <a:grpSpLocks/>
          </p:cNvGrpSpPr>
          <p:nvPr/>
        </p:nvGrpSpPr>
        <p:grpSpPr bwMode="auto">
          <a:xfrm>
            <a:off x="638175" y="4652963"/>
            <a:ext cx="3665538" cy="534987"/>
            <a:chOff x="366" y="2931"/>
            <a:chExt cx="2309" cy="337"/>
          </a:xfrm>
        </p:grpSpPr>
        <p:sp>
          <p:nvSpPr>
            <p:cNvPr id="113683" name="Rectangle 19"/>
            <p:cNvSpPr>
              <a:spLocks noChangeArrowheads="1"/>
            </p:cNvSpPr>
            <p:nvPr/>
          </p:nvSpPr>
          <p:spPr bwMode="auto">
            <a:xfrm>
              <a:off x="366" y="2931"/>
              <a:ext cx="6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一切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13682" name="Object 18"/>
            <p:cNvGraphicFramePr>
              <a:graphicFrameLocks noChangeAspect="1"/>
            </p:cNvGraphicFramePr>
            <p:nvPr/>
          </p:nvGraphicFramePr>
          <p:xfrm>
            <a:off x="839" y="3022"/>
            <a:ext cx="135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98" name="Equation" r:id="rId7" imgW="2145369" imgH="393529" progId="Equation.DSMT4">
                    <p:embed/>
                  </p:oleObj>
                </mc:Choice>
                <mc:Fallback>
                  <p:oleObj name="Equation" r:id="rId7" imgW="2145369" imgH="393529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3022"/>
                          <a:ext cx="135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3684" name="Rectangle 20"/>
            <p:cNvSpPr>
              <a:spLocks noChangeArrowheads="1"/>
            </p:cNvSpPr>
            <p:nvPr/>
          </p:nvSpPr>
          <p:spPr bwMode="auto">
            <a:xfrm>
              <a:off x="2109" y="293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恒有</a:t>
              </a:r>
              <a:endParaRPr lang="zh-CN" altLang="en-US" sz="1800" b="0"/>
            </a:p>
          </p:txBody>
        </p:sp>
      </p:grpSp>
      <p:graphicFrame>
        <p:nvGraphicFramePr>
          <p:cNvPr id="113685" name="Object 21"/>
          <p:cNvGraphicFramePr>
            <a:graphicFrameLocks noChangeAspect="1"/>
          </p:cNvGraphicFramePr>
          <p:nvPr/>
        </p:nvGraphicFramePr>
        <p:xfrm>
          <a:off x="1604963" y="5373688"/>
          <a:ext cx="60198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99" name="Equation" r:id="rId9" imgW="6019800" imgH="431800" progId="Equation.DSMT4">
                  <p:embed/>
                </p:oleObj>
              </mc:Choice>
              <mc:Fallback>
                <p:oleObj name="Equation" r:id="rId9" imgW="6019800" imgH="431800" progId="Equation.DSMT4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373688"/>
                        <a:ext cx="60198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6195" name="Object 3"/>
          <p:cNvGraphicFramePr>
            <a:graphicFrameLocks noChangeAspect="1"/>
          </p:cNvGraphicFramePr>
          <p:nvPr/>
        </p:nvGraphicFramePr>
        <p:xfrm>
          <a:off x="2393950" y="692150"/>
          <a:ext cx="44958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3" name="Equation" r:id="rId3" imgW="4495800" imgH="1003300" progId="Equation.DSMT4">
                  <p:embed/>
                </p:oleObj>
              </mc:Choice>
              <mc:Fallback>
                <p:oleObj name="Equation" r:id="rId3" imgW="4495800" imgH="10033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692150"/>
                        <a:ext cx="44958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4" name="Object 2"/>
          <p:cNvGraphicFramePr>
            <a:graphicFrameLocks noChangeAspect="1"/>
          </p:cNvGraphicFramePr>
          <p:nvPr/>
        </p:nvGraphicFramePr>
        <p:xfrm>
          <a:off x="2465388" y="1989138"/>
          <a:ext cx="42005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4" name="Equation" r:id="rId5" imgW="4203700" imgH="1003300" progId="Equation.DSMT4">
                  <p:embed/>
                </p:oleObj>
              </mc:Choice>
              <mc:Fallback>
                <p:oleObj name="Equation" r:id="rId5" imgW="4203700" imgH="10033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5388" y="1989138"/>
                        <a:ext cx="4200525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6204" name="Group 12"/>
          <p:cNvGrpSpPr>
            <a:grpSpLocks/>
          </p:cNvGrpSpPr>
          <p:nvPr/>
        </p:nvGrpSpPr>
        <p:grpSpPr bwMode="auto">
          <a:xfrm>
            <a:off x="608013" y="3249613"/>
            <a:ext cx="7924800" cy="519112"/>
            <a:chOff x="383" y="1969"/>
            <a:chExt cx="4992" cy="327"/>
          </a:xfrm>
        </p:grpSpPr>
        <p:sp>
          <p:nvSpPr>
            <p:cNvPr id="136199" name="Rectangle 7"/>
            <p:cNvSpPr>
              <a:spLocks noChangeArrowheads="1"/>
            </p:cNvSpPr>
            <p:nvPr/>
          </p:nvSpPr>
          <p:spPr bwMode="auto">
            <a:xfrm>
              <a:off x="383" y="1969"/>
              <a:ext cx="431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>
                  <a:cs typeface="Times New Roman" panose="02020603050405020304" pitchFamily="18" charset="0"/>
                </a:rPr>
                <a:t>类似地可以定义更高阶的偏导数</a:t>
              </a:r>
              <a:r>
                <a:rPr lang="en-US" altLang="zh-CN">
                  <a:cs typeface="Times New Roman" panose="02020603050405020304" pitchFamily="18" charset="0"/>
                </a:rPr>
                <a:t>,  </a:t>
              </a:r>
              <a:r>
                <a:rPr lang="zh-CN" altLang="en-US">
                  <a:cs typeface="Times New Roman" panose="02020603050405020304" pitchFamily="18" charset="0"/>
                </a:rPr>
                <a:t>例如 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36198" name="Object 6"/>
            <p:cNvGraphicFramePr>
              <a:graphicFrameLocks noChangeAspect="1"/>
            </p:cNvGraphicFramePr>
            <p:nvPr/>
          </p:nvGraphicFramePr>
          <p:xfrm>
            <a:off x="4205" y="2041"/>
            <a:ext cx="11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6315" name="Equation" r:id="rId7" imgW="1854200" imgH="393700" progId="Equation.DSMT4">
                    <p:embed/>
                  </p:oleObj>
                </mc:Choice>
                <mc:Fallback>
                  <p:oleObj name="Equation" r:id="rId7" imgW="1854200" imgH="3937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5" y="2041"/>
                          <a:ext cx="11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6201" name="Rectangle 9"/>
          <p:cNvSpPr>
            <a:spLocks noChangeArrowheads="1"/>
          </p:cNvSpPr>
          <p:nvPr/>
        </p:nvSpPr>
        <p:spPr bwMode="auto">
          <a:xfrm>
            <a:off x="565150" y="3986213"/>
            <a:ext cx="80565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的三阶偏导数共有八种情形</a:t>
            </a:r>
            <a:r>
              <a:rPr lang="en-US" altLang="zh-CN"/>
              <a:t>:                                       </a:t>
            </a:r>
          </a:p>
        </p:txBody>
      </p:sp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2700338" y="4705350"/>
          <a:ext cx="4333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316" name="Equation" r:id="rId9" imgW="4330700" imgH="1028700" progId="Equation.DSMT4">
                  <p:embed/>
                </p:oleObj>
              </mc:Choice>
              <mc:Fallback>
                <p:oleObj name="Equation" r:id="rId9" imgW="4330700" imgH="1028700" progId="Equation.DSMT4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05350"/>
                        <a:ext cx="43338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5" name="Rectangle 35"/>
          <p:cNvSpPr>
            <a:spLocks noChangeArrowheads="1"/>
          </p:cNvSpPr>
          <p:nvPr/>
        </p:nvSpPr>
        <p:spPr bwMode="auto">
          <a:xfrm>
            <a:off x="573088" y="4605338"/>
            <a:ext cx="8077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上连续</a:t>
            </a:r>
            <a:r>
              <a:rPr lang="en-US" altLang="zh-CN"/>
              <a:t>, </a:t>
            </a:r>
            <a:r>
              <a:rPr lang="zh-CN" altLang="en-US"/>
              <a:t>在 </a:t>
            </a:r>
            <a:r>
              <a:rPr lang="en-US" altLang="zh-CN" i="1"/>
              <a:t>D </a:t>
            </a:r>
            <a:r>
              <a:rPr lang="zh-CN" altLang="en-US"/>
              <a:t>的所有内点都可微</a:t>
            </a:r>
            <a:r>
              <a:rPr lang="en-US" altLang="zh-CN"/>
              <a:t>,  </a:t>
            </a:r>
            <a:r>
              <a:rPr lang="zh-CN" altLang="en-US"/>
              <a:t>则对 </a:t>
            </a:r>
            <a:r>
              <a:rPr lang="en-US" altLang="zh-CN" i="1"/>
              <a:t>D </a:t>
            </a:r>
            <a:r>
              <a:rPr lang="zh-CN" altLang="en-US"/>
              <a:t>内任意两  </a:t>
            </a:r>
          </a:p>
        </p:txBody>
      </p:sp>
      <p:graphicFrame>
        <p:nvGraphicFramePr>
          <p:cNvPr id="112676" name="Object 36"/>
          <p:cNvGraphicFramePr>
            <a:graphicFrameLocks noChangeAspect="1"/>
          </p:cNvGraphicFramePr>
          <p:nvPr/>
        </p:nvGraphicFramePr>
        <p:xfrm>
          <a:off x="649288" y="52308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51" name="Document" r:id="rId3" imgW="7960496" imgH="594331" progId="Word.Document.8">
                  <p:embed/>
                </p:oleObj>
              </mc:Choice>
              <mc:Fallback>
                <p:oleObj name="Document" r:id="rId3" imgW="7960496" imgH="594331" progId="Word.Document.8">
                  <p:embed/>
                  <p:pic>
                    <p:nvPicPr>
                      <p:cNvPr id="0" name="Picture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288" y="52308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91" name="Group 51"/>
          <p:cNvGrpSpPr>
            <a:grpSpLocks/>
          </p:cNvGrpSpPr>
          <p:nvPr/>
        </p:nvGrpSpPr>
        <p:grpSpPr bwMode="auto">
          <a:xfrm>
            <a:off x="611188" y="3919538"/>
            <a:ext cx="7786687" cy="519112"/>
            <a:chOff x="385" y="2469"/>
            <a:chExt cx="4905" cy="327"/>
          </a:xfrm>
        </p:grpSpPr>
        <p:sp>
          <p:nvSpPr>
            <p:cNvPr id="112679" name="Rectangle 39"/>
            <p:cNvSpPr>
              <a:spLocks noChangeArrowheads="1"/>
            </p:cNvSpPr>
            <p:nvPr/>
          </p:nvSpPr>
          <p:spPr bwMode="auto">
            <a:xfrm>
              <a:off x="385" y="2469"/>
              <a:ext cx="264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17.8</a:t>
              </a:r>
              <a:r>
                <a:rPr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>
                  <a:solidFill>
                    <a:srgbClr val="0000FF"/>
                  </a:solidFill>
                </a:rPr>
                <a:t>中值定理 </a:t>
              </a:r>
              <a:r>
                <a:rPr lang="en-US" altLang="zh-CN">
                  <a:solidFill>
                    <a:srgbClr val="0000FF"/>
                  </a:solidFill>
                </a:rPr>
                <a:t>)</a:t>
              </a:r>
              <a:r>
                <a:rPr lang="en-US" altLang="zh-CN">
                  <a:solidFill>
                    <a:srgbClr val="0000FF"/>
                  </a:solidFill>
                  <a:latin typeface="Arial" panose="020B0604020202020204" pitchFamily="34" charset="0"/>
                </a:rPr>
                <a:t>  </a:t>
              </a:r>
              <a:r>
                <a:rPr lang="zh-CN" altLang="en-US"/>
                <a:t>设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12689" name="Group 49"/>
            <p:cNvGrpSpPr>
              <a:grpSpLocks/>
            </p:cNvGrpSpPr>
            <p:nvPr/>
          </p:nvGrpSpPr>
          <p:grpSpPr bwMode="auto">
            <a:xfrm>
              <a:off x="2861" y="2469"/>
              <a:ext cx="2429" cy="327"/>
              <a:chOff x="2861" y="2469"/>
              <a:chExt cx="2429" cy="327"/>
            </a:xfrm>
          </p:grpSpPr>
          <p:graphicFrame>
            <p:nvGraphicFramePr>
              <p:cNvPr id="112678" name="Object 38"/>
              <p:cNvGraphicFramePr>
                <a:graphicFrameLocks noChangeAspect="1"/>
              </p:cNvGraphicFramePr>
              <p:nvPr/>
            </p:nvGraphicFramePr>
            <p:xfrm>
              <a:off x="2861" y="2524"/>
              <a:ext cx="774" cy="24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52" name="Equation" r:id="rId5" imgW="1231366" imgH="393529" progId="Equation.DSMT4">
                      <p:embed/>
                    </p:oleObj>
                  </mc:Choice>
                  <mc:Fallback>
                    <p:oleObj name="Equation" r:id="rId5" imgW="1231366" imgH="393529" progId="Equation.DSMT4">
                      <p:embed/>
                      <p:pic>
                        <p:nvPicPr>
                          <p:cNvPr id="0" name="Picture 8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61" y="2524"/>
                            <a:ext cx="774" cy="24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77" name="Object 37"/>
              <p:cNvGraphicFramePr>
                <a:graphicFrameLocks noChangeAspect="1"/>
              </p:cNvGraphicFramePr>
              <p:nvPr/>
            </p:nvGraphicFramePr>
            <p:xfrm>
              <a:off x="4540" y="2478"/>
              <a:ext cx="750" cy="3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3153" name="Equation" r:id="rId7" imgW="1193800" imgH="482600" progId="Equation.DSMT4">
                      <p:embed/>
                    </p:oleObj>
                  </mc:Choice>
                  <mc:Fallback>
                    <p:oleObj name="Equation" r:id="rId7" imgW="1193800" imgH="482600" progId="Equation.DSMT4">
                      <p:embed/>
                      <p:pic>
                        <p:nvPicPr>
                          <p:cNvPr id="0" name="Picture 8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40" y="2478"/>
                            <a:ext cx="750" cy="3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2680" name="Rectangle 40"/>
              <p:cNvSpPr>
                <a:spLocks noChangeArrowheads="1"/>
              </p:cNvSpPr>
              <p:nvPr/>
            </p:nvSpPr>
            <p:spPr bwMode="auto">
              <a:xfrm>
                <a:off x="3587" y="2469"/>
                <a:ext cx="11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/>
                  <a:t>在凸区域  </a:t>
                </a: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112690" name="Group 50"/>
          <p:cNvGrpSpPr>
            <a:grpSpLocks/>
          </p:cNvGrpSpPr>
          <p:nvPr/>
        </p:nvGrpSpPr>
        <p:grpSpPr bwMode="auto">
          <a:xfrm>
            <a:off x="1476375" y="908050"/>
            <a:ext cx="5897563" cy="2736850"/>
            <a:chOff x="930" y="481"/>
            <a:chExt cx="3715" cy="1724"/>
          </a:xfrm>
        </p:grpSpPr>
        <p:sp>
          <p:nvSpPr>
            <p:cNvPr id="112643" name="Text Box 3"/>
            <p:cNvSpPr txBox="1">
              <a:spLocks noChangeArrowheads="1"/>
            </p:cNvSpPr>
            <p:nvPr/>
          </p:nvSpPr>
          <p:spPr bwMode="auto">
            <a:xfrm>
              <a:off x="2336" y="1875"/>
              <a:ext cx="107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just"/>
              <a:r>
                <a:rPr lang="zh-CN" altLang="en-US" sz="2600"/>
                <a:t>图 </a:t>
              </a:r>
              <a:r>
                <a:rPr lang="en-US" altLang="zh-CN" sz="2600"/>
                <a:t>17 - 6 </a:t>
              </a:r>
              <a:endParaRPr lang="en-US" altLang="zh-CN"/>
            </a:p>
          </p:txBody>
        </p:sp>
        <p:grpSp>
          <p:nvGrpSpPr>
            <p:cNvPr id="112688" name="Group 48"/>
            <p:cNvGrpSpPr>
              <a:grpSpLocks/>
            </p:cNvGrpSpPr>
            <p:nvPr/>
          </p:nvGrpSpPr>
          <p:grpSpPr bwMode="auto">
            <a:xfrm>
              <a:off x="930" y="481"/>
              <a:ext cx="3715" cy="1513"/>
              <a:chOff x="975" y="436"/>
              <a:chExt cx="3715" cy="1513"/>
            </a:xfrm>
          </p:grpSpPr>
          <p:grpSp>
            <p:nvGrpSpPr>
              <p:cNvPr id="112684" name="Group 44"/>
              <p:cNvGrpSpPr>
                <a:grpSpLocks/>
              </p:cNvGrpSpPr>
              <p:nvPr/>
            </p:nvGrpSpPr>
            <p:grpSpPr bwMode="auto">
              <a:xfrm>
                <a:off x="975" y="527"/>
                <a:ext cx="1798" cy="1422"/>
                <a:chOff x="975" y="527"/>
                <a:chExt cx="1798" cy="1422"/>
              </a:xfrm>
            </p:grpSpPr>
            <p:sp>
              <p:nvSpPr>
                <p:cNvPr id="112656" name="Oval 16"/>
                <p:cNvSpPr>
                  <a:spLocks noChangeArrowheads="1"/>
                </p:cNvSpPr>
                <p:nvPr/>
              </p:nvSpPr>
              <p:spPr bwMode="auto">
                <a:xfrm rot="-344087">
                  <a:off x="975" y="527"/>
                  <a:ext cx="1798" cy="1042"/>
                </a:xfrm>
                <a:prstGeom prst="ellipse">
                  <a:avLst/>
                </a:prstGeom>
                <a:solidFill>
                  <a:srgbClr val="FFFF75"/>
                </a:solidFill>
                <a:ln w="19050">
                  <a:solidFill>
                    <a:srgbClr val="FFCC00"/>
                  </a:solidFill>
                  <a:round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657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429" y="899"/>
                  <a:ext cx="924" cy="248"/>
                </a:xfrm>
                <a:prstGeom prst="line">
                  <a:avLst/>
                </a:prstGeom>
                <a:noFill/>
                <a:ln w="19050">
                  <a:solidFill>
                    <a:srgbClr val="0000FF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2659" name="Object 19"/>
                <p:cNvGraphicFramePr>
                  <a:graphicFrameLocks noChangeAspect="1"/>
                </p:cNvGraphicFramePr>
                <p:nvPr/>
              </p:nvGraphicFramePr>
              <p:xfrm>
                <a:off x="2320" y="829"/>
                <a:ext cx="100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4" name="Equation" r:id="rId9" imgW="164957" imgH="203024" progId="Equation.DSMT4">
                        <p:embed/>
                      </p:oleObj>
                    </mc:Choice>
                    <mc:Fallback>
                      <p:oleObj name="Equation" r:id="rId9" imgW="164957" imgH="203024" progId="Equation.DSMT4">
                        <p:embed/>
                        <p:pic>
                          <p:nvPicPr>
                            <p:cNvPr id="0" name="Picture 8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20" y="829"/>
                              <a:ext cx="100" cy="1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66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698" y="1626"/>
                  <a:ext cx="352" cy="32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400">
                      <a:solidFill>
                        <a:srgbClr val="CC0000"/>
                      </a:solidFill>
                    </a:rPr>
                    <a:t>凸</a:t>
                  </a:r>
                  <a:r>
                    <a:rPr lang="zh-CN" altLang="en-US" sz="2400">
                      <a:solidFill>
                        <a:srgbClr val="FF6600"/>
                      </a:solidFill>
                    </a:rPr>
                    <a:t>  </a:t>
                  </a:r>
                  <a:endParaRPr lang="zh-CN" altLang="en-US"/>
                </a:p>
              </p:txBody>
            </p:sp>
            <p:graphicFrame>
              <p:nvGraphicFramePr>
                <p:cNvPr id="112662" name="Object 22"/>
                <p:cNvGraphicFramePr>
                  <a:graphicFrameLocks noChangeAspect="1"/>
                </p:cNvGraphicFramePr>
                <p:nvPr/>
              </p:nvGraphicFramePr>
              <p:xfrm>
                <a:off x="1166" y="1002"/>
                <a:ext cx="193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5" name="Equation" r:id="rId11" imgW="304668" imgH="418918" progId="Equation.DSMT4">
                        <p:embed/>
                      </p:oleObj>
                    </mc:Choice>
                    <mc:Fallback>
                      <p:oleObj name="Equation" r:id="rId11" imgW="304668" imgH="418918" progId="Equation.DSMT4">
                        <p:embed/>
                        <p:pic>
                          <p:nvPicPr>
                            <p:cNvPr id="0" name="Picture 9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6" y="1002"/>
                              <a:ext cx="193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63" name="Object 23"/>
                <p:cNvGraphicFramePr>
                  <a:graphicFrameLocks noChangeAspect="1"/>
                </p:cNvGraphicFramePr>
                <p:nvPr/>
              </p:nvGraphicFramePr>
              <p:xfrm>
                <a:off x="2303" y="907"/>
                <a:ext cx="218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6" name="Equation" r:id="rId13" imgW="342751" imgH="418918" progId="Equation.DSMT4">
                        <p:embed/>
                      </p:oleObj>
                    </mc:Choice>
                    <mc:Fallback>
                      <p:oleObj name="Equation" r:id="rId13" imgW="342751" imgH="418918" progId="Equation.DSMT4">
                        <p:embed/>
                        <p:pic>
                          <p:nvPicPr>
                            <p:cNvPr id="0" name="Picture 9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03" y="907"/>
                              <a:ext cx="218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64" name="Object 24"/>
                <p:cNvGraphicFramePr>
                  <a:graphicFrameLocks noChangeAspect="1"/>
                </p:cNvGraphicFramePr>
                <p:nvPr/>
              </p:nvGraphicFramePr>
              <p:xfrm>
                <a:off x="1632" y="1105"/>
                <a:ext cx="611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7" name="Equation" r:id="rId15" imgW="964781" imgH="266584" progId="Equation.DSMT4">
                        <p:embed/>
                      </p:oleObj>
                    </mc:Choice>
                    <mc:Fallback>
                      <p:oleObj name="Equation" r:id="rId15" imgW="964781" imgH="266584" progId="Equation.DSMT4">
                        <p:embed/>
                        <p:pic>
                          <p:nvPicPr>
                            <p:cNvPr id="0" name="Picture 9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2" y="1105"/>
                              <a:ext cx="611" cy="17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65" name="Object 25"/>
                <p:cNvGraphicFramePr>
                  <a:graphicFrameLocks noChangeAspect="1"/>
                </p:cNvGraphicFramePr>
                <p:nvPr/>
              </p:nvGraphicFramePr>
              <p:xfrm>
                <a:off x="1589" y="699"/>
                <a:ext cx="19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8" name="Equation" r:id="rId17" imgW="317225" imgH="291847" progId="Equation.DSMT4">
                        <p:embed/>
                      </p:oleObj>
                    </mc:Choice>
                    <mc:Fallback>
                      <p:oleObj name="Equation" r:id="rId17" imgW="317225" imgH="291847" progId="Equation.DSMT4">
                        <p:embed/>
                        <p:pic>
                          <p:nvPicPr>
                            <p:cNvPr id="0" name="Picture 9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589" y="699"/>
                              <a:ext cx="198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82" name="Object 42"/>
                <p:cNvGraphicFramePr>
                  <a:graphicFrameLocks noChangeAspect="1"/>
                </p:cNvGraphicFramePr>
                <p:nvPr/>
              </p:nvGraphicFramePr>
              <p:xfrm>
                <a:off x="1368" y="1087"/>
                <a:ext cx="100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59" name="Equation" r:id="rId19" imgW="164957" imgH="203024" progId="Equation.DSMT4">
                        <p:embed/>
                      </p:oleObj>
                    </mc:Choice>
                    <mc:Fallback>
                      <p:oleObj name="Equation" r:id="rId19" imgW="164957" imgH="203024" progId="Equation.DSMT4">
                        <p:embed/>
                        <p:pic>
                          <p:nvPicPr>
                            <p:cNvPr id="0" name="Picture 9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68" y="1087"/>
                              <a:ext cx="100" cy="1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83" name="Object 43"/>
                <p:cNvGraphicFramePr>
                  <a:graphicFrameLocks noChangeAspect="1"/>
                </p:cNvGraphicFramePr>
                <p:nvPr/>
              </p:nvGraphicFramePr>
              <p:xfrm>
                <a:off x="1791" y="975"/>
                <a:ext cx="100" cy="13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0" name="Equation" r:id="rId20" imgW="164957" imgH="203024" progId="Equation.DSMT4">
                        <p:embed/>
                      </p:oleObj>
                    </mc:Choice>
                    <mc:Fallback>
                      <p:oleObj name="Equation" r:id="rId20" imgW="164957" imgH="203024" progId="Equation.DSMT4">
                        <p:embed/>
                        <p:pic>
                          <p:nvPicPr>
                            <p:cNvPr id="0" name="Picture 9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791" y="975"/>
                              <a:ext cx="100" cy="13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12687" name="Group 47"/>
              <p:cNvGrpSpPr>
                <a:grpSpLocks/>
              </p:cNvGrpSpPr>
              <p:nvPr/>
            </p:nvGrpSpPr>
            <p:grpSpPr bwMode="auto">
              <a:xfrm>
                <a:off x="3512" y="436"/>
                <a:ext cx="1178" cy="1513"/>
                <a:chOff x="3512" y="436"/>
                <a:chExt cx="1178" cy="1513"/>
              </a:xfrm>
            </p:grpSpPr>
            <p:sp>
              <p:nvSpPr>
                <p:cNvPr id="112645" name="AutoShape 5"/>
                <p:cNvSpPr>
                  <a:spLocks noChangeArrowheads="1"/>
                </p:cNvSpPr>
                <p:nvPr/>
              </p:nvSpPr>
              <p:spPr bwMode="auto">
                <a:xfrm rot="-2386064">
                  <a:off x="3512" y="436"/>
                  <a:ext cx="941" cy="1345"/>
                </a:xfrm>
                <a:prstGeom prst="moon">
                  <a:avLst>
                    <a:gd name="adj" fmla="val 50000"/>
                  </a:avLst>
                </a:prstGeom>
                <a:solidFill>
                  <a:srgbClr val="FFFF75"/>
                </a:solidFill>
                <a:ln w="19050">
                  <a:solidFill>
                    <a:srgbClr val="FFCC00"/>
                  </a:solidFill>
                  <a:miter lim="800000"/>
                  <a:headEnd/>
                  <a:tailEnd type="none" w="sm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2646" name="Line 6"/>
                <p:cNvSpPr>
                  <a:spLocks noChangeShapeType="1"/>
                </p:cNvSpPr>
                <p:nvPr/>
              </p:nvSpPr>
              <p:spPr bwMode="auto">
                <a:xfrm>
                  <a:off x="3733" y="694"/>
                  <a:ext cx="581" cy="704"/>
                </a:xfrm>
                <a:prstGeom prst="line">
                  <a:avLst/>
                </a:prstGeom>
                <a:noFill/>
                <a:ln w="28575">
                  <a:solidFill>
                    <a:srgbClr val="FF00FF"/>
                  </a:solidFill>
                  <a:round/>
                  <a:headEnd/>
                  <a:tailEnd type="none" w="sm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112647" name="Object 7"/>
                <p:cNvGraphicFramePr>
                  <a:graphicFrameLocks noChangeAspect="1"/>
                </p:cNvGraphicFramePr>
                <p:nvPr/>
              </p:nvGraphicFramePr>
              <p:xfrm>
                <a:off x="3693" y="648"/>
                <a:ext cx="10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1" name="Equation" r:id="rId21" imgW="164957" imgH="203024" progId="Equation.DSMT4">
                        <p:embed/>
                      </p:oleObj>
                    </mc:Choice>
                    <mc:Fallback>
                      <p:oleObj name="Equation" r:id="rId21" imgW="164957" imgH="203024" progId="Equation.DSMT4">
                        <p:embed/>
                        <p:pic>
                          <p:nvPicPr>
                            <p:cNvPr id="0" name="Picture 9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693" y="648"/>
                              <a:ext cx="10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2650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630" y="1627"/>
                  <a:ext cx="504" cy="32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 type="none" w="sm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algn="just"/>
                  <a:r>
                    <a:rPr lang="zh-CN" altLang="en-US" sz="2400">
                      <a:solidFill>
                        <a:srgbClr val="CC0000"/>
                      </a:solidFill>
                    </a:rPr>
                    <a:t>非凸</a:t>
                  </a:r>
                  <a:r>
                    <a:rPr lang="zh-CN" altLang="en-US" sz="2400">
                      <a:solidFill>
                        <a:srgbClr val="FF6600"/>
                      </a:solidFill>
                    </a:rPr>
                    <a:t>  </a:t>
                  </a:r>
                  <a:endParaRPr lang="zh-CN" altLang="en-US"/>
                </a:p>
              </p:txBody>
            </p:sp>
            <p:graphicFrame>
              <p:nvGraphicFramePr>
                <p:cNvPr id="112651" name="Object 11"/>
                <p:cNvGraphicFramePr>
                  <a:graphicFrameLocks noChangeAspect="1"/>
                </p:cNvGraphicFramePr>
                <p:nvPr/>
              </p:nvGraphicFramePr>
              <p:xfrm>
                <a:off x="4063" y="887"/>
                <a:ext cx="627" cy="2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2" name="Equation" r:id="rId23" imgW="990170" imgH="342751" progId="Equation.DSMT4">
                        <p:embed/>
                      </p:oleObj>
                    </mc:Choice>
                    <mc:Fallback>
                      <p:oleObj name="Equation" r:id="rId23" imgW="990170" imgH="342751" progId="Equation.DSMT4">
                        <p:embed/>
                        <p:pic>
                          <p:nvPicPr>
                            <p:cNvPr id="0" name="Picture 9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63" y="887"/>
                              <a:ext cx="627" cy="2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52" name="Object 12"/>
                <p:cNvGraphicFramePr>
                  <a:graphicFrameLocks noChangeAspect="1"/>
                </p:cNvGraphicFramePr>
                <p:nvPr/>
              </p:nvGraphicFramePr>
              <p:xfrm>
                <a:off x="4092" y="1332"/>
                <a:ext cx="193" cy="26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3" name="Equation" r:id="rId25" imgW="304668" imgH="418918" progId="Equation.DSMT4">
                        <p:embed/>
                      </p:oleObj>
                    </mc:Choice>
                    <mc:Fallback>
                      <p:oleObj name="Equation" r:id="rId25" imgW="304668" imgH="418918" progId="Equation.DSMT4">
                        <p:embed/>
                        <p:pic>
                          <p:nvPicPr>
                            <p:cNvPr id="0" name="Picture 9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92" y="1332"/>
                              <a:ext cx="193" cy="26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53" name="Object 13"/>
                <p:cNvGraphicFramePr>
                  <a:graphicFrameLocks noChangeAspect="1"/>
                </p:cNvGraphicFramePr>
                <p:nvPr/>
              </p:nvGraphicFramePr>
              <p:xfrm>
                <a:off x="3596" y="734"/>
                <a:ext cx="217" cy="2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4" name="Equation" r:id="rId27" imgW="342751" imgH="418918" progId="Equation.DSMT4">
                        <p:embed/>
                      </p:oleObj>
                    </mc:Choice>
                    <mc:Fallback>
                      <p:oleObj name="Equation" r:id="rId27" imgW="342751" imgH="418918" progId="Equation.DSMT4">
                        <p:embed/>
                        <p:pic>
                          <p:nvPicPr>
                            <p:cNvPr id="0" name="Picture 9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596" y="734"/>
                              <a:ext cx="217" cy="267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54" name="Object 14"/>
                <p:cNvGraphicFramePr>
                  <a:graphicFrameLocks noChangeAspect="1"/>
                </p:cNvGraphicFramePr>
                <p:nvPr/>
              </p:nvGraphicFramePr>
              <p:xfrm>
                <a:off x="3734" y="1165"/>
                <a:ext cx="198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5" name="Equation" r:id="rId29" imgW="317225" imgH="291847" progId="Equation.DSMT4">
                        <p:embed/>
                      </p:oleObj>
                    </mc:Choice>
                    <mc:Fallback>
                      <p:oleObj name="Equation" r:id="rId29" imgW="317225" imgH="291847" progId="Equation.DSMT4">
                        <p:embed/>
                        <p:pic>
                          <p:nvPicPr>
                            <p:cNvPr id="0" name="Picture 10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34" y="1165"/>
                              <a:ext cx="198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85" name="Object 45"/>
                <p:cNvGraphicFramePr>
                  <a:graphicFrameLocks noChangeAspect="1"/>
                </p:cNvGraphicFramePr>
                <p:nvPr/>
              </p:nvGraphicFramePr>
              <p:xfrm>
                <a:off x="4268" y="1344"/>
                <a:ext cx="10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6" name="Equation" r:id="rId31" imgW="164957" imgH="203024" progId="Equation.DSMT4">
                        <p:embed/>
                      </p:oleObj>
                    </mc:Choice>
                    <mc:Fallback>
                      <p:oleObj name="Equation" r:id="rId31" imgW="164957" imgH="203024" progId="Equation.DSMT4">
                        <p:embed/>
                        <p:pic>
                          <p:nvPicPr>
                            <p:cNvPr id="0" name="Picture 10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68" y="1344"/>
                              <a:ext cx="10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12686" name="Object 46"/>
                <p:cNvGraphicFramePr>
                  <a:graphicFrameLocks noChangeAspect="1"/>
                </p:cNvGraphicFramePr>
                <p:nvPr/>
              </p:nvGraphicFramePr>
              <p:xfrm>
                <a:off x="4048" y="1068"/>
                <a:ext cx="102" cy="1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3167" name="Equation" r:id="rId32" imgW="164957" imgH="203024" progId="Equation.DSMT4">
                        <p:embed/>
                      </p:oleObj>
                    </mc:Choice>
                    <mc:Fallback>
                      <p:oleObj name="Equation" r:id="rId32" imgW="164957" imgH="203024" progId="Equation.DSMT4">
                        <p:embed/>
                        <p:pic>
                          <p:nvPicPr>
                            <p:cNvPr id="0" name="Picture 10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48" y="1068"/>
                              <a:ext cx="102" cy="13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1618" name="Object 2"/>
          <p:cNvGraphicFramePr>
            <a:graphicFrameLocks noChangeAspect="1"/>
          </p:cNvGraphicFramePr>
          <p:nvPr/>
        </p:nvGraphicFramePr>
        <p:xfrm>
          <a:off x="925513" y="552450"/>
          <a:ext cx="7958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2" name="文档" r:id="rId3" imgW="7958824" imgH="990541" progId="Word.Document.8">
                  <p:embed/>
                </p:oleObj>
              </mc:Choice>
              <mc:Fallback>
                <p:oleObj name="文档" r:id="rId3" imgW="7958824" imgH="990541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513" y="552450"/>
                        <a:ext cx="79581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19" name="Object 3"/>
          <p:cNvGraphicFramePr>
            <a:graphicFrameLocks noChangeAspect="1"/>
          </p:cNvGraphicFramePr>
          <p:nvPr/>
        </p:nvGraphicFramePr>
        <p:xfrm>
          <a:off x="688975" y="1562100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3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1562100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577850" y="2235200"/>
            <a:ext cx="815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的一元连续函数</a:t>
            </a:r>
            <a:r>
              <a:rPr lang="en-US" altLang="zh-CN"/>
              <a:t>,  </a:t>
            </a:r>
            <a:r>
              <a:rPr lang="zh-CN" altLang="en-US"/>
              <a:t>且在 </a:t>
            </a:r>
            <a:r>
              <a:rPr lang="en-US" altLang="zh-CN"/>
              <a:t>(0, 1) </a:t>
            </a:r>
            <a:r>
              <a:rPr lang="zh-CN" altLang="en-US"/>
              <a:t>内可微</a:t>
            </a:r>
            <a:r>
              <a:rPr lang="en-US" altLang="zh-CN"/>
              <a:t>. </a:t>
            </a:r>
            <a:r>
              <a:rPr lang="zh-CN" altLang="en-US"/>
              <a:t>根据一元函数  </a:t>
            </a:r>
          </a:p>
        </p:txBody>
      </p:sp>
      <p:graphicFrame>
        <p:nvGraphicFramePr>
          <p:cNvPr id="111622" name="Object 6"/>
          <p:cNvGraphicFramePr>
            <a:graphicFrameLocks noChangeAspect="1"/>
          </p:cNvGraphicFramePr>
          <p:nvPr/>
        </p:nvGraphicFramePr>
        <p:xfrm>
          <a:off x="819150" y="348138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74" name="文档" r:id="rId7" imgW="7958824" imgH="594109" progId="Word.Document.8">
                  <p:embed/>
                </p:oleObj>
              </mc:Choice>
              <mc:Fallback>
                <p:oleObj name="文档" r:id="rId7" imgW="7958824" imgH="594109" progId="Word.Document.8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348138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581025" y="4005263"/>
            <a:ext cx="1111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其中                  </a:t>
            </a:r>
          </a:p>
        </p:txBody>
      </p:sp>
      <p:grpSp>
        <p:nvGrpSpPr>
          <p:cNvPr id="111631" name="Group 15"/>
          <p:cNvGrpSpPr>
            <a:grpSpLocks/>
          </p:cNvGrpSpPr>
          <p:nvPr/>
        </p:nvGrpSpPr>
        <p:grpSpPr bwMode="auto">
          <a:xfrm>
            <a:off x="585788" y="2833688"/>
            <a:ext cx="5189537" cy="534987"/>
            <a:chOff x="369" y="1742"/>
            <a:chExt cx="3269" cy="337"/>
          </a:xfrm>
        </p:grpSpPr>
        <p:sp>
          <p:nvSpPr>
            <p:cNvPr id="111629" name="Rectangle 13"/>
            <p:cNvSpPr>
              <a:spLocks noChangeArrowheads="1"/>
            </p:cNvSpPr>
            <p:nvPr/>
          </p:nvSpPr>
          <p:spPr bwMode="auto">
            <a:xfrm>
              <a:off x="369" y="1742"/>
              <a:ext cx="13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中值定理，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11628" name="Object 12"/>
            <p:cNvGraphicFramePr>
              <a:graphicFrameLocks noChangeAspect="1"/>
            </p:cNvGraphicFramePr>
            <p:nvPr/>
          </p:nvGraphicFramePr>
          <p:xfrm>
            <a:off x="1454" y="1823"/>
            <a:ext cx="129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5" name="Equation" r:id="rId9" imgW="2044700" imgH="393700" progId="Equation.DSMT4">
                    <p:embed/>
                  </p:oleObj>
                </mc:Choice>
                <mc:Fallback>
                  <p:oleObj name="Equation" r:id="rId9" imgW="2044700" imgH="393700" progId="Equation.DSMT4">
                    <p:embed/>
                    <p:pic>
                      <p:nvPicPr>
                        <p:cNvPr id="0" name="Picture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4" y="1823"/>
                          <a:ext cx="129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0" name="Rectangle 14"/>
            <p:cNvSpPr>
              <a:spLocks noChangeArrowheads="1"/>
            </p:cNvSpPr>
            <p:nvPr/>
          </p:nvSpPr>
          <p:spPr bwMode="auto">
            <a:xfrm>
              <a:off x="2679" y="1752"/>
              <a:ext cx="95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，使得   </a:t>
              </a:r>
              <a:endParaRPr lang="zh-CN" altLang="en-US" sz="1800" b="0"/>
            </a:p>
          </p:txBody>
        </p:sp>
      </p:grpSp>
      <p:grpSp>
        <p:nvGrpSpPr>
          <p:cNvPr id="111636" name="Group 20"/>
          <p:cNvGrpSpPr>
            <a:grpSpLocks/>
          </p:cNvGrpSpPr>
          <p:nvPr/>
        </p:nvGrpSpPr>
        <p:grpSpPr bwMode="auto">
          <a:xfrm>
            <a:off x="2311400" y="4767263"/>
            <a:ext cx="6321425" cy="1038225"/>
            <a:chOff x="1456" y="3003"/>
            <a:chExt cx="3982" cy="654"/>
          </a:xfrm>
        </p:grpSpPr>
        <p:graphicFrame>
          <p:nvGraphicFramePr>
            <p:cNvPr id="111632" name="Object 16"/>
            <p:cNvGraphicFramePr>
              <a:graphicFrameLocks noChangeAspect="1"/>
            </p:cNvGraphicFramePr>
            <p:nvPr/>
          </p:nvGraphicFramePr>
          <p:xfrm>
            <a:off x="1456" y="3003"/>
            <a:ext cx="2694" cy="6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76" name="Equation" r:id="rId11" imgW="4279900" imgH="1041400" progId="Equation.DSMT4">
                    <p:embed/>
                  </p:oleObj>
                </mc:Choice>
                <mc:Fallback>
                  <p:oleObj name="Equation" r:id="rId11" imgW="4279900" imgH="1041400" progId="Equation.DSMT4">
                    <p:embed/>
                    <p:pic>
                      <p:nvPicPr>
                        <p:cNvPr id="0" name="Picture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6" y="3003"/>
                          <a:ext cx="2694" cy="65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35" name="Text Box 19"/>
            <p:cNvSpPr txBox="1">
              <a:spLocks noChangeArrowheads="1"/>
            </p:cNvSpPr>
            <p:nvPr/>
          </p:nvSpPr>
          <p:spPr bwMode="auto">
            <a:xfrm>
              <a:off x="4939" y="3113"/>
              <a:ext cx="49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(10)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597" name="Object 5"/>
          <p:cNvGraphicFramePr>
            <a:graphicFrameLocks noChangeAspect="1"/>
          </p:cNvGraphicFramePr>
          <p:nvPr/>
        </p:nvGraphicFramePr>
        <p:xfrm>
          <a:off x="646113" y="47625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5" name="文档" r:id="rId3" imgW="7958824" imgH="594109" progId="Word.Document.8">
                  <p:embed/>
                </p:oleObj>
              </mc:Choice>
              <mc:Fallback>
                <p:oleObj name="文档" r:id="rId3" imgW="7958824" imgH="594109" progId="Word.Document.8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7625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598" name="Rectangle 6"/>
          <p:cNvSpPr>
            <a:spLocks noChangeArrowheads="1"/>
          </p:cNvSpPr>
          <p:nvPr/>
        </p:nvSpPr>
        <p:spPr bwMode="auto">
          <a:xfrm>
            <a:off x="592138" y="1125538"/>
            <a:ext cx="81168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Times New Roman" panose="02020603050405020304" pitchFamily="18" charset="0"/>
              </a:rPr>
              <a:t>(9), (10) </a:t>
            </a:r>
            <a:r>
              <a:rPr lang="zh-CN" altLang="en-US">
                <a:latin typeface="Times New Roman" panose="02020603050405020304" pitchFamily="18" charset="0"/>
              </a:rPr>
              <a:t>两式即得所要证明的 </a:t>
            </a:r>
            <a:r>
              <a:rPr lang="en-US" altLang="zh-CN">
                <a:latin typeface="Times New Roman" panose="02020603050405020304" pitchFamily="18" charset="0"/>
              </a:rPr>
              <a:t>(8) </a:t>
            </a:r>
            <a:r>
              <a:rPr lang="zh-CN" altLang="en-US">
                <a:latin typeface="Times New Roman" panose="02020603050405020304" pitchFamily="18" charset="0"/>
              </a:rPr>
              <a:t>式．                        </a:t>
            </a:r>
          </a:p>
        </p:txBody>
      </p:sp>
      <p:grpSp>
        <p:nvGrpSpPr>
          <p:cNvPr id="110618" name="Group 26"/>
          <p:cNvGrpSpPr>
            <a:grpSpLocks/>
          </p:cNvGrpSpPr>
          <p:nvPr/>
        </p:nvGrpSpPr>
        <p:grpSpPr bwMode="auto">
          <a:xfrm>
            <a:off x="592138" y="1755775"/>
            <a:ext cx="7867650" cy="519113"/>
            <a:chOff x="373" y="1106"/>
            <a:chExt cx="4956" cy="327"/>
          </a:xfrm>
        </p:grpSpPr>
        <p:sp>
          <p:nvSpPr>
            <p:cNvPr id="110600" name="Rectangle 8"/>
            <p:cNvSpPr>
              <a:spLocks noChangeArrowheads="1"/>
            </p:cNvSpPr>
            <p:nvPr/>
          </p:nvSpPr>
          <p:spPr bwMode="auto">
            <a:xfrm>
              <a:off x="373" y="1106"/>
              <a:ext cx="28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注 </a:t>
              </a:r>
              <a:r>
                <a:rPr lang="zh-CN" altLang="en-US">
                  <a:latin typeface="宋体" panose="02010600030101010101" pitchFamily="2" charset="-122"/>
                </a:rPr>
                <a:t>若</a:t>
              </a:r>
              <a:r>
                <a:rPr lang="zh-CN" altLang="en-US"/>
                <a:t> </a:t>
              </a:r>
              <a:r>
                <a:rPr lang="en-US" altLang="zh-CN" i="1"/>
                <a:t>D </a:t>
              </a:r>
              <a:r>
                <a:rPr lang="zh-CN" altLang="en-US">
                  <a:latin typeface="宋体" panose="02010600030101010101" pitchFamily="2" charset="-122"/>
                </a:rPr>
                <a:t>为严格</a:t>
              </a:r>
              <a:r>
                <a:rPr lang="zh-CN" altLang="en-US"/>
                <a:t>凸区域，即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10599" name="Object 7"/>
            <p:cNvGraphicFramePr>
              <a:graphicFrameLocks noChangeAspect="1"/>
            </p:cNvGraphicFramePr>
            <p:nvPr/>
          </p:nvGraphicFramePr>
          <p:xfrm>
            <a:off x="3103" y="1151"/>
            <a:ext cx="2226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36" name="Equation" r:id="rId5" imgW="3530600" imgH="431800" progId="Equation.DSMT4">
                    <p:embed/>
                  </p:oleObj>
                </mc:Choice>
                <mc:Fallback>
                  <p:oleObj name="Equation" r:id="rId5" imgW="3530600" imgH="431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3" y="1151"/>
                          <a:ext cx="2226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17" name="Group 25"/>
          <p:cNvGrpSpPr>
            <a:grpSpLocks/>
          </p:cNvGrpSpPr>
          <p:nvPr/>
        </p:nvGrpSpPr>
        <p:grpSpPr bwMode="auto">
          <a:xfrm>
            <a:off x="687388" y="2343150"/>
            <a:ext cx="3956050" cy="519113"/>
            <a:chOff x="462" y="1470"/>
            <a:chExt cx="2492" cy="327"/>
          </a:xfrm>
        </p:grpSpPr>
        <p:graphicFrame>
          <p:nvGraphicFramePr>
            <p:cNvPr id="110601" name="Object 9"/>
            <p:cNvGraphicFramePr>
              <a:graphicFrameLocks noChangeAspect="1"/>
            </p:cNvGraphicFramePr>
            <p:nvPr/>
          </p:nvGraphicFramePr>
          <p:xfrm>
            <a:off x="462" y="1514"/>
            <a:ext cx="168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837" name="Equation" r:id="rId7" imgW="2667000" imgH="393700" progId="Equation.DSMT4">
                    <p:embed/>
                  </p:oleObj>
                </mc:Choice>
                <mc:Fallback>
                  <p:oleObj name="Equation" r:id="rId7" imgW="2667000" imgH="3937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" y="1514"/>
                          <a:ext cx="168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0603" name="Rectangle 11"/>
            <p:cNvSpPr>
              <a:spLocks noChangeArrowheads="1"/>
            </p:cNvSpPr>
            <p:nvPr/>
          </p:nvSpPr>
          <p:spPr bwMode="auto">
            <a:xfrm>
              <a:off x="2051" y="1470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，都有  </a:t>
              </a:r>
              <a:endParaRPr lang="zh-CN" altLang="en-US" sz="1800" b="0"/>
            </a:p>
          </p:txBody>
        </p:sp>
      </p:grpSp>
      <p:graphicFrame>
        <p:nvGraphicFramePr>
          <p:cNvPr id="110604" name="Object 12"/>
          <p:cNvGraphicFramePr>
            <a:graphicFrameLocks noChangeAspect="1"/>
          </p:cNvGraphicFramePr>
          <p:nvPr/>
        </p:nvGraphicFramePr>
        <p:xfrm>
          <a:off x="1422400" y="2979738"/>
          <a:ext cx="65151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8" name="Equation" r:id="rId9" imgW="6515100" imgH="431800" progId="Equation.DSMT4">
                  <p:embed/>
                </p:oleObj>
              </mc:Choice>
              <mc:Fallback>
                <p:oleObj name="Equation" r:id="rId9" imgW="6515100" imgH="431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2979738"/>
                        <a:ext cx="65151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06" name="Object 14"/>
          <p:cNvGraphicFramePr>
            <a:graphicFrameLocks noChangeAspect="1"/>
          </p:cNvGraphicFramePr>
          <p:nvPr/>
        </p:nvGraphicFramePr>
        <p:xfrm>
          <a:off x="688975" y="3478213"/>
          <a:ext cx="780891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39" name="文档" r:id="rId11" imgW="7957403" imgH="593966" progId="Word.Document.8">
                  <p:embed/>
                </p:oleObj>
              </mc:Choice>
              <mc:Fallback>
                <p:oleObj name="文档" r:id="rId11" imgW="7957403" imgH="593966" progId="Word.Document.8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478213"/>
                        <a:ext cx="780891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0" name="Object 18"/>
          <p:cNvGraphicFramePr>
            <a:graphicFrameLocks noChangeAspect="1"/>
          </p:cNvGraphicFramePr>
          <p:nvPr/>
        </p:nvGraphicFramePr>
        <p:xfrm>
          <a:off x="611188" y="407670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0" name="文档" r:id="rId13" imgW="7958824" imgH="594109" progId="Word.Document.8">
                  <p:embed/>
                </p:oleObj>
              </mc:Choice>
              <mc:Fallback>
                <p:oleObj name="文档" r:id="rId13" imgW="7958824" imgH="594109" progId="Word.Document.8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07670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4" name="Object 22"/>
          <p:cNvGraphicFramePr>
            <a:graphicFrameLocks noChangeAspect="1"/>
          </p:cNvGraphicFramePr>
          <p:nvPr/>
        </p:nvGraphicFramePr>
        <p:xfrm>
          <a:off x="674688" y="466407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1" name="文档" r:id="rId15" imgW="7957403" imgH="593966" progId="Word.Document.8">
                  <p:embed/>
                </p:oleObj>
              </mc:Choice>
              <mc:Fallback>
                <p:oleObj name="文档" r:id="rId15" imgW="7957403" imgH="593966" progId="Word.Document.8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466407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0615" name="Object 23"/>
          <p:cNvGraphicFramePr>
            <a:graphicFrameLocks noChangeAspect="1"/>
          </p:cNvGraphicFramePr>
          <p:nvPr/>
        </p:nvGraphicFramePr>
        <p:xfrm>
          <a:off x="674688" y="528320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42" name="文档" r:id="rId17" imgW="7957403" imgH="593966" progId="Word.Document.8">
                  <p:embed/>
                </p:oleObj>
              </mc:Choice>
              <mc:Fallback>
                <p:oleObj name="文档" r:id="rId17" imgW="7957403" imgH="593966" progId="Word.Document.8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688" y="528320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ChangeArrowheads="1"/>
          </p:cNvSpPr>
          <p:nvPr/>
        </p:nvSpPr>
        <p:spPr bwMode="auto">
          <a:xfrm>
            <a:off x="611188" y="520700"/>
            <a:ext cx="39608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式成立 </a:t>
            </a:r>
            <a:r>
              <a:rPr lang="en-US" altLang="zh-CN">
                <a:latin typeface="Times New Roman" panose="02020603050405020304" pitchFamily="18" charset="0"/>
              </a:rPr>
              <a:t>( </a:t>
            </a:r>
            <a:r>
              <a:rPr lang="zh-CN" altLang="en-US">
                <a:latin typeface="Times New Roman" panose="02020603050405020304" pitchFamily="18" charset="0"/>
              </a:rPr>
              <a:t>为什么</a:t>
            </a:r>
            <a:r>
              <a:rPr lang="en-US" altLang="zh-CN">
                <a:latin typeface="Times New Roman" panose="02020603050405020304" pitchFamily="18" charset="0"/>
              </a:rPr>
              <a:t>? )</a:t>
            </a:r>
            <a:r>
              <a:rPr lang="zh-CN" altLang="en-US">
                <a:latin typeface="Times New Roman" panose="02020603050405020304" pitchFamily="18" charset="0"/>
              </a:rPr>
              <a:t>．                                      </a:t>
            </a:r>
          </a:p>
        </p:txBody>
      </p:sp>
      <p:sp>
        <p:nvSpPr>
          <p:cNvPr id="109571" name="Rectangle 3"/>
          <p:cNvSpPr>
            <a:spLocks noChangeArrowheads="1"/>
          </p:cNvSpPr>
          <p:nvPr/>
        </p:nvSpPr>
        <p:spPr bwMode="auto">
          <a:xfrm>
            <a:off x="603250" y="1125538"/>
            <a:ext cx="79787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公式 </a:t>
            </a:r>
            <a:r>
              <a:rPr lang="en-US" altLang="zh-CN"/>
              <a:t>(8) </a:t>
            </a:r>
            <a:r>
              <a:rPr lang="zh-CN" altLang="en-US"/>
              <a:t>也称为二元函数 </a:t>
            </a:r>
            <a:r>
              <a:rPr lang="en-US" altLang="zh-CN"/>
              <a:t>(</a:t>
            </a:r>
            <a:r>
              <a:rPr lang="zh-CN" altLang="en-US"/>
              <a:t>在凸域上</a:t>
            </a:r>
            <a:r>
              <a:rPr lang="en-US" altLang="zh-CN"/>
              <a:t>) </a:t>
            </a:r>
            <a:r>
              <a:rPr lang="zh-CN" altLang="en-US"/>
              <a:t>的中值公式</a:t>
            </a:r>
            <a:r>
              <a:rPr lang="en-US" altLang="zh-CN"/>
              <a:t>.   </a:t>
            </a:r>
          </a:p>
        </p:txBody>
      </p:sp>
      <p:sp>
        <p:nvSpPr>
          <p:cNvPr id="109572" name="Rectangle 4"/>
          <p:cNvSpPr>
            <a:spLocks noChangeArrowheads="1"/>
          </p:cNvSpPr>
          <p:nvPr/>
        </p:nvSpPr>
        <p:spPr bwMode="auto">
          <a:xfrm>
            <a:off x="587375" y="1720850"/>
            <a:ext cx="82089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它与定理</a:t>
            </a:r>
            <a:r>
              <a:rPr lang="en-US" altLang="zh-CN"/>
              <a:t>17.3 </a:t>
            </a:r>
            <a:r>
              <a:rPr lang="zh-CN" altLang="en-US"/>
              <a:t>的中值公式 </a:t>
            </a:r>
            <a:r>
              <a:rPr lang="en-US" altLang="zh-CN"/>
              <a:t>(12) </a:t>
            </a:r>
            <a:r>
              <a:rPr lang="zh-CN" altLang="en-US"/>
              <a:t>相比较</a:t>
            </a:r>
            <a:r>
              <a:rPr lang="en-US" altLang="zh-CN"/>
              <a:t>,  </a:t>
            </a:r>
            <a:r>
              <a:rPr lang="zh-CN" altLang="en-US"/>
              <a:t>差别在于这   </a:t>
            </a:r>
          </a:p>
        </p:txBody>
      </p:sp>
      <p:graphicFrame>
        <p:nvGraphicFramePr>
          <p:cNvPr id="109573" name="Object 5"/>
          <p:cNvGraphicFramePr>
            <a:graphicFrameLocks noChangeAspect="1"/>
          </p:cNvGraphicFramePr>
          <p:nvPr/>
        </p:nvGraphicFramePr>
        <p:xfrm>
          <a:off x="669925" y="2271713"/>
          <a:ext cx="7954963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1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2271713"/>
                        <a:ext cx="7954963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7" name="Object 9"/>
          <p:cNvGraphicFramePr>
            <a:graphicFrameLocks noChangeAspect="1"/>
          </p:cNvGraphicFramePr>
          <p:nvPr/>
        </p:nvGraphicFramePr>
        <p:xfrm>
          <a:off x="665163" y="2894013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2" name="文档" r:id="rId5" imgW="7958824" imgH="594109" progId="Word.Document.8">
                  <p:embed/>
                </p:oleObj>
              </mc:Choice>
              <mc:Fallback>
                <p:oleObj name="文档" r:id="rId5" imgW="7958824" imgH="594109" progId="Word.Document.8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2894013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8" name="Object 10"/>
          <p:cNvGraphicFramePr>
            <a:graphicFrameLocks noChangeAspect="1"/>
          </p:cNvGraphicFramePr>
          <p:nvPr/>
        </p:nvGraphicFramePr>
        <p:xfrm>
          <a:off x="693738" y="3470275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3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470275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9" name="Object 11"/>
          <p:cNvGraphicFramePr>
            <a:graphicFrameLocks noChangeAspect="1"/>
          </p:cNvGraphicFramePr>
          <p:nvPr/>
        </p:nvGraphicFramePr>
        <p:xfrm>
          <a:off x="3348038" y="4140200"/>
          <a:ext cx="18002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4" name="Equation" r:id="rId9" imgW="1803400" imgH="482600" progId="Equation.DSMT4">
                  <p:embed/>
                </p:oleObj>
              </mc:Choice>
              <mc:Fallback>
                <p:oleObj name="Equation" r:id="rId9" imgW="1803400" imgH="4826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140200"/>
                        <a:ext cx="18002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684213" y="472440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725" name="文档" r:id="rId11" imgW="7958824" imgH="594109" progId="Word.Document.8">
                  <p:embed/>
                </p:oleObj>
              </mc:Choice>
              <mc:Fallback>
                <p:oleObj name="文档" r:id="rId11" imgW="7958824" imgH="594109" progId="Word.Document.8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72440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581025" y="5430838"/>
            <a:ext cx="72310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请读者作为练习自行证明此推论．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553" name="Object 9"/>
          <p:cNvGraphicFramePr>
            <a:graphicFrameLocks noChangeAspect="1"/>
          </p:cNvGraphicFramePr>
          <p:nvPr/>
        </p:nvGraphicFramePr>
        <p:xfrm>
          <a:off x="1812925" y="2493963"/>
          <a:ext cx="563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2" name="Equation" r:id="rId3" imgW="5638800" imgH="495300" progId="Equation.DSMT4">
                  <p:embed/>
                </p:oleObj>
              </mc:Choice>
              <mc:Fallback>
                <p:oleObj name="Equation" r:id="rId3" imgW="5638800" imgH="4953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2925" y="2493963"/>
                        <a:ext cx="56388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556" name="Rectangle 12"/>
          <p:cNvSpPr>
            <a:spLocks noChangeArrowheads="1"/>
          </p:cNvSpPr>
          <p:nvPr/>
        </p:nvSpPr>
        <p:spPr bwMode="auto">
          <a:xfrm>
            <a:off x="582613" y="3127375"/>
            <a:ext cx="384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分析  </a:t>
            </a:r>
            <a:r>
              <a:rPr lang="zh-CN" altLang="en-US">
                <a:latin typeface="Times New Roman" panose="02020603050405020304" pitchFamily="18" charset="0"/>
              </a:rPr>
              <a:t>将上式改写成                              </a:t>
            </a:r>
          </a:p>
        </p:txBody>
      </p:sp>
      <p:graphicFrame>
        <p:nvGraphicFramePr>
          <p:cNvPr id="108557" name="Object 13"/>
          <p:cNvGraphicFramePr>
            <a:graphicFrameLocks noChangeAspect="1"/>
          </p:cNvGraphicFramePr>
          <p:nvPr/>
        </p:nvGraphicFramePr>
        <p:xfrm>
          <a:off x="1847850" y="3778250"/>
          <a:ext cx="5172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3" name="Equation" r:id="rId5" imgW="5168900" imgH="1016000" progId="Equation.DSMT4">
                  <p:embed/>
                </p:oleObj>
              </mc:Choice>
              <mc:Fallback>
                <p:oleObj name="Equation" r:id="rId5" imgW="5168900" imgH="10160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850" y="3778250"/>
                        <a:ext cx="51720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559" name="Object 15"/>
          <p:cNvGraphicFramePr>
            <a:graphicFrameLocks noChangeAspect="1"/>
          </p:cNvGraphicFramePr>
          <p:nvPr/>
        </p:nvGraphicFramePr>
        <p:xfrm>
          <a:off x="671513" y="4814888"/>
          <a:ext cx="7958137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34" name="文档" r:id="rId7" imgW="7958824" imgH="990541" progId="Word.Document.8">
                  <p:embed/>
                </p:oleObj>
              </mc:Choice>
              <mc:Fallback>
                <p:oleObj name="文档" r:id="rId7" imgW="7958824" imgH="990541" progId="Word.Document.8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513" y="4814888"/>
                        <a:ext cx="7958137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572" name="Group 28"/>
          <p:cNvGrpSpPr>
            <a:grpSpLocks/>
          </p:cNvGrpSpPr>
          <p:nvPr/>
        </p:nvGrpSpPr>
        <p:grpSpPr bwMode="auto">
          <a:xfrm>
            <a:off x="813743" y="548680"/>
            <a:ext cx="7823200" cy="1057275"/>
            <a:chOff x="492" y="366"/>
            <a:chExt cx="4928" cy="666"/>
          </a:xfrm>
        </p:grpSpPr>
        <p:graphicFrame>
          <p:nvGraphicFramePr>
            <p:cNvPr id="108560" name="Object 16"/>
            <p:cNvGraphicFramePr>
              <a:graphicFrameLocks noChangeAspect="1"/>
            </p:cNvGraphicFramePr>
            <p:nvPr/>
          </p:nvGraphicFramePr>
          <p:xfrm>
            <a:off x="1242" y="366"/>
            <a:ext cx="2442" cy="6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5" name="Equation" r:id="rId9" imgW="3873500" imgH="1054100" progId="Equation.DSMT4">
                    <p:embed/>
                  </p:oleObj>
                </mc:Choice>
                <mc:Fallback>
                  <p:oleObj name="Equation" r:id="rId9" imgW="3873500" imgH="10541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2" y="366"/>
                          <a:ext cx="2442" cy="6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563" name="Rectangle 19"/>
            <p:cNvSpPr>
              <a:spLocks noChangeArrowheads="1"/>
            </p:cNvSpPr>
            <p:nvPr/>
          </p:nvSpPr>
          <p:spPr bwMode="auto">
            <a:xfrm>
              <a:off x="492" y="482"/>
              <a:ext cx="9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4  </a:t>
              </a:r>
              <a:r>
                <a:rPr lang="zh-CN" altLang="en-US"/>
                <a:t>对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8564" name="Rectangle 20"/>
            <p:cNvSpPr>
              <a:spLocks noChangeArrowheads="1"/>
            </p:cNvSpPr>
            <p:nvPr/>
          </p:nvSpPr>
          <p:spPr bwMode="auto">
            <a:xfrm>
              <a:off x="3617" y="488"/>
              <a:ext cx="18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应用微分中值定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08571" name="Group 27"/>
          <p:cNvGrpSpPr>
            <a:grpSpLocks/>
          </p:cNvGrpSpPr>
          <p:nvPr/>
        </p:nvGrpSpPr>
        <p:grpSpPr bwMode="auto">
          <a:xfrm>
            <a:off x="582613" y="1778000"/>
            <a:ext cx="5734050" cy="519113"/>
            <a:chOff x="367" y="1029"/>
            <a:chExt cx="3612" cy="327"/>
          </a:xfrm>
        </p:grpSpPr>
        <p:sp>
          <p:nvSpPr>
            <p:cNvPr id="108567" name="Rectangle 23"/>
            <p:cNvSpPr>
              <a:spLocks noChangeArrowheads="1"/>
            </p:cNvSpPr>
            <p:nvPr/>
          </p:nvSpPr>
          <p:spPr bwMode="auto">
            <a:xfrm>
              <a:off x="367" y="1029"/>
              <a:ext cx="2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理，证明存在某个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8566" name="Object 22"/>
            <p:cNvGraphicFramePr>
              <a:graphicFrameLocks noChangeAspect="1"/>
            </p:cNvGraphicFramePr>
            <p:nvPr/>
          </p:nvGraphicFramePr>
          <p:xfrm>
            <a:off x="2245" y="1071"/>
            <a:ext cx="173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36" name="Equation" r:id="rId11" imgW="2755900" imgH="431800" progId="Equation.DSMT4">
                    <p:embed/>
                  </p:oleObj>
                </mc:Choice>
                <mc:Fallback>
                  <p:oleObj name="Equation" r:id="rId11" imgW="2755900" imgH="431800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5" y="1071"/>
                          <a:ext cx="173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33" name="Group 13"/>
          <p:cNvGrpSpPr>
            <a:grpSpLocks/>
          </p:cNvGrpSpPr>
          <p:nvPr/>
        </p:nvGrpSpPr>
        <p:grpSpPr bwMode="auto">
          <a:xfrm>
            <a:off x="663575" y="539750"/>
            <a:ext cx="6632575" cy="519113"/>
            <a:chOff x="418" y="346"/>
            <a:chExt cx="4178" cy="327"/>
          </a:xfrm>
        </p:grpSpPr>
        <p:graphicFrame>
          <p:nvGraphicFramePr>
            <p:cNvPr id="107522" name="Object 2"/>
            <p:cNvGraphicFramePr>
              <a:graphicFrameLocks noChangeAspect="1"/>
            </p:cNvGraphicFramePr>
            <p:nvPr/>
          </p:nvGraphicFramePr>
          <p:xfrm>
            <a:off x="418" y="391"/>
            <a:ext cx="168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59" name="Equation" r:id="rId3" imgW="2679700" imgH="444500" progId="Equation.DSMT4">
                    <p:embed/>
                  </p:oleObj>
                </mc:Choice>
                <mc:Fallback>
                  <p:oleObj name="Equation" r:id="rId3" imgW="2679700" imgH="4445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" y="391"/>
                          <a:ext cx="168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4" name="Rectangle 4"/>
            <p:cNvSpPr>
              <a:spLocks noChangeArrowheads="1"/>
            </p:cNvSpPr>
            <p:nvPr/>
          </p:nvSpPr>
          <p:spPr bwMode="auto">
            <a:xfrm>
              <a:off x="2005" y="346"/>
              <a:ext cx="259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之间应用微分中值定理．</a:t>
              </a:r>
              <a:endParaRPr lang="zh-CN" altLang="en-US" sz="1800" b="0"/>
            </a:p>
          </p:txBody>
        </p:sp>
      </p:grpSp>
      <p:sp>
        <p:nvSpPr>
          <p:cNvPr id="107526" name="Rectangle 6"/>
          <p:cNvSpPr>
            <a:spLocks noChangeArrowheads="1"/>
          </p:cNvSpPr>
          <p:nvPr/>
        </p:nvSpPr>
        <p:spPr bwMode="auto">
          <a:xfrm>
            <a:off x="596900" y="1797050"/>
            <a:ext cx="3600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计算偏导数</a:t>
            </a:r>
            <a:r>
              <a:rPr lang="en-US" altLang="zh-CN">
                <a:latin typeface="Times New Roman" panose="02020603050405020304" pitchFamily="18" charset="0"/>
              </a:rPr>
              <a:t>:                 </a:t>
            </a:r>
          </a:p>
        </p:txBody>
      </p:sp>
      <p:graphicFrame>
        <p:nvGraphicFramePr>
          <p:cNvPr id="107527" name="Object 7"/>
          <p:cNvGraphicFramePr>
            <a:graphicFrameLocks noChangeAspect="1"/>
          </p:cNvGraphicFramePr>
          <p:nvPr/>
        </p:nvGraphicFramePr>
        <p:xfrm>
          <a:off x="727075" y="2349500"/>
          <a:ext cx="778192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0" name="Equation" r:id="rId5" imgW="7785100" imgH="927100" progId="Equation.DSMT4">
                  <p:embed/>
                </p:oleObj>
              </mc:Choice>
              <mc:Fallback>
                <p:oleObj name="Equation" r:id="rId5" imgW="7785100" imgH="9271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075" y="2349500"/>
                        <a:ext cx="7781925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29" name="Object 9"/>
          <p:cNvGraphicFramePr>
            <a:graphicFrameLocks noChangeAspect="1"/>
          </p:cNvGraphicFramePr>
          <p:nvPr/>
        </p:nvGraphicFramePr>
        <p:xfrm>
          <a:off x="669925" y="3357563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1" name="文档" r:id="rId7" imgW="7958824" imgH="594109" progId="Word.Document.8">
                  <p:embed/>
                </p:oleObj>
              </mc:Choice>
              <mc:Fallback>
                <p:oleObj name="文档" r:id="rId7" imgW="7958824" imgH="594109" progId="Word.Document.8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3357563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0" name="Object 10"/>
          <p:cNvGraphicFramePr>
            <a:graphicFrameLocks noChangeAspect="1"/>
          </p:cNvGraphicFramePr>
          <p:nvPr/>
        </p:nvGraphicFramePr>
        <p:xfrm>
          <a:off x="688975" y="3981450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2" name="文档" r:id="rId9" imgW="7957403" imgH="593966" progId="Word.Document.8">
                  <p:embed/>
                </p:oleObj>
              </mc:Choice>
              <mc:Fallback>
                <p:oleObj name="文档" r:id="rId9" imgW="7957403" imgH="593966" progId="Word.Document.8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981450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531" name="Object 11"/>
          <p:cNvGraphicFramePr>
            <a:graphicFrameLocks noChangeAspect="1"/>
          </p:cNvGraphicFramePr>
          <p:nvPr/>
        </p:nvGraphicFramePr>
        <p:xfrm>
          <a:off x="2124075" y="5540375"/>
          <a:ext cx="6276975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3" name="Equation" r:id="rId11" imgW="6273800" imgH="482600" progId="Equation.DSMT4">
                  <p:embed/>
                </p:oleObj>
              </mc:Choice>
              <mc:Fallback>
                <p:oleObj name="Equation" r:id="rId11" imgW="6273800" imgH="4826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540375"/>
                        <a:ext cx="6276975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7541" name="Group 21"/>
          <p:cNvGrpSpPr>
            <a:grpSpLocks/>
          </p:cNvGrpSpPr>
          <p:nvPr/>
        </p:nvGrpSpPr>
        <p:grpSpPr bwMode="auto">
          <a:xfrm>
            <a:off x="587375" y="1196975"/>
            <a:ext cx="7947025" cy="528638"/>
            <a:chOff x="358" y="790"/>
            <a:chExt cx="5006" cy="333"/>
          </a:xfrm>
        </p:grpSpPr>
        <p:graphicFrame>
          <p:nvGraphicFramePr>
            <p:cNvPr id="107535" name="Object 15"/>
            <p:cNvGraphicFramePr>
              <a:graphicFrameLocks noChangeAspect="1"/>
            </p:cNvGraphicFramePr>
            <p:nvPr/>
          </p:nvGraphicFramePr>
          <p:xfrm>
            <a:off x="1519" y="799"/>
            <a:ext cx="134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4" name="Equation" r:id="rId13" imgW="2133600" imgH="482600" progId="Equation.DSMT4">
                    <p:embed/>
                  </p:oleObj>
                </mc:Choice>
                <mc:Fallback>
                  <p:oleObj name="Equation" r:id="rId13" imgW="2133600" imgH="4826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9" y="799"/>
                          <a:ext cx="134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4" name="Object 14"/>
            <p:cNvGraphicFramePr>
              <a:graphicFrameLocks noChangeAspect="1"/>
            </p:cNvGraphicFramePr>
            <p:nvPr/>
          </p:nvGraphicFramePr>
          <p:xfrm>
            <a:off x="3247" y="811"/>
            <a:ext cx="1674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765" name="Equation" r:id="rId15" imgW="2654300" imgH="482600" progId="Equation.DSMT4">
                    <p:embed/>
                  </p:oleObj>
                </mc:Choice>
                <mc:Fallback>
                  <p:oleObj name="Equation" r:id="rId15" imgW="2654300" imgH="4826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7" y="811"/>
                          <a:ext cx="1674" cy="3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36" name="Rectangle 16"/>
            <p:cNvSpPr>
              <a:spLocks noChangeArrowheads="1"/>
            </p:cNvSpPr>
            <p:nvPr/>
          </p:nvSpPr>
          <p:spPr bwMode="auto">
            <a:xfrm>
              <a:off x="358" y="790"/>
              <a:ext cx="1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</a:rPr>
                <a:t>证  </a:t>
              </a:r>
              <a:r>
                <a:rPr lang="zh-CN" altLang="en-US"/>
                <a:t>首先</a:t>
              </a:r>
              <a:r>
                <a:rPr lang="en-US" altLang="zh-CN"/>
                <a:t>, </a:t>
              </a:r>
              <a:r>
                <a:rPr lang="zh-CN" altLang="en-US"/>
                <a:t>当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7537" name="Rectangle 17"/>
            <p:cNvSpPr>
              <a:spLocks noChangeArrowheads="1"/>
            </p:cNvSpPr>
            <p:nvPr/>
          </p:nvSpPr>
          <p:spPr bwMode="auto">
            <a:xfrm>
              <a:off x="2759" y="796"/>
              <a:ext cx="6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,  </a:t>
              </a:r>
              <a:r>
                <a:rPr lang="zh-CN" altLang="en-US"/>
                <a:t>有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7540" name="Rectangle 20"/>
            <p:cNvSpPr>
              <a:spLocks noChangeArrowheads="1"/>
            </p:cNvSpPr>
            <p:nvPr/>
          </p:nvSpPr>
          <p:spPr bwMode="auto">
            <a:xfrm>
              <a:off x="4967" y="795"/>
              <a:ext cx="3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再 </a:t>
              </a:r>
            </a:p>
          </p:txBody>
        </p:sp>
      </p:grpSp>
      <p:graphicFrame>
        <p:nvGraphicFramePr>
          <p:cNvPr id="107542" name="Object 22"/>
          <p:cNvGraphicFramePr>
            <a:graphicFrameLocks noChangeAspect="1"/>
          </p:cNvGraphicFramePr>
          <p:nvPr/>
        </p:nvGraphicFramePr>
        <p:xfrm>
          <a:off x="1060450" y="4581525"/>
          <a:ext cx="3657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66" name="Equation" r:id="rId17" imgW="3657600" imgH="914400" progId="Equation.DSMT4">
                  <p:embed/>
                </p:oleObj>
              </mc:Choice>
              <mc:Fallback>
                <p:oleObj name="Equation" r:id="rId17" imgW="3657600" imgH="9144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4581525"/>
                        <a:ext cx="3657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498" name="Object 2"/>
          <p:cNvGraphicFramePr>
            <a:graphicFrameLocks noChangeAspect="1"/>
          </p:cNvGraphicFramePr>
          <p:nvPr/>
        </p:nvGraphicFramePr>
        <p:xfrm>
          <a:off x="1403350" y="476250"/>
          <a:ext cx="4575175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74" name="Equation" r:id="rId3" imgW="4572000" imgH="952500" progId="Equation.DSMT4">
                  <p:embed/>
                </p:oleObj>
              </mc:Choice>
              <mc:Fallback>
                <p:oleObj name="Equation" r:id="rId3" imgW="4572000" imgH="952500" progId="Equation.DSMT4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76250"/>
                        <a:ext cx="4575175" cy="954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6525" name="Group 29"/>
          <p:cNvGrpSpPr>
            <a:grpSpLocks/>
          </p:cNvGrpSpPr>
          <p:nvPr/>
        </p:nvGrpSpPr>
        <p:grpSpPr bwMode="auto">
          <a:xfrm>
            <a:off x="563563" y="3505200"/>
            <a:ext cx="7848600" cy="534988"/>
            <a:chOff x="385" y="2208"/>
            <a:chExt cx="4944" cy="337"/>
          </a:xfrm>
        </p:grpSpPr>
        <p:graphicFrame>
          <p:nvGraphicFramePr>
            <p:cNvPr id="106511" name="Object 15"/>
            <p:cNvGraphicFramePr>
              <a:graphicFrameLocks noChangeAspect="1"/>
            </p:cNvGraphicFramePr>
            <p:nvPr/>
          </p:nvGraphicFramePr>
          <p:xfrm>
            <a:off x="2712" y="2273"/>
            <a:ext cx="318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5" name="Equation" r:id="rId5" imgW="507780" imgH="393529" progId="Equation.DSMT4">
                    <p:embed/>
                  </p:oleObj>
                </mc:Choice>
                <mc:Fallback>
                  <p:oleObj name="Equation" r:id="rId5" imgW="507780" imgH="393529" progId="Equation.DSMT4">
                    <p:embed/>
                    <p:pic>
                      <p:nvPicPr>
                        <p:cNvPr id="0" name="Picture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12" y="2273"/>
                          <a:ext cx="318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0" name="Object 14"/>
            <p:cNvGraphicFramePr>
              <a:graphicFrameLocks noChangeAspect="1"/>
            </p:cNvGraphicFramePr>
            <p:nvPr/>
          </p:nvGraphicFramePr>
          <p:xfrm>
            <a:off x="3409" y="2228"/>
            <a:ext cx="192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6" name="Equation" r:id="rId7" imgW="3048000" imgH="457200" progId="Equation.DSMT4">
                    <p:embed/>
                  </p:oleObj>
                </mc:Choice>
                <mc:Fallback>
                  <p:oleObj name="Equation" r:id="rId7" imgW="3048000" imgH="457200" progId="Equation.DSMT4">
                    <p:embed/>
                    <p:pic>
                      <p:nvPicPr>
                        <p:cNvPr id="0" name="Picture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9" y="2228"/>
                          <a:ext cx="1920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2" name="Rectangle 16"/>
            <p:cNvSpPr>
              <a:spLocks noChangeArrowheads="1"/>
            </p:cNvSpPr>
            <p:nvPr/>
          </p:nvSpPr>
          <p:spPr bwMode="auto">
            <a:xfrm>
              <a:off x="385" y="2218"/>
              <a:ext cx="24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</a:rPr>
                <a:t>定理</a:t>
              </a:r>
              <a:r>
                <a:rPr lang="en-US" altLang="zh-CN">
                  <a:solidFill>
                    <a:srgbClr val="FF0000"/>
                  </a:solidFill>
                </a:rPr>
                <a:t>17.9 </a:t>
              </a:r>
              <a:r>
                <a:rPr lang="en-US" altLang="zh-CN">
                  <a:solidFill>
                    <a:srgbClr val="0000FF"/>
                  </a:solidFill>
                </a:rPr>
                <a:t>(</a:t>
              </a:r>
              <a:r>
                <a:rPr lang="zh-CN" altLang="en-US">
                  <a:solidFill>
                    <a:srgbClr val="0000FF"/>
                  </a:solidFill>
                </a:rPr>
                <a:t>泰勒定理</a:t>
              </a:r>
              <a:r>
                <a:rPr lang="en-US" altLang="zh-CN">
                  <a:solidFill>
                    <a:srgbClr val="0000FF"/>
                  </a:solidFill>
                </a:rPr>
                <a:t>)  </a:t>
              </a:r>
              <a:r>
                <a:rPr lang="zh-CN" altLang="en-US"/>
                <a:t>若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6513" name="Rectangle 17"/>
            <p:cNvSpPr>
              <a:spLocks noChangeArrowheads="1"/>
            </p:cNvSpPr>
            <p:nvPr/>
          </p:nvSpPr>
          <p:spPr bwMode="auto">
            <a:xfrm>
              <a:off x="2939" y="2208"/>
              <a:ext cx="6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在点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06528" name="Group 32"/>
          <p:cNvGrpSpPr>
            <a:grpSpLocks/>
          </p:cNvGrpSpPr>
          <p:nvPr/>
        </p:nvGrpSpPr>
        <p:grpSpPr bwMode="auto">
          <a:xfrm>
            <a:off x="611188" y="4997450"/>
            <a:ext cx="6581775" cy="519113"/>
            <a:chOff x="385" y="3148"/>
            <a:chExt cx="4146" cy="327"/>
          </a:xfrm>
        </p:grpSpPr>
        <p:sp>
          <p:nvSpPr>
            <p:cNvPr id="106522" name="Rectangle 26"/>
            <p:cNvSpPr>
              <a:spLocks noChangeArrowheads="1"/>
            </p:cNvSpPr>
            <p:nvPr/>
          </p:nvSpPr>
          <p:spPr bwMode="auto">
            <a:xfrm>
              <a:off x="385" y="3148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内任一点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6521" name="Object 25"/>
            <p:cNvGraphicFramePr>
              <a:graphicFrameLocks noChangeAspect="1"/>
            </p:cNvGraphicFramePr>
            <p:nvPr/>
          </p:nvGraphicFramePr>
          <p:xfrm>
            <a:off x="1323" y="3172"/>
            <a:ext cx="3208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7" name="Equation" r:id="rId9" imgW="5092700" imgH="444500" progId="Equation.DSMT4">
                    <p:embed/>
                  </p:oleObj>
                </mc:Choice>
                <mc:Fallback>
                  <p:oleObj name="Equation" r:id="rId9" imgW="5092700" imgH="444500" progId="Equation.DSMT4">
                    <p:embed/>
                    <p:pic>
                      <p:nvPicPr>
                        <p:cNvPr id="0" name="Picture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3" y="3172"/>
                          <a:ext cx="3208" cy="2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6527" name="Group 31"/>
          <p:cNvGrpSpPr>
            <a:grpSpLocks/>
          </p:cNvGrpSpPr>
          <p:nvPr/>
        </p:nvGrpSpPr>
        <p:grpSpPr bwMode="auto">
          <a:xfrm>
            <a:off x="684213" y="4278313"/>
            <a:ext cx="7559675" cy="530225"/>
            <a:chOff x="431" y="2695"/>
            <a:chExt cx="4762" cy="334"/>
          </a:xfrm>
        </p:grpSpPr>
        <p:graphicFrame>
          <p:nvGraphicFramePr>
            <p:cNvPr id="106516" name="Object 20"/>
            <p:cNvGraphicFramePr>
              <a:graphicFrameLocks noChangeAspect="1"/>
            </p:cNvGraphicFramePr>
            <p:nvPr/>
          </p:nvGraphicFramePr>
          <p:xfrm>
            <a:off x="431" y="2743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8" name="Equation" r:id="rId11" imgW="901309" imgH="431613" progId="Equation.DSMT4">
                    <p:embed/>
                  </p:oleObj>
                </mc:Choice>
                <mc:Fallback>
                  <p:oleObj name="Equation" r:id="rId11" imgW="901309" imgH="431613" progId="Equation.DSMT4">
                    <p:embed/>
                    <p:pic>
                      <p:nvPicPr>
                        <p:cNvPr id="0" name="Picture 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1" y="2743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5" name="Object 19"/>
            <p:cNvGraphicFramePr>
              <a:graphicFrameLocks noChangeAspect="1"/>
            </p:cNvGraphicFramePr>
            <p:nvPr/>
          </p:nvGraphicFramePr>
          <p:xfrm>
            <a:off x="4623" y="2759"/>
            <a:ext cx="570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79" name="Equation" r:id="rId13" imgW="901309" imgH="431613" progId="Equation.DSMT4">
                    <p:embed/>
                  </p:oleObj>
                </mc:Choice>
                <mc:Fallback>
                  <p:oleObj name="Equation" r:id="rId13" imgW="901309" imgH="431613" progId="Equation.DSMT4">
                    <p:embed/>
                    <p:pic>
                      <p:nvPicPr>
                        <p:cNvPr id="0" name="Picture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3" y="2759"/>
                          <a:ext cx="570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6518" name="Rectangle 22"/>
            <p:cNvSpPr>
              <a:spLocks noChangeArrowheads="1"/>
            </p:cNvSpPr>
            <p:nvPr/>
          </p:nvSpPr>
          <p:spPr bwMode="auto">
            <a:xfrm>
              <a:off x="975" y="2695"/>
              <a:ext cx="37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内有直到         阶的连续偏导数</a:t>
              </a:r>
              <a:r>
                <a:rPr lang="en-US" altLang="zh-CN"/>
                <a:t>, </a:t>
              </a:r>
              <a:r>
                <a:rPr lang="zh-CN" altLang="en-US"/>
                <a:t>则对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6526" name="Object 30"/>
            <p:cNvGraphicFramePr>
              <a:graphicFrameLocks noChangeAspect="1"/>
            </p:cNvGraphicFramePr>
            <p:nvPr/>
          </p:nvGraphicFramePr>
          <p:xfrm>
            <a:off x="1979" y="2780"/>
            <a:ext cx="416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780" name="Equation" r:id="rId14" imgW="660113" imgH="291973" progId="Equation.DSMT4">
                    <p:embed/>
                  </p:oleObj>
                </mc:Choice>
                <mc:Fallback>
                  <p:oleObj name="Equation" r:id="rId14" imgW="660113" imgH="291973" progId="Equation.DSMT4">
                    <p:embed/>
                    <p:pic>
                      <p:nvPicPr>
                        <p:cNvPr id="0" name="Picture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9" y="2780"/>
                          <a:ext cx="416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6529" name="Object 33"/>
          <p:cNvGraphicFramePr>
            <a:graphicFrameLocks noChangeAspect="1"/>
          </p:cNvGraphicFramePr>
          <p:nvPr/>
        </p:nvGraphicFramePr>
        <p:xfrm>
          <a:off x="3276600" y="1628775"/>
          <a:ext cx="4737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1" name="Equation" r:id="rId16" imgW="4737100" imgH="952500" progId="Equation.DSMT4">
                  <p:embed/>
                </p:oleObj>
              </mc:Choice>
              <mc:Fallback>
                <p:oleObj name="Equation" r:id="rId16" imgW="4737100" imgH="95250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28775"/>
                        <a:ext cx="4737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30" name="Object 34"/>
          <p:cNvGraphicFramePr>
            <a:graphicFrameLocks noChangeAspect="1"/>
          </p:cNvGraphicFramePr>
          <p:nvPr/>
        </p:nvGraphicFramePr>
        <p:xfrm>
          <a:off x="1403350" y="2781300"/>
          <a:ext cx="4165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82" name="Equation" r:id="rId18" imgW="4165600" imgH="482600" progId="Equation.DSMT4">
                  <p:embed/>
                </p:oleObj>
              </mc:Choice>
              <mc:Fallback>
                <p:oleObj name="Equation" r:id="rId18" imgW="4165600" imgH="482600" progId="Equation.DSMT4">
                  <p:embed/>
                  <p:pic>
                    <p:nvPicPr>
                      <p:cNvPr id="0" name="Picture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2781300"/>
                        <a:ext cx="4165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4" name="Object 2"/>
          <p:cNvGraphicFramePr>
            <a:graphicFrameLocks noChangeAspect="1"/>
          </p:cNvGraphicFramePr>
          <p:nvPr/>
        </p:nvGraphicFramePr>
        <p:xfrm>
          <a:off x="963613" y="4710113"/>
          <a:ext cx="73533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3" name="Equation" r:id="rId3" imgW="7353300" imgH="1092200" progId="Equation.DSMT4">
                  <p:embed/>
                </p:oleObj>
              </mc:Choice>
              <mc:Fallback>
                <p:oleObj name="Equation" r:id="rId3" imgW="7353300" imgH="10922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613" y="4710113"/>
                        <a:ext cx="7353300" cy="1095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83" name="Group 11"/>
          <p:cNvGrpSpPr>
            <a:grpSpLocks/>
          </p:cNvGrpSpPr>
          <p:nvPr/>
        </p:nvGrpSpPr>
        <p:grpSpPr bwMode="auto">
          <a:xfrm>
            <a:off x="763588" y="558800"/>
            <a:ext cx="7840662" cy="3446463"/>
            <a:chOff x="442" y="352"/>
            <a:chExt cx="4939" cy="2171"/>
          </a:xfrm>
        </p:grpSpPr>
        <p:graphicFrame>
          <p:nvGraphicFramePr>
            <p:cNvPr id="105476" name="Object 4"/>
            <p:cNvGraphicFramePr>
              <a:graphicFrameLocks noChangeAspect="1"/>
            </p:cNvGraphicFramePr>
            <p:nvPr/>
          </p:nvGraphicFramePr>
          <p:xfrm>
            <a:off x="442" y="352"/>
            <a:ext cx="4899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4" name="Equation" r:id="rId5" imgW="7950200" imgH="1003300" progId="Equation.DSMT4">
                    <p:embed/>
                  </p:oleObj>
                </mc:Choice>
                <mc:Fallback>
                  <p:oleObj name="Equation" r:id="rId5" imgW="7950200" imgH="1003300" progId="Equation.DSMT4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" y="352"/>
                          <a:ext cx="4899" cy="6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75" name="Object 3"/>
            <p:cNvGraphicFramePr>
              <a:graphicFrameLocks noChangeAspect="1"/>
            </p:cNvGraphicFramePr>
            <p:nvPr/>
          </p:nvGraphicFramePr>
          <p:xfrm>
            <a:off x="1283" y="1833"/>
            <a:ext cx="4098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5" name="Equation" r:id="rId7" imgW="6502400" imgH="1092200" progId="Equation.DSMT4">
                    <p:embed/>
                  </p:oleObj>
                </mc:Choice>
                <mc:Fallback>
                  <p:oleObj name="Equation" r:id="rId7" imgW="6502400" imgH="10922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3" y="1833"/>
                          <a:ext cx="4098" cy="6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481" name="Object 9"/>
            <p:cNvGraphicFramePr>
              <a:graphicFrameLocks noChangeAspect="1"/>
            </p:cNvGraphicFramePr>
            <p:nvPr/>
          </p:nvGraphicFramePr>
          <p:xfrm>
            <a:off x="1292" y="1063"/>
            <a:ext cx="3072" cy="6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96" name="Equation" r:id="rId9" imgW="4876800" imgH="1092200" progId="Equation.DSMT4">
                    <p:embed/>
                  </p:oleObj>
                </mc:Choice>
                <mc:Fallback>
                  <p:oleObj name="Equation" r:id="rId9" imgW="4876800" imgH="10922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1063"/>
                          <a:ext cx="3072" cy="6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5484" name="Text Box 12"/>
          <p:cNvSpPr txBox="1">
            <a:spLocks noChangeArrowheads="1"/>
          </p:cNvSpPr>
          <p:nvPr/>
        </p:nvSpPr>
        <p:spPr bwMode="auto">
          <a:xfrm>
            <a:off x="611188" y="4005263"/>
            <a:ext cx="18002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rgbClr val="0000FF"/>
                </a:solidFill>
              </a:rPr>
              <a:t>其中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51" name="Object 3"/>
          <p:cNvGraphicFramePr>
            <a:graphicFrameLocks noChangeAspect="1"/>
          </p:cNvGraphicFramePr>
          <p:nvPr/>
        </p:nvGraphicFramePr>
        <p:xfrm>
          <a:off x="1403350" y="404813"/>
          <a:ext cx="3486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2" name="Equation" r:id="rId3" imgW="3708400" imgH="1092200" progId="Equation.DSMT4">
                  <p:embed/>
                </p:oleObj>
              </mc:Choice>
              <mc:Fallback>
                <p:oleObj name="Equation" r:id="rId3" imgW="3708400" imgH="1092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404813"/>
                        <a:ext cx="348615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57" name="Object 9"/>
          <p:cNvGraphicFramePr>
            <a:graphicFrameLocks noChangeAspect="1"/>
          </p:cNvGraphicFramePr>
          <p:nvPr/>
        </p:nvGraphicFramePr>
        <p:xfrm>
          <a:off x="593725" y="4298950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3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4298950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459" name="Rectangle 11"/>
          <p:cNvSpPr>
            <a:spLocks noChangeArrowheads="1"/>
          </p:cNvSpPr>
          <p:nvPr/>
        </p:nvSpPr>
        <p:spPr bwMode="auto">
          <a:xfrm>
            <a:off x="557213" y="4941888"/>
            <a:ext cx="77676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solidFill>
                  <a:srgbClr val="0000FF"/>
                </a:solidFill>
                <a:latin typeface="Times New Roman" panose="02020603050405020304" pitchFamily="18" charset="0"/>
              </a:rPr>
              <a:t>证 </a:t>
            </a:r>
            <a:r>
              <a:rPr lang="zh-CN" altLang="en-US">
                <a:latin typeface="Times New Roman" panose="02020603050405020304" pitchFamily="18" charset="0"/>
              </a:rPr>
              <a:t>类似于定理</a:t>
            </a:r>
            <a:r>
              <a:rPr lang="en-US" altLang="zh-CN">
                <a:latin typeface="Times New Roman" panose="02020603050405020304" pitchFamily="18" charset="0"/>
              </a:rPr>
              <a:t>17.8 </a:t>
            </a:r>
            <a:r>
              <a:rPr lang="zh-CN" altLang="en-US">
                <a:latin typeface="Times New Roman" panose="02020603050405020304" pitchFamily="18" charset="0"/>
              </a:rPr>
              <a:t>的证明，先引入辅助函数        </a:t>
            </a:r>
          </a:p>
        </p:txBody>
      </p:sp>
      <p:graphicFrame>
        <p:nvGraphicFramePr>
          <p:cNvPr id="104460" name="Object 12"/>
          <p:cNvGraphicFramePr>
            <a:graphicFrameLocks noChangeAspect="1"/>
          </p:cNvGraphicFramePr>
          <p:nvPr/>
        </p:nvGraphicFramePr>
        <p:xfrm>
          <a:off x="2443163" y="5664200"/>
          <a:ext cx="40005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4" name="Equation" r:id="rId7" imgW="4000500" imgH="431800" progId="Equation.DSMT4">
                  <p:embed/>
                </p:oleObj>
              </mc:Choice>
              <mc:Fallback>
                <p:oleObj name="Equation" r:id="rId7" imgW="4000500" imgH="431800" progId="Equation.DSMT4">
                  <p:embed/>
                  <p:pic>
                    <p:nvPicPr>
                      <p:cNvPr id="0" name="Picture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3163" y="5664200"/>
                        <a:ext cx="4000500" cy="428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582613" y="3700463"/>
            <a:ext cx="8170862" cy="520700"/>
            <a:chOff x="367" y="300"/>
            <a:chExt cx="5147" cy="328"/>
          </a:xfrm>
        </p:grpSpPr>
        <p:sp>
          <p:nvSpPr>
            <p:cNvPr id="104463" name="Rectangle 15"/>
            <p:cNvSpPr>
              <a:spLocks noChangeArrowheads="1"/>
            </p:cNvSpPr>
            <p:nvPr/>
          </p:nvSpPr>
          <p:spPr bwMode="auto">
            <a:xfrm>
              <a:off x="367" y="300"/>
              <a:ext cx="12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/>
                <a:t>(11) </a:t>
              </a:r>
              <a:r>
                <a:rPr lang="zh-CN" altLang="en-US"/>
                <a:t>式称为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4462" name="Object 14"/>
            <p:cNvGraphicFramePr>
              <a:graphicFrameLocks noChangeAspect="1"/>
            </p:cNvGraphicFramePr>
            <p:nvPr/>
          </p:nvGraphicFramePr>
          <p:xfrm>
            <a:off x="1521" y="346"/>
            <a:ext cx="1074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5" name="Equation" r:id="rId9" imgW="1701800" imgH="444500" progId="Equation.DSMT4">
                    <p:embed/>
                  </p:oleObj>
                </mc:Choice>
                <mc:Fallback>
                  <p:oleObj name="Equation" r:id="rId9" imgW="1701800" imgH="444500" progId="Equation.DSMT4">
                    <p:embed/>
                    <p:pic>
                      <p:nvPicPr>
                        <p:cNvPr id="0" name="Picture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1" y="346"/>
                          <a:ext cx="1074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4" name="Rectangle 16"/>
            <p:cNvSpPr>
              <a:spLocks noChangeArrowheads="1"/>
            </p:cNvSpPr>
            <p:nvPr/>
          </p:nvSpPr>
          <p:spPr bwMode="auto">
            <a:xfrm>
              <a:off x="2519" y="300"/>
              <a:ext cx="29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的 </a:t>
              </a:r>
              <a:r>
                <a:rPr lang="en-US" altLang="zh-CN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n </a:t>
              </a:r>
              <a:r>
                <a:rPr lang="zh-CN" altLang="en-US">
                  <a:solidFill>
                    <a:srgbClr val="0000FF"/>
                  </a:solidFill>
                  <a:latin typeface="Times New Roman" panose="02020603050405020304" pitchFamily="18" charset="0"/>
                </a:rPr>
                <a:t>阶泰勒公式</a:t>
              </a:r>
              <a:r>
                <a:rPr lang="en-US" altLang="zh-CN">
                  <a:solidFill>
                    <a:srgbClr val="0000FF"/>
                  </a:solidFill>
                  <a:latin typeface="Times New Roman" panose="02020603050405020304" pitchFamily="18" charset="0"/>
                </a:rPr>
                <a:t>,  </a:t>
              </a:r>
              <a:r>
                <a:rPr lang="zh-CN" altLang="en-US">
                  <a:latin typeface="Times New Roman" panose="02020603050405020304" pitchFamily="18" charset="0"/>
                </a:rPr>
                <a:t>并称其中    </a:t>
              </a:r>
            </a:p>
          </p:txBody>
        </p:sp>
      </p:grpSp>
      <p:grpSp>
        <p:nvGrpSpPr>
          <p:cNvPr id="104473" name="Group 25"/>
          <p:cNvGrpSpPr>
            <a:grpSpLocks/>
          </p:cNvGrpSpPr>
          <p:nvPr/>
        </p:nvGrpSpPr>
        <p:grpSpPr bwMode="auto">
          <a:xfrm>
            <a:off x="577850" y="3109913"/>
            <a:ext cx="7505700" cy="538162"/>
            <a:chOff x="364" y="1959"/>
            <a:chExt cx="4728" cy="339"/>
          </a:xfrm>
        </p:grpSpPr>
        <p:graphicFrame>
          <p:nvGraphicFramePr>
            <p:cNvPr id="104467" name="Object 19"/>
            <p:cNvGraphicFramePr>
              <a:graphicFrameLocks noChangeAspect="1"/>
            </p:cNvGraphicFramePr>
            <p:nvPr/>
          </p:nvGraphicFramePr>
          <p:xfrm>
            <a:off x="1089" y="2004"/>
            <a:ext cx="1002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6" name="Equation" r:id="rId11" imgW="1587500" imgH="431800" progId="Equation.DSMT4">
                    <p:embed/>
                  </p:oleObj>
                </mc:Choice>
                <mc:Fallback>
                  <p:oleObj name="Equation" r:id="rId11" imgW="1587500" imgH="431800" progId="Equation.DSMT4">
                    <p:embed/>
                    <p:pic>
                      <p:nvPicPr>
                        <p:cNvPr id="0" name="Picture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9" y="2004"/>
                          <a:ext cx="1002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6" name="Object 18"/>
            <p:cNvGraphicFramePr>
              <a:graphicFrameLocks noChangeAspect="1"/>
            </p:cNvGraphicFramePr>
            <p:nvPr/>
          </p:nvGraphicFramePr>
          <p:xfrm>
            <a:off x="2994" y="2050"/>
            <a:ext cx="672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97" name="Equation" r:id="rId13" imgW="1066337" imgH="393529" progId="Equation.DSMT4">
                    <p:embed/>
                  </p:oleObj>
                </mc:Choice>
                <mc:Fallback>
                  <p:oleObj name="Equation" r:id="rId13" imgW="1066337" imgH="393529" progId="Equation.DSMT4">
                    <p:embed/>
                    <p:pic>
                      <p:nvPicPr>
                        <p:cNvPr id="0" name="Picture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4" y="2050"/>
                          <a:ext cx="672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468" name="Rectangle 20"/>
            <p:cNvSpPr>
              <a:spLocks noChangeArrowheads="1"/>
            </p:cNvSpPr>
            <p:nvPr/>
          </p:nvSpPr>
          <p:spPr bwMode="auto">
            <a:xfrm>
              <a:off x="364" y="1967"/>
              <a:ext cx="84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而首项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4469" name="Rectangle 21"/>
            <p:cNvSpPr>
              <a:spLocks noChangeArrowheads="1"/>
            </p:cNvSpPr>
            <p:nvPr/>
          </p:nvSpPr>
          <p:spPr bwMode="auto">
            <a:xfrm>
              <a:off x="2024" y="1971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也可看作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04470" name="Rectangle 22"/>
            <p:cNvSpPr>
              <a:spLocks noChangeArrowheads="1"/>
            </p:cNvSpPr>
            <p:nvPr/>
          </p:nvSpPr>
          <p:spPr bwMode="auto">
            <a:xfrm>
              <a:off x="3629" y="1959"/>
              <a:ext cx="146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Times New Roman" panose="02020603050405020304" pitchFamily="18" charset="0"/>
                </a:rPr>
                <a:t>的情形</a:t>
              </a:r>
              <a:r>
                <a:rPr lang="en-US" altLang="zh-CN">
                  <a:latin typeface="Times New Roman" panose="02020603050405020304" pitchFamily="18" charset="0"/>
                </a:rPr>
                <a:t>.           </a:t>
              </a:r>
              <a:endParaRPr lang="en-US" altLang="zh-CN" sz="1800" b="0"/>
            </a:p>
          </p:txBody>
        </p:sp>
      </p:grpSp>
      <p:graphicFrame>
        <p:nvGraphicFramePr>
          <p:cNvPr id="104474" name="Object 26"/>
          <p:cNvGraphicFramePr>
            <a:graphicFrameLocks noChangeAspect="1"/>
          </p:cNvGraphicFramePr>
          <p:nvPr/>
        </p:nvGraphicFramePr>
        <p:xfrm>
          <a:off x="2268538" y="1412875"/>
          <a:ext cx="5295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8" name="Equation" r:id="rId15" imgW="5295900" imgH="1003300" progId="Equation.DSMT4">
                  <p:embed/>
                </p:oleObj>
              </mc:Choice>
              <mc:Fallback>
                <p:oleObj name="Equation" r:id="rId15" imgW="5295900" imgH="1003300" progId="Equation.DSMT4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412875"/>
                        <a:ext cx="5295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475" name="Object 27"/>
          <p:cNvGraphicFramePr>
            <a:graphicFrameLocks noChangeAspect="1"/>
          </p:cNvGraphicFramePr>
          <p:nvPr/>
        </p:nvGraphicFramePr>
        <p:xfrm>
          <a:off x="3419475" y="2565400"/>
          <a:ext cx="2590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99" name="Equation" r:id="rId17" imgW="2590800" imgH="393700" progId="Equation.DSMT4">
                  <p:embed/>
                </p:oleObj>
              </mc:Choice>
              <mc:Fallback>
                <p:oleObj name="Equation" r:id="rId17" imgW="2590800" imgH="393700" progId="Equation.DSMT4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565400"/>
                        <a:ext cx="2590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ChangeArrowheads="1"/>
          </p:cNvSpPr>
          <p:nvPr/>
        </p:nvSpPr>
        <p:spPr bwMode="auto">
          <a:xfrm>
            <a:off x="611188" y="1100138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件，于是有</a:t>
            </a:r>
          </a:p>
        </p:txBody>
      </p:sp>
      <p:graphicFrame>
        <p:nvGraphicFramePr>
          <p:cNvPr id="103433" name="Object 9"/>
          <p:cNvGraphicFramePr>
            <a:graphicFrameLocks noChangeAspect="1"/>
          </p:cNvGraphicFramePr>
          <p:nvPr/>
        </p:nvGraphicFramePr>
        <p:xfrm>
          <a:off x="971550" y="4332288"/>
          <a:ext cx="6581775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4" name="Equation" r:id="rId3" imgW="6578600" imgH="1092200" progId="Equation.DSMT4">
                  <p:embed/>
                </p:oleObj>
              </mc:Choice>
              <mc:Fallback>
                <p:oleObj name="Equation" r:id="rId3" imgW="6578600" imgH="10922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332288"/>
                        <a:ext cx="6581775" cy="1090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43" name="Group 19"/>
          <p:cNvGrpSpPr>
            <a:grpSpLocks/>
          </p:cNvGrpSpPr>
          <p:nvPr/>
        </p:nvGrpSpPr>
        <p:grpSpPr bwMode="auto">
          <a:xfrm>
            <a:off x="579438" y="490538"/>
            <a:ext cx="8035925" cy="519112"/>
            <a:chOff x="358" y="316"/>
            <a:chExt cx="5062" cy="327"/>
          </a:xfrm>
        </p:grpSpPr>
        <p:sp>
          <p:nvSpPr>
            <p:cNvPr id="103436" name="Rectangle 12"/>
            <p:cNvSpPr>
              <a:spLocks noChangeArrowheads="1"/>
            </p:cNvSpPr>
            <p:nvPr/>
          </p:nvSpPr>
          <p:spPr bwMode="auto">
            <a:xfrm>
              <a:off x="358" y="316"/>
              <a:ext cx="10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由假设，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3435" name="Object 11"/>
            <p:cNvGraphicFramePr>
              <a:graphicFrameLocks noChangeAspect="1"/>
            </p:cNvGraphicFramePr>
            <p:nvPr/>
          </p:nvGraphicFramePr>
          <p:xfrm>
            <a:off x="1245" y="361"/>
            <a:ext cx="1224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5" name="Equation" r:id="rId5" imgW="1943100" imgH="431800" progId="Equation.DSMT4">
                    <p:embed/>
                  </p:oleObj>
                </mc:Choice>
                <mc:Fallback>
                  <p:oleObj name="Equation" r:id="rId5" imgW="1943100" imgH="431800" progId="Equation.DSMT4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5" y="361"/>
                          <a:ext cx="1224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37" name="Rectangle 13"/>
            <p:cNvSpPr>
              <a:spLocks noChangeArrowheads="1"/>
            </p:cNvSpPr>
            <p:nvPr/>
          </p:nvSpPr>
          <p:spPr bwMode="auto">
            <a:xfrm>
              <a:off x="2379" y="316"/>
              <a:ext cx="30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上满足一元函数泰勒公式的条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03445" name="Group 21"/>
          <p:cNvGrpSpPr>
            <a:grpSpLocks/>
          </p:cNvGrpSpPr>
          <p:nvPr/>
        </p:nvGrpSpPr>
        <p:grpSpPr bwMode="auto">
          <a:xfrm>
            <a:off x="611188" y="3716338"/>
            <a:ext cx="7940675" cy="519112"/>
            <a:chOff x="385" y="2341"/>
            <a:chExt cx="5002" cy="327"/>
          </a:xfrm>
        </p:grpSpPr>
        <p:sp>
          <p:nvSpPr>
            <p:cNvPr id="103440" name="Rectangle 16"/>
            <p:cNvSpPr>
              <a:spLocks noChangeArrowheads="1"/>
            </p:cNvSpPr>
            <p:nvPr/>
          </p:nvSpPr>
          <p:spPr bwMode="auto">
            <a:xfrm>
              <a:off x="385" y="2341"/>
              <a:ext cx="28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应用复合求导法则</a:t>
              </a:r>
              <a:r>
                <a:rPr lang="en-US" altLang="zh-CN"/>
                <a:t>, </a:t>
              </a:r>
              <a:r>
                <a:rPr lang="zh-CN" altLang="en-US"/>
                <a:t>可求得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3439" name="Object 15"/>
            <p:cNvGraphicFramePr>
              <a:graphicFrameLocks noChangeAspect="1"/>
            </p:cNvGraphicFramePr>
            <p:nvPr/>
          </p:nvGraphicFramePr>
          <p:xfrm>
            <a:off x="3010" y="2411"/>
            <a:ext cx="570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6" name="Equation" r:id="rId7" imgW="901309" imgH="393529" progId="Equation.DSMT4">
                    <p:embed/>
                  </p:oleObj>
                </mc:Choice>
                <mc:Fallback>
                  <p:oleObj name="Equation" r:id="rId7" imgW="901309" imgH="393529" progId="Equation.DSMT4">
                    <p:embed/>
                    <p:pic>
                      <p:nvPicPr>
                        <p:cNvPr id="0" name="Picture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0" y="2411"/>
                          <a:ext cx="570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441" name="Rectangle 17"/>
            <p:cNvSpPr>
              <a:spLocks noChangeArrowheads="1"/>
            </p:cNvSpPr>
            <p:nvPr/>
          </p:nvSpPr>
          <p:spPr bwMode="auto">
            <a:xfrm>
              <a:off x="3509" y="2341"/>
              <a:ext cx="18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的各阶导数如下</a:t>
              </a:r>
              <a:r>
                <a:rPr lang="en-US" altLang="zh-CN"/>
                <a:t>: 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03447" name="Rectangle 23"/>
          <p:cNvSpPr>
            <a:spLocks noChangeArrowheads="1"/>
          </p:cNvSpPr>
          <p:nvPr/>
        </p:nvSpPr>
        <p:spPr bwMode="auto">
          <a:xfrm>
            <a:off x="1662113" y="1938338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　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103446" name="Object 22"/>
          <p:cNvGraphicFramePr>
            <a:graphicFrameLocks noChangeAspect="1"/>
          </p:cNvGraphicFramePr>
          <p:nvPr/>
        </p:nvGraphicFramePr>
        <p:xfrm>
          <a:off x="827088" y="1773238"/>
          <a:ext cx="4918075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7" name="Equation" r:id="rId9" imgW="4914900" imgH="850900" progId="Equation.DSMT4">
                  <p:embed/>
                </p:oleObj>
              </mc:Choice>
              <mc:Fallback>
                <p:oleObj name="Equation" r:id="rId9" imgW="4914900" imgH="850900" progId="Equation.DSMT4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1773238"/>
                        <a:ext cx="4918075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51" name="Group 27"/>
          <p:cNvGrpSpPr>
            <a:grpSpLocks/>
          </p:cNvGrpSpPr>
          <p:nvPr/>
        </p:nvGrpSpPr>
        <p:grpSpPr bwMode="auto">
          <a:xfrm>
            <a:off x="2555875" y="2636838"/>
            <a:ext cx="6170613" cy="977900"/>
            <a:chOff x="1610" y="1661"/>
            <a:chExt cx="3887" cy="616"/>
          </a:xfrm>
        </p:grpSpPr>
        <p:sp>
          <p:nvSpPr>
            <p:cNvPr id="103448" name="Rectangle 24"/>
            <p:cNvSpPr>
              <a:spLocks noChangeArrowheads="1"/>
            </p:cNvSpPr>
            <p:nvPr/>
          </p:nvSpPr>
          <p:spPr bwMode="auto">
            <a:xfrm>
              <a:off x="4558" y="1797"/>
              <a:ext cx="9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7894638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>
                  <a:latin typeface="Times New Roman" panose="02020603050405020304" pitchFamily="18" charset="0"/>
                </a:rPr>
                <a:t>    (12)</a:t>
              </a:r>
              <a:endParaRPr lang="en-US" altLang="zh-CN" sz="1800" b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03449" name="Object 25"/>
            <p:cNvGraphicFramePr>
              <a:graphicFrameLocks noChangeAspect="1"/>
            </p:cNvGraphicFramePr>
            <p:nvPr/>
          </p:nvGraphicFramePr>
          <p:xfrm>
            <a:off x="1610" y="1661"/>
            <a:ext cx="3192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18" name="Equation" r:id="rId11" imgW="5067300" imgH="977900" progId="Equation.DSMT4">
                    <p:embed/>
                  </p:oleObj>
                </mc:Choice>
                <mc:Fallback>
                  <p:oleObj name="Equation" r:id="rId11" imgW="5067300" imgH="9779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661"/>
                          <a:ext cx="3192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3450" name="Object 26"/>
          <p:cNvGraphicFramePr>
            <a:graphicFrameLocks noChangeAspect="1"/>
          </p:cNvGraphicFramePr>
          <p:nvPr/>
        </p:nvGraphicFramePr>
        <p:xfrm>
          <a:off x="2819400" y="5699125"/>
          <a:ext cx="3048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19" name="Equation" r:id="rId13" imgW="3048000" imgH="393700" progId="Equation.DSMT4">
                  <p:embed/>
                </p:oleObj>
              </mc:Choice>
              <mc:Fallback>
                <p:oleObj name="Equation" r:id="rId13" imgW="3048000" imgH="393700" progId="Equation.DSMT4">
                  <p:embed/>
                  <p:pic>
                    <p:nvPicPr>
                      <p:cNvPr id="0" name="Picture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699125"/>
                        <a:ext cx="30480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170" name="Object 2"/>
          <p:cNvGraphicFramePr>
            <a:graphicFrameLocks noChangeAspect="1"/>
          </p:cNvGraphicFramePr>
          <p:nvPr/>
        </p:nvGraphicFramePr>
        <p:xfrm>
          <a:off x="2195513" y="620713"/>
          <a:ext cx="4886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0" name="Equation" r:id="rId3" imgW="4889500" imgH="1028700" progId="Equation.DSMT4">
                  <p:embed/>
                </p:oleObj>
              </mc:Choice>
              <mc:Fallback>
                <p:oleObj name="Equation" r:id="rId3" imgW="4889500" imgH="1028700" progId="Equation.DSMT4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620713"/>
                        <a:ext cx="48863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2" name="Object 4"/>
          <p:cNvGraphicFramePr>
            <a:graphicFrameLocks noChangeAspect="1"/>
          </p:cNvGraphicFramePr>
          <p:nvPr/>
        </p:nvGraphicFramePr>
        <p:xfrm>
          <a:off x="1946275" y="1916113"/>
          <a:ext cx="53371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1" name="Equation" r:id="rId5" imgW="5334000" imgH="546100" progId="Equation.DSMT4">
                  <p:embed/>
                </p:oleObj>
              </mc:Choice>
              <mc:Fallback>
                <p:oleObj name="Equation" r:id="rId5" imgW="5334000" imgH="5461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916113"/>
                        <a:ext cx="53371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/>
        </p:nvGraphicFramePr>
        <p:xfrm>
          <a:off x="1908175" y="2709863"/>
          <a:ext cx="543877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2" name="Equation" r:id="rId7" imgW="5435600" imgH="546100" progId="Equation.DSMT4">
                  <p:embed/>
                </p:oleObj>
              </mc:Choice>
              <mc:Fallback>
                <p:oleObj name="Equation" r:id="rId7" imgW="5435600" imgH="5461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2709863"/>
                        <a:ext cx="5438775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8" name="Rectangle 10"/>
          <p:cNvSpPr>
            <a:spLocks noChangeArrowheads="1"/>
          </p:cNvSpPr>
          <p:nvPr/>
        </p:nvSpPr>
        <p:spPr bwMode="auto">
          <a:xfrm>
            <a:off x="573088" y="4205288"/>
            <a:ext cx="1477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  <a:latin typeface="宋体" panose="02010600030101010101" pitchFamily="2" charset="-122"/>
              </a:rPr>
              <a:t>解 </a:t>
            </a:r>
            <a:r>
              <a:rPr lang="zh-CN" altLang="en-US">
                <a:latin typeface="宋体" panose="02010600030101010101" pitchFamily="2" charset="-122"/>
              </a:rPr>
              <a:t>由于                              </a:t>
            </a:r>
          </a:p>
        </p:txBody>
      </p:sp>
      <p:graphicFrame>
        <p:nvGraphicFramePr>
          <p:cNvPr id="135179" name="Object 11"/>
          <p:cNvGraphicFramePr>
            <a:graphicFrameLocks noChangeAspect="1"/>
          </p:cNvGraphicFramePr>
          <p:nvPr/>
        </p:nvGraphicFramePr>
        <p:xfrm>
          <a:off x="2627313" y="4905375"/>
          <a:ext cx="4200525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23" name="Equation" r:id="rId9" imgW="4203700" imgH="914400" progId="Equation.DSMT4">
                  <p:embed/>
                </p:oleObj>
              </mc:Choice>
              <mc:Fallback>
                <p:oleObj name="Equation" r:id="rId9" imgW="4203700" imgH="914400" progId="Equation.DSMT4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4905375"/>
                        <a:ext cx="4200525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84" name="Group 16"/>
          <p:cNvGrpSpPr>
            <a:grpSpLocks/>
          </p:cNvGrpSpPr>
          <p:nvPr/>
        </p:nvGrpSpPr>
        <p:grpSpPr bwMode="auto">
          <a:xfrm>
            <a:off x="582613" y="3284538"/>
            <a:ext cx="7905750" cy="990600"/>
            <a:chOff x="367" y="2115"/>
            <a:chExt cx="4980" cy="624"/>
          </a:xfrm>
        </p:grpSpPr>
        <p:sp>
          <p:nvSpPr>
            <p:cNvPr id="135182" name="Rectangle 14"/>
            <p:cNvSpPr>
              <a:spLocks noChangeArrowheads="1"/>
            </p:cNvSpPr>
            <p:nvPr/>
          </p:nvSpPr>
          <p:spPr bwMode="auto">
            <a:xfrm>
              <a:off x="367" y="2241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1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35181" name="Object 13"/>
            <p:cNvGraphicFramePr>
              <a:graphicFrameLocks noChangeAspect="1"/>
            </p:cNvGraphicFramePr>
            <p:nvPr/>
          </p:nvGraphicFramePr>
          <p:xfrm>
            <a:off x="877" y="2115"/>
            <a:ext cx="447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324" name="Equation" r:id="rId11" imgW="7099300" imgH="990600" progId="Equation.DSMT4">
                    <p:embed/>
                  </p:oleObj>
                </mc:Choice>
                <mc:Fallback>
                  <p:oleObj name="Equation" r:id="rId11" imgW="7099300" imgH="990600" progId="Equation.DSMT4">
                    <p:embed/>
                    <p:pic>
                      <p:nvPicPr>
                        <p:cNvPr id="0" name="Picture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77" y="2115"/>
                          <a:ext cx="4470" cy="6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02" name="Object 2"/>
          <p:cNvGraphicFramePr>
            <a:graphicFrameLocks noChangeAspect="1"/>
          </p:cNvGraphicFramePr>
          <p:nvPr/>
        </p:nvGraphicFramePr>
        <p:xfrm>
          <a:off x="755650" y="493713"/>
          <a:ext cx="777716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8" name="Equation" r:id="rId3" imgW="7950200" imgH="1016000" progId="Equation.DSMT4">
                  <p:embed/>
                </p:oleObj>
              </mc:Choice>
              <mc:Fallback>
                <p:oleObj name="Equation" r:id="rId3" imgW="7950200" imgH="1016000" progId="Equation.DSMT4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93713"/>
                        <a:ext cx="7777163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4" name="Object 4"/>
          <p:cNvGraphicFramePr>
            <a:graphicFrameLocks noChangeAspect="1"/>
          </p:cNvGraphicFramePr>
          <p:nvPr/>
        </p:nvGraphicFramePr>
        <p:xfrm>
          <a:off x="900113" y="1628775"/>
          <a:ext cx="76612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9" name="Equation" r:id="rId5" imgW="7658100" imgH="1016000" progId="Equation.DSMT4">
                  <p:embed/>
                </p:oleObj>
              </mc:Choice>
              <mc:Fallback>
                <p:oleObj name="Equation" r:id="rId5" imgW="7658100" imgH="1016000" progId="Equation.DSMT4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628775"/>
                        <a:ext cx="7661275" cy="1019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8" name="Rectangle 8"/>
          <p:cNvSpPr>
            <a:spLocks noChangeArrowheads="1"/>
          </p:cNvSpPr>
          <p:nvPr/>
        </p:nvSpPr>
        <p:spPr bwMode="auto">
          <a:xfrm>
            <a:off x="582613" y="3452813"/>
            <a:ext cx="21177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公式 </a:t>
            </a:r>
            <a:r>
              <a:rPr lang="en-US" altLang="zh-CN">
                <a:latin typeface="Times New Roman" panose="02020603050405020304" pitchFamily="18" charset="0"/>
              </a:rPr>
              <a:t>(11)</a:t>
            </a:r>
            <a:r>
              <a:rPr lang="zh-CN" altLang="en-US">
                <a:latin typeface="Times New Roman" panose="02020603050405020304" pitchFamily="18" charset="0"/>
              </a:rPr>
              <a:t>．</a:t>
            </a:r>
          </a:p>
        </p:txBody>
      </p:sp>
      <p:graphicFrame>
        <p:nvGraphicFramePr>
          <p:cNvPr id="102409" name="Object 9"/>
          <p:cNvGraphicFramePr>
            <a:graphicFrameLocks noChangeAspect="1"/>
          </p:cNvGraphicFramePr>
          <p:nvPr/>
        </p:nvGraphicFramePr>
        <p:xfrm>
          <a:off x="665163" y="405288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0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163" y="405288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17" name="Object 17"/>
          <p:cNvGraphicFramePr>
            <a:graphicFrameLocks noChangeAspect="1"/>
          </p:cNvGraphicFramePr>
          <p:nvPr/>
        </p:nvGraphicFramePr>
        <p:xfrm>
          <a:off x="681038" y="5359400"/>
          <a:ext cx="7899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31" name="文档" r:id="rId9" imgW="7957403" imgH="593966" progId="Word.Document.8">
                  <p:embed/>
                </p:oleObj>
              </mc:Choice>
              <mc:Fallback>
                <p:oleObj name="文档" r:id="rId9" imgW="7957403" imgH="593966" progId="Word.Document.8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5359400"/>
                        <a:ext cx="78994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18" name="Text Box 18"/>
          <p:cNvSpPr txBox="1">
            <a:spLocks noChangeArrowheads="1"/>
          </p:cNvSpPr>
          <p:nvPr/>
        </p:nvSpPr>
        <p:spPr bwMode="auto">
          <a:xfrm>
            <a:off x="592138" y="2773363"/>
            <a:ext cx="7854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/>
              <a:t>将 </a:t>
            </a:r>
            <a:r>
              <a:rPr lang="en-US" altLang="zh-CN"/>
              <a:t>(13), (14) </a:t>
            </a:r>
            <a:r>
              <a:rPr lang="zh-CN" altLang="en-US"/>
              <a:t>两式代入 </a:t>
            </a:r>
            <a:r>
              <a:rPr lang="en-US" altLang="zh-CN"/>
              <a:t>(12) </a:t>
            </a:r>
            <a:r>
              <a:rPr lang="zh-CN" altLang="en-US"/>
              <a:t>式</a:t>
            </a:r>
            <a:r>
              <a:rPr lang="en-US" altLang="zh-CN"/>
              <a:t>,  </a:t>
            </a:r>
            <a:r>
              <a:rPr lang="zh-CN" altLang="en-US"/>
              <a:t>就得到所求之泰勒 </a:t>
            </a:r>
          </a:p>
        </p:txBody>
      </p:sp>
      <p:sp>
        <p:nvSpPr>
          <p:cNvPr id="102419" name="Text Box 19"/>
          <p:cNvSpPr txBox="1">
            <a:spLocks noChangeArrowheads="1"/>
          </p:cNvSpPr>
          <p:nvPr/>
        </p:nvSpPr>
        <p:spPr bwMode="auto">
          <a:xfrm>
            <a:off x="573088" y="4710113"/>
            <a:ext cx="27035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/>
              <a:t>时的特殊情形</a:t>
            </a:r>
            <a:r>
              <a:rPr lang="en-US" altLang="zh-CN"/>
              <a:t>.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39750" y="1254125"/>
            <a:ext cx="5911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此时的 </a:t>
            </a:r>
            <a:r>
              <a:rPr lang="en-US" altLang="zh-CN" i="1">
                <a:latin typeface="Times New Roman" panose="02020603050405020304" pitchFamily="18" charset="0"/>
              </a:rPr>
              <a:t>n </a:t>
            </a:r>
            <a:r>
              <a:rPr lang="zh-CN" altLang="en-US">
                <a:latin typeface="Times New Roman" panose="02020603050405020304" pitchFamily="18" charset="0"/>
              </a:rPr>
              <a:t>阶泰勒公式可写作                </a:t>
            </a:r>
          </a:p>
        </p:txBody>
      </p:sp>
      <p:graphicFrame>
        <p:nvGraphicFramePr>
          <p:cNvPr id="101382" name="Object 6"/>
          <p:cNvGraphicFramePr>
            <a:graphicFrameLocks noChangeAspect="1"/>
          </p:cNvGraphicFramePr>
          <p:nvPr/>
        </p:nvGraphicFramePr>
        <p:xfrm>
          <a:off x="520700" y="3328988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5" name="文档" r:id="rId3" imgW="7957403" imgH="593966" progId="Word.Document.8">
                  <p:embed/>
                </p:oleObj>
              </mc:Choice>
              <mc:Fallback>
                <p:oleObj name="文档" r:id="rId3" imgW="7957403" imgH="593966" progId="Word.Document.8">
                  <p:embed/>
                  <p:pic>
                    <p:nvPicPr>
                      <p:cNvPr id="0" name="Picture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700" y="3328988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/>
          <p:cNvGraphicFramePr>
            <a:graphicFrameLocks noChangeAspect="1"/>
          </p:cNvGraphicFramePr>
          <p:nvPr/>
        </p:nvGraphicFramePr>
        <p:xfrm>
          <a:off x="688975" y="3998913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6" name="文档" r:id="rId5" imgW="7957403" imgH="593966" progId="Word.Document.8">
                  <p:embed/>
                </p:oleObj>
              </mc:Choice>
              <mc:Fallback>
                <p:oleObj name="文档" r:id="rId5" imgW="7957403" imgH="593966" progId="Word.Document.8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975" y="3998913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7" name="Object 11"/>
          <p:cNvGraphicFramePr>
            <a:graphicFrameLocks noChangeAspect="1"/>
          </p:cNvGraphicFramePr>
          <p:nvPr/>
        </p:nvGraphicFramePr>
        <p:xfrm>
          <a:off x="679450" y="4651375"/>
          <a:ext cx="7958138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7" name="文档" r:id="rId7" imgW="7958824" imgH="594109" progId="Word.Document.8">
                  <p:embed/>
                </p:oleObj>
              </mc:Choice>
              <mc:Fallback>
                <p:oleObj name="文档" r:id="rId7" imgW="7958824" imgH="594109" progId="Word.Document.8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450" y="4651375"/>
                        <a:ext cx="7958138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8" name="Object 12"/>
          <p:cNvGraphicFramePr>
            <a:graphicFrameLocks noChangeAspect="1"/>
          </p:cNvGraphicFramePr>
          <p:nvPr/>
        </p:nvGraphicFramePr>
        <p:xfrm>
          <a:off x="2341563" y="5414963"/>
          <a:ext cx="37433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88" name="Equation" r:id="rId9" imgW="3746500" imgH="469900" progId="Equation.DSMT4">
                  <p:embed/>
                </p:oleObj>
              </mc:Choice>
              <mc:Fallback>
                <p:oleObj name="Equation" r:id="rId9" imgW="3746500" imgH="4699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1563" y="5414963"/>
                        <a:ext cx="374332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93" name="Group 17"/>
          <p:cNvGrpSpPr>
            <a:grpSpLocks/>
          </p:cNvGrpSpPr>
          <p:nvPr/>
        </p:nvGrpSpPr>
        <p:grpSpPr bwMode="auto">
          <a:xfrm>
            <a:off x="573088" y="549275"/>
            <a:ext cx="7994650" cy="519113"/>
            <a:chOff x="385" y="391"/>
            <a:chExt cx="5036" cy="327"/>
          </a:xfrm>
        </p:grpSpPr>
        <p:sp>
          <p:nvSpPr>
            <p:cNvPr id="101391" name="Rectangle 15"/>
            <p:cNvSpPr>
              <a:spLocks noChangeArrowheads="1"/>
            </p:cNvSpPr>
            <p:nvPr/>
          </p:nvSpPr>
          <p:spPr bwMode="auto">
            <a:xfrm>
              <a:off x="385" y="391"/>
              <a:ext cx="9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则仅需  </a:t>
              </a: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01390" name="Object 14"/>
            <p:cNvGraphicFramePr>
              <a:graphicFrameLocks noChangeAspect="1"/>
            </p:cNvGraphicFramePr>
            <p:nvPr/>
          </p:nvGraphicFramePr>
          <p:xfrm>
            <a:off x="1066" y="436"/>
            <a:ext cx="1230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89" name="Equation" r:id="rId11" imgW="1954951" imgH="444307" progId="Equation.DSMT4">
                    <p:embed/>
                  </p:oleObj>
                </mc:Choice>
                <mc:Fallback>
                  <p:oleObj name="Equation" r:id="rId11" imgW="1954951" imgH="444307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436"/>
                          <a:ext cx="1230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392" name="Rectangle 16"/>
            <p:cNvSpPr>
              <a:spLocks noChangeArrowheads="1"/>
            </p:cNvSpPr>
            <p:nvPr/>
          </p:nvSpPr>
          <p:spPr bwMode="auto">
            <a:xfrm>
              <a:off x="2200" y="391"/>
              <a:ext cx="322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/>
                <a:t>内存在 </a:t>
              </a:r>
              <a:r>
                <a:rPr lang="en-US" altLang="zh-CN" i="1"/>
                <a:t>n </a:t>
              </a:r>
              <a:r>
                <a:rPr lang="zh-CN" altLang="en-US"/>
                <a:t>阶的连续偏导数即可</a:t>
              </a:r>
              <a:r>
                <a:rPr lang="en-US" altLang="zh-CN"/>
                <a:t>, 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649288" y="1773238"/>
            <a:ext cx="7874000" cy="1435100"/>
            <a:chOff x="409" y="1117"/>
            <a:chExt cx="4960" cy="904"/>
          </a:xfrm>
        </p:grpSpPr>
        <p:graphicFrame>
          <p:nvGraphicFramePr>
            <p:cNvPr id="101380" name="Object 4"/>
            <p:cNvGraphicFramePr>
              <a:graphicFrameLocks noChangeAspect="1"/>
            </p:cNvGraphicFramePr>
            <p:nvPr/>
          </p:nvGraphicFramePr>
          <p:xfrm>
            <a:off x="409" y="1117"/>
            <a:ext cx="4920" cy="6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90" name="Equation" r:id="rId13" imgW="8051800" imgH="1054100" progId="Equation.DSMT4">
                    <p:embed/>
                  </p:oleObj>
                </mc:Choice>
                <mc:Fallback>
                  <p:oleObj name="Equation" r:id="rId13" imgW="8051800" imgH="10541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9" y="1117"/>
                          <a:ext cx="4920" cy="6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94" name="Object 18"/>
            <p:cNvGraphicFramePr>
              <a:graphicFrameLocks noChangeAspect="1"/>
            </p:cNvGraphicFramePr>
            <p:nvPr/>
          </p:nvGraphicFramePr>
          <p:xfrm>
            <a:off x="4377" y="1797"/>
            <a:ext cx="992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91" name="Equation" r:id="rId15" imgW="1574117" imgH="355446" progId="Equation.DSMT4">
                    <p:embed/>
                  </p:oleObj>
                </mc:Choice>
                <mc:Fallback>
                  <p:oleObj name="Equation" r:id="rId15" imgW="1574117" imgH="355446" progId="Equation.DSMT4">
                    <p:embed/>
                    <p:pic>
                      <p:nvPicPr>
                        <p:cNvPr id="0" name="Picture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1797"/>
                          <a:ext cx="992" cy="2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0358" name="Object 6"/>
          <p:cNvGraphicFramePr>
            <a:graphicFrameLocks noChangeAspect="1"/>
          </p:cNvGraphicFramePr>
          <p:nvPr/>
        </p:nvGraphicFramePr>
        <p:xfrm>
          <a:off x="1831975" y="523875"/>
          <a:ext cx="442912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89" name="Equation" r:id="rId3" imgW="4432300" imgH="482600" progId="Equation.DSMT4">
                  <p:embed/>
                </p:oleObj>
              </mc:Choice>
              <mc:Fallback>
                <p:oleObj name="Equation" r:id="rId3" imgW="4432300" imgH="482600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523875"/>
                        <a:ext cx="4429125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1831975" y="1111250"/>
          <a:ext cx="4524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0" name="Equation" r:id="rId5" imgW="4521200" imgH="533400" progId="Equation.DSMT4">
                  <p:embed/>
                </p:oleObj>
              </mc:Choice>
              <mc:Fallback>
                <p:oleObj name="Equation" r:id="rId5" imgW="4521200" imgH="533400" progId="Equation.DSMT4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1975" y="1111250"/>
                        <a:ext cx="45243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6" name="Object 4"/>
          <p:cNvGraphicFramePr>
            <a:graphicFrameLocks noChangeAspect="1"/>
          </p:cNvGraphicFramePr>
          <p:nvPr/>
        </p:nvGraphicFramePr>
        <p:xfrm>
          <a:off x="1725613" y="1787525"/>
          <a:ext cx="57245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1" name="Equation" r:id="rId7" imgW="5727700" imgH="533400" progId="Equation.DSMT4">
                  <p:embed/>
                </p:oleObj>
              </mc:Choice>
              <mc:Fallback>
                <p:oleObj name="Equation" r:id="rId7" imgW="5727700" imgH="533400" progId="Equation.DSMT4">
                  <p:embed/>
                  <p:pic>
                    <p:nvPicPr>
                      <p:cNvPr id="0" name="Picture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5613" y="1787525"/>
                        <a:ext cx="572452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692275" y="2393950"/>
          <a:ext cx="61245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2" name="Equation" r:id="rId9" imgW="6121400" imgH="533400" progId="Equation.DSMT4">
                  <p:embed/>
                </p:oleObj>
              </mc:Choice>
              <mc:Fallback>
                <p:oleObj name="Equation" r:id="rId9" imgW="6121400" imgH="533400" progId="Equation.DSMT4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393950"/>
                        <a:ext cx="6124575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54" name="Object 2"/>
          <p:cNvGraphicFramePr>
            <a:graphicFrameLocks noChangeAspect="1"/>
          </p:cNvGraphicFramePr>
          <p:nvPr/>
        </p:nvGraphicFramePr>
        <p:xfrm>
          <a:off x="1692275" y="3021013"/>
          <a:ext cx="50577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3" name="Equation" r:id="rId11" imgW="5054600" imgH="571500" progId="Equation.DSMT4">
                  <p:embed/>
                </p:oleObj>
              </mc:Choice>
              <mc:Fallback>
                <p:oleObj name="Equation" r:id="rId11" imgW="5054600" imgH="5715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021013"/>
                        <a:ext cx="5057775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4" name="Rectangle 12"/>
          <p:cNvSpPr>
            <a:spLocks noChangeArrowheads="1"/>
          </p:cNvSpPr>
          <p:nvPr/>
        </p:nvSpPr>
        <p:spPr bwMode="auto">
          <a:xfrm>
            <a:off x="615950" y="3702050"/>
            <a:ext cx="75533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8946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将它们代入泰勒公式 </a:t>
            </a:r>
            <a:r>
              <a:rPr lang="en-US" altLang="zh-CN">
                <a:latin typeface="Times New Roman" panose="02020603050405020304" pitchFamily="18" charset="0"/>
              </a:rPr>
              <a:t>(15)</a:t>
            </a:r>
            <a:r>
              <a:rPr lang="zh-CN" altLang="en-US">
                <a:latin typeface="Times New Roman" panose="02020603050405020304" pitchFamily="18" charset="0"/>
              </a:rPr>
              <a:t>，即有                           </a:t>
            </a:r>
          </a:p>
        </p:txBody>
      </p:sp>
      <p:graphicFrame>
        <p:nvGraphicFramePr>
          <p:cNvPr id="100365" name="Object 13"/>
          <p:cNvGraphicFramePr>
            <a:graphicFrameLocks noChangeAspect="1"/>
          </p:cNvGraphicFramePr>
          <p:nvPr/>
        </p:nvGraphicFramePr>
        <p:xfrm>
          <a:off x="900113" y="4330700"/>
          <a:ext cx="75723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4" name="Equation" r:id="rId13" imgW="7569200" imgH="469900" progId="Equation.DSMT4">
                  <p:embed/>
                </p:oleObj>
              </mc:Choice>
              <mc:Fallback>
                <p:oleObj name="Equation" r:id="rId13" imgW="7569200" imgH="469900" progId="Equation.DSMT4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330700"/>
                        <a:ext cx="7572375" cy="466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18"/>
          <p:cNvGraphicFramePr>
            <a:graphicFrameLocks noChangeAspect="1"/>
          </p:cNvGraphicFramePr>
          <p:nvPr/>
        </p:nvGraphicFramePr>
        <p:xfrm>
          <a:off x="646113" y="4851400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5" name="文档" r:id="rId15" imgW="7958824" imgH="594109" progId="Word.Document.8">
                  <p:embed/>
                </p:oleObj>
              </mc:Choice>
              <mc:Fallback>
                <p:oleObj name="文档" r:id="rId15" imgW="7958824" imgH="594109" progId="Word.Document.8">
                  <p:embed/>
                  <p:pic>
                    <p:nvPicPr>
                      <p:cNvPr id="0" name="Picture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851400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1" name="Object 19"/>
          <p:cNvGraphicFramePr>
            <a:graphicFrameLocks noChangeAspect="1"/>
          </p:cNvGraphicFramePr>
          <p:nvPr/>
        </p:nvGraphicFramePr>
        <p:xfrm>
          <a:off x="684213" y="5492750"/>
          <a:ext cx="7915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96" name="Equation" r:id="rId17" imgW="7912100" imgH="457200" progId="Equation.DSMT4">
                  <p:embed/>
                </p:oleObj>
              </mc:Choice>
              <mc:Fallback>
                <p:oleObj name="Equation" r:id="rId17" imgW="7912100" imgH="457200" progId="Equation.DSMT4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5492750"/>
                        <a:ext cx="7915275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074"/>
          <p:cNvSpPr>
            <a:spLocks noGrp="1" noChangeArrowheads="1"/>
          </p:cNvSpPr>
          <p:nvPr>
            <p:ph type="title"/>
          </p:nvPr>
        </p:nvSpPr>
        <p:spPr>
          <a:xfrm>
            <a:off x="395536" y="548680"/>
            <a:ext cx="4800600" cy="609600"/>
          </a:xfrm>
        </p:spPr>
        <p:txBody>
          <a:bodyPr/>
          <a:lstStyle/>
          <a:p>
            <a:pPr eaLnBrk="1" hangingPunct="1"/>
            <a:r>
              <a:rPr lang="zh-CN" altLang="en-US" sz="2400" b="1" dirty="0" smtClean="0">
                <a:solidFill>
                  <a:srgbClr val="660033"/>
                </a:solidFill>
              </a:rPr>
              <a:t>二元函数的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二阶</a:t>
            </a:r>
            <a:r>
              <a:rPr lang="en-US" altLang="zh-CN" sz="2400" b="1" dirty="0" smtClean="0">
                <a:solidFill>
                  <a:srgbClr val="660033"/>
                </a:solidFill>
              </a:rPr>
              <a:t>Taylor</a:t>
            </a:r>
            <a:r>
              <a:rPr lang="zh-CN" altLang="en-US" sz="2400" b="1" dirty="0" smtClean="0">
                <a:solidFill>
                  <a:srgbClr val="660033"/>
                </a:solidFill>
              </a:rPr>
              <a:t>公式：</a:t>
            </a:r>
          </a:p>
        </p:txBody>
      </p:sp>
      <p:graphicFrame>
        <p:nvGraphicFramePr>
          <p:cNvPr id="10243" name="Object 3091"/>
          <p:cNvGraphicFramePr>
            <a:graphicFrameLocks noChangeAspect="1"/>
          </p:cNvGraphicFramePr>
          <p:nvPr/>
        </p:nvGraphicFramePr>
        <p:xfrm>
          <a:off x="611560" y="1268760"/>
          <a:ext cx="72421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3" name="Equation" r:id="rId3" imgW="3708400" imgH="228600" progId="">
                  <p:embed/>
                </p:oleObj>
              </mc:Choice>
              <mc:Fallback>
                <p:oleObj name="Equation" r:id="rId3" imgW="3708400" imgH="228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1268760"/>
                        <a:ext cx="72421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3103"/>
          <p:cNvGraphicFramePr>
            <a:graphicFrameLocks noChangeAspect="1"/>
          </p:cNvGraphicFramePr>
          <p:nvPr/>
        </p:nvGraphicFramePr>
        <p:xfrm>
          <a:off x="297641" y="2204864"/>
          <a:ext cx="7849385" cy="15421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4" name="Equation" r:id="rId5" imgW="3530600" imgH="762000" progId="Equation.DSMT4">
                  <p:embed/>
                </p:oleObj>
              </mc:Choice>
              <mc:Fallback>
                <p:oleObj name="Equation" r:id="rId5" imgW="3530600" imgH="7620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41" y="2204864"/>
                        <a:ext cx="7849385" cy="15421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3102"/>
          <p:cNvGraphicFramePr>
            <a:graphicFrameLocks noChangeAspect="1"/>
          </p:cNvGraphicFramePr>
          <p:nvPr/>
        </p:nvGraphicFramePr>
        <p:xfrm>
          <a:off x="395536" y="4869160"/>
          <a:ext cx="8643937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4" name="Equation" r:id="rId3" imgW="4762500" imgH="419100" progId="Equation.DSMT4">
                  <p:embed/>
                </p:oleObj>
              </mc:Choice>
              <mc:Fallback>
                <p:oleObj name="Equation" r:id="rId3" imgW="4762500" imgH="4191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869160"/>
                        <a:ext cx="8643937" cy="8540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"/>
          <p:cNvGraphicFramePr>
            <a:graphicFrameLocks noChangeAspect="1"/>
          </p:cNvGraphicFramePr>
          <p:nvPr/>
        </p:nvGraphicFramePr>
        <p:xfrm>
          <a:off x="642938" y="3714750"/>
          <a:ext cx="479266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5" name="Equation" r:id="rId5" imgW="1778000" imgH="457200" progId="Equation.DSMT4">
                  <p:embed/>
                </p:oleObj>
              </mc:Choice>
              <mc:Fallback>
                <p:oleObj name="Equation" r:id="rId5" imgW="1778000" imgH="4572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8" y="3714750"/>
                        <a:ext cx="4792662" cy="1009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8" name="Object 5"/>
          <p:cNvGraphicFramePr>
            <a:graphicFrameLocks noChangeAspect="1"/>
          </p:cNvGraphicFramePr>
          <p:nvPr/>
        </p:nvGraphicFramePr>
        <p:xfrm>
          <a:off x="827584" y="404664"/>
          <a:ext cx="6180415" cy="8583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6" name="公式" r:id="rId7" imgW="3479800" imgH="431800" progId="">
                  <p:embed/>
                </p:oleObj>
              </mc:Choice>
              <mc:Fallback>
                <p:oleObj name="公式" r:id="rId7" imgW="3479800" imgH="431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404664"/>
                        <a:ext cx="6180415" cy="8583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6"/>
          <p:cNvGraphicFramePr>
            <a:graphicFrameLocks noChangeAspect="1"/>
          </p:cNvGraphicFramePr>
          <p:nvPr/>
        </p:nvGraphicFramePr>
        <p:xfrm>
          <a:off x="539552" y="1412776"/>
          <a:ext cx="335915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7" name="公式" r:id="rId9" imgW="2273300" imgH="431800" progId="">
                  <p:embed/>
                </p:oleObj>
              </mc:Choice>
              <mc:Fallback>
                <p:oleObj name="公式" r:id="rId9" imgW="2273300" imgH="43180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412776"/>
                        <a:ext cx="335915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7"/>
          <p:cNvGraphicFramePr>
            <a:graphicFrameLocks noChangeAspect="1"/>
          </p:cNvGraphicFramePr>
          <p:nvPr/>
        </p:nvGraphicFramePr>
        <p:xfrm>
          <a:off x="4644008" y="1412776"/>
          <a:ext cx="3978275" cy="231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8" name="公式" r:id="rId11" imgW="2692400" imgH="1397000" progId="">
                  <p:embed/>
                </p:oleObj>
              </mc:Choice>
              <mc:Fallback>
                <p:oleObj name="公式" r:id="rId11" imgW="2692400" imgH="1397000" progId="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412776"/>
                        <a:ext cx="3978275" cy="231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/>
        </p:nvGraphicFramePr>
        <p:xfrm>
          <a:off x="539552" y="5949280"/>
          <a:ext cx="20066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949" name="Equation" r:id="rId13" imgW="1104840" imgH="228600" progId="Equation.DSMT4">
                  <p:embed/>
                </p:oleObj>
              </mc:Choice>
              <mc:Fallback>
                <p:oleObj name="Equation" r:id="rId13" imgW="1104840" imgH="2286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949280"/>
                        <a:ext cx="2006600" cy="46513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3100"/>
          <p:cNvGraphicFramePr>
            <a:graphicFrameLocks noChangeAspect="1"/>
          </p:cNvGraphicFramePr>
          <p:nvPr/>
        </p:nvGraphicFramePr>
        <p:xfrm>
          <a:off x="3995738" y="333375"/>
          <a:ext cx="4105275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4" name="Equation" r:id="rId3" imgW="2286000" imgH="457200" progId="Equation.DSMT4">
                  <p:embed/>
                </p:oleObj>
              </mc:Choice>
              <mc:Fallback>
                <p:oleObj name="Equation" r:id="rId3" imgW="2286000" imgH="457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333375"/>
                        <a:ext cx="4105275" cy="960438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310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504054"/>
              </p:ext>
            </p:extLst>
          </p:nvPr>
        </p:nvGraphicFramePr>
        <p:xfrm>
          <a:off x="467544" y="1844824"/>
          <a:ext cx="82804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85" name="Equation" r:id="rId5" imgW="4432300" imgH="711200" progId="Equation.DSMT4">
                  <p:embed/>
                </p:oleObj>
              </mc:Choice>
              <mc:Fallback>
                <p:oleObj name="Equation" r:id="rId5" imgW="4432300" imgH="7112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1844824"/>
                        <a:ext cx="8280400" cy="1384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标题 7"/>
          <p:cNvSpPr>
            <a:spLocks noGrp="1"/>
          </p:cNvSpPr>
          <p:nvPr>
            <p:ph type="title"/>
          </p:nvPr>
        </p:nvSpPr>
        <p:spPr>
          <a:xfrm>
            <a:off x="827088" y="115888"/>
            <a:ext cx="2665412" cy="1143000"/>
          </a:xfrm>
        </p:spPr>
        <p:txBody>
          <a:bodyPr/>
          <a:lstStyle/>
          <a:p>
            <a:r>
              <a:rPr lang="zh-CN" altLang="en-US" smtClean="0"/>
              <a:t>二元函数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683568" y="3501008"/>
                <a:ext cx="7637604" cy="6770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p>
                            <m:sSup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zh-CN" altLang="en-US" sz="1800" i="1"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1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3!</m:t>
                          </m:r>
                        </m:den>
                      </m:f>
                      <m:sSup>
                        <m:sSup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>
                                <m:fPr>
                                  <m:ctrlP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18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8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f>
                                <m:f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num>
                                <m:den>
                                  <m:r>
                                    <a:rPr lang="zh-CN" altLang="en-US" sz="1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altLang="zh-CN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altLang="zh-CN" sz="1800" b="0" dirty="0" smtClean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01008"/>
                <a:ext cx="7637604" cy="67704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ChangeArrowheads="1"/>
          </p:cNvSpPr>
          <p:nvPr/>
        </p:nvSpPr>
        <p:spPr bwMode="auto">
          <a:xfrm>
            <a:off x="573088" y="476250"/>
            <a:ext cx="12557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/>
              <a:t>因此有</a:t>
            </a:r>
          </a:p>
        </p:txBody>
      </p:sp>
      <p:graphicFrame>
        <p:nvGraphicFramePr>
          <p:cNvPr id="134150" name="Object 6"/>
          <p:cNvGraphicFramePr>
            <a:graphicFrameLocks noChangeAspect="1"/>
          </p:cNvGraphicFramePr>
          <p:nvPr/>
        </p:nvGraphicFramePr>
        <p:xfrm>
          <a:off x="2452688" y="1125538"/>
          <a:ext cx="384810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3" name="Equation" r:id="rId3" imgW="3848100" imgH="965200" progId="Equation.DSMT4">
                  <p:embed/>
                </p:oleObj>
              </mc:Choice>
              <mc:Fallback>
                <p:oleObj name="Equation" r:id="rId3" imgW="3848100" imgH="9652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1125538"/>
                        <a:ext cx="3848100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9" name="Object 5"/>
          <p:cNvGraphicFramePr>
            <a:graphicFrameLocks noChangeAspect="1"/>
          </p:cNvGraphicFramePr>
          <p:nvPr/>
        </p:nvGraphicFramePr>
        <p:xfrm>
          <a:off x="2195513" y="2276475"/>
          <a:ext cx="42957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4" name="Equation" r:id="rId5" imgW="4292600" imgH="952500" progId="Equation.DSMT4">
                  <p:embed/>
                </p:oleObj>
              </mc:Choice>
              <mc:Fallback>
                <p:oleObj name="Equation" r:id="rId5" imgW="4292600" imgH="9525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276475"/>
                        <a:ext cx="4295775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8" name="Object 4"/>
          <p:cNvGraphicFramePr>
            <a:graphicFrameLocks noChangeAspect="1"/>
          </p:cNvGraphicFramePr>
          <p:nvPr/>
        </p:nvGraphicFramePr>
        <p:xfrm>
          <a:off x="2195513" y="3429000"/>
          <a:ext cx="4495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5" name="Equation" r:id="rId7" imgW="4495800" imgH="952500" progId="Equation.DSMT4">
                  <p:embed/>
                </p:oleObj>
              </mc:Choice>
              <mc:Fallback>
                <p:oleObj name="Equation" r:id="rId7" imgW="4495800" imgH="952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429000"/>
                        <a:ext cx="44958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47" name="Object 3"/>
          <p:cNvGraphicFramePr>
            <a:graphicFrameLocks noChangeAspect="1"/>
          </p:cNvGraphicFramePr>
          <p:nvPr/>
        </p:nvGraphicFramePr>
        <p:xfrm>
          <a:off x="2452688" y="4554538"/>
          <a:ext cx="42386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66" name="Equation" r:id="rId9" imgW="4241800" imgH="965200" progId="Equation.DSMT4">
                  <p:embed/>
                </p:oleObj>
              </mc:Choice>
              <mc:Fallback>
                <p:oleObj name="Equation" r:id="rId9" imgW="4241800" imgH="9652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2688" y="4554538"/>
                        <a:ext cx="4238625" cy="962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22" name="Object 2"/>
          <p:cNvGraphicFramePr>
            <a:graphicFrameLocks noChangeAspect="1"/>
          </p:cNvGraphicFramePr>
          <p:nvPr/>
        </p:nvGraphicFramePr>
        <p:xfrm>
          <a:off x="1258888" y="571500"/>
          <a:ext cx="68580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1" name="Equation" r:id="rId3" imgW="6858000" imgH="1028700" progId="Equation.DSMT4">
                  <p:embed/>
                </p:oleObj>
              </mc:Choice>
              <mc:Fallback>
                <p:oleObj name="Equation" r:id="rId3" imgW="6858000" imgH="10287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71500"/>
                        <a:ext cx="68580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372216"/>
              </p:ext>
            </p:extLst>
          </p:nvPr>
        </p:nvGraphicFramePr>
        <p:xfrm>
          <a:off x="583784" y="2636912"/>
          <a:ext cx="77724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2" name="Document" r:id="rId5" imgW="7960469" imgH="1989642" progId="Word.Document.8">
                  <p:embed/>
                </p:oleObj>
              </mc:Choice>
              <mc:Fallback>
                <p:oleObj name="Document" r:id="rId5" imgW="7960469" imgH="1989642" progId="Word.Document.8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84" y="2636912"/>
                        <a:ext cx="77724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573088" y="4688502"/>
            <a:ext cx="33413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zh-CN" altLang="en-US" dirty="0" smtClean="0"/>
              <a:t>所以二阶偏导数</a:t>
            </a:r>
            <a:r>
              <a:rPr lang="zh-CN" altLang="en-US" dirty="0"/>
              <a:t>为 </a:t>
            </a:r>
          </a:p>
        </p:txBody>
      </p:sp>
      <p:graphicFrame>
        <p:nvGraphicFramePr>
          <p:cNvPr id="13312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1156390"/>
              </p:ext>
            </p:extLst>
          </p:nvPr>
        </p:nvGraphicFramePr>
        <p:xfrm>
          <a:off x="2051720" y="5445224"/>
          <a:ext cx="5114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43" name="Equation" r:id="rId7" imgW="5118100" imgH="1028700" progId="Equation.DSMT4">
                  <p:embed/>
                </p:oleObj>
              </mc:Choice>
              <mc:Fallback>
                <p:oleObj name="Equation" r:id="rId7" imgW="5118100" imgH="10287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720" y="5445224"/>
                        <a:ext cx="5114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3132" name="Group 12"/>
          <p:cNvGrpSpPr>
            <a:grpSpLocks/>
          </p:cNvGrpSpPr>
          <p:nvPr/>
        </p:nvGrpSpPr>
        <p:grpSpPr bwMode="auto">
          <a:xfrm>
            <a:off x="573088" y="1784350"/>
            <a:ext cx="6883400" cy="838200"/>
            <a:chOff x="379" y="1029"/>
            <a:chExt cx="4336" cy="528"/>
          </a:xfrm>
        </p:grpSpPr>
        <p:sp>
          <p:nvSpPr>
            <p:cNvPr id="133130" name="Rectangle 10"/>
            <p:cNvSpPr>
              <a:spLocks noChangeArrowheads="1"/>
            </p:cNvSpPr>
            <p:nvPr/>
          </p:nvSpPr>
          <p:spPr bwMode="auto">
            <a:xfrm>
              <a:off x="379" y="1107"/>
              <a:ext cx="5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>
                  <a:solidFill>
                    <a:srgbClr val="0000FF"/>
                  </a:solidFill>
                  <a:latin typeface="宋体" panose="02010600030101010101" pitchFamily="2" charset="-122"/>
                </a:rPr>
                <a:t>例</a:t>
              </a:r>
              <a:r>
                <a:rPr lang="en-US" altLang="zh-CN">
                  <a:solidFill>
                    <a:srgbClr val="0000FF"/>
                  </a:solidFill>
                </a:rPr>
                <a:t>2</a:t>
              </a:r>
              <a:r>
                <a:rPr lang="en-US" altLang="zh-CN">
                  <a:solidFill>
                    <a:srgbClr val="0000FF"/>
                  </a:solidFill>
                  <a:latin typeface="宋体" panose="02010600030101010101" pitchFamily="2" charset="-122"/>
                </a:rPr>
                <a:t> </a:t>
              </a:r>
              <a:endParaRPr lang="en-US" altLang="zh-CN" sz="1800" b="0">
                <a:latin typeface="Arial" panose="020B0604020202020204" pitchFamily="34" charset="0"/>
              </a:endParaRPr>
            </a:p>
          </p:txBody>
        </p:sp>
        <p:graphicFrame>
          <p:nvGraphicFramePr>
            <p:cNvPr id="133129" name="Object 9"/>
            <p:cNvGraphicFramePr>
              <a:graphicFrameLocks noChangeAspect="1"/>
            </p:cNvGraphicFramePr>
            <p:nvPr/>
          </p:nvGraphicFramePr>
          <p:xfrm>
            <a:off x="884" y="1029"/>
            <a:ext cx="3831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44" name="Equation" r:id="rId9" imgW="6083300" imgH="838200" progId="Equation.DSMT4">
                    <p:embed/>
                  </p:oleObj>
                </mc:Choice>
                <mc:Fallback>
                  <p:oleObj name="Equation" r:id="rId9" imgW="6083300" imgH="8382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029"/>
                          <a:ext cx="3831" cy="5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100" name="Object 4"/>
          <p:cNvGraphicFramePr>
            <a:graphicFrameLocks noChangeAspect="1"/>
          </p:cNvGraphicFramePr>
          <p:nvPr/>
        </p:nvGraphicFramePr>
        <p:xfrm>
          <a:off x="1914525" y="552450"/>
          <a:ext cx="56102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6" name="Equation" r:id="rId3" imgW="5613400" imgH="1028700" progId="Equation.DSMT4">
                  <p:embed/>
                </p:oleObj>
              </mc:Choice>
              <mc:Fallback>
                <p:oleObj name="Equation" r:id="rId3" imgW="5613400" imgH="10287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552450"/>
                        <a:ext cx="56102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9" name="Object 3"/>
          <p:cNvGraphicFramePr>
            <a:graphicFrameLocks noChangeAspect="1"/>
          </p:cNvGraphicFramePr>
          <p:nvPr/>
        </p:nvGraphicFramePr>
        <p:xfrm>
          <a:off x="1914525" y="1752600"/>
          <a:ext cx="56292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7" name="Equation" r:id="rId5" imgW="5626100" imgH="1028700" progId="Equation.DSMT4">
                  <p:embed/>
                </p:oleObj>
              </mc:Choice>
              <mc:Fallback>
                <p:oleObj name="Equation" r:id="rId5" imgW="5626100" imgH="10287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525" y="1752600"/>
                        <a:ext cx="56292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098" name="Object 2"/>
          <p:cNvGraphicFramePr>
            <a:graphicFrameLocks noChangeAspect="1"/>
          </p:cNvGraphicFramePr>
          <p:nvPr/>
        </p:nvGraphicFramePr>
        <p:xfrm>
          <a:off x="2212975" y="2976563"/>
          <a:ext cx="509587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8" name="Equation" r:id="rId7" imgW="5092700" imgH="1028700" progId="Equation.DSMT4">
                  <p:embed/>
                </p:oleObj>
              </mc:Choice>
              <mc:Fallback>
                <p:oleObj name="Equation" r:id="rId7" imgW="5092700" imgH="1028700" progId="Equation.DSMT4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976563"/>
                        <a:ext cx="509587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5" name="Rectangle 9"/>
          <p:cNvSpPr>
            <a:spLocks noChangeArrowheads="1"/>
          </p:cNvSpPr>
          <p:nvPr/>
        </p:nvSpPr>
        <p:spPr bwMode="auto">
          <a:xfrm>
            <a:off x="601663" y="4205288"/>
            <a:ext cx="738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>
                <a:solidFill>
                  <a:srgbClr val="0000FF"/>
                </a:solidFill>
              </a:rPr>
              <a:t>注意  </a:t>
            </a:r>
            <a:r>
              <a:rPr lang="zh-CN" altLang="en-US"/>
              <a:t>在上面两个例子中都有                               </a:t>
            </a:r>
          </a:p>
        </p:txBody>
      </p:sp>
      <p:graphicFrame>
        <p:nvGraphicFramePr>
          <p:cNvPr id="132106" name="Object 10"/>
          <p:cNvGraphicFramePr>
            <a:graphicFrameLocks noChangeAspect="1"/>
          </p:cNvGraphicFramePr>
          <p:nvPr/>
        </p:nvGraphicFramePr>
        <p:xfrm>
          <a:off x="3333750" y="4895850"/>
          <a:ext cx="2390775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219" name="Equation" r:id="rId9" imgW="2387600" imgH="977900" progId="Equation.DSMT4">
                  <p:embed/>
                </p:oleObj>
              </mc:Choice>
              <mc:Fallback>
                <p:oleObj name="Equation" r:id="rId9" imgW="2387600" imgH="977900" progId="Equation.DSMT4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0" y="4895850"/>
                        <a:ext cx="2390775" cy="981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80" name="Rectangle 8"/>
          <p:cNvSpPr>
            <a:spLocks noChangeArrowheads="1"/>
          </p:cNvSpPr>
          <p:nvPr/>
        </p:nvSpPr>
        <p:spPr bwMode="auto">
          <a:xfrm>
            <a:off x="596900" y="1735138"/>
            <a:ext cx="8547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数为</a:t>
            </a:r>
            <a:r>
              <a:rPr lang="zh-CN" altLang="en-US">
                <a:solidFill>
                  <a:srgbClr val="0000FF"/>
                </a:solidFill>
              </a:rPr>
              <a:t>混合偏导数</a:t>
            </a:r>
            <a:r>
              <a:rPr lang="en-US" altLang="zh-CN"/>
              <a:t>). </a:t>
            </a:r>
            <a:r>
              <a:rPr lang="zh-CN" altLang="en-US"/>
              <a:t>但是这个结论并不对任何函数都</a:t>
            </a:r>
          </a:p>
        </p:txBody>
      </p:sp>
      <p:sp>
        <p:nvSpPr>
          <p:cNvPr id="131081" name="Rectangle 9"/>
          <p:cNvSpPr>
            <a:spLocks noChangeArrowheads="1"/>
          </p:cNvSpPr>
          <p:nvPr/>
        </p:nvSpPr>
        <p:spPr bwMode="auto">
          <a:xfrm>
            <a:off x="598488" y="2333625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成立，例如函数</a:t>
            </a:r>
          </a:p>
        </p:txBody>
      </p:sp>
      <p:graphicFrame>
        <p:nvGraphicFramePr>
          <p:cNvPr id="131082" name="Object 10"/>
          <p:cNvGraphicFramePr>
            <a:graphicFrameLocks noChangeAspect="1"/>
          </p:cNvGraphicFramePr>
          <p:nvPr/>
        </p:nvGraphicFramePr>
        <p:xfrm>
          <a:off x="1384300" y="3125788"/>
          <a:ext cx="55530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2" name="Equation" r:id="rId3" imgW="5549900" imgH="1638300" progId="Equation.DSMT4">
                  <p:embed/>
                </p:oleObj>
              </mc:Choice>
              <mc:Fallback>
                <p:oleObj name="Equation" r:id="rId3" imgW="5549900" imgH="1638300" progId="Equation.DSMT4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125788"/>
                        <a:ext cx="55530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4" name="Rectangle 12"/>
          <p:cNvSpPr>
            <a:spLocks noChangeArrowheads="1"/>
          </p:cNvSpPr>
          <p:nvPr/>
        </p:nvSpPr>
        <p:spPr bwMode="auto">
          <a:xfrm>
            <a:off x="582613" y="5065713"/>
            <a:ext cx="33416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它的一阶偏导数为                                                  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0" y="3213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1085" name="Object 13"/>
          <p:cNvGraphicFramePr>
            <a:graphicFrameLocks noChangeAspect="1"/>
          </p:cNvGraphicFramePr>
          <p:nvPr/>
        </p:nvGraphicFramePr>
        <p:xfrm>
          <a:off x="666750" y="549275"/>
          <a:ext cx="76596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43" name="Equation" r:id="rId5" imgW="7785100" imgH="444500" progId="Equation.DSMT4">
                  <p:embed/>
                </p:oleObj>
              </mc:Choice>
              <mc:Fallback>
                <p:oleObj name="Equation" r:id="rId5" imgW="7785100" imgH="444500" progId="Equation.DSMT4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549275"/>
                        <a:ext cx="76596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611188" y="1125538"/>
            <a:ext cx="8137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/>
              <a:t>数相等 </a:t>
            </a:r>
            <a:r>
              <a:rPr lang="en-US" altLang="zh-CN"/>
              <a:t>(</a:t>
            </a:r>
            <a:r>
              <a:rPr lang="zh-CN" altLang="en-US"/>
              <a:t>称这种既有关于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zh-CN" altLang="en-US"/>
              <a:t>又有关于 </a:t>
            </a:r>
            <a:r>
              <a:rPr lang="en-US" altLang="zh-CN" i="1"/>
              <a:t>y </a:t>
            </a:r>
            <a:r>
              <a:rPr lang="zh-CN" altLang="en-US"/>
              <a:t>的高阶偏导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0050" name="Object 2"/>
          <p:cNvGraphicFramePr>
            <a:graphicFrameLocks noChangeAspect="1"/>
          </p:cNvGraphicFramePr>
          <p:nvPr/>
        </p:nvGraphicFramePr>
        <p:xfrm>
          <a:off x="1174750" y="620713"/>
          <a:ext cx="6997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0" name="Equation" r:id="rId3" imgW="6997700" imgH="1638300" progId="Equation.DSMT4">
                  <p:embed/>
                </p:oleObj>
              </mc:Choice>
              <mc:Fallback>
                <p:oleObj name="Equation" r:id="rId3" imgW="6997700" imgH="16383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4750" y="620713"/>
                        <a:ext cx="6997700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2" name="Object 4"/>
          <p:cNvGraphicFramePr>
            <a:graphicFrameLocks noChangeAspect="1"/>
          </p:cNvGraphicFramePr>
          <p:nvPr/>
        </p:nvGraphicFramePr>
        <p:xfrm>
          <a:off x="1179513" y="2636838"/>
          <a:ext cx="6848475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1" name="Equation" r:id="rId5" imgW="6845300" imgH="1638300" progId="Equation.DSMT4">
                  <p:embed/>
                </p:oleObj>
              </mc:Choice>
              <mc:Fallback>
                <p:oleObj name="Equation" r:id="rId5" imgW="6845300" imgH="16383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9513" y="2636838"/>
                        <a:ext cx="6848475" cy="163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0057" name="Object 9"/>
          <p:cNvGraphicFramePr>
            <a:graphicFrameLocks noChangeAspect="1"/>
          </p:cNvGraphicFramePr>
          <p:nvPr/>
        </p:nvGraphicFramePr>
        <p:xfrm>
          <a:off x="655638" y="4471988"/>
          <a:ext cx="795813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42" name="文档" r:id="rId7" imgW="7957403" imgH="593966" progId="Word.Document.8">
                  <p:embed/>
                </p:oleObj>
              </mc:Choice>
              <mc:Fallback>
                <p:oleObj name="文档" r:id="rId7" imgW="7957403" imgH="593966" progId="Word.Document.8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8" y="4471988"/>
                        <a:ext cx="795813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592138" y="5214938"/>
            <a:ext cx="246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/>
              <a:t>的混合偏导数</a:t>
            </a:r>
            <a:r>
              <a:rPr lang="en-US" altLang="zh-CN"/>
              <a:t>:                                            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框钮正底">
  <a:themeElements>
    <a:clrScheme name="框钮正底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框钮正底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框钮正底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框钮正底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框钮正底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926</Words>
  <Application>Microsoft Office PowerPoint</Application>
  <PresentationFormat>全屏显示(4:3)</PresentationFormat>
  <Paragraphs>141</Paragraphs>
  <Slides>45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黑体</vt:lpstr>
      <vt:lpstr>华文新魏</vt:lpstr>
      <vt:lpstr>隶书</vt:lpstr>
      <vt:lpstr>宋体</vt:lpstr>
      <vt:lpstr>Arial</vt:lpstr>
      <vt:lpstr>Cambria Math</vt:lpstr>
      <vt:lpstr>Times New Roman</vt:lpstr>
      <vt:lpstr>框钮正底</vt:lpstr>
      <vt:lpstr>Equation</vt:lpstr>
      <vt:lpstr>Document</vt:lpstr>
      <vt:lpstr>文档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特例二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二元函数的二阶Taylor公式：</vt:lpstr>
      <vt:lpstr>PowerPoint 演示文稿</vt:lpstr>
      <vt:lpstr>二元函数 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wl</dc:creator>
  <cp:lastModifiedBy>Windows 用户</cp:lastModifiedBy>
  <cp:revision>107</cp:revision>
  <dcterms:created xsi:type="dcterms:W3CDTF">2006-04-14T15:16:44Z</dcterms:created>
  <dcterms:modified xsi:type="dcterms:W3CDTF">2023-04-13T01:56:49Z</dcterms:modified>
</cp:coreProperties>
</file>