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339" r:id="rId2"/>
    <p:sldId id="340" r:id="rId3"/>
    <p:sldId id="341" r:id="rId4"/>
    <p:sldId id="342" r:id="rId5"/>
    <p:sldId id="380" r:id="rId6"/>
    <p:sldId id="381" r:id="rId7"/>
    <p:sldId id="379" r:id="rId8"/>
    <p:sldId id="343" r:id="rId9"/>
    <p:sldId id="344" r:id="rId10"/>
    <p:sldId id="345" r:id="rId11"/>
    <p:sldId id="346" r:id="rId12"/>
    <p:sldId id="347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229E"/>
    <a:srgbClr val="32AD11"/>
    <a:srgbClr val="35488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4660"/>
  </p:normalViewPr>
  <p:slideViewPr>
    <p:cSldViewPr>
      <p:cViewPr varScale="1">
        <p:scale>
          <a:sx n="103" d="100"/>
          <a:sy n="103" d="100"/>
        </p:scale>
        <p:origin x="7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46.wmf"/><Relationship Id="rId1" Type="http://schemas.openxmlformats.org/officeDocument/2006/relationships/image" Target="../media/image57.wmf"/><Relationship Id="rId4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emf"/><Relationship Id="rId5" Type="http://schemas.openxmlformats.org/officeDocument/2006/relationships/image" Target="../media/image76.wmf"/><Relationship Id="rId4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image" Target="../media/image90.wmf"/><Relationship Id="rId18" Type="http://schemas.openxmlformats.org/officeDocument/2006/relationships/image" Target="../media/image95.wmf"/><Relationship Id="rId26" Type="http://schemas.openxmlformats.org/officeDocument/2006/relationships/image" Target="../media/image103.wmf"/><Relationship Id="rId39" Type="http://schemas.openxmlformats.org/officeDocument/2006/relationships/image" Target="../media/image116.wmf"/><Relationship Id="rId3" Type="http://schemas.openxmlformats.org/officeDocument/2006/relationships/image" Target="../media/image80.wmf"/><Relationship Id="rId21" Type="http://schemas.openxmlformats.org/officeDocument/2006/relationships/image" Target="../media/image98.wmf"/><Relationship Id="rId34" Type="http://schemas.openxmlformats.org/officeDocument/2006/relationships/image" Target="../media/image111.wmf"/><Relationship Id="rId42" Type="http://schemas.openxmlformats.org/officeDocument/2006/relationships/image" Target="../media/image119.wmf"/><Relationship Id="rId47" Type="http://schemas.openxmlformats.org/officeDocument/2006/relationships/image" Target="../media/image124.wmf"/><Relationship Id="rId7" Type="http://schemas.openxmlformats.org/officeDocument/2006/relationships/image" Target="../media/image84.wmf"/><Relationship Id="rId12" Type="http://schemas.openxmlformats.org/officeDocument/2006/relationships/image" Target="../media/image89.wmf"/><Relationship Id="rId17" Type="http://schemas.openxmlformats.org/officeDocument/2006/relationships/image" Target="../media/image94.wmf"/><Relationship Id="rId25" Type="http://schemas.openxmlformats.org/officeDocument/2006/relationships/image" Target="../media/image102.wmf"/><Relationship Id="rId33" Type="http://schemas.openxmlformats.org/officeDocument/2006/relationships/image" Target="../media/image110.wmf"/><Relationship Id="rId38" Type="http://schemas.openxmlformats.org/officeDocument/2006/relationships/image" Target="../media/image115.wmf"/><Relationship Id="rId46" Type="http://schemas.openxmlformats.org/officeDocument/2006/relationships/image" Target="../media/image123.wmf"/><Relationship Id="rId2" Type="http://schemas.openxmlformats.org/officeDocument/2006/relationships/image" Target="../media/image79.wmf"/><Relationship Id="rId16" Type="http://schemas.openxmlformats.org/officeDocument/2006/relationships/image" Target="../media/image93.wmf"/><Relationship Id="rId20" Type="http://schemas.openxmlformats.org/officeDocument/2006/relationships/image" Target="../media/image97.wmf"/><Relationship Id="rId29" Type="http://schemas.openxmlformats.org/officeDocument/2006/relationships/image" Target="../media/image106.wmf"/><Relationship Id="rId41" Type="http://schemas.openxmlformats.org/officeDocument/2006/relationships/image" Target="../media/image118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11" Type="http://schemas.openxmlformats.org/officeDocument/2006/relationships/image" Target="../media/image88.wmf"/><Relationship Id="rId24" Type="http://schemas.openxmlformats.org/officeDocument/2006/relationships/image" Target="../media/image101.wmf"/><Relationship Id="rId32" Type="http://schemas.openxmlformats.org/officeDocument/2006/relationships/image" Target="../media/image109.wmf"/><Relationship Id="rId37" Type="http://schemas.openxmlformats.org/officeDocument/2006/relationships/image" Target="../media/image114.wmf"/><Relationship Id="rId40" Type="http://schemas.openxmlformats.org/officeDocument/2006/relationships/image" Target="../media/image117.wmf"/><Relationship Id="rId45" Type="http://schemas.openxmlformats.org/officeDocument/2006/relationships/image" Target="../media/image122.wmf"/><Relationship Id="rId5" Type="http://schemas.openxmlformats.org/officeDocument/2006/relationships/image" Target="../media/image82.wmf"/><Relationship Id="rId15" Type="http://schemas.openxmlformats.org/officeDocument/2006/relationships/image" Target="../media/image92.wmf"/><Relationship Id="rId23" Type="http://schemas.openxmlformats.org/officeDocument/2006/relationships/image" Target="../media/image100.wmf"/><Relationship Id="rId28" Type="http://schemas.openxmlformats.org/officeDocument/2006/relationships/image" Target="../media/image105.wmf"/><Relationship Id="rId36" Type="http://schemas.openxmlformats.org/officeDocument/2006/relationships/image" Target="../media/image113.wmf"/><Relationship Id="rId10" Type="http://schemas.openxmlformats.org/officeDocument/2006/relationships/image" Target="../media/image87.wmf"/><Relationship Id="rId19" Type="http://schemas.openxmlformats.org/officeDocument/2006/relationships/image" Target="../media/image96.wmf"/><Relationship Id="rId31" Type="http://schemas.openxmlformats.org/officeDocument/2006/relationships/image" Target="../media/image108.wmf"/><Relationship Id="rId44" Type="http://schemas.openxmlformats.org/officeDocument/2006/relationships/image" Target="../media/image121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Relationship Id="rId14" Type="http://schemas.openxmlformats.org/officeDocument/2006/relationships/image" Target="../media/image91.wmf"/><Relationship Id="rId22" Type="http://schemas.openxmlformats.org/officeDocument/2006/relationships/image" Target="../media/image99.wmf"/><Relationship Id="rId27" Type="http://schemas.openxmlformats.org/officeDocument/2006/relationships/image" Target="../media/image104.wmf"/><Relationship Id="rId30" Type="http://schemas.openxmlformats.org/officeDocument/2006/relationships/image" Target="../media/image107.wmf"/><Relationship Id="rId35" Type="http://schemas.openxmlformats.org/officeDocument/2006/relationships/image" Target="../media/image112.wmf"/><Relationship Id="rId43" Type="http://schemas.openxmlformats.org/officeDocument/2006/relationships/image" Target="../media/image120.wmf"/><Relationship Id="rId48" Type="http://schemas.openxmlformats.org/officeDocument/2006/relationships/image" Target="../media/image12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Relationship Id="rId4" Type="http://schemas.openxmlformats.org/officeDocument/2006/relationships/image" Target="../media/image14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e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e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emf"/><Relationship Id="rId7" Type="http://schemas.openxmlformats.org/officeDocument/2006/relationships/image" Target="../media/image164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emf"/><Relationship Id="rId1" Type="http://schemas.openxmlformats.org/officeDocument/2006/relationships/image" Target="../media/image16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wmf"/><Relationship Id="rId18" Type="http://schemas.openxmlformats.org/officeDocument/2006/relationships/image" Target="../media/image187.wmf"/><Relationship Id="rId3" Type="http://schemas.openxmlformats.org/officeDocument/2006/relationships/image" Target="../media/image172.wmf"/><Relationship Id="rId21" Type="http://schemas.openxmlformats.org/officeDocument/2006/relationships/image" Target="../media/image190.wmf"/><Relationship Id="rId7" Type="http://schemas.openxmlformats.org/officeDocument/2006/relationships/image" Target="../media/image176.wmf"/><Relationship Id="rId12" Type="http://schemas.openxmlformats.org/officeDocument/2006/relationships/image" Target="../media/image181.wmf"/><Relationship Id="rId17" Type="http://schemas.openxmlformats.org/officeDocument/2006/relationships/image" Target="../media/image186.wmf"/><Relationship Id="rId2" Type="http://schemas.openxmlformats.org/officeDocument/2006/relationships/image" Target="../media/image171.wmf"/><Relationship Id="rId16" Type="http://schemas.openxmlformats.org/officeDocument/2006/relationships/image" Target="../media/image185.wmf"/><Relationship Id="rId20" Type="http://schemas.openxmlformats.org/officeDocument/2006/relationships/image" Target="../media/image189.wmf"/><Relationship Id="rId1" Type="http://schemas.openxmlformats.org/officeDocument/2006/relationships/image" Target="../media/image170.emf"/><Relationship Id="rId6" Type="http://schemas.openxmlformats.org/officeDocument/2006/relationships/image" Target="../media/image175.wmf"/><Relationship Id="rId11" Type="http://schemas.openxmlformats.org/officeDocument/2006/relationships/image" Target="../media/image180.wmf"/><Relationship Id="rId5" Type="http://schemas.openxmlformats.org/officeDocument/2006/relationships/image" Target="../media/image174.wmf"/><Relationship Id="rId15" Type="http://schemas.openxmlformats.org/officeDocument/2006/relationships/image" Target="../media/image184.wmf"/><Relationship Id="rId10" Type="http://schemas.openxmlformats.org/officeDocument/2006/relationships/image" Target="../media/image179.wmf"/><Relationship Id="rId19" Type="http://schemas.openxmlformats.org/officeDocument/2006/relationships/image" Target="../media/image188.wmf"/><Relationship Id="rId4" Type="http://schemas.openxmlformats.org/officeDocument/2006/relationships/image" Target="../media/image173.wmf"/><Relationship Id="rId9" Type="http://schemas.openxmlformats.org/officeDocument/2006/relationships/image" Target="../media/image178.wmf"/><Relationship Id="rId14" Type="http://schemas.openxmlformats.org/officeDocument/2006/relationships/image" Target="../media/image1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image" Target="../media/image192.emf"/><Relationship Id="rId1" Type="http://schemas.openxmlformats.org/officeDocument/2006/relationships/image" Target="../media/image191.wmf"/><Relationship Id="rId4" Type="http://schemas.openxmlformats.org/officeDocument/2006/relationships/image" Target="../media/image19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emf"/><Relationship Id="rId1" Type="http://schemas.openxmlformats.org/officeDocument/2006/relationships/image" Target="../media/image197.wmf"/><Relationship Id="rId4" Type="http://schemas.openxmlformats.org/officeDocument/2006/relationships/image" Target="../media/image20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e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e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emf"/><Relationship Id="rId9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8676B93B-40BA-4FB5-82FB-29C7D7C7FC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38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3B50B-2CB4-46A2-827E-BA60F20B031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6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3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4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1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0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03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248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075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076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Microsoft_Word_97_-_2003___2.doc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Microsoft_Word_97_-_2003___1.doc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Microsoft_Word_97_-_2003___12.doc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2.wmf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8.bin"/><Relationship Id="rId7" Type="http://schemas.openxmlformats.org/officeDocument/2006/relationships/image" Target="../media/image50.emf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Word_97_-_2003___13.doc"/><Relationship Id="rId11" Type="http://schemas.openxmlformats.org/officeDocument/2006/relationships/oleObject" Target="../embeddings/Microsoft_Word_97_-_2003___14.doc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9.wmf"/><Relationship Id="rId9" Type="http://schemas.openxmlformats.org/officeDocument/2006/relationships/image" Target="../media/image51.wmf"/><Relationship Id="rId14" Type="http://schemas.openxmlformats.org/officeDocument/2006/relationships/image" Target="../media/image53.wmf"/><Relationship Id="rId22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73.png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image" Target="../media/image71.png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14.wmf"/><Relationship Id="rId4" Type="http://schemas.openxmlformats.org/officeDocument/2006/relationships/image" Target="../media/image70.png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Microsoft_Word_97_-_2003___16.doc"/><Relationship Id="rId18" Type="http://schemas.openxmlformats.org/officeDocument/2006/relationships/oleObject" Target="../embeddings/oleObject66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72.wmf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7.doc"/><Relationship Id="rId20" Type="http://schemas.openxmlformats.org/officeDocument/2006/relationships/oleObject" Target="../embeddings/oleObject6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image" Target="../media/image68.e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5.bin"/><Relationship Id="rId10" Type="http://schemas.openxmlformats.org/officeDocument/2006/relationships/oleObject" Target="../embeddings/Microsoft_Word_97_-_2003___15.doc"/><Relationship Id="rId19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6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8.wmf"/><Relationship Id="rId5" Type="http://schemas.openxmlformats.org/officeDocument/2006/relationships/image" Target="../media/image73.emf"/><Relationship Id="rId15" Type="http://schemas.openxmlformats.org/officeDocument/2006/relationships/oleObject" Target="../embeddings/oleObject75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Microsoft_Word_97_-_2003___18.doc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7.emf"/><Relationship Id="rId4" Type="http://schemas.openxmlformats.org/officeDocument/2006/relationships/oleObject" Target="../embeddings/Microsoft_Word_97_-_2003___19.doc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89.bin"/><Relationship Id="rId21" Type="http://schemas.openxmlformats.org/officeDocument/2006/relationships/image" Target="../media/image86.wmf"/><Relationship Id="rId34" Type="http://schemas.openxmlformats.org/officeDocument/2006/relationships/oleObject" Target="../embeddings/oleObject93.bin"/><Relationship Id="rId42" Type="http://schemas.openxmlformats.org/officeDocument/2006/relationships/oleObject" Target="../embeddings/oleObject97.bin"/><Relationship Id="rId47" Type="http://schemas.openxmlformats.org/officeDocument/2006/relationships/image" Target="../media/image99.wmf"/><Relationship Id="rId50" Type="http://schemas.openxmlformats.org/officeDocument/2006/relationships/oleObject" Target="../embeddings/oleObject101.bin"/><Relationship Id="rId55" Type="http://schemas.openxmlformats.org/officeDocument/2006/relationships/image" Target="../media/image103.wmf"/><Relationship Id="rId63" Type="http://schemas.openxmlformats.org/officeDocument/2006/relationships/image" Target="../media/image107.wmf"/><Relationship Id="rId68" Type="http://schemas.openxmlformats.org/officeDocument/2006/relationships/oleObject" Target="../embeddings/oleObject110.bin"/><Relationship Id="rId76" Type="http://schemas.openxmlformats.org/officeDocument/2006/relationships/oleObject" Target="../embeddings/oleObject114.bin"/><Relationship Id="rId84" Type="http://schemas.openxmlformats.org/officeDocument/2006/relationships/oleObject" Target="../embeddings/oleObject118.bin"/><Relationship Id="rId89" Type="http://schemas.openxmlformats.org/officeDocument/2006/relationships/image" Target="../media/image120.wmf"/><Relationship Id="rId97" Type="http://schemas.openxmlformats.org/officeDocument/2006/relationships/image" Target="../media/image124.wmf"/><Relationship Id="rId7" Type="http://schemas.openxmlformats.org/officeDocument/2006/relationships/image" Target="../media/image79.wmf"/><Relationship Id="rId71" Type="http://schemas.openxmlformats.org/officeDocument/2006/relationships/image" Target="../media/image111.wmf"/><Relationship Id="rId92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29" Type="http://schemas.openxmlformats.org/officeDocument/2006/relationships/image" Target="../media/image90.wmf"/><Relationship Id="rId11" Type="http://schemas.openxmlformats.org/officeDocument/2006/relationships/image" Target="../media/image81.wmf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2.bin"/><Relationship Id="rId37" Type="http://schemas.openxmlformats.org/officeDocument/2006/relationships/image" Target="../media/image94.wmf"/><Relationship Id="rId40" Type="http://schemas.openxmlformats.org/officeDocument/2006/relationships/oleObject" Target="../embeddings/oleObject96.bin"/><Relationship Id="rId45" Type="http://schemas.openxmlformats.org/officeDocument/2006/relationships/image" Target="../media/image98.wmf"/><Relationship Id="rId53" Type="http://schemas.openxmlformats.org/officeDocument/2006/relationships/image" Target="../media/image102.wmf"/><Relationship Id="rId58" Type="http://schemas.openxmlformats.org/officeDocument/2006/relationships/oleObject" Target="../embeddings/oleObject105.bin"/><Relationship Id="rId66" Type="http://schemas.openxmlformats.org/officeDocument/2006/relationships/oleObject" Target="../embeddings/oleObject109.bin"/><Relationship Id="rId74" Type="http://schemas.openxmlformats.org/officeDocument/2006/relationships/oleObject" Target="../embeddings/oleObject113.bin"/><Relationship Id="rId79" Type="http://schemas.openxmlformats.org/officeDocument/2006/relationships/image" Target="../media/image115.wmf"/><Relationship Id="rId87" Type="http://schemas.openxmlformats.org/officeDocument/2006/relationships/image" Target="../media/image119.wmf"/><Relationship Id="rId5" Type="http://schemas.openxmlformats.org/officeDocument/2006/relationships/image" Target="../media/image78.wmf"/><Relationship Id="rId61" Type="http://schemas.openxmlformats.org/officeDocument/2006/relationships/image" Target="../media/image106.wmf"/><Relationship Id="rId82" Type="http://schemas.openxmlformats.org/officeDocument/2006/relationships/oleObject" Target="../embeddings/oleObject117.bin"/><Relationship Id="rId90" Type="http://schemas.openxmlformats.org/officeDocument/2006/relationships/oleObject" Target="../embeddings/oleObject121.bin"/><Relationship Id="rId95" Type="http://schemas.openxmlformats.org/officeDocument/2006/relationships/image" Target="../media/image123.wmf"/><Relationship Id="rId19" Type="http://schemas.openxmlformats.org/officeDocument/2006/relationships/image" Target="../media/image85.w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89.wmf"/><Relationship Id="rId30" Type="http://schemas.openxmlformats.org/officeDocument/2006/relationships/oleObject" Target="../embeddings/oleObject91.bin"/><Relationship Id="rId35" Type="http://schemas.openxmlformats.org/officeDocument/2006/relationships/image" Target="../media/image93.wmf"/><Relationship Id="rId43" Type="http://schemas.openxmlformats.org/officeDocument/2006/relationships/image" Target="../media/image97.wmf"/><Relationship Id="rId48" Type="http://schemas.openxmlformats.org/officeDocument/2006/relationships/oleObject" Target="../embeddings/oleObject100.bin"/><Relationship Id="rId56" Type="http://schemas.openxmlformats.org/officeDocument/2006/relationships/oleObject" Target="../embeddings/oleObject104.bin"/><Relationship Id="rId64" Type="http://schemas.openxmlformats.org/officeDocument/2006/relationships/oleObject" Target="../embeddings/oleObject108.bin"/><Relationship Id="rId69" Type="http://schemas.openxmlformats.org/officeDocument/2006/relationships/image" Target="../media/image110.wmf"/><Relationship Id="rId77" Type="http://schemas.openxmlformats.org/officeDocument/2006/relationships/image" Target="../media/image114.wmf"/><Relationship Id="rId8" Type="http://schemas.openxmlformats.org/officeDocument/2006/relationships/oleObject" Target="../embeddings/oleObject80.bin"/><Relationship Id="rId51" Type="http://schemas.openxmlformats.org/officeDocument/2006/relationships/image" Target="../media/image101.wmf"/><Relationship Id="rId72" Type="http://schemas.openxmlformats.org/officeDocument/2006/relationships/oleObject" Target="../embeddings/oleObject112.bin"/><Relationship Id="rId80" Type="http://schemas.openxmlformats.org/officeDocument/2006/relationships/oleObject" Target="../embeddings/oleObject116.bin"/><Relationship Id="rId85" Type="http://schemas.openxmlformats.org/officeDocument/2006/relationships/image" Target="../media/image118.wmf"/><Relationship Id="rId93" Type="http://schemas.openxmlformats.org/officeDocument/2006/relationships/image" Target="../media/image122.wmf"/><Relationship Id="rId98" Type="http://schemas.openxmlformats.org/officeDocument/2006/relationships/oleObject" Target="../embeddings/oleObject125.bin"/><Relationship Id="rId3" Type="http://schemas.openxmlformats.org/officeDocument/2006/relationships/image" Target="../media/image126.png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33" Type="http://schemas.openxmlformats.org/officeDocument/2006/relationships/image" Target="../media/image92.wmf"/><Relationship Id="rId38" Type="http://schemas.openxmlformats.org/officeDocument/2006/relationships/oleObject" Target="../embeddings/oleObject95.bin"/><Relationship Id="rId46" Type="http://schemas.openxmlformats.org/officeDocument/2006/relationships/oleObject" Target="../embeddings/oleObject99.bin"/><Relationship Id="rId59" Type="http://schemas.openxmlformats.org/officeDocument/2006/relationships/image" Target="../media/image105.wmf"/><Relationship Id="rId67" Type="http://schemas.openxmlformats.org/officeDocument/2006/relationships/image" Target="../media/image109.wmf"/><Relationship Id="rId20" Type="http://schemas.openxmlformats.org/officeDocument/2006/relationships/oleObject" Target="../embeddings/oleObject86.bin"/><Relationship Id="rId41" Type="http://schemas.openxmlformats.org/officeDocument/2006/relationships/image" Target="../media/image96.wmf"/><Relationship Id="rId54" Type="http://schemas.openxmlformats.org/officeDocument/2006/relationships/oleObject" Target="../embeddings/oleObject103.bin"/><Relationship Id="rId62" Type="http://schemas.openxmlformats.org/officeDocument/2006/relationships/oleObject" Target="../embeddings/oleObject107.bin"/><Relationship Id="rId70" Type="http://schemas.openxmlformats.org/officeDocument/2006/relationships/oleObject" Target="../embeddings/oleObject111.bin"/><Relationship Id="rId75" Type="http://schemas.openxmlformats.org/officeDocument/2006/relationships/image" Target="../media/image113.wmf"/><Relationship Id="rId83" Type="http://schemas.openxmlformats.org/officeDocument/2006/relationships/image" Target="../media/image117.wmf"/><Relationship Id="rId88" Type="http://schemas.openxmlformats.org/officeDocument/2006/relationships/oleObject" Target="../embeddings/oleObject120.bin"/><Relationship Id="rId91" Type="http://schemas.openxmlformats.org/officeDocument/2006/relationships/image" Target="../media/image121.wmf"/><Relationship Id="rId96" Type="http://schemas.openxmlformats.org/officeDocument/2006/relationships/oleObject" Target="../embeddings/oleObject12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9.bin"/><Relationship Id="rId15" Type="http://schemas.openxmlformats.org/officeDocument/2006/relationships/image" Target="../media/image83.wmf"/><Relationship Id="rId23" Type="http://schemas.openxmlformats.org/officeDocument/2006/relationships/image" Target="../media/image87.wmf"/><Relationship Id="rId28" Type="http://schemas.openxmlformats.org/officeDocument/2006/relationships/oleObject" Target="../embeddings/oleObject90.bin"/><Relationship Id="rId36" Type="http://schemas.openxmlformats.org/officeDocument/2006/relationships/oleObject" Target="../embeddings/oleObject94.bin"/><Relationship Id="rId49" Type="http://schemas.openxmlformats.org/officeDocument/2006/relationships/image" Target="../media/image100.wmf"/><Relationship Id="rId57" Type="http://schemas.openxmlformats.org/officeDocument/2006/relationships/image" Target="../media/image104.wmf"/><Relationship Id="rId10" Type="http://schemas.openxmlformats.org/officeDocument/2006/relationships/oleObject" Target="../embeddings/oleObject81.bin"/><Relationship Id="rId31" Type="http://schemas.openxmlformats.org/officeDocument/2006/relationships/image" Target="../media/image91.wmf"/><Relationship Id="rId44" Type="http://schemas.openxmlformats.org/officeDocument/2006/relationships/oleObject" Target="../embeddings/oleObject98.bin"/><Relationship Id="rId52" Type="http://schemas.openxmlformats.org/officeDocument/2006/relationships/oleObject" Target="../embeddings/oleObject102.bin"/><Relationship Id="rId60" Type="http://schemas.openxmlformats.org/officeDocument/2006/relationships/oleObject" Target="../embeddings/oleObject106.bin"/><Relationship Id="rId65" Type="http://schemas.openxmlformats.org/officeDocument/2006/relationships/image" Target="../media/image108.wmf"/><Relationship Id="rId73" Type="http://schemas.openxmlformats.org/officeDocument/2006/relationships/image" Target="../media/image112.wmf"/><Relationship Id="rId78" Type="http://schemas.openxmlformats.org/officeDocument/2006/relationships/oleObject" Target="../embeddings/oleObject115.bin"/><Relationship Id="rId81" Type="http://schemas.openxmlformats.org/officeDocument/2006/relationships/image" Target="../media/image116.wmf"/><Relationship Id="rId86" Type="http://schemas.openxmlformats.org/officeDocument/2006/relationships/oleObject" Target="../embeddings/oleObject119.bin"/><Relationship Id="rId94" Type="http://schemas.openxmlformats.org/officeDocument/2006/relationships/oleObject" Target="../embeddings/oleObject123.bin"/><Relationship Id="rId99" Type="http://schemas.openxmlformats.org/officeDocument/2006/relationships/image" Target="../media/image125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0.wmf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5.bin"/><Relationship Id="rId39" Type="http://schemas.openxmlformats.org/officeDocument/2006/relationships/image" Target="../media/image9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0.doc"/><Relationship Id="rId13" Type="http://schemas.openxmlformats.org/officeDocument/2006/relationships/image" Target="../media/image137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4.wmf"/><Relationship Id="rId11" Type="http://schemas.openxmlformats.org/officeDocument/2006/relationships/image" Target="../media/image136.wmf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5.bin"/><Relationship Id="rId4" Type="http://schemas.openxmlformats.org/officeDocument/2006/relationships/image" Target="../media/image133.wmf"/><Relationship Id="rId9" Type="http://schemas.openxmlformats.org/officeDocument/2006/relationships/image" Target="../media/image13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Microsoft_Word_97_-_2003___22.doc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38.bin"/><Relationship Id="rId11" Type="http://schemas.openxmlformats.org/officeDocument/2006/relationships/oleObject" Target="../embeddings/oleObject140.bin"/><Relationship Id="rId5" Type="http://schemas.openxmlformats.org/officeDocument/2006/relationships/image" Target="../media/image138.emf"/><Relationship Id="rId10" Type="http://schemas.openxmlformats.org/officeDocument/2006/relationships/image" Target="../media/image140.wmf"/><Relationship Id="rId4" Type="http://schemas.openxmlformats.org/officeDocument/2006/relationships/oleObject" Target="../embeddings/Microsoft_Word_97_-_2003___21.doc"/><Relationship Id="rId9" Type="http://schemas.openxmlformats.org/officeDocument/2006/relationships/oleObject" Target="../embeddings/oleObject1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6.wmf"/><Relationship Id="rId18" Type="http://schemas.openxmlformats.org/officeDocument/2006/relationships/oleObject" Target="../embeddings/oleObject148.bin"/><Relationship Id="rId3" Type="http://schemas.openxmlformats.org/officeDocument/2006/relationships/oleObject" Target="../embeddings/oleObject141.bin"/><Relationship Id="rId7" Type="http://schemas.openxmlformats.org/officeDocument/2006/relationships/image" Target="../media/image143.e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Microsoft_Word_97_-_2003___23.doc"/><Relationship Id="rId11" Type="http://schemas.openxmlformats.org/officeDocument/2006/relationships/image" Target="../media/image145.wmf"/><Relationship Id="rId5" Type="http://schemas.openxmlformats.org/officeDocument/2006/relationships/oleObject" Target="../embeddings/oleObject142.bin"/><Relationship Id="rId15" Type="http://schemas.openxmlformats.org/officeDocument/2006/relationships/image" Target="../media/image147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49.wmf"/><Relationship Id="rId4" Type="http://schemas.openxmlformats.org/officeDocument/2006/relationships/image" Target="../media/image142.wmf"/><Relationship Id="rId9" Type="http://schemas.openxmlformats.org/officeDocument/2006/relationships/image" Target="../media/image144.wmf"/><Relationship Id="rId14" Type="http://schemas.openxmlformats.org/officeDocument/2006/relationships/oleObject" Target="../embeddings/oleObject14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oleObject" Target="../embeddings/oleObject153.bin"/><Relationship Id="rId18" Type="http://schemas.openxmlformats.org/officeDocument/2006/relationships/image" Target="../media/image156.wmf"/><Relationship Id="rId3" Type="http://schemas.openxmlformats.org/officeDocument/2006/relationships/oleObject" Target="../embeddings/oleObject149.bin"/><Relationship Id="rId7" Type="http://schemas.openxmlformats.org/officeDocument/2006/relationships/image" Target="../media/image151.emf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Microsoft_Word_97_-_2003___24.doc"/><Relationship Id="rId11" Type="http://schemas.openxmlformats.org/officeDocument/2006/relationships/oleObject" Target="../embeddings/Microsoft_Word_97_-_2003___25.doc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4.bin"/><Relationship Id="rId10" Type="http://schemas.openxmlformats.org/officeDocument/2006/relationships/oleObject" Target="../embeddings/oleObject152.bin"/><Relationship Id="rId19" Type="http://schemas.openxmlformats.org/officeDocument/2006/relationships/oleObject" Target="../embeddings/oleObject156.bin"/><Relationship Id="rId4" Type="http://schemas.openxmlformats.org/officeDocument/2006/relationships/image" Target="../media/image150.wmf"/><Relationship Id="rId9" Type="http://schemas.openxmlformats.org/officeDocument/2006/relationships/image" Target="../media/image152.wmf"/><Relationship Id="rId14" Type="http://schemas.openxmlformats.org/officeDocument/2006/relationships/image" Target="../media/image1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26.doc"/><Relationship Id="rId13" Type="http://schemas.openxmlformats.org/officeDocument/2006/relationships/oleObject" Target="../embeddings/Microsoft_Word_97_-_2003___27.doc"/><Relationship Id="rId18" Type="http://schemas.openxmlformats.org/officeDocument/2006/relationships/oleObject" Target="../embeddings/oleObject163.bin"/><Relationship Id="rId3" Type="http://schemas.openxmlformats.org/officeDocument/2006/relationships/oleObject" Target="../embeddings/oleObject157.bin"/><Relationship Id="rId21" Type="http://schemas.openxmlformats.org/officeDocument/2006/relationships/image" Target="../media/image165.wmf"/><Relationship Id="rId7" Type="http://schemas.openxmlformats.org/officeDocument/2006/relationships/oleObject" Target="../embeddings/oleObject159.bin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8.doc"/><Relationship Id="rId20" Type="http://schemas.openxmlformats.org/officeDocument/2006/relationships/oleObject" Target="../embeddings/oleObject164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9.wmf"/><Relationship Id="rId11" Type="http://schemas.openxmlformats.org/officeDocument/2006/relationships/image" Target="../media/image161.w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2.bin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0.emf"/><Relationship Id="rId14" Type="http://schemas.openxmlformats.org/officeDocument/2006/relationships/image" Target="../media/image16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oleObject" Target="../embeddings/oleObject165.bin"/><Relationship Id="rId7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Word_97_-_2003___29.doc"/><Relationship Id="rId5" Type="http://schemas.openxmlformats.org/officeDocument/2006/relationships/oleObject" Target="../embeddings/oleObject166.bin"/><Relationship Id="rId10" Type="http://schemas.openxmlformats.org/officeDocument/2006/relationships/oleObject" Target="../embeddings/oleObject168.bin"/><Relationship Id="rId4" Type="http://schemas.openxmlformats.org/officeDocument/2006/relationships/image" Target="../media/image166.wmf"/><Relationship Id="rId9" Type="http://schemas.openxmlformats.org/officeDocument/2006/relationships/image" Target="../media/image16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74.wmf"/><Relationship Id="rId18" Type="http://schemas.openxmlformats.org/officeDocument/2006/relationships/oleObject" Target="../embeddings/oleObject176.bin"/><Relationship Id="rId26" Type="http://schemas.openxmlformats.org/officeDocument/2006/relationships/oleObject" Target="../embeddings/oleObject180.bin"/><Relationship Id="rId39" Type="http://schemas.openxmlformats.org/officeDocument/2006/relationships/image" Target="../media/image187.wmf"/><Relationship Id="rId3" Type="http://schemas.openxmlformats.org/officeDocument/2006/relationships/oleObject" Target="../embeddings/oleObject169.bin"/><Relationship Id="rId21" Type="http://schemas.openxmlformats.org/officeDocument/2006/relationships/image" Target="../media/image178.wmf"/><Relationship Id="rId34" Type="http://schemas.openxmlformats.org/officeDocument/2006/relationships/oleObject" Target="../embeddings/oleObject184.bin"/><Relationship Id="rId42" Type="http://schemas.openxmlformats.org/officeDocument/2006/relationships/oleObject" Target="../embeddings/oleObject188.bin"/><Relationship Id="rId7" Type="http://schemas.openxmlformats.org/officeDocument/2006/relationships/image" Target="../media/image171.w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6.wmf"/><Relationship Id="rId25" Type="http://schemas.openxmlformats.org/officeDocument/2006/relationships/image" Target="../media/image180.wmf"/><Relationship Id="rId33" Type="http://schemas.openxmlformats.org/officeDocument/2006/relationships/image" Target="../media/image184.wmf"/><Relationship Id="rId38" Type="http://schemas.openxmlformats.org/officeDocument/2006/relationships/oleObject" Target="../embeddings/oleObject186.bin"/><Relationship Id="rId46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29" Type="http://schemas.openxmlformats.org/officeDocument/2006/relationships/image" Target="../media/image182.wmf"/><Relationship Id="rId41" Type="http://schemas.openxmlformats.org/officeDocument/2006/relationships/image" Target="../media/image188.wmf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73.wmf"/><Relationship Id="rId24" Type="http://schemas.openxmlformats.org/officeDocument/2006/relationships/oleObject" Target="../embeddings/oleObject179.bin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186.wmf"/><Relationship Id="rId40" Type="http://schemas.openxmlformats.org/officeDocument/2006/relationships/oleObject" Target="../embeddings/oleObject187.bin"/><Relationship Id="rId45" Type="http://schemas.openxmlformats.org/officeDocument/2006/relationships/oleObject" Target="../embeddings/oleObject190.bin"/><Relationship Id="rId5" Type="http://schemas.openxmlformats.org/officeDocument/2006/relationships/image" Target="../media/image170.emf"/><Relationship Id="rId15" Type="http://schemas.openxmlformats.org/officeDocument/2006/relationships/image" Target="../media/image175.wmf"/><Relationship Id="rId23" Type="http://schemas.openxmlformats.org/officeDocument/2006/relationships/image" Target="../media/image179.wmf"/><Relationship Id="rId28" Type="http://schemas.openxmlformats.org/officeDocument/2006/relationships/oleObject" Target="../embeddings/oleObject181.bin"/><Relationship Id="rId36" Type="http://schemas.openxmlformats.org/officeDocument/2006/relationships/oleObject" Target="../embeddings/oleObject185.bin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7.wmf"/><Relationship Id="rId31" Type="http://schemas.openxmlformats.org/officeDocument/2006/relationships/image" Target="../media/image183.wmf"/><Relationship Id="rId44" Type="http://schemas.openxmlformats.org/officeDocument/2006/relationships/oleObject" Target="../embeddings/oleObject189.bin"/><Relationship Id="rId4" Type="http://schemas.openxmlformats.org/officeDocument/2006/relationships/oleObject" Target="../embeddings/Microsoft_Word_97_-_2003___30.doc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Relationship Id="rId27" Type="http://schemas.openxmlformats.org/officeDocument/2006/relationships/image" Target="../media/image181.wmf"/><Relationship Id="rId30" Type="http://schemas.openxmlformats.org/officeDocument/2006/relationships/oleObject" Target="../embeddings/oleObject182.bin"/><Relationship Id="rId35" Type="http://schemas.openxmlformats.org/officeDocument/2006/relationships/image" Target="../media/image185.wmf"/><Relationship Id="rId43" Type="http://schemas.openxmlformats.org/officeDocument/2006/relationships/image" Target="../media/image18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3" Type="http://schemas.openxmlformats.org/officeDocument/2006/relationships/oleObject" Target="../embeddings/oleObject191.bin"/><Relationship Id="rId7" Type="http://schemas.openxmlformats.org/officeDocument/2006/relationships/image" Target="../media/image192.emf"/><Relationship Id="rId12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Microsoft_Word_97_-_2003___31.doc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93.emf"/><Relationship Id="rId4" Type="http://schemas.openxmlformats.org/officeDocument/2006/relationships/image" Target="../media/image191.wmf"/><Relationship Id="rId9" Type="http://schemas.openxmlformats.org/officeDocument/2006/relationships/oleObject" Target="../embeddings/Microsoft_Word_97_-_2003___32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9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3" Type="http://schemas.openxmlformats.org/officeDocument/2006/relationships/oleObject" Target="../embeddings/oleObject197.bin"/><Relationship Id="rId7" Type="http://schemas.openxmlformats.org/officeDocument/2006/relationships/image" Target="../media/image1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Microsoft_Word_97_-_2003___33.doc"/><Relationship Id="rId11" Type="http://schemas.openxmlformats.org/officeDocument/2006/relationships/image" Target="../media/image200.wmf"/><Relationship Id="rId5" Type="http://schemas.openxmlformats.org/officeDocument/2006/relationships/oleObject" Target="../embeddings/oleObject198.bin"/><Relationship Id="rId10" Type="http://schemas.openxmlformats.org/officeDocument/2006/relationships/oleObject" Target="../embeddings/oleObject200.bin"/><Relationship Id="rId4" Type="http://schemas.openxmlformats.org/officeDocument/2006/relationships/image" Target="../media/image197.wmf"/><Relationship Id="rId9" Type="http://schemas.openxmlformats.org/officeDocument/2006/relationships/image" Target="../media/image19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emf"/><Relationship Id="rId18" Type="http://schemas.openxmlformats.org/officeDocument/2006/relationships/image" Target="../media/image11.wmf"/><Relationship Id="rId3" Type="http://schemas.openxmlformats.org/officeDocument/2006/relationships/notesSlide" Target="../notesSlides/notesSlide1.xml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Microsoft_Word_97_-_2003___4.doc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e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4.wmf"/><Relationship Id="rId5" Type="http://schemas.openxmlformats.org/officeDocument/2006/relationships/oleObject" Target="../embeddings/Microsoft_Word_97_-_2003___3.doc"/><Relationship Id="rId15" Type="http://schemas.openxmlformats.org/officeDocument/2006/relationships/oleObject" Target="../embeddings/Microsoft_Word_97_-_2003___5.doc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0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5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204.wmf"/><Relationship Id="rId9" Type="http://schemas.openxmlformats.org/officeDocument/2006/relationships/image" Target="../media/image2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Microsoft_Word_97_-_2003___6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11" Type="http://schemas.openxmlformats.org/officeDocument/2006/relationships/image" Target="../media/image27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Microsoft_Word_97_-_2003___10.doc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Microsoft_Word_97_-_2003___8.doc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11.doc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4.emf"/><Relationship Id="rId5" Type="http://schemas.openxmlformats.org/officeDocument/2006/relationships/image" Target="../media/image32.emf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Microsoft_Word_97_-_2003___9.doc"/><Relationship Id="rId19" Type="http://schemas.openxmlformats.org/officeDocument/2006/relationships/image" Target="../media/image37.wmf"/><Relationship Id="rId4" Type="http://schemas.openxmlformats.org/officeDocument/2006/relationships/oleObject" Target="../embeddings/Microsoft_Word_97_-_2003___7.doc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14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999182" y="332656"/>
            <a:ext cx="71144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0" dirty="0" smtClean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Ch17§</a:t>
            </a:r>
            <a:r>
              <a:rPr lang="en-US" altLang="zh-CN" sz="3600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4(2)</a:t>
            </a:r>
            <a:r>
              <a:rPr lang="en-US" altLang="zh-CN" sz="3600" dirty="0" smtClean="0">
                <a:solidFill>
                  <a:srgbClr val="FFFF83"/>
                </a:solidFill>
                <a:ea typeface="华文新魏" panose="02010800040101010101" pitchFamily="2" charset="-122"/>
              </a:rPr>
              <a:t>  </a:t>
            </a:r>
            <a:r>
              <a:rPr lang="zh-CN" altLang="en-US" sz="3600" dirty="0" smtClean="0">
                <a:solidFill>
                  <a:schemeClr val="accent2"/>
                </a:solidFill>
                <a:ea typeface="华文新魏" panose="02010800040101010101" pitchFamily="2" charset="-122"/>
              </a:rPr>
              <a:t>泰勒公式与极值问题</a:t>
            </a:r>
            <a:r>
              <a:rPr lang="zh-CN" altLang="en-US" sz="3600" b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 sz="3600" b="0" dirty="0">
              <a:solidFill>
                <a:schemeClr val="accent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467544" y="2132856"/>
            <a:ext cx="7661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这里仍以二元函数为</a:t>
            </a:r>
            <a:r>
              <a:rPr lang="zh-CN" altLang="en-US" dirty="0" smtClean="0">
                <a:latin typeface="Times New Roman" panose="02020603050405020304" pitchFamily="18" charset="0"/>
              </a:rPr>
              <a:t>例讨论</a:t>
            </a:r>
            <a:r>
              <a:rPr lang="zh-CN" altLang="en-US" dirty="0" smtClean="0"/>
              <a:t>极值问题</a:t>
            </a:r>
            <a:r>
              <a:rPr lang="en-US" altLang="zh-CN" dirty="0" smtClean="0">
                <a:latin typeface="Times New Roman" panose="02020603050405020304" pitchFamily="18" charset="0"/>
              </a:rPr>
              <a:t>.             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597595"/>
              </p:ext>
            </p:extLst>
          </p:nvPr>
        </p:nvGraphicFramePr>
        <p:xfrm>
          <a:off x="611560" y="2636912"/>
          <a:ext cx="7956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49" name="Document" r:id="rId4" imgW="7960469" imgH="596929" progId="Word.Document.8">
                  <p:embed/>
                </p:oleObj>
              </mc:Choice>
              <mc:Fallback>
                <p:oleObj name="Document" r:id="rId4" imgW="7960469" imgH="596929" progId="Word.Document.8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7956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47" name="Group 43"/>
          <p:cNvGrpSpPr>
            <a:grpSpLocks/>
          </p:cNvGrpSpPr>
          <p:nvPr/>
        </p:nvGrpSpPr>
        <p:grpSpPr bwMode="auto">
          <a:xfrm>
            <a:off x="611560" y="3284984"/>
            <a:ext cx="5453062" cy="519113"/>
            <a:chOff x="385" y="1888"/>
            <a:chExt cx="3435" cy="327"/>
          </a:xfrm>
        </p:grpSpPr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385" y="1888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有定义</a:t>
              </a:r>
              <a:r>
                <a:rPr lang="en-US" altLang="zh-CN" dirty="0"/>
                <a:t>.  </a:t>
              </a:r>
              <a:r>
                <a:rPr lang="zh-CN" altLang="en-US" dirty="0"/>
                <a:t>若 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98318" name="Object 14"/>
            <p:cNvGraphicFramePr>
              <a:graphicFrameLocks noChangeAspect="1"/>
            </p:cNvGraphicFramePr>
            <p:nvPr/>
          </p:nvGraphicFramePr>
          <p:xfrm>
            <a:off x="1474" y="1933"/>
            <a:ext cx="234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550" name="Equation" r:id="rId6" imgW="3721100" imgH="444500" progId="Equation.DSMT4">
                    <p:embed/>
                  </p:oleObj>
                </mc:Choice>
                <mc:Fallback>
                  <p:oleObj name="Equation" r:id="rId6" imgW="3721100" imgH="4445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933"/>
                          <a:ext cx="234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474534"/>
              </p:ext>
            </p:extLst>
          </p:nvPr>
        </p:nvGraphicFramePr>
        <p:xfrm>
          <a:off x="1835696" y="4005064"/>
          <a:ext cx="5143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1" name="Equation" r:id="rId8" imgW="5143500" imgH="444500" progId="Equation.DSMT4">
                  <p:embed/>
                </p:oleObj>
              </mc:Choice>
              <mc:Fallback>
                <p:oleObj name="Equation" r:id="rId8" imgW="5143500" imgH="4445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05064"/>
                        <a:ext cx="51435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512436"/>
              </p:ext>
            </p:extLst>
          </p:nvPr>
        </p:nvGraphicFramePr>
        <p:xfrm>
          <a:off x="611560" y="4653136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52" name="文档" r:id="rId11" imgW="7957403" imgH="593966" progId="Word.Document.8">
                  <p:embed/>
                </p:oleObj>
              </mc:Choice>
              <mc:Fallback>
                <p:oleObj name="文档" r:id="rId11" imgW="7957403" imgH="593966" progId="Word.Document.8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539552" y="5877272"/>
            <a:ext cx="569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极大值点、极小值点统称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极值点</a:t>
            </a:r>
            <a:r>
              <a:rPr lang="zh-CN" altLang="en-US" dirty="0">
                <a:latin typeface="Times New Roman" panose="02020603050405020304" pitchFamily="18" charset="0"/>
              </a:rPr>
              <a:t>．  </a:t>
            </a: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539552" y="5301208"/>
            <a:ext cx="8052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/>
              <a:t>的</a:t>
            </a:r>
            <a:r>
              <a:rPr lang="zh-CN" altLang="en-US" dirty="0">
                <a:solidFill>
                  <a:srgbClr val="0000FF"/>
                </a:solidFill>
              </a:rPr>
              <a:t>极大</a:t>
            </a:r>
            <a:r>
              <a:rPr lang="zh-CN" altLang="en-US" sz="1000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或极小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sz="1000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值点</a:t>
            </a:r>
            <a:r>
              <a:rPr lang="en-US" altLang="zh-CN" dirty="0">
                <a:solidFill>
                  <a:srgbClr val="0000FF"/>
                </a:solidFill>
              </a:rPr>
              <a:t>. </a:t>
            </a:r>
            <a:r>
              <a:rPr lang="zh-CN" altLang="en-US" dirty="0"/>
              <a:t>极大值、极小值统称</a:t>
            </a:r>
            <a:r>
              <a:rPr lang="zh-CN" altLang="en-US" dirty="0">
                <a:solidFill>
                  <a:srgbClr val="0000FF"/>
                </a:solidFill>
              </a:rPr>
              <a:t>极值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  <a:r>
              <a:rPr lang="zh-CN" altLang="en-US" dirty="0">
                <a:solidFill>
                  <a:srgbClr val="0000FF"/>
                </a:solidFill>
              </a:rPr>
              <a:t>极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763688" y="1412776"/>
            <a:ext cx="3185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三、</a:t>
            </a:r>
            <a:r>
              <a:rPr lang="zh-CN" altLang="en-US" sz="3600" b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极值问题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587375" y="1844675"/>
            <a:ext cx="146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二次型                             </a:t>
            </a:r>
          </a:p>
        </p:txBody>
      </p:sp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1300163" y="2420938"/>
          <a:ext cx="64928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0" name="Equation" r:id="rId3" imgW="6489700" imgH="533400" progId="Equation.DSMT4">
                  <p:embed/>
                </p:oleObj>
              </mc:Choice>
              <mc:Fallback>
                <p:oleObj name="Equation" r:id="rId3" imgW="6489700" imgH="5334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420938"/>
                        <a:ext cx="64928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703263" y="2979738"/>
          <a:ext cx="7958137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1" name="文档" r:id="rId6" imgW="7957403" imgH="1386280" progId="Word.Document.8">
                  <p:embed/>
                </p:oleObj>
              </mc:Choice>
              <mc:Fallback>
                <p:oleObj name="文档" r:id="rId6" imgW="7957403" imgH="1386280" progId="Word.Document.8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979738"/>
                        <a:ext cx="7958137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592138" y="4422775"/>
            <a:ext cx="691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连续函数 </a:t>
            </a:r>
            <a:r>
              <a:rPr lang="en-US" altLang="zh-CN"/>
              <a:t>( </a:t>
            </a:r>
            <a:r>
              <a:rPr lang="zh-CN" altLang="en-US"/>
              <a:t>仍为一正定二次型 </a:t>
            </a:r>
            <a:r>
              <a:rPr lang="en-US" altLang="zh-CN"/>
              <a:t>)                      </a:t>
            </a:r>
          </a:p>
        </p:txBody>
      </p:sp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1360488" y="5097463"/>
          <a:ext cx="65246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2" name="Equation" r:id="rId8" imgW="6527800" imgH="927100" progId="Equation.DSMT4">
                  <p:embed/>
                </p:oleObj>
              </mc:Choice>
              <mc:Fallback>
                <p:oleObj name="Equation" r:id="rId8" imgW="6527800" imgH="9271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097463"/>
                        <a:ext cx="65246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97" name="Group 37"/>
          <p:cNvGrpSpPr>
            <a:grpSpLocks/>
          </p:cNvGrpSpPr>
          <p:nvPr/>
        </p:nvGrpSpPr>
        <p:grpSpPr bwMode="auto">
          <a:xfrm>
            <a:off x="558800" y="606425"/>
            <a:ext cx="8143875" cy="620713"/>
            <a:chOff x="340" y="382"/>
            <a:chExt cx="5130" cy="391"/>
          </a:xfrm>
        </p:grpSpPr>
        <p:graphicFrame>
          <p:nvGraphicFramePr>
            <p:cNvPr id="92183" name="Object 23"/>
            <p:cNvGraphicFramePr>
              <a:graphicFrameLocks noChangeAspect="1"/>
            </p:cNvGraphicFramePr>
            <p:nvPr/>
          </p:nvGraphicFramePr>
          <p:xfrm>
            <a:off x="1746" y="467"/>
            <a:ext cx="85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3" name="Equation" r:id="rId10" imgW="1358310" imgH="482391" progId="Equation.DSMT4">
                    <p:embed/>
                  </p:oleObj>
                </mc:Choice>
                <mc:Fallback>
                  <p:oleObj name="Equation" r:id="rId10" imgW="1358310" imgH="482391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467"/>
                          <a:ext cx="85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82" name="Object 22"/>
            <p:cNvGraphicFramePr>
              <a:graphicFrameLocks noChangeAspect="1"/>
            </p:cNvGraphicFramePr>
            <p:nvPr/>
          </p:nvGraphicFramePr>
          <p:xfrm>
            <a:off x="3424" y="455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4" name="Equation" r:id="rId12" imgW="406048" imgH="393359" progId="Equation.DSMT4">
                    <p:embed/>
                  </p:oleObj>
                </mc:Choice>
                <mc:Fallback>
                  <p:oleObj name="Equation" r:id="rId12" imgW="406048" imgH="393359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455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340" y="391"/>
              <a:ext cx="16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首先证明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: </a:t>
              </a:r>
              <a:r>
                <a:rPr lang="zh-CN" altLang="en-US">
                  <a:latin typeface="宋体" panose="02010600030101010101" pitchFamily="2" charset="-122"/>
                </a:rPr>
                <a:t>当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185" name="Rectangle 25"/>
            <p:cNvSpPr>
              <a:spLocks noChangeArrowheads="1"/>
            </p:cNvSpPr>
            <p:nvPr/>
          </p:nvSpPr>
          <p:spPr bwMode="auto">
            <a:xfrm>
              <a:off x="2517" y="391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正定时，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186" name="Rectangle 26"/>
            <p:cNvSpPr>
              <a:spLocks noChangeArrowheads="1"/>
            </p:cNvSpPr>
            <p:nvPr/>
          </p:nvSpPr>
          <p:spPr bwMode="auto">
            <a:xfrm>
              <a:off x="3606" y="39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在点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2187" name="Rectangle 27"/>
            <p:cNvSpPr>
              <a:spLocks noChangeArrowheads="1"/>
            </p:cNvSpPr>
            <p:nvPr/>
          </p:nvSpPr>
          <p:spPr bwMode="auto">
            <a:xfrm>
              <a:off x="4398" y="382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取得极小 </a:t>
              </a:r>
            </a:p>
          </p:txBody>
        </p:sp>
        <p:graphicFrame>
          <p:nvGraphicFramePr>
            <p:cNvPr id="92196" name="Object 36"/>
            <p:cNvGraphicFramePr>
              <a:graphicFrameLocks noChangeAspect="1"/>
            </p:cNvGraphicFramePr>
            <p:nvPr/>
          </p:nvGraphicFramePr>
          <p:xfrm>
            <a:off x="4159" y="454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5" name="Equation" r:id="rId14" imgW="342751" imgH="431613" progId="Equation.DSMT4">
                    <p:embed/>
                  </p:oleObj>
                </mc:Choice>
                <mc:Fallback>
                  <p:oleObj name="Equation" r:id="rId14" imgW="342751" imgH="431613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454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99" name="Group 39"/>
          <p:cNvGrpSpPr>
            <a:grpSpLocks/>
          </p:cNvGrpSpPr>
          <p:nvPr/>
        </p:nvGrpSpPr>
        <p:grpSpPr bwMode="auto">
          <a:xfrm>
            <a:off x="611188" y="1268413"/>
            <a:ext cx="7994650" cy="522287"/>
            <a:chOff x="385" y="799"/>
            <a:chExt cx="5036" cy="329"/>
          </a:xfrm>
        </p:grpSpPr>
        <p:sp>
          <p:nvSpPr>
            <p:cNvPr id="92191" name="Rectangle 31"/>
            <p:cNvSpPr>
              <a:spLocks noChangeArrowheads="1"/>
            </p:cNvSpPr>
            <p:nvPr/>
          </p:nvSpPr>
          <p:spPr bwMode="auto">
            <a:xfrm>
              <a:off x="385" y="799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值．这是因为，此时对任何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92190" name="Object 30"/>
            <p:cNvGraphicFramePr>
              <a:graphicFrameLocks noChangeAspect="1"/>
            </p:cNvGraphicFramePr>
            <p:nvPr/>
          </p:nvGraphicFramePr>
          <p:xfrm>
            <a:off x="3113" y="857"/>
            <a:ext cx="16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56" name="Equation" r:id="rId16" imgW="2590800" imgH="393700" progId="Equation.DSMT4">
                    <p:embed/>
                  </p:oleObj>
                </mc:Choice>
                <mc:Fallback>
                  <p:oleObj name="Equation" r:id="rId16" imgW="2590800" imgH="3937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857"/>
                          <a:ext cx="16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98" name="Rectangle 38"/>
            <p:cNvSpPr>
              <a:spLocks noChangeArrowheads="1"/>
            </p:cNvSpPr>
            <p:nvPr/>
          </p:nvSpPr>
          <p:spPr bwMode="auto">
            <a:xfrm>
              <a:off x="4799" y="80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恒使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2411413" y="1792288"/>
          <a:ext cx="4410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9" name="Equation" r:id="rId3" imgW="4406900" imgH="482600" progId="Equation.DSMT4">
                  <p:embed/>
                </p:oleObj>
              </mc:Choice>
              <mc:Fallback>
                <p:oleObj name="Equation" r:id="rId3" imgW="4406900" imgH="482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792288"/>
                        <a:ext cx="4410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669925" y="2416175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30" name="文档" r:id="rId6" imgW="7958824" imgH="594109" progId="Word.Document.8">
                  <p:embed/>
                </p:oleObj>
              </mc:Choice>
              <mc:Fallback>
                <p:oleObj name="文档" r:id="rId6" imgW="7958824" imgH="594109" progId="Word.Document.8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416175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989950"/>
              </p:ext>
            </p:extLst>
          </p:nvPr>
        </p:nvGraphicFramePr>
        <p:xfrm>
          <a:off x="827088" y="2938463"/>
          <a:ext cx="75533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31" name="Equation" r:id="rId8" imgW="7556400" imgH="1460160" progId="Equation.DSMT4">
                  <p:embed/>
                </p:oleObj>
              </mc:Choice>
              <mc:Fallback>
                <p:oleObj name="Equation" r:id="rId8" imgW="7556400" imgH="146016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38463"/>
                        <a:ext cx="7553325" cy="1460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646113" y="49514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32" name="文档" r:id="rId11" imgW="7957403" imgH="593966" progId="Word.Document.8">
                  <p:embed/>
                </p:oleObj>
              </mc:Choice>
              <mc:Fallback>
                <p:oleObj name="文档" r:id="rId11" imgW="7957403" imgH="593966" progId="Word.Document.8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9514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582613" y="5509746"/>
            <a:ext cx="30532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严格极大值</a:t>
            </a:r>
            <a:r>
              <a:rPr lang="zh-CN" altLang="en-US" dirty="0">
                <a:latin typeface="Times New Roman" panose="02020603050405020304" pitchFamily="18" charset="0"/>
              </a:rPr>
              <a:t>．</a:t>
            </a:r>
          </a:p>
        </p:txBody>
      </p:sp>
      <p:grpSp>
        <p:nvGrpSpPr>
          <p:cNvPr id="91178" name="Group 42"/>
          <p:cNvGrpSpPr>
            <a:grpSpLocks/>
          </p:cNvGrpSpPr>
          <p:nvPr/>
        </p:nvGrpSpPr>
        <p:grpSpPr bwMode="auto">
          <a:xfrm>
            <a:off x="568325" y="541338"/>
            <a:ext cx="8175625" cy="527050"/>
            <a:chOff x="358" y="341"/>
            <a:chExt cx="5150" cy="332"/>
          </a:xfrm>
        </p:grpSpPr>
        <p:graphicFrame>
          <p:nvGraphicFramePr>
            <p:cNvPr id="91163" name="Object 27"/>
            <p:cNvGraphicFramePr>
              <a:graphicFrameLocks noChangeAspect="1"/>
            </p:cNvGraphicFramePr>
            <p:nvPr/>
          </p:nvGraphicFramePr>
          <p:xfrm>
            <a:off x="799" y="357"/>
            <a:ext cx="235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33" name="Equation" r:id="rId13" imgW="3733800" imgH="482600" progId="Equation.DSMT4">
                    <p:embed/>
                  </p:oleObj>
                </mc:Choice>
                <mc:Fallback>
                  <p:oleObj name="Equation" r:id="rId13" imgW="3733800" imgH="4826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357"/>
                          <a:ext cx="235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62" name="Object 26"/>
            <p:cNvGraphicFramePr>
              <a:graphicFrameLocks noChangeAspect="1"/>
            </p:cNvGraphicFramePr>
            <p:nvPr/>
          </p:nvGraphicFramePr>
          <p:xfrm>
            <a:off x="3666" y="415"/>
            <a:ext cx="7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34" name="Equation" r:id="rId15" imgW="1244600" imgH="393700" progId="Equation.DSMT4">
                    <p:embed/>
                  </p:oleObj>
                </mc:Choice>
                <mc:Fallback>
                  <p:oleObj name="Equation" r:id="rId15" imgW="1244600" imgH="3937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415"/>
                          <a:ext cx="7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4" name="Rectangle 28"/>
            <p:cNvSpPr>
              <a:spLocks noChangeArrowheads="1"/>
            </p:cNvSpPr>
            <p:nvPr/>
          </p:nvSpPr>
          <p:spPr bwMode="auto">
            <a:xfrm>
              <a:off x="358" y="346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由于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1165" name="Rectangle 29"/>
            <p:cNvSpPr>
              <a:spLocks noChangeArrowheads="1"/>
            </p:cNvSpPr>
            <p:nvPr/>
          </p:nvSpPr>
          <p:spPr bwMode="auto">
            <a:xfrm>
              <a:off x="3153" y="34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/>
                <a:t>因此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1166" name="Rectangle 30"/>
            <p:cNvSpPr>
              <a:spLocks noChangeArrowheads="1"/>
            </p:cNvSpPr>
            <p:nvPr/>
          </p:nvSpPr>
          <p:spPr bwMode="auto">
            <a:xfrm>
              <a:off x="4380" y="346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在此有界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91171" name="Group 35"/>
          <p:cNvGrpSpPr>
            <a:grpSpLocks/>
          </p:cNvGrpSpPr>
          <p:nvPr/>
        </p:nvGrpSpPr>
        <p:grpSpPr bwMode="auto">
          <a:xfrm>
            <a:off x="584200" y="1196975"/>
            <a:ext cx="5572125" cy="519113"/>
            <a:chOff x="431" y="754"/>
            <a:chExt cx="3510" cy="327"/>
          </a:xfrm>
        </p:grpSpPr>
        <p:sp>
          <p:nvSpPr>
            <p:cNvPr id="91169" name="Rectangle 33"/>
            <p:cNvSpPr>
              <a:spLocks noChangeArrowheads="1"/>
            </p:cNvSpPr>
            <p:nvPr/>
          </p:nvSpPr>
          <p:spPr bwMode="auto">
            <a:xfrm>
              <a:off x="431" y="754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闭域上存在最小值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91168" name="Object 32"/>
            <p:cNvGraphicFramePr>
              <a:graphicFrameLocks noChangeAspect="1"/>
            </p:cNvGraphicFramePr>
            <p:nvPr/>
          </p:nvGraphicFramePr>
          <p:xfrm>
            <a:off x="2290" y="799"/>
            <a:ext cx="6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35" name="Equation" r:id="rId17" imgW="1104900" imgH="393700" progId="Equation.DSMT4">
                    <p:embed/>
                  </p:oleObj>
                </mc:Choice>
                <mc:Fallback>
                  <p:oleObj name="Equation" r:id="rId17" imgW="1104900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799"/>
                          <a:ext cx="69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0" name="Rectangle 34"/>
            <p:cNvSpPr>
              <a:spLocks noChangeArrowheads="1"/>
            </p:cNvSpPr>
            <p:nvPr/>
          </p:nvSpPr>
          <p:spPr bwMode="auto">
            <a:xfrm>
              <a:off x="2925" y="754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，于是有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91177" name="Group 41"/>
          <p:cNvGrpSpPr>
            <a:grpSpLocks/>
          </p:cNvGrpSpPr>
          <p:nvPr/>
        </p:nvGrpSpPr>
        <p:grpSpPr bwMode="auto">
          <a:xfrm>
            <a:off x="573088" y="4292600"/>
            <a:ext cx="5805487" cy="538163"/>
            <a:chOff x="431" y="2740"/>
            <a:chExt cx="3657" cy="339"/>
          </a:xfrm>
        </p:grpSpPr>
        <p:graphicFrame>
          <p:nvGraphicFramePr>
            <p:cNvPr id="91173" name="Object 37"/>
            <p:cNvGraphicFramePr>
              <a:graphicFrameLocks noChangeAspect="1"/>
            </p:cNvGraphicFramePr>
            <p:nvPr/>
          </p:nvGraphicFramePr>
          <p:xfrm>
            <a:off x="703" y="2821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36" name="Equation" r:id="rId19" imgW="507780" imgH="393529" progId="Equation.DSMT4">
                    <p:embed/>
                  </p:oleObj>
                </mc:Choice>
                <mc:Fallback>
                  <p:oleObj name="Equation" r:id="rId19" imgW="507780" imgH="393529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821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72" name="Object 36"/>
            <p:cNvGraphicFramePr>
              <a:graphicFrameLocks noChangeAspect="1"/>
            </p:cNvGraphicFramePr>
            <p:nvPr/>
          </p:nvGraphicFramePr>
          <p:xfrm>
            <a:off x="1429" y="2795"/>
            <a:ext cx="8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637" name="Equation" r:id="rId21" imgW="1307532" imgH="431613" progId="Equation.DSMT4">
                    <p:embed/>
                  </p:oleObj>
                </mc:Choice>
                <mc:Fallback>
                  <p:oleObj name="Equation" r:id="rId21" imgW="1307532" imgH="431613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795"/>
                          <a:ext cx="8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74" name="Rectangle 38"/>
            <p:cNvSpPr>
              <a:spLocks noChangeArrowheads="1"/>
            </p:cNvSpPr>
            <p:nvPr/>
          </p:nvSpPr>
          <p:spPr bwMode="auto">
            <a:xfrm>
              <a:off x="431" y="274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即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1175" name="Rectangle 39"/>
            <p:cNvSpPr>
              <a:spLocks noChangeArrowheads="1"/>
            </p:cNvSpPr>
            <p:nvPr/>
          </p:nvSpPr>
          <p:spPr bwMode="auto">
            <a:xfrm>
              <a:off x="953" y="2740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在点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1176" name="Rectangle 40"/>
            <p:cNvSpPr>
              <a:spLocks noChangeArrowheads="1"/>
            </p:cNvSpPr>
            <p:nvPr/>
          </p:nvSpPr>
          <p:spPr bwMode="auto">
            <a:xfrm>
              <a:off x="2154" y="2749"/>
              <a:ext cx="19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 smtClean="0">
                  <a:latin typeface="Times New Roman" panose="02020603050405020304" pitchFamily="18" charset="0"/>
                </a:rPr>
                <a:t>取得</a:t>
              </a:r>
              <a:r>
                <a:rPr lang="zh-CN" altLang="en-US" dirty="0">
                  <a:latin typeface="Times New Roman" panose="02020603050405020304" pitchFamily="18" charset="0"/>
                </a:rPr>
                <a:t>严格</a:t>
              </a:r>
              <a:r>
                <a:rPr lang="zh-CN" altLang="en-US" dirty="0" smtClean="0">
                  <a:latin typeface="Times New Roman" panose="02020603050405020304" pitchFamily="18" charset="0"/>
                </a:rPr>
                <a:t>极小值</a:t>
              </a:r>
              <a:r>
                <a:rPr lang="zh-CN" altLang="en-US" dirty="0">
                  <a:latin typeface="Times New Roman" panose="02020603050405020304" pitchFamily="18" charset="0"/>
                </a:rPr>
                <a:t>．</a:t>
              </a:r>
              <a:endParaRPr lang="zh-CN" altLang="en-US" sz="1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129" name="Rectangle 17"/>
              <p:cNvSpPr>
                <a:spLocks noChangeArrowheads="1"/>
              </p:cNvSpPr>
              <p:nvPr/>
            </p:nvSpPr>
            <p:spPr bwMode="auto">
              <a:xfrm>
                <a:off x="1810069" y="2329482"/>
                <a:ext cx="479419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cs typeface="Times New Roman" panose="02020603050405020304" pitchFamily="18" charset="0"/>
                      </a:rPr>
                      <m:t>𝑸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cs typeface="Times New Roman" panose="02020603050405020304" pitchFamily="18" charset="0"/>
                      </a:rPr>
                      <m:t>𝑸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900" dirty="0"/>
                  <a:t> </a:t>
                </a:r>
                <a:endParaRPr lang="zh-CN" altLang="en-US" sz="18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129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0069" y="2329482"/>
                <a:ext cx="479419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149" name="Group 37"/>
          <p:cNvGrpSpPr>
            <a:grpSpLocks/>
          </p:cNvGrpSpPr>
          <p:nvPr/>
        </p:nvGrpSpPr>
        <p:grpSpPr bwMode="auto">
          <a:xfrm>
            <a:off x="582613" y="476250"/>
            <a:ext cx="8004175" cy="571500"/>
            <a:chOff x="367" y="300"/>
            <a:chExt cx="5042" cy="360"/>
          </a:xfrm>
        </p:grpSpPr>
        <p:graphicFrame>
          <p:nvGraphicFramePr>
            <p:cNvPr id="90136" name="Object 24"/>
            <p:cNvGraphicFramePr>
              <a:graphicFrameLocks noChangeAspect="1"/>
            </p:cNvGraphicFramePr>
            <p:nvPr/>
          </p:nvGraphicFramePr>
          <p:xfrm>
            <a:off x="1701" y="354"/>
            <a:ext cx="85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28" name="Equation" r:id="rId5" imgW="1358310" imgH="482391" progId="Equation.DSMT4">
                    <p:embed/>
                  </p:oleObj>
                </mc:Choice>
                <mc:Fallback>
                  <p:oleObj name="Equation" r:id="rId5" imgW="1358310" imgH="482391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354"/>
                          <a:ext cx="85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5" name="Object 23"/>
            <p:cNvGraphicFramePr>
              <a:graphicFrameLocks noChangeAspect="1"/>
            </p:cNvGraphicFramePr>
            <p:nvPr/>
          </p:nvGraphicFramePr>
          <p:xfrm>
            <a:off x="4015" y="354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29" name="Equation" r:id="rId7" imgW="406048" imgH="393359" progId="Equation.DSMT4">
                    <p:embed/>
                  </p:oleObj>
                </mc:Choice>
                <mc:Fallback>
                  <p:oleObj name="Equation" r:id="rId7" imgW="406048" imgH="393359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5" y="354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7" name="Rectangle 25"/>
            <p:cNvSpPr>
              <a:spLocks noChangeArrowheads="1"/>
            </p:cNvSpPr>
            <p:nvPr/>
          </p:nvSpPr>
          <p:spPr bwMode="auto">
            <a:xfrm>
              <a:off x="367" y="300"/>
              <a:ext cx="1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最后证明</a:t>
              </a:r>
              <a:r>
                <a:rPr lang="en-US" altLang="zh-CN" dirty="0">
                  <a:solidFill>
                    <a:srgbClr val="0000FF"/>
                  </a:solidFill>
                </a:rPr>
                <a:t>:  </a:t>
              </a:r>
              <a:r>
                <a:rPr lang="zh-CN" altLang="en-US" dirty="0"/>
                <a:t>当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90138" name="Rectangle 26"/>
            <p:cNvSpPr>
              <a:spLocks noChangeArrowheads="1"/>
            </p:cNvSpPr>
            <p:nvPr/>
          </p:nvSpPr>
          <p:spPr bwMode="auto">
            <a:xfrm>
              <a:off x="2472" y="309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为</a:t>
              </a:r>
              <a:r>
                <a:rPr lang="zh-CN" altLang="en-US"/>
                <a:t>不定矩阵时</a:t>
              </a:r>
              <a:r>
                <a:rPr lang="en-US" altLang="zh-CN"/>
                <a:t>, 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90139" name="Rectangle 27"/>
            <p:cNvSpPr>
              <a:spLocks noChangeArrowheads="1"/>
            </p:cNvSpPr>
            <p:nvPr/>
          </p:nvSpPr>
          <p:spPr bwMode="auto">
            <a:xfrm>
              <a:off x="4188" y="300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在点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90146" name="Object 34"/>
            <p:cNvGraphicFramePr>
              <a:graphicFrameLocks noChangeAspect="1"/>
            </p:cNvGraphicFramePr>
            <p:nvPr/>
          </p:nvGraphicFramePr>
          <p:xfrm>
            <a:off x="4694" y="346"/>
            <a:ext cx="3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30" name="Equation" r:id="rId9" imgW="609336" imgH="482391" progId="Equation.DSMT4">
                    <p:embed/>
                  </p:oleObj>
                </mc:Choice>
                <mc:Fallback>
                  <p:oleObj name="Equation" r:id="rId9" imgW="609336" imgH="482391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46"/>
                          <a:ext cx="38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7" name="Rectangle 35"/>
            <p:cNvSpPr>
              <a:spLocks noChangeArrowheads="1"/>
            </p:cNvSpPr>
            <p:nvPr/>
          </p:nvSpPr>
          <p:spPr bwMode="auto">
            <a:xfrm>
              <a:off x="5012" y="30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不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06944" y="1111597"/>
                <a:ext cx="8734875" cy="56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极值点</a:t>
                </a:r>
                <a:r>
                  <a:rPr lang="en-US" altLang="zh-CN" dirty="0" smtClean="0"/>
                  <a:t>.  </a:t>
                </a:r>
                <a:r>
                  <a:rPr lang="zh-CN" altLang="en-US" dirty="0" smtClean="0"/>
                  <a:t>这是因为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不定，存在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),(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44" y="1111597"/>
                <a:ext cx="8734875" cy="564065"/>
              </a:xfrm>
              <a:prstGeom prst="rect">
                <a:avLst/>
              </a:prstGeom>
              <a:blipFill rotWithShape="1">
                <a:blip r:embed="rId11"/>
                <a:stretch>
                  <a:fillRect l="-1465" t="-13978" r="-5443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25093" y="1694350"/>
                <a:ext cx="6623171" cy="551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这里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bSup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使得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93" y="1694350"/>
                <a:ext cx="6623171" cy="551048"/>
              </a:xfrm>
              <a:prstGeom prst="rect">
                <a:avLst/>
              </a:prstGeom>
              <a:blipFill rotWithShape="1">
                <a:blip r:embed="rId12"/>
                <a:stretch>
                  <a:fillRect l="-1840" t="-10000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4735" y="2981846"/>
                <a:ext cx="7384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b="1" i="0" dirty="0" smtClean="0">
                    <a:latin typeface="+mj-lt"/>
                  </a:rPr>
                  <a:t>可以对应任何小邻域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𝑼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内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35" y="2981846"/>
                <a:ext cx="7384356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1650" t="-15116" r="-156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38513" y="3551078"/>
                <a:ext cx="89054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内不同的两点，故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 smtClean="0"/>
                  <a:t>不是极值点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13" y="3551078"/>
                <a:ext cx="8905487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1369" t="-1529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582613" y="4808072"/>
            <a:ext cx="72758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17.11</a:t>
            </a:r>
            <a:r>
              <a:rPr lang="zh-CN" altLang="en-US" dirty="0">
                <a:latin typeface="Times New Roman" panose="02020603050405020304" pitchFamily="18" charset="0"/>
              </a:rPr>
              <a:t>又可写成如下比较实用的</a:t>
            </a:r>
            <a:r>
              <a:rPr lang="zh-CN" altLang="en-US" dirty="0" smtClean="0">
                <a:latin typeface="Times New Roman" panose="02020603050405020304" pitchFamily="18" charset="0"/>
              </a:rPr>
              <a:t>形式</a:t>
            </a:r>
            <a:r>
              <a:rPr lang="en-US" altLang="zh-CN" dirty="0" smtClean="0">
                <a:latin typeface="Times New Roman" panose="02020603050405020304" pitchFamily="18" charset="0"/>
              </a:rPr>
              <a:t>.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582613" y="5430838"/>
            <a:ext cx="7264400" cy="519112"/>
            <a:chOff x="431" y="3375"/>
            <a:chExt cx="4576" cy="327"/>
          </a:xfrm>
        </p:grpSpPr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31" y="337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/>
                <a:t>若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30" name="Object 24"/>
            <p:cNvGraphicFramePr>
              <a:graphicFrameLocks noChangeAspect="1"/>
            </p:cNvGraphicFramePr>
            <p:nvPr/>
          </p:nvGraphicFramePr>
          <p:xfrm>
            <a:off x="657" y="3430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31" name="Equation" r:id="rId15" imgW="507780" imgH="393529" progId="Equation.DSMT4">
                    <p:embed/>
                  </p:oleObj>
                </mc:Choice>
                <mc:Fallback>
                  <p:oleObj name="Equation" r:id="rId15" imgW="507780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30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884" y="3375"/>
              <a:ext cx="41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Times New Roman" panose="02020603050405020304" pitchFamily="18" charset="0"/>
                </a:rPr>
                <a:t>如定理</a:t>
              </a:r>
              <a:r>
                <a:rPr lang="en-US" altLang="zh-CN" dirty="0">
                  <a:latin typeface="Times New Roman" panose="02020603050405020304" pitchFamily="18" charset="0"/>
                </a:rPr>
                <a:t>17.11 </a:t>
              </a:r>
              <a:r>
                <a:rPr lang="zh-CN" altLang="en-US" dirty="0">
                  <a:latin typeface="Times New Roman" panose="02020603050405020304" pitchFamily="18" charset="0"/>
                </a:rPr>
                <a:t>所设，则有如下结论</a:t>
              </a:r>
              <a:r>
                <a:rPr lang="en-US" altLang="zh-CN" dirty="0">
                  <a:latin typeface="Times New Roman" panose="02020603050405020304" pitchFamily="18" charset="0"/>
                </a:rPr>
                <a:t>:            </a:t>
              </a:r>
              <a:endParaRPr lang="en-US" altLang="zh-CN" sz="1800" b="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372200" y="3674188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D229E"/>
                </a:solidFill>
              </a:rPr>
              <a:t>此处简化书上证明</a:t>
            </a:r>
            <a:endParaRPr lang="zh-CN" altLang="en-US" sz="2000" dirty="0">
              <a:solidFill>
                <a:srgbClr val="3D229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665163" y="528638"/>
          <a:ext cx="7848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41" name="Equation" r:id="rId3" imgW="7848600" imgH="546100" progId="Equation.DSMT4">
                  <p:embed/>
                </p:oleObj>
              </mc:Choice>
              <mc:Fallback>
                <p:oleObj name="Equation" r:id="rId3" imgW="7848600" imgH="546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528638"/>
                        <a:ext cx="78486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638175" y="1773238"/>
          <a:ext cx="7889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42" name="Equation" r:id="rId5" imgW="7886700" imgH="546100" progId="Equation.DSMT4">
                  <p:embed/>
                </p:oleObj>
              </mc:Choice>
              <mc:Fallback>
                <p:oleObj name="Equation" r:id="rId5" imgW="7886700" imgH="5461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773238"/>
                        <a:ext cx="7889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665163" y="2995613"/>
          <a:ext cx="78359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43" name="Equation" r:id="rId7" imgW="7835900" imgH="546100" progId="Equation.DSMT4">
                  <p:embed/>
                </p:oleObj>
              </mc:Choice>
              <mc:Fallback>
                <p:oleObj name="Equation" r:id="rId7" imgW="7835900" imgH="546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995613"/>
                        <a:ext cx="78359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674688" y="3671888"/>
          <a:ext cx="7877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44" name="Equation" r:id="rId9" imgW="7874000" imgH="546100" progId="Equation.DSMT4">
                  <p:embed/>
                </p:oleObj>
              </mc:Choice>
              <mc:Fallback>
                <p:oleObj name="Equation" r:id="rId9" imgW="7874000" imgH="5461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671888"/>
                        <a:ext cx="78771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87375" y="4316413"/>
            <a:ext cx="2773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是否取得极值． </a:t>
            </a:r>
          </a:p>
        </p:txBody>
      </p:sp>
      <p:sp>
        <p:nvSpPr>
          <p:cNvPr id="88082" name="Rectangle 18"/>
          <p:cNvSpPr>
            <a:spLocks noChangeArrowheads="1"/>
          </p:cNvSpPr>
          <p:nvPr/>
        </p:nvSpPr>
        <p:spPr bwMode="auto">
          <a:xfrm>
            <a:off x="592138" y="5549900"/>
            <a:ext cx="225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>
                <a:latin typeface="Times New Roman" panose="02020603050405020304" pitchFamily="18" charset="0"/>
              </a:rPr>
              <a:t>  由方程组                    </a:t>
            </a:r>
          </a:p>
        </p:txBody>
      </p:sp>
      <p:grpSp>
        <p:nvGrpSpPr>
          <p:cNvPr id="88085" name="Group 21"/>
          <p:cNvGrpSpPr>
            <a:grpSpLocks/>
          </p:cNvGrpSpPr>
          <p:nvPr/>
        </p:nvGrpSpPr>
        <p:grpSpPr bwMode="auto">
          <a:xfrm>
            <a:off x="592138" y="4921250"/>
            <a:ext cx="7319962" cy="519113"/>
            <a:chOff x="431" y="2976"/>
            <a:chExt cx="4611" cy="327"/>
          </a:xfrm>
        </p:grpSpPr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431" y="2976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7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88083" name="Object 19"/>
            <p:cNvGraphicFramePr>
              <a:graphicFrameLocks noChangeAspect="1"/>
            </p:cNvGraphicFramePr>
            <p:nvPr/>
          </p:nvGraphicFramePr>
          <p:xfrm>
            <a:off x="884" y="2976"/>
            <a:ext cx="415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45" name="Equation" r:id="rId11" imgW="6604000" imgH="482600" progId="Equation.DSMT4">
                    <p:embed/>
                  </p:oleObj>
                </mc:Choice>
                <mc:Fallback>
                  <p:oleObj name="Equation" r:id="rId11" imgW="6604000" imgH="4826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976"/>
                          <a:ext cx="415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87" name="Group 23"/>
          <p:cNvGrpSpPr>
            <a:grpSpLocks/>
          </p:cNvGrpSpPr>
          <p:nvPr/>
        </p:nvGrpSpPr>
        <p:grpSpPr bwMode="auto">
          <a:xfrm>
            <a:off x="679450" y="1196975"/>
            <a:ext cx="3430588" cy="519113"/>
            <a:chOff x="428" y="754"/>
            <a:chExt cx="2161" cy="327"/>
          </a:xfrm>
        </p:grpSpPr>
        <p:sp>
          <p:nvSpPr>
            <p:cNvPr id="88068" name="Rectangle 4"/>
            <p:cNvSpPr>
              <a:spLocks noChangeArrowheads="1"/>
            </p:cNvSpPr>
            <p:nvPr/>
          </p:nvSpPr>
          <p:spPr bwMode="auto">
            <a:xfrm>
              <a:off x="657" y="754"/>
              <a:ext cx="1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取得极小值</a:t>
              </a:r>
              <a:r>
                <a:rPr lang="en-US" altLang="zh-CN"/>
                <a:t>;           </a:t>
              </a:r>
            </a:p>
          </p:txBody>
        </p:sp>
        <p:graphicFrame>
          <p:nvGraphicFramePr>
            <p:cNvPr id="88086" name="Object 22"/>
            <p:cNvGraphicFramePr>
              <a:graphicFrameLocks noChangeAspect="1"/>
            </p:cNvGraphicFramePr>
            <p:nvPr/>
          </p:nvGraphicFramePr>
          <p:xfrm>
            <a:off x="428" y="80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46" name="Equation" r:id="rId13" imgW="431613" imgH="431613" progId="Equation.DSMT4">
                    <p:embed/>
                  </p:oleObj>
                </mc:Choice>
                <mc:Fallback>
                  <p:oleObj name="Equation" r:id="rId13" imgW="431613" imgH="431613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80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88" name="Group 24"/>
          <p:cNvGrpSpPr>
            <a:grpSpLocks/>
          </p:cNvGrpSpPr>
          <p:nvPr/>
        </p:nvGrpSpPr>
        <p:grpSpPr bwMode="auto">
          <a:xfrm>
            <a:off x="684213" y="2381250"/>
            <a:ext cx="4052887" cy="519113"/>
            <a:chOff x="428" y="754"/>
            <a:chExt cx="2553" cy="327"/>
          </a:xfrm>
        </p:grpSpPr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657" y="754"/>
              <a:ext cx="23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取得极大值</a:t>
              </a:r>
              <a:r>
                <a:rPr lang="en-US" altLang="zh-CN"/>
                <a:t>;                  </a:t>
              </a:r>
            </a:p>
          </p:txBody>
        </p:sp>
        <p:graphicFrame>
          <p:nvGraphicFramePr>
            <p:cNvPr id="88090" name="Object 26"/>
            <p:cNvGraphicFramePr>
              <a:graphicFrameLocks noChangeAspect="1"/>
            </p:cNvGraphicFramePr>
            <p:nvPr/>
          </p:nvGraphicFramePr>
          <p:xfrm>
            <a:off x="428" y="80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447" name="Equation" r:id="rId15" imgW="431613" imgH="431613" progId="Equation.DSMT4">
                    <p:embed/>
                  </p:oleObj>
                </mc:Choice>
                <mc:Fallback>
                  <p:oleObj name="Equation" r:id="rId15" imgW="431613" imgH="431613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80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163888" y="595313"/>
          <a:ext cx="28479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4" name="Equation" r:id="rId3" imgW="2844800" imgH="1104900" progId="Equation.DSMT4">
                  <p:embed/>
                </p:oleObj>
              </mc:Choice>
              <mc:Fallback>
                <p:oleObj name="Equation" r:id="rId3" imgW="2844800" imgH="11049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595313"/>
                        <a:ext cx="2847975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2163763" y="2463800"/>
          <a:ext cx="449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5" name="Equation" r:id="rId5" imgW="4495800" imgH="482600" progId="Equation.DSMT4">
                  <p:embed/>
                </p:oleObj>
              </mc:Choice>
              <mc:Fallback>
                <p:oleObj name="Equation" r:id="rId5" imgW="4495800" imgH="482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463800"/>
                        <a:ext cx="4495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1258888" y="3030538"/>
          <a:ext cx="6772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6" name="Equation" r:id="rId7" imgW="6769100" imgH="546100" progId="Equation.DSMT4">
                  <p:embed/>
                </p:oleObj>
              </mc:Choice>
              <mc:Fallback>
                <p:oleObj name="Equation" r:id="rId7" imgW="6769100" imgH="5461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30538"/>
                        <a:ext cx="67722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3" name="Object 33"/>
          <p:cNvGraphicFramePr>
            <a:graphicFrameLocks noChangeAspect="1"/>
          </p:cNvGraphicFramePr>
          <p:nvPr/>
        </p:nvGraphicFramePr>
        <p:xfrm>
          <a:off x="650875" y="3667125"/>
          <a:ext cx="7870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7" name="文档" r:id="rId10" imgW="7957403" imgH="593966" progId="Word.Document.8">
                  <p:embed/>
                </p:oleObj>
              </mc:Choice>
              <mc:Fallback>
                <p:oleObj name="文档" r:id="rId10" imgW="7957403" imgH="593966" progId="Word.Document.8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667125"/>
                        <a:ext cx="78708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4" name="Object 34"/>
          <p:cNvGraphicFramePr>
            <a:graphicFrameLocks noChangeAspect="1"/>
          </p:cNvGraphicFramePr>
          <p:nvPr/>
        </p:nvGraphicFramePr>
        <p:xfrm>
          <a:off x="666750" y="4286250"/>
          <a:ext cx="7953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8" name="文档" r:id="rId13" imgW="7957403" imgH="593966" progId="Word.Document.8">
                  <p:embed/>
                </p:oleObj>
              </mc:Choice>
              <mc:Fallback>
                <p:oleObj name="文档" r:id="rId13" imgW="7957403" imgH="593966" progId="Word.Document.8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286250"/>
                        <a:ext cx="79533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6" name="Object 36"/>
          <p:cNvGraphicFramePr>
            <a:graphicFrameLocks noChangeAspect="1"/>
          </p:cNvGraphicFramePr>
          <p:nvPr/>
        </p:nvGraphicFramePr>
        <p:xfrm>
          <a:off x="684213" y="543242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89" name="文档" r:id="rId16" imgW="7958824" imgH="594109" progId="Word.Document.8">
                  <p:embed/>
                </p:oleObj>
              </mc:Choice>
              <mc:Fallback>
                <p:oleObj name="文档" r:id="rId16" imgW="7958824" imgH="594109" progId="Word.Document.8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3242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7" name="Object 37"/>
          <p:cNvGraphicFramePr>
            <a:graphicFrameLocks noChangeAspect="1"/>
          </p:cNvGraphicFramePr>
          <p:nvPr/>
        </p:nvGraphicFramePr>
        <p:xfrm>
          <a:off x="547688" y="1854200"/>
          <a:ext cx="49006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90" name="Equation" r:id="rId18" imgW="4889500" imgH="495300" progId="Equation.DSMT4">
                  <p:embed/>
                </p:oleObj>
              </mc:Choice>
              <mc:Fallback>
                <p:oleObj name="Equation" r:id="rId18" imgW="4889500" imgH="4953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1854200"/>
                        <a:ext cx="490061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83" name="Group 43"/>
          <p:cNvGrpSpPr>
            <a:grpSpLocks/>
          </p:cNvGrpSpPr>
          <p:nvPr/>
        </p:nvGrpSpPr>
        <p:grpSpPr bwMode="auto">
          <a:xfrm>
            <a:off x="573088" y="4859338"/>
            <a:ext cx="7218362" cy="519112"/>
            <a:chOff x="361" y="3103"/>
            <a:chExt cx="4547" cy="327"/>
          </a:xfrm>
        </p:grpSpPr>
        <p:sp>
          <p:nvSpPr>
            <p:cNvPr id="87080" name="Rectangle 40"/>
            <p:cNvSpPr>
              <a:spLocks noChangeArrowheads="1"/>
            </p:cNvSpPr>
            <p:nvPr/>
          </p:nvSpPr>
          <p:spPr bwMode="auto">
            <a:xfrm>
              <a:off x="361" y="3103"/>
              <a:ext cx="11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8</a:t>
              </a:r>
              <a:r>
                <a:rPr lang="en-US" altLang="zh-CN">
                  <a:latin typeface="Arial" panose="020B0604020202020204" pitchFamily="34" charset="0"/>
                </a:rPr>
                <a:t>  </a:t>
              </a:r>
              <a:r>
                <a:rPr lang="zh-CN" altLang="en-US"/>
                <a:t>讨论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87079" name="Object 39"/>
            <p:cNvGraphicFramePr>
              <a:graphicFrameLocks noChangeAspect="1"/>
            </p:cNvGraphicFramePr>
            <p:nvPr/>
          </p:nvGraphicFramePr>
          <p:xfrm>
            <a:off x="1312" y="3115"/>
            <a:ext cx="178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491" name="Equation" r:id="rId20" imgW="2832100" imgH="482600" progId="Equation.DSMT4">
                    <p:embed/>
                  </p:oleObj>
                </mc:Choice>
                <mc:Fallback>
                  <p:oleObj name="Equation" r:id="rId20" imgW="2832100" imgH="4826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3115"/>
                          <a:ext cx="178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81" name="Rectangle 41"/>
            <p:cNvSpPr>
              <a:spLocks noChangeArrowheads="1"/>
            </p:cNvSpPr>
            <p:nvPr/>
          </p:nvSpPr>
          <p:spPr bwMode="auto">
            <a:xfrm>
              <a:off x="3049" y="3103"/>
              <a:ext cx="1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是否存在极值．   </a:t>
              </a:r>
              <a:endParaRPr lang="zh-CN" altLang="en-US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668338" y="185578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6" name="文档" r:id="rId4" imgW="7958824" imgH="594109" progId="Word.Document.8">
                  <p:embed/>
                </p:oleObj>
              </mc:Choice>
              <mc:Fallback>
                <p:oleObj name="文档" r:id="rId4" imgW="7958824" imgH="594109" progId="Word.Document.8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85578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573088" y="2449513"/>
            <a:ext cx="212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得极值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2627313" y="3716338"/>
          <a:ext cx="3933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7" name="Equation" r:id="rId6" imgW="3937000" imgH="609600" progId="Equation.DSMT4">
                  <p:embed/>
                </p:oleObj>
              </mc:Choice>
              <mc:Fallback>
                <p:oleObj name="Equation" r:id="rId6" imgW="3937000" imgH="6096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16338"/>
                        <a:ext cx="39338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554038" y="558800"/>
            <a:ext cx="8104187" cy="609600"/>
            <a:chOff x="385" y="346"/>
            <a:chExt cx="5105" cy="384"/>
          </a:xfrm>
        </p:grpSpPr>
        <p:graphicFrame>
          <p:nvGraphicFramePr>
            <p:cNvPr id="86028" name="Object 12"/>
            <p:cNvGraphicFramePr>
              <a:graphicFrameLocks noChangeAspect="1"/>
            </p:cNvGraphicFramePr>
            <p:nvPr/>
          </p:nvGraphicFramePr>
          <p:xfrm>
            <a:off x="657" y="346"/>
            <a:ext cx="286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08" name="Equation" r:id="rId8" imgW="4546600" imgH="609600" progId="Equation.DSMT4">
                    <p:embed/>
                  </p:oleObj>
                </mc:Choice>
                <mc:Fallback>
                  <p:oleObj name="Equation" r:id="rId8" imgW="4546600" imgH="6096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6"/>
                          <a:ext cx="286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7" name="Object 11"/>
            <p:cNvGraphicFramePr>
              <a:graphicFrameLocks noChangeAspect="1"/>
            </p:cNvGraphicFramePr>
            <p:nvPr/>
          </p:nvGraphicFramePr>
          <p:xfrm>
            <a:off x="4839" y="405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09" name="Equation" r:id="rId10" imgW="507780" imgH="393529" progId="Equation.DSMT4">
                    <p:embed/>
                  </p:oleObj>
                </mc:Choice>
                <mc:Fallback>
                  <p:oleObj name="Equation" r:id="rId10" imgW="507780" imgH="393529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9" y="405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9" name="Rectangle 13"/>
            <p:cNvSpPr>
              <a:spLocks noChangeArrowheads="1"/>
            </p:cNvSpPr>
            <p:nvPr/>
          </p:nvSpPr>
          <p:spPr bwMode="auto">
            <a:xfrm>
              <a:off x="385" y="36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因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3455" y="346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，故原点不是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6031" name="Rectangle 15"/>
            <p:cNvSpPr>
              <a:spLocks noChangeArrowheads="1"/>
            </p:cNvSpPr>
            <p:nvPr/>
          </p:nvSpPr>
          <p:spPr bwMode="auto">
            <a:xfrm>
              <a:off x="5075" y="346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的 </a:t>
              </a:r>
              <a:r>
                <a:rPr lang="zh-CN" altLang="en-US" sz="900"/>
                <a:t>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86052" name="Group 36"/>
          <p:cNvGrpSpPr>
            <a:grpSpLocks/>
          </p:cNvGrpSpPr>
          <p:nvPr/>
        </p:nvGrpSpPr>
        <p:grpSpPr bwMode="auto">
          <a:xfrm>
            <a:off x="563563" y="1265238"/>
            <a:ext cx="7921625" cy="522287"/>
            <a:chOff x="385" y="797"/>
            <a:chExt cx="4990" cy="329"/>
          </a:xfrm>
        </p:grpSpPr>
        <p:graphicFrame>
          <p:nvGraphicFramePr>
            <p:cNvPr id="86034" name="Object 18"/>
            <p:cNvGraphicFramePr>
              <a:graphicFrameLocks noChangeAspect="1"/>
            </p:cNvGraphicFramePr>
            <p:nvPr/>
          </p:nvGraphicFramePr>
          <p:xfrm>
            <a:off x="1659" y="854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10" name="Equation" r:id="rId12" imgW="507780" imgH="393529" progId="Equation.DSMT4">
                    <p:embed/>
                  </p:oleObj>
                </mc:Choice>
                <mc:Fallback>
                  <p:oleObj name="Equation" r:id="rId12" imgW="507780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9" y="854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3" name="Object 17"/>
            <p:cNvGraphicFramePr>
              <a:graphicFrameLocks noChangeAspect="1"/>
            </p:cNvGraphicFramePr>
            <p:nvPr/>
          </p:nvGraphicFramePr>
          <p:xfrm>
            <a:off x="3503" y="866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11" name="Equation" r:id="rId13" imgW="507780" imgH="393529" progId="Equation.DSMT4">
                    <p:embed/>
                  </p:oleObj>
                </mc:Choice>
                <mc:Fallback>
                  <p:oleObj name="Equation" r:id="rId13" imgW="507780" imgH="393529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866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5" name="Rectangle 19"/>
            <p:cNvSpPr>
              <a:spLocks noChangeArrowheads="1"/>
            </p:cNvSpPr>
            <p:nvPr/>
          </p:nvSpPr>
          <p:spPr bwMode="auto">
            <a:xfrm>
              <a:off x="385" y="799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极值点</a:t>
              </a:r>
              <a:r>
                <a:rPr lang="en-US" altLang="zh-CN"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又因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1882" y="799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处处可微，所以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6037" name="Rectangle 21"/>
            <p:cNvSpPr>
              <a:spLocks noChangeArrowheads="1"/>
            </p:cNvSpPr>
            <p:nvPr/>
          </p:nvSpPr>
          <p:spPr bwMode="auto">
            <a:xfrm>
              <a:off x="3752" y="797"/>
              <a:ext cx="1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没有极值点</a:t>
              </a:r>
              <a:r>
                <a:rPr lang="en-US" altLang="zh-CN">
                  <a:cs typeface="Times New Roman" panose="02020603050405020304" pitchFamily="18" charset="0"/>
                </a:rPr>
                <a:t>. </a:t>
              </a:r>
              <a:r>
                <a:rPr lang="en-US" altLang="zh-CN" sz="900"/>
                <a:t>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598488" y="3049588"/>
            <a:ext cx="7156450" cy="554037"/>
            <a:chOff x="377" y="1921"/>
            <a:chExt cx="4508" cy="349"/>
          </a:xfrm>
        </p:grpSpPr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77" y="1943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  </a:t>
              </a:r>
              <a:r>
                <a:rPr lang="zh-CN" altLang="en-US"/>
                <a:t>容易验证原点是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86039" name="Object 23"/>
            <p:cNvGraphicFramePr>
              <a:graphicFrameLocks noChangeAspect="1"/>
            </p:cNvGraphicFramePr>
            <p:nvPr/>
          </p:nvGraphicFramePr>
          <p:xfrm>
            <a:off x="2336" y="1988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12" name="Equation" r:id="rId14" imgW="507780" imgH="393529" progId="Equation.DSMT4">
                    <p:embed/>
                  </p:oleObj>
                </mc:Choice>
                <mc:Fallback>
                  <p:oleObj name="Equation" r:id="rId14" imgW="507780" imgH="393529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988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>
              <a:off x="2580" y="1921"/>
              <a:ext cx="2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的稳定点</a:t>
              </a:r>
              <a:r>
                <a:rPr lang="en-US" altLang="zh-CN">
                  <a:latin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</a:rPr>
                <a:t>且                </a:t>
              </a:r>
              <a:endParaRPr lang="zh-CN" altLang="en-US" sz="1800" b="0"/>
            </a:p>
          </p:txBody>
        </p:sp>
      </p:grpSp>
      <p:grpSp>
        <p:nvGrpSpPr>
          <p:cNvPr id="86054" name="Group 38"/>
          <p:cNvGrpSpPr>
            <a:grpSpLocks/>
          </p:cNvGrpSpPr>
          <p:nvPr/>
        </p:nvGrpSpPr>
        <p:grpSpPr bwMode="auto">
          <a:xfrm>
            <a:off x="554038" y="4508500"/>
            <a:ext cx="8013700" cy="519113"/>
            <a:chOff x="349" y="2840"/>
            <a:chExt cx="5048" cy="327"/>
          </a:xfrm>
        </p:grpSpPr>
        <p:sp>
          <p:nvSpPr>
            <p:cNvPr id="86044" name="Rectangle 28"/>
            <p:cNvSpPr>
              <a:spLocks noChangeArrowheads="1"/>
            </p:cNvSpPr>
            <p:nvPr/>
          </p:nvSpPr>
          <p:spPr bwMode="auto">
            <a:xfrm>
              <a:off x="349" y="2840"/>
              <a:ext cx="2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故由定理</a:t>
              </a:r>
              <a:r>
                <a:rPr lang="en-US" altLang="zh-CN"/>
                <a:t>17.11 </a:t>
              </a:r>
              <a:r>
                <a:rPr lang="zh-CN" altLang="en-US"/>
                <a:t>无法判断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86043" name="Object 27"/>
            <p:cNvGraphicFramePr>
              <a:graphicFrameLocks noChangeAspect="1"/>
            </p:cNvGraphicFramePr>
            <p:nvPr/>
          </p:nvGraphicFramePr>
          <p:xfrm>
            <a:off x="2748" y="2886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13" name="Equation" r:id="rId15" imgW="507780" imgH="393529" progId="Equation.DSMT4">
                    <p:embed/>
                  </p:oleObj>
                </mc:Choice>
                <mc:Fallback>
                  <p:oleObj name="Equation" r:id="rId15" imgW="507780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886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5" name="Rectangle 29"/>
            <p:cNvSpPr>
              <a:spLocks noChangeArrowheads="1"/>
            </p:cNvSpPr>
            <p:nvPr/>
          </p:nvSpPr>
          <p:spPr bwMode="auto">
            <a:xfrm>
              <a:off x="2975" y="2840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在原点是否取得极值． </a:t>
              </a:r>
              <a:endParaRPr lang="zh-CN" altLang="en-US" sz="1800" b="0"/>
            </a:p>
          </p:txBody>
        </p:sp>
      </p:grpSp>
      <p:grpSp>
        <p:nvGrpSpPr>
          <p:cNvPr id="86055" name="Group 39"/>
          <p:cNvGrpSpPr>
            <a:grpSpLocks/>
          </p:cNvGrpSpPr>
          <p:nvPr/>
        </p:nvGrpSpPr>
        <p:grpSpPr bwMode="auto">
          <a:xfrm>
            <a:off x="596900" y="5205413"/>
            <a:ext cx="8078788" cy="519112"/>
            <a:chOff x="376" y="3249"/>
            <a:chExt cx="5089" cy="327"/>
          </a:xfrm>
        </p:grpSpPr>
        <p:sp>
          <p:nvSpPr>
            <p:cNvPr id="86048" name="Rectangle 32"/>
            <p:cNvSpPr>
              <a:spLocks noChangeArrowheads="1"/>
            </p:cNvSpPr>
            <p:nvPr/>
          </p:nvSpPr>
          <p:spPr bwMode="auto">
            <a:xfrm>
              <a:off x="376" y="3249"/>
              <a:ext cx="3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但因为在原点的任意小邻域内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当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86047" name="Object 31"/>
            <p:cNvGraphicFramePr>
              <a:graphicFrameLocks noChangeAspect="1"/>
            </p:cNvGraphicFramePr>
            <p:nvPr/>
          </p:nvGraphicFramePr>
          <p:xfrm>
            <a:off x="3772" y="3261"/>
            <a:ext cx="135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514" name="Equation" r:id="rId16" imgW="2146300" imgH="482600" progId="Equation.DSMT4">
                    <p:embed/>
                  </p:oleObj>
                </mc:Choice>
                <mc:Fallback>
                  <p:oleObj name="Equation" r:id="rId16" imgW="2146300" imgH="4826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2" y="3261"/>
                          <a:ext cx="135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5050" y="3249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时 </a:t>
              </a:r>
              <a:r>
                <a:rPr lang="zh-CN" altLang="en-US" sz="900"/>
                <a:t>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679450" y="531813"/>
          <a:ext cx="78533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9" name="文档" r:id="rId4" imgW="7957403" imgH="593966" progId="Word.Document.8">
                  <p:embed/>
                </p:oleObj>
              </mc:Choice>
              <mc:Fallback>
                <p:oleObj name="文档" r:id="rId4" imgW="7957403" imgH="593966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31813"/>
                        <a:ext cx="78533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566738" y="1916113"/>
            <a:ext cx="810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由极值定义知道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极值只是函数的一个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局部性概念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598488" y="2563813"/>
            <a:ext cx="812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想求出函数在有界闭域上的最大值和最小值</a:t>
            </a:r>
            <a:r>
              <a:rPr lang="en-US" altLang="zh-CN"/>
              <a:t>,  </a:t>
            </a:r>
            <a:r>
              <a:rPr lang="zh-CN" altLang="en-US"/>
              <a:t>方法  </a:t>
            </a:r>
          </a:p>
        </p:txBody>
      </p:sp>
      <p:sp>
        <p:nvSpPr>
          <p:cNvPr id="85002" name="Rectangle 10"/>
          <p:cNvSpPr>
            <a:spLocks noChangeArrowheads="1"/>
          </p:cNvSpPr>
          <p:nvPr/>
        </p:nvSpPr>
        <p:spPr bwMode="auto">
          <a:xfrm>
            <a:off x="541338" y="3241675"/>
            <a:ext cx="822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与一元函数问题一样：需先求出在该区域上所有稳  </a:t>
            </a:r>
          </a:p>
        </p:txBody>
      </p:sp>
      <p:sp>
        <p:nvSpPr>
          <p:cNvPr id="85003" name="Rectangle 11"/>
          <p:cNvSpPr>
            <a:spLocks noChangeArrowheads="1"/>
          </p:cNvSpPr>
          <p:nvPr/>
        </p:nvSpPr>
        <p:spPr bwMode="auto">
          <a:xfrm>
            <a:off x="598488" y="388937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定点、无偏导数点处的函数值</a:t>
            </a:r>
            <a:r>
              <a:rPr lang="en-US" altLang="zh-CN"/>
              <a:t>,  </a:t>
            </a:r>
            <a:r>
              <a:rPr lang="zh-CN" altLang="en-US"/>
              <a:t>还有在区域边界上 </a:t>
            </a:r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601663" y="4565650"/>
            <a:ext cx="801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的这类特殊值；然后比较这些值</a:t>
            </a:r>
            <a:r>
              <a:rPr lang="en-US" altLang="zh-CN"/>
              <a:t>,  </a:t>
            </a:r>
            <a:r>
              <a:rPr lang="zh-CN" altLang="en-US"/>
              <a:t>其中最大 </a:t>
            </a:r>
            <a:r>
              <a:rPr lang="en-US" altLang="zh-CN"/>
              <a:t>(</a:t>
            </a:r>
            <a:r>
              <a:rPr lang="zh-CN" altLang="en-US"/>
              <a:t>小</a:t>
            </a:r>
            <a:r>
              <a:rPr lang="en-US" altLang="zh-CN"/>
              <a:t>)</a:t>
            </a:r>
            <a:r>
              <a:rPr lang="zh-CN" altLang="en-US"/>
              <a:t>者 </a:t>
            </a:r>
          </a:p>
        </p:txBody>
      </p:sp>
      <p:sp>
        <p:nvSpPr>
          <p:cNvPr id="85005" name="Rectangle 13"/>
          <p:cNvSpPr>
            <a:spLocks noChangeArrowheads="1"/>
          </p:cNvSpPr>
          <p:nvPr/>
        </p:nvSpPr>
        <p:spPr bwMode="auto">
          <a:xfrm>
            <a:off x="581025" y="5281613"/>
            <a:ext cx="666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即为问题所求的最大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小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值．                    </a:t>
            </a: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606425" y="1268413"/>
            <a:ext cx="6450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以  </a:t>
            </a:r>
            <a:r>
              <a:rPr lang="en-US" altLang="zh-CN" i="1"/>
              <a:t>f </a:t>
            </a:r>
            <a:r>
              <a:rPr lang="en-US" altLang="zh-CN"/>
              <a:t>(0, 0) = 0</a:t>
            </a:r>
            <a:r>
              <a:rPr lang="en-US" altLang="zh-CN" i="1"/>
              <a:t> </a:t>
            </a:r>
            <a:r>
              <a:rPr lang="zh-CN" altLang="en-US"/>
              <a:t>不是极值 </a:t>
            </a:r>
            <a:r>
              <a:rPr lang="en-US" altLang="zh-CN"/>
              <a:t>( </a:t>
            </a:r>
            <a:r>
              <a:rPr lang="zh-CN" altLang="en-US"/>
              <a:t>参见图</a:t>
            </a:r>
            <a:r>
              <a:rPr lang="en-US" altLang="zh-CN"/>
              <a:t>17-7 )</a:t>
            </a:r>
            <a:r>
              <a:rPr lang="zh-CN" altLang="en-US"/>
              <a:t>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38" name="Rectangle 70"/>
          <p:cNvSpPr>
            <a:spLocks noChangeArrowheads="1"/>
          </p:cNvSpPr>
          <p:nvPr/>
        </p:nvSpPr>
        <p:spPr bwMode="auto">
          <a:xfrm>
            <a:off x="588963" y="3990975"/>
            <a:ext cx="816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10</a:t>
            </a:r>
            <a:r>
              <a:rPr lang="en-US" altLang="zh-CN"/>
              <a:t> </a:t>
            </a:r>
            <a:r>
              <a:rPr lang="en-US" altLang="zh-CN">
                <a:latin typeface="Arial" panose="020B0604020202020204" pitchFamily="34" charset="0"/>
              </a:rPr>
              <a:t> </a:t>
            </a:r>
            <a:r>
              <a:rPr lang="zh-CN" altLang="en-US">
                <a:cs typeface="Times New Roman" panose="02020603050405020304" pitchFamily="18" charset="0"/>
              </a:rPr>
              <a:t>证明</a:t>
            </a:r>
            <a:r>
              <a:rPr lang="en-US" altLang="zh-CN">
                <a:cs typeface="Times New Roman" panose="02020603050405020304" pitchFamily="18" charset="0"/>
              </a:rPr>
              <a:t>:  </a:t>
            </a:r>
            <a:r>
              <a:rPr lang="zh-CN" altLang="en-US">
                <a:cs typeface="Times New Roman" panose="02020603050405020304" pitchFamily="18" charset="0"/>
              </a:rPr>
              <a:t>圆的所有外切三角形中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en-US">
                <a:cs typeface="Times New Roman" panose="02020603050405020304" pitchFamily="18" charset="0"/>
              </a:rPr>
              <a:t>以正三角形的 </a:t>
            </a:r>
            <a:r>
              <a:rPr lang="zh-CN" altLang="en-US"/>
              <a:t> </a:t>
            </a:r>
          </a:p>
        </p:txBody>
      </p:sp>
      <p:sp>
        <p:nvSpPr>
          <p:cNvPr id="84039" name="Rectangle 71"/>
          <p:cNvSpPr>
            <a:spLocks noChangeArrowheads="1"/>
          </p:cNvSpPr>
          <p:nvPr/>
        </p:nvSpPr>
        <p:spPr bwMode="auto">
          <a:xfrm>
            <a:off x="560388" y="4610100"/>
            <a:ext cx="235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面积为最小．</a:t>
            </a:r>
          </a:p>
        </p:txBody>
      </p:sp>
      <p:sp>
        <p:nvSpPr>
          <p:cNvPr id="84041" name="Rectangle 73"/>
          <p:cNvSpPr>
            <a:spLocks noChangeArrowheads="1"/>
          </p:cNvSpPr>
          <p:nvPr/>
        </p:nvSpPr>
        <p:spPr bwMode="auto">
          <a:xfrm>
            <a:off x="582613" y="5286375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证</a:t>
            </a:r>
            <a:r>
              <a:rPr lang="zh-CN" altLang="en-US"/>
              <a:t>  如图</a:t>
            </a:r>
            <a:r>
              <a:rPr lang="en-US" altLang="zh-CN"/>
              <a:t>17- 8 </a:t>
            </a:r>
            <a:r>
              <a:rPr lang="zh-CN" altLang="en-US"/>
              <a:t>所示</a:t>
            </a:r>
            <a:r>
              <a:rPr lang="en-US" altLang="zh-CN"/>
              <a:t>, </a:t>
            </a:r>
            <a:r>
              <a:rPr lang="zh-CN" altLang="en-US">
                <a:cs typeface="Times New Roman" panose="02020603050405020304" pitchFamily="18" charset="0"/>
              </a:rPr>
              <a:t>设圆的半径为 </a:t>
            </a:r>
            <a:r>
              <a:rPr lang="en-US" altLang="zh-CN" i="1"/>
              <a:t>a</a:t>
            </a:r>
            <a:r>
              <a:rPr lang="en-US" altLang="zh-CN"/>
              <a:t>,  </a:t>
            </a:r>
            <a:r>
              <a:rPr lang="zh-CN" altLang="en-US">
                <a:cs typeface="Times New Roman" panose="02020603050405020304" pitchFamily="18" charset="0"/>
              </a:rPr>
              <a:t>任一外切三角 </a:t>
            </a:r>
            <a:endParaRPr lang="zh-CN" altLang="en-US"/>
          </a:p>
        </p:txBody>
      </p:sp>
      <p:grpSp>
        <p:nvGrpSpPr>
          <p:cNvPr id="84051" name="Group 83"/>
          <p:cNvGrpSpPr>
            <a:grpSpLocks/>
          </p:cNvGrpSpPr>
          <p:nvPr/>
        </p:nvGrpSpPr>
        <p:grpSpPr bwMode="auto">
          <a:xfrm>
            <a:off x="1116013" y="549275"/>
            <a:ext cx="7054850" cy="3203575"/>
            <a:chOff x="703" y="346"/>
            <a:chExt cx="4444" cy="2018"/>
          </a:xfrm>
        </p:grpSpPr>
        <p:sp>
          <p:nvSpPr>
            <p:cNvPr id="83972" name="Text Box 4"/>
            <p:cNvSpPr txBox="1">
              <a:spLocks noChangeArrowheads="1"/>
            </p:cNvSpPr>
            <p:nvPr/>
          </p:nvSpPr>
          <p:spPr bwMode="auto">
            <a:xfrm>
              <a:off x="3773" y="2052"/>
              <a:ext cx="71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200"/>
                <a:t>图</a:t>
              </a:r>
              <a:r>
                <a:rPr lang="zh-CN" altLang="en-US" sz="2200" b="0"/>
                <a:t> </a:t>
              </a:r>
              <a:r>
                <a:rPr lang="en-US" altLang="zh-CN" sz="2200"/>
                <a:t>17- 8</a:t>
              </a:r>
              <a:r>
                <a:rPr lang="en-US" altLang="zh-CN" sz="2200" b="0"/>
                <a:t> </a:t>
              </a:r>
              <a:endParaRPr lang="en-US" altLang="zh-CN"/>
            </a:p>
          </p:txBody>
        </p:sp>
        <p:sp>
          <p:nvSpPr>
            <p:cNvPr id="84045" name="Rectangle 77"/>
            <p:cNvSpPr>
              <a:spLocks noChangeArrowheads="1"/>
            </p:cNvSpPr>
            <p:nvPr/>
          </p:nvSpPr>
          <p:spPr bwMode="auto">
            <a:xfrm>
              <a:off x="703" y="349"/>
              <a:ext cx="2222" cy="1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Text Box 22"/>
            <p:cNvSpPr txBox="1">
              <a:spLocks noChangeArrowheads="1"/>
            </p:cNvSpPr>
            <p:nvPr/>
          </p:nvSpPr>
          <p:spPr bwMode="auto">
            <a:xfrm>
              <a:off x="1440" y="2050"/>
              <a:ext cx="714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200"/>
                <a:t>图 </a:t>
              </a:r>
              <a:r>
                <a:rPr lang="en-US" altLang="zh-CN" sz="2200"/>
                <a:t>17-7</a:t>
              </a:r>
              <a:r>
                <a:rPr lang="en-US" altLang="zh-CN" sz="2200" b="0"/>
                <a:t> </a:t>
              </a:r>
              <a:endParaRPr lang="en-US" altLang="zh-CN"/>
            </a:p>
          </p:txBody>
        </p:sp>
        <p:grpSp>
          <p:nvGrpSpPr>
            <p:cNvPr id="84042" name="Group 74"/>
            <p:cNvGrpSpPr>
              <a:grpSpLocks/>
            </p:cNvGrpSpPr>
            <p:nvPr/>
          </p:nvGrpSpPr>
          <p:grpSpPr bwMode="auto">
            <a:xfrm>
              <a:off x="705" y="366"/>
              <a:ext cx="2043" cy="1556"/>
              <a:chOff x="660" y="384"/>
              <a:chExt cx="2043" cy="1556"/>
            </a:xfrm>
          </p:grpSpPr>
          <p:pic>
            <p:nvPicPr>
              <p:cNvPr id="83993" name="Picture 2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" y="640"/>
                <a:ext cx="1805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994" name="Line 26"/>
              <p:cNvSpPr>
                <a:spLocks noChangeShapeType="1"/>
              </p:cNvSpPr>
              <p:nvPr/>
            </p:nvSpPr>
            <p:spPr bwMode="auto">
              <a:xfrm>
                <a:off x="812" y="1636"/>
                <a:ext cx="189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5" name="Line 27"/>
              <p:cNvSpPr>
                <a:spLocks noChangeShapeType="1"/>
              </p:cNvSpPr>
              <p:nvPr/>
            </p:nvSpPr>
            <p:spPr bwMode="auto">
              <a:xfrm flipV="1">
                <a:off x="1605" y="386"/>
                <a:ext cx="0" cy="15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3996" name="Object 28"/>
              <p:cNvGraphicFramePr>
                <a:graphicFrameLocks noChangeAspect="1"/>
              </p:cNvGraphicFramePr>
              <p:nvPr/>
            </p:nvGraphicFramePr>
            <p:xfrm>
              <a:off x="2109" y="1096"/>
              <a:ext cx="48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0" name="Equation" r:id="rId4" imgW="761669" imgH="393529" progId="Equation.DSMT4">
                      <p:embed/>
                    </p:oleObj>
                  </mc:Choice>
                  <mc:Fallback>
                    <p:oleObj name="Equation" r:id="rId4" imgW="761669" imgH="393529" progId="Equation.DSMT4">
                      <p:embed/>
                      <p:pic>
                        <p:nvPicPr>
                          <p:cNvPr id="0" name="Picture 1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096"/>
                            <a:ext cx="482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997" name="Object 29"/>
              <p:cNvGraphicFramePr>
                <a:graphicFrameLocks noChangeAspect="1"/>
              </p:cNvGraphicFramePr>
              <p:nvPr/>
            </p:nvGraphicFramePr>
            <p:xfrm>
              <a:off x="1803" y="436"/>
              <a:ext cx="57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1" name="Equation" r:id="rId6" imgW="914400" imgH="393700" progId="Equation.DSMT4">
                      <p:embed/>
                    </p:oleObj>
                  </mc:Choice>
                  <mc:Fallback>
                    <p:oleObj name="Equation" r:id="rId6" imgW="914400" imgH="393700" progId="Equation.DSMT4">
                      <p:embed/>
                      <p:pic>
                        <p:nvPicPr>
                          <p:cNvPr id="0" name="Picture 1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3" y="436"/>
                            <a:ext cx="578" cy="2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998" name="Object 30"/>
              <p:cNvGraphicFramePr>
                <a:graphicFrameLocks noChangeAspect="1"/>
              </p:cNvGraphicFramePr>
              <p:nvPr/>
            </p:nvGraphicFramePr>
            <p:xfrm>
              <a:off x="2581" y="1669"/>
              <a:ext cx="112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2" name="Equation" r:id="rId8" imgW="177646" imgH="190335" progId="Equation.DSMT4">
                      <p:embed/>
                    </p:oleObj>
                  </mc:Choice>
                  <mc:Fallback>
                    <p:oleObj name="Equation" r:id="rId8" imgW="177646" imgH="190335" progId="Equation.DSMT4">
                      <p:embed/>
                      <p:pic>
                        <p:nvPicPr>
                          <p:cNvPr id="0" name="Picture 1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81" y="1669"/>
                            <a:ext cx="112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999" name="Object 31"/>
              <p:cNvGraphicFramePr>
                <a:graphicFrameLocks noChangeAspect="1"/>
              </p:cNvGraphicFramePr>
              <p:nvPr/>
            </p:nvGraphicFramePr>
            <p:xfrm>
              <a:off x="1437" y="384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3" name="Equation" r:id="rId10" imgW="203112" imgH="241195" progId="Equation.DSMT4">
                      <p:embed/>
                    </p:oleObj>
                  </mc:Choice>
                  <mc:Fallback>
                    <p:oleObj name="Equation" r:id="rId10" imgW="203112" imgH="241195" progId="Equation.DSMT4">
                      <p:embed/>
                      <p:pic>
                        <p:nvPicPr>
                          <p:cNvPr id="0" name="Picture 1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7" y="384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0" name="Object 32"/>
              <p:cNvGraphicFramePr>
                <a:graphicFrameLocks noChangeAspect="1"/>
              </p:cNvGraphicFramePr>
              <p:nvPr/>
            </p:nvGraphicFramePr>
            <p:xfrm>
              <a:off x="1441" y="1658"/>
              <a:ext cx="153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4" name="Equation" r:id="rId12" imgW="241091" imgH="266469" progId="Equation.DSMT4">
                      <p:embed/>
                    </p:oleObj>
                  </mc:Choice>
                  <mc:Fallback>
                    <p:oleObj name="Equation" r:id="rId12" imgW="241091" imgH="266469" progId="Equation.DSMT4">
                      <p:embed/>
                      <p:pic>
                        <p:nvPicPr>
                          <p:cNvPr id="0" name="Picture 1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1" y="1658"/>
                            <a:ext cx="153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1" name="Object 33"/>
              <p:cNvGraphicFramePr>
                <a:graphicFrameLocks noChangeAspect="1"/>
              </p:cNvGraphicFramePr>
              <p:nvPr/>
            </p:nvGraphicFramePr>
            <p:xfrm>
              <a:off x="1459" y="1445"/>
              <a:ext cx="118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5" name="Equation" r:id="rId14" imgW="190417" imgH="190417" progId="Equation.DSMT4">
                      <p:embed/>
                    </p:oleObj>
                  </mc:Choice>
                  <mc:Fallback>
                    <p:oleObj name="Equation" r:id="rId14" imgW="190417" imgH="190417" progId="Equation.DSMT4">
                      <p:embed/>
                      <p:pic>
                        <p:nvPicPr>
                          <p:cNvPr id="0" name="Picture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" y="1445"/>
                            <a:ext cx="118" cy="1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2" name="Object 34"/>
              <p:cNvGraphicFramePr>
                <a:graphicFrameLocks noChangeAspect="1"/>
              </p:cNvGraphicFramePr>
              <p:nvPr/>
            </p:nvGraphicFramePr>
            <p:xfrm>
              <a:off x="1627" y="1445"/>
              <a:ext cx="118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6" name="Equation" r:id="rId16" imgW="190417" imgH="190417" progId="Equation.DSMT4">
                      <p:embed/>
                    </p:oleObj>
                  </mc:Choice>
                  <mc:Fallback>
                    <p:oleObj name="Equation" r:id="rId16" imgW="190417" imgH="190417" progId="Equation.DSMT4">
                      <p:embed/>
                      <p:pic>
                        <p:nvPicPr>
                          <p:cNvPr id="0" name="Picture 1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7" y="1445"/>
                            <a:ext cx="118" cy="1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3" name="Object 35"/>
              <p:cNvGraphicFramePr>
                <a:graphicFrameLocks noChangeAspect="1"/>
              </p:cNvGraphicFramePr>
              <p:nvPr/>
            </p:nvGraphicFramePr>
            <p:xfrm>
              <a:off x="1417" y="1293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7" name="Equation" r:id="rId18" imgW="190417" imgH="190417" progId="Equation.DSMT4">
                      <p:embed/>
                    </p:oleObj>
                  </mc:Choice>
                  <mc:Fallback>
                    <p:oleObj name="Equation" r:id="rId18" imgW="190417" imgH="190417" progId="Equation.DSMT4">
                      <p:embed/>
                      <p:pic>
                        <p:nvPicPr>
                          <p:cNvPr id="0" name="Picture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17" y="1293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4" name="Object 36"/>
              <p:cNvGraphicFramePr>
                <a:graphicFrameLocks noChangeAspect="1"/>
              </p:cNvGraphicFramePr>
              <p:nvPr/>
            </p:nvGraphicFramePr>
            <p:xfrm>
              <a:off x="1677" y="1293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8" name="Equation" r:id="rId20" imgW="190417" imgH="190417" progId="Equation.DSMT4">
                      <p:embed/>
                    </p:oleObj>
                  </mc:Choice>
                  <mc:Fallback>
                    <p:oleObj name="Equation" r:id="rId20" imgW="190417" imgH="190417" progId="Equation.DSMT4">
                      <p:embed/>
                      <p:pic>
                        <p:nvPicPr>
                          <p:cNvPr id="0" name="Picture 1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7" y="1293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5" name="Object 37"/>
              <p:cNvGraphicFramePr>
                <a:graphicFrameLocks noChangeAspect="1"/>
              </p:cNvGraphicFramePr>
              <p:nvPr/>
            </p:nvGraphicFramePr>
            <p:xfrm>
              <a:off x="1459" y="1133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29" name="Equation" r:id="rId22" imgW="190417" imgH="190417" progId="Equation.DSMT4">
                      <p:embed/>
                    </p:oleObj>
                  </mc:Choice>
                  <mc:Fallback>
                    <p:oleObj name="Equation" r:id="rId22" imgW="190417" imgH="190417" progId="Equation.DSMT4">
                      <p:embed/>
                      <p:pic>
                        <p:nvPicPr>
                          <p:cNvPr id="0" name="Picture 1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9" y="1133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6" name="Object 38"/>
              <p:cNvGraphicFramePr>
                <a:graphicFrameLocks noChangeAspect="1"/>
              </p:cNvGraphicFramePr>
              <p:nvPr/>
            </p:nvGraphicFramePr>
            <p:xfrm>
              <a:off x="1291" y="1195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0" name="Equation" r:id="rId24" imgW="190417" imgH="190417" progId="Equation.DSMT4">
                      <p:embed/>
                    </p:oleObj>
                  </mc:Choice>
                  <mc:Fallback>
                    <p:oleObj name="Equation" r:id="rId24" imgW="190417" imgH="190417" progId="Equation.DSMT4">
                      <p:embed/>
                      <p:pic>
                        <p:nvPicPr>
                          <p:cNvPr id="0" name="Picture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1" y="1195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7" name="Object 39"/>
              <p:cNvGraphicFramePr>
                <a:graphicFrameLocks noChangeAspect="1"/>
              </p:cNvGraphicFramePr>
              <p:nvPr/>
            </p:nvGraphicFramePr>
            <p:xfrm>
              <a:off x="1795" y="1195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1" name="Equation" r:id="rId26" imgW="190417" imgH="190417" progId="Equation.DSMT4">
                      <p:embed/>
                    </p:oleObj>
                  </mc:Choice>
                  <mc:Fallback>
                    <p:oleObj name="Equation" r:id="rId26" imgW="190417" imgH="190417" progId="Equation.DSMT4">
                      <p:embed/>
                      <p:pic>
                        <p:nvPicPr>
                          <p:cNvPr id="0" name="Picture 1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5" y="1195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8" name="Object 40"/>
              <p:cNvGraphicFramePr>
                <a:graphicFrameLocks noChangeAspect="1"/>
              </p:cNvGraphicFramePr>
              <p:nvPr/>
            </p:nvGraphicFramePr>
            <p:xfrm>
              <a:off x="1657" y="1121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2" name="Equation" r:id="rId28" imgW="190417" imgH="190417" progId="Equation.DSMT4">
                      <p:embed/>
                    </p:oleObj>
                  </mc:Choice>
                  <mc:Fallback>
                    <p:oleObj name="Equation" r:id="rId28" imgW="190417" imgH="190417" progId="Equation.DSMT4">
                      <p:embed/>
                      <p:pic>
                        <p:nvPicPr>
                          <p:cNvPr id="0" name="Picture 1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7" y="1121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09" name="Object 41"/>
              <p:cNvGraphicFramePr>
                <a:graphicFrameLocks noChangeAspect="1"/>
              </p:cNvGraphicFramePr>
              <p:nvPr/>
            </p:nvGraphicFramePr>
            <p:xfrm>
              <a:off x="1813" y="1513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3" name="Equation" r:id="rId30" imgW="190417" imgH="190417" progId="Equation.DSMT4">
                      <p:embed/>
                    </p:oleObj>
                  </mc:Choice>
                  <mc:Fallback>
                    <p:oleObj name="Equation" r:id="rId30" imgW="190417" imgH="190417" progId="Equation.DSMT4">
                      <p:embed/>
                      <p:pic>
                        <p:nvPicPr>
                          <p:cNvPr id="0" name="Picture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3" y="1513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0" name="Object 42"/>
              <p:cNvGraphicFramePr>
                <a:graphicFrameLocks noChangeAspect="1"/>
              </p:cNvGraphicFramePr>
              <p:nvPr/>
            </p:nvGraphicFramePr>
            <p:xfrm>
              <a:off x="1963" y="1382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4" name="Equation" r:id="rId32" imgW="190417" imgH="190417" progId="Equation.DSMT4">
                      <p:embed/>
                    </p:oleObj>
                  </mc:Choice>
                  <mc:Fallback>
                    <p:oleObj name="Equation" r:id="rId32" imgW="190417" imgH="190417" progId="Equation.DSMT4">
                      <p:embed/>
                      <p:pic>
                        <p:nvPicPr>
                          <p:cNvPr id="0" name="Picture 1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3" y="1382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1" name="Object 43"/>
              <p:cNvGraphicFramePr>
                <a:graphicFrameLocks noChangeAspect="1"/>
              </p:cNvGraphicFramePr>
              <p:nvPr/>
            </p:nvGraphicFramePr>
            <p:xfrm>
              <a:off x="2005" y="1507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5" name="Equation" r:id="rId34" imgW="190417" imgH="190417" progId="Equation.DSMT4">
                      <p:embed/>
                    </p:oleObj>
                  </mc:Choice>
                  <mc:Fallback>
                    <p:oleObj name="Equation" r:id="rId34" imgW="190417" imgH="190417" progId="Equation.DSMT4">
                      <p:embed/>
                      <p:pic>
                        <p:nvPicPr>
                          <p:cNvPr id="0" name="Picture 1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5" y="1507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2" name="Object 44"/>
              <p:cNvGraphicFramePr>
                <a:graphicFrameLocks noChangeAspect="1"/>
              </p:cNvGraphicFramePr>
              <p:nvPr/>
            </p:nvGraphicFramePr>
            <p:xfrm>
              <a:off x="2005" y="1632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6" name="Equation" r:id="rId36" imgW="190417" imgH="190417" progId="Equation.DSMT4">
                      <p:embed/>
                    </p:oleObj>
                  </mc:Choice>
                  <mc:Fallback>
                    <p:oleObj name="Equation" r:id="rId36" imgW="190417" imgH="190417" progId="Equation.DSMT4">
                      <p:embed/>
                      <p:pic>
                        <p:nvPicPr>
                          <p:cNvPr id="0" name="Picture 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5" y="1632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3" name="Object 45"/>
              <p:cNvGraphicFramePr>
                <a:graphicFrameLocks noChangeAspect="1"/>
              </p:cNvGraphicFramePr>
              <p:nvPr/>
            </p:nvGraphicFramePr>
            <p:xfrm>
              <a:off x="1929" y="1763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7" name="Equation" r:id="rId38" imgW="190417" imgH="190417" progId="Equation.DSMT4">
                      <p:embed/>
                    </p:oleObj>
                  </mc:Choice>
                  <mc:Fallback>
                    <p:oleObj name="Equation" r:id="rId38" imgW="190417" imgH="190417" progId="Equation.DSMT4">
                      <p:embed/>
                      <p:pic>
                        <p:nvPicPr>
                          <p:cNvPr id="0" name="Picture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9" y="1763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4" name="Object 46"/>
              <p:cNvGraphicFramePr>
                <a:graphicFrameLocks noChangeAspect="1"/>
              </p:cNvGraphicFramePr>
              <p:nvPr/>
            </p:nvGraphicFramePr>
            <p:xfrm>
              <a:off x="1803" y="1666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8" name="Equation" r:id="rId40" imgW="190417" imgH="190417" progId="Equation.DSMT4">
                      <p:embed/>
                    </p:oleObj>
                  </mc:Choice>
                  <mc:Fallback>
                    <p:oleObj name="Equation" r:id="rId40" imgW="190417" imgH="190417" progId="Equation.DSMT4">
                      <p:embed/>
                      <p:pic>
                        <p:nvPicPr>
                          <p:cNvPr id="0" name="Picture 1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3" y="1666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5" name="Object 47"/>
              <p:cNvGraphicFramePr>
                <a:graphicFrameLocks noChangeAspect="1"/>
              </p:cNvGraphicFramePr>
              <p:nvPr/>
            </p:nvGraphicFramePr>
            <p:xfrm>
              <a:off x="1333" y="1632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39" name="Equation" r:id="rId42" imgW="190417" imgH="190417" progId="Equation.DSMT4">
                      <p:embed/>
                    </p:oleObj>
                  </mc:Choice>
                  <mc:Fallback>
                    <p:oleObj name="Equation" r:id="rId42" imgW="190417" imgH="190417" progId="Equation.DSMT4">
                      <p:embed/>
                      <p:pic>
                        <p:nvPicPr>
                          <p:cNvPr id="0" name="Picture 1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33" y="1632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6" name="Object 48"/>
              <p:cNvGraphicFramePr>
                <a:graphicFrameLocks noChangeAspect="1"/>
              </p:cNvGraphicFramePr>
              <p:nvPr/>
            </p:nvGraphicFramePr>
            <p:xfrm>
              <a:off x="1207" y="1763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0" name="Equation" r:id="rId44" imgW="190417" imgH="190417" progId="Equation.DSMT4">
                      <p:embed/>
                    </p:oleObj>
                  </mc:Choice>
                  <mc:Fallback>
                    <p:oleObj name="Equation" r:id="rId44" imgW="190417" imgH="190417" progId="Equation.DSMT4">
                      <p:embed/>
                      <p:pic>
                        <p:nvPicPr>
                          <p:cNvPr id="0" name="Picture 2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7" y="1763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7" name="Object 49"/>
              <p:cNvGraphicFramePr>
                <a:graphicFrameLocks noChangeAspect="1"/>
              </p:cNvGraphicFramePr>
              <p:nvPr/>
            </p:nvGraphicFramePr>
            <p:xfrm>
              <a:off x="1123" y="1364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1" name="Equation" r:id="rId46" imgW="190417" imgH="190417" progId="Equation.DSMT4">
                      <p:embed/>
                    </p:oleObj>
                  </mc:Choice>
                  <mc:Fallback>
                    <p:oleObj name="Equation" r:id="rId46" imgW="190417" imgH="190417" progId="Equation.DSMT4">
                      <p:embed/>
                      <p:pic>
                        <p:nvPicPr>
                          <p:cNvPr id="0" name="Picture 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3" y="1364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8" name="Object 50"/>
              <p:cNvGraphicFramePr>
                <a:graphicFrameLocks noChangeAspect="1"/>
              </p:cNvGraphicFramePr>
              <p:nvPr/>
            </p:nvGraphicFramePr>
            <p:xfrm>
              <a:off x="1089" y="1481"/>
              <a:ext cx="118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2" name="Equation" r:id="rId48" imgW="190417" imgH="190417" progId="Equation.DSMT4">
                      <p:embed/>
                    </p:oleObj>
                  </mc:Choice>
                  <mc:Fallback>
                    <p:oleObj name="Equation" r:id="rId48" imgW="190417" imgH="190417" progId="Equation.DSMT4">
                      <p:embed/>
                      <p:pic>
                        <p:nvPicPr>
                          <p:cNvPr id="0" name="Picture 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9" y="1481"/>
                            <a:ext cx="118" cy="1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19" name="Object 51"/>
              <p:cNvGraphicFramePr>
                <a:graphicFrameLocks noChangeAspect="1"/>
              </p:cNvGraphicFramePr>
              <p:nvPr/>
            </p:nvGraphicFramePr>
            <p:xfrm>
              <a:off x="1281" y="1513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3" name="Equation" r:id="rId50" imgW="190417" imgH="190417" progId="Equation.DSMT4">
                      <p:embed/>
                    </p:oleObj>
                  </mc:Choice>
                  <mc:Fallback>
                    <p:oleObj name="Equation" r:id="rId50" imgW="190417" imgH="190417" progId="Equation.DSMT4">
                      <p:embed/>
                      <p:pic>
                        <p:nvPicPr>
                          <p:cNvPr id="0" name="Picture 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1" y="1513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0" name="Object 52"/>
              <p:cNvGraphicFramePr>
                <a:graphicFrameLocks noChangeAspect="1"/>
              </p:cNvGraphicFramePr>
              <p:nvPr/>
            </p:nvGraphicFramePr>
            <p:xfrm>
              <a:off x="1123" y="1632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4" name="Equation" r:id="rId52" imgW="190417" imgH="190417" progId="Equation.DSMT4">
                      <p:embed/>
                    </p:oleObj>
                  </mc:Choice>
                  <mc:Fallback>
                    <p:oleObj name="Equation" r:id="rId52" imgW="190417" imgH="190417" progId="Equation.DSMT4">
                      <p:embed/>
                      <p:pic>
                        <p:nvPicPr>
                          <p:cNvPr id="0" name="Picture 2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3" y="1632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1" name="Object 53"/>
              <p:cNvGraphicFramePr>
                <a:graphicFrameLocks noChangeAspect="1"/>
              </p:cNvGraphicFramePr>
              <p:nvPr/>
            </p:nvGraphicFramePr>
            <p:xfrm>
              <a:off x="1375" y="1819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5" name="Equation" r:id="rId54" imgW="190417" imgH="190417" progId="Equation.DSMT4">
                      <p:embed/>
                    </p:oleObj>
                  </mc:Choice>
                  <mc:Fallback>
                    <p:oleObj name="Equation" r:id="rId54" imgW="190417" imgH="190417" progId="Equation.DSMT4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5" y="1819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2" name="Object 54"/>
              <p:cNvGraphicFramePr>
                <a:graphicFrameLocks noChangeAspect="1"/>
              </p:cNvGraphicFramePr>
              <p:nvPr/>
            </p:nvGraphicFramePr>
            <p:xfrm>
              <a:off x="1753" y="1819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6" name="Equation" r:id="rId56" imgW="190417" imgH="190417" progId="Equation.DSMT4">
                      <p:embed/>
                    </p:oleObj>
                  </mc:Choice>
                  <mc:Fallback>
                    <p:oleObj name="Equation" r:id="rId56" imgW="190417" imgH="190417" progId="Equation.DSMT4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3" y="1819"/>
                            <a:ext cx="118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3" name="Object 55"/>
              <p:cNvGraphicFramePr>
                <a:graphicFrameLocks noChangeAspect="1"/>
              </p:cNvGraphicFramePr>
              <p:nvPr/>
            </p:nvGraphicFramePr>
            <p:xfrm>
              <a:off x="1813" y="1459"/>
              <a:ext cx="86" cy="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7" name="Equation" r:id="rId58" imgW="139639" imgH="101556" progId="Equation.DSMT4">
                      <p:embed/>
                    </p:oleObj>
                  </mc:Choice>
                  <mc:Fallback>
                    <p:oleObj name="Equation" r:id="rId58" imgW="139639" imgH="101556" progId="Equation.DSMT4">
                      <p:embed/>
                      <p:pic>
                        <p:nvPicPr>
                          <p:cNvPr id="0" name="Picture 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3" y="1459"/>
                            <a:ext cx="86" cy="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4" name="Object 56"/>
              <p:cNvGraphicFramePr>
                <a:graphicFrameLocks noChangeAspect="1"/>
              </p:cNvGraphicFramePr>
              <p:nvPr/>
            </p:nvGraphicFramePr>
            <p:xfrm>
              <a:off x="1855" y="1382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8" name="Equation" r:id="rId60" imgW="139639" imgH="101556" progId="Equation.DSMT4">
                      <p:embed/>
                    </p:oleObj>
                  </mc:Choice>
                  <mc:Fallback>
                    <p:oleObj name="Equation" r:id="rId60" imgW="139639" imgH="101556" progId="Equation.DSMT4">
                      <p:embed/>
                      <p:pic>
                        <p:nvPicPr>
                          <p:cNvPr id="0" name="Picture 2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5" y="1382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5" name="Object 57"/>
              <p:cNvGraphicFramePr>
                <a:graphicFrameLocks noChangeAspect="1"/>
              </p:cNvGraphicFramePr>
              <p:nvPr/>
            </p:nvGraphicFramePr>
            <p:xfrm>
              <a:off x="1909" y="1320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49" name="Equation" r:id="rId62" imgW="139639" imgH="101556" progId="Equation.DSMT4">
                      <p:embed/>
                    </p:oleObj>
                  </mc:Choice>
                  <mc:Fallback>
                    <p:oleObj name="Equation" r:id="rId62" imgW="139639" imgH="101556" progId="Equation.DSMT4">
                      <p:embed/>
                      <p:pic>
                        <p:nvPicPr>
                          <p:cNvPr id="0" name="Picture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9" y="1320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6" name="Object 58"/>
              <p:cNvGraphicFramePr>
                <a:graphicFrameLocks noChangeAspect="1"/>
              </p:cNvGraphicFramePr>
              <p:nvPr/>
            </p:nvGraphicFramePr>
            <p:xfrm>
              <a:off x="1933" y="1257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0" name="Equation" r:id="rId64" imgW="139639" imgH="101556" progId="Equation.DSMT4">
                      <p:embed/>
                    </p:oleObj>
                  </mc:Choice>
                  <mc:Fallback>
                    <p:oleObj name="Equation" r:id="rId64" imgW="139639" imgH="101556" progId="Equation.DSMT4">
                      <p:embed/>
                      <p:pic>
                        <p:nvPicPr>
                          <p:cNvPr id="0" name="Picture 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3" y="1257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7" name="Object 59"/>
              <p:cNvGraphicFramePr>
                <a:graphicFrameLocks noChangeAspect="1"/>
              </p:cNvGraphicFramePr>
              <p:nvPr/>
            </p:nvGraphicFramePr>
            <p:xfrm>
              <a:off x="1981" y="1195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1" name="Equation" r:id="rId66" imgW="139639" imgH="101556" progId="Equation.DSMT4">
                      <p:embed/>
                    </p:oleObj>
                  </mc:Choice>
                  <mc:Fallback>
                    <p:oleObj name="Equation" r:id="rId66" imgW="139639" imgH="101556" progId="Equation.DSMT4">
                      <p:embed/>
                      <p:pic>
                        <p:nvPicPr>
                          <p:cNvPr id="0" name="Picture 2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1" y="1195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8" name="Object 60"/>
              <p:cNvGraphicFramePr>
                <a:graphicFrameLocks noChangeAspect="1"/>
              </p:cNvGraphicFramePr>
              <p:nvPr/>
            </p:nvGraphicFramePr>
            <p:xfrm>
              <a:off x="1321" y="1457"/>
              <a:ext cx="86" cy="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2" name="Equation" r:id="rId68" imgW="139639" imgH="101556" progId="Equation.DSMT4">
                      <p:embed/>
                    </p:oleObj>
                  </mc:Choice>
                  <mc:Fallback>
                    <p:oleObj name="Equation" r:id="rId68" imgW="139639" imgH="101556" progId="Equation.DSMT4">
                      <p:embed/>
                      <p:pic>
                        <p:nvPicPr>
                          <p:cNvPr id="0" name="Picture 2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1" y="1457"/>
                            <a:ext cx="86" cy="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29" name="Object 61"/>
              <p:cNvGraphicFramePr>
                <a:graphicFrameLocks noChangeAspect="1"/>
              </p:cNvGraphicFramePr>
              <p:nvPr/>
            </p:nvGraphicFramePr>
            <p:xfrm>
              <a:off x="1249" y="1388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3" name="Equation" r:id="rId70" imgW="139639" imgH="101556" progId="Equation.DSMT4">
                      <p:embed/>
                    </p:oleObj>
                  </mc:Choice>
                  <mc:Fallback>
                    <p:oleObj name="Equation" r:id="rId70" imgW="139639" imgH="101556" progId="Equation.DSMT4">
                      <p:embed/>
                      <p:pic>
                        <p:nvPicPr>
                          <p:cNvPr id="0" name="Picture 2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9" y="1388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30" name="Object 62"/>
              <p:cNvGraphicFramePr>
                <a:graphicFrameLocks noChangeAspect="1"/>
              </p:cNvGraphicFramePr>
              <p:nvPr/>
            </p:nvGraphicFramePr>
            <p:xfrm>
              <a:off x="1231" y="1308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4" name="Equation" r:id="rId72" imgW="139639" imgH="101556" progId="Equation.DSMT4">
                      <p:embed/>
                    </p:oleObj>
                  </mc:Choice>
                  <mc:Fallback>
                    <p:oleObj name="Equation" r:id="rId72" imgW="139639" imgH="101556" progId="Equation.DSMT4">
                      <p:embed/>
                      <p:pic>
                        <p:nvPicPr>
                          <p:cNvPr id="0" name="Picture 2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1" y="1308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31" name="Object 63"/>
              <p:cNvGraphicFramePr>
                <a:graphicFrameLocks noChangeAspect="1"/>
              </p:cNvGraphicFramePr>
              <p:nvPr/>
            </p:nvGraphicFramePr>
            <p:xfrm>
              <a:off x="1165" y="1245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5" name="Equation" r:id="rId74" imgW="139639" imgH="101556" progId="Equation.DSMT4">
                      <p:embed/>
                    </p:oleObj>
                  </mc:Choice>
                  <mc:Fallback>
                    <p:oleObj name="Equation" r:id="rId74" imgW="139639" imgH="101556" progId="Equation.DSMT4">
                      <p:embed/>
                      <p:pic>
                        <p:nvPicPr>
                          <p:cNvPr id="0" name="Picture 2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5" y="1245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32" name="Object 64"/>
              <p:cNvGraphicFramePr>
                <a:graphicFrameLocks noChangeAspect="1"/>
              </p:cNvGraphicFramePr>
              <p:nvPr/>
            </p:nvGraphicFramePr>
            <p:xfrm>
              <a:off x="1171" y="1163"/>
              <a:ext cx="86" cy="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6" name="Equation" r:id="rId76" imgW="139639" imgH="101556" progId="Equation.DSMT4">
                      <p:embed/>
                    </p:oleObj>
                  </mc:Choice>
                  <mc:Fallback>
                    <p:oleObj name="Equation" r:id="rId76" imgW="139639" imgH="101556" progId="Equation.DSMT4">
                      <p:embed/>
                      <p:pic>
                        <p:nvPicPr>
                          <p:cNvPr id="0" name="Picture 2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1" y="1163"/>
                            <a:ext cx="86" cy="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33" name="Object 65"/>
              <p:cNvGraphicFramePr>
                <a:graphicFrameLocks noChangeAspect="1"/>
              </p:cNvGraphicFramePr>
              <p:nvPr/>
            </p:nvGraphicFramePr>
            <p:xfrm>
              <a:off x="1111" y="1109"/>
              <a:ext cx="86" cy="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7" name="Equation" r:id="rId78" imgW="139639" imgH="101556" progId="Equation.DSMT4">
                      <p:embed/>
                    </p:oleObj>
                  </mc:Choice>
                  <mc:Fallback>
                    <p:oleObj name="Equation" r:id="rId78" imgW="139639" imgH="101556" progId="Equation.DSMT4">
                      <p:embed/>
                      <p:pic>
                        <p:nvPicPr>
                          <p:cNvPr id="0" name="Picture 2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1109"/>
                            <a:ext cx="86" cy="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34" name="Object 66"/>
              <p:cNvGraphicFramePr>
                <a:graphicFrameLocks noChangeAspect="1"/>
              </p:cNvGraphicFramePr>
              <p:nvPr/>
            </p:nvGraphicFramePr>
            <p:xfrm>
              <a:off x="1993" y="1132"/>
              <a:ext cx="86" cy="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8" name="Equation" r:id="rId80" imgW="139639" imgH="101556" progId="Equation.DSMT4">
                      <p:embed/>
                    </p:oleObj>
                  </mc:Choice>
                  <mc:Fallback>
                    <p:oleObj name="Equation" r:id="rId80" imgW="139639" imgH="101556" progId="Equation.DSMT4">
                      <p:embed/>
                      <p:pic>
                        <p:nvPicPr>
                          <p:cNvPr id="0" name="Picture 2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3" y="1132"/>
                            <a:ext cx="86" cy="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35" name="Object 67"/>
              <p:cNvGraphicFramePr>
                <a:graphicFrameLocks noChangeAspect="1"/>
              </p:cNvGraphicFramePr>
              <p:nvPr/>
            </p:nvGraphicFramePr>
            <p:xfrm>
              <a:off x="1555" y="1762"/>
              <a:ext cx="118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59" name="Equation" r:id="rId82" imgW="190417" imgH="190417" progId="Equation.DSMT4">
                      <p:embed/>
                    </p:oleObj>
                  </mc:Choice>
                  <mc:Fallback>
                    <p:oleObj name="Equation" r:id="rId82" imgW="190417" imgH="190417" progId="Equation.DSMT4">
                      <p:embed/>
                      <p:pic>
                        <p:nvPicPr>
                          <p:cNvPr id="0" name="Picture 2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5" y="1762"/>
                            <a:ext cx="118" cy="118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036" name="Object 68"/>
              <p:cNvGraphicFramePr>
                <a:graphicFrameLocks noChangeAspect="1"/>
              </p:cNvGraphicFramePr>
              <p:nvPr/>
            </p:nvGraphicFramePr>
            <p:xfrm>
              <a:off x="1660" y="1644"/>
              <a:ext cx="117" cy="1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60" name="Equation" r:id="rId84" imgW="190417" imgH="190417" progId="Equation.DSMT4">
                      <p:embed/>
                    </p:oleObj>
                  </mc:Choice>
                  <mc:Fallback>
                    <p:oleObj name="Equation" r:id="rId84" imgW="190417" imgH="190417" progId="Equation.DSMT4">
                      <p:embed/>
                      <p:pic>
                        <p:nvPicPr>
                          <p:cNvPr id="0" name="Picture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0" y="1644"/>
                            <a:ext cx="117" cy="11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050" name="Group 82"/>
            <p:cNvGrpSpPr>
              <a:grpSpLocks/>
            </p:cNvGrpSpPr>
            <p:nvPr/>
          </p:nvGrpSpPr>
          <p:grpSpPr bwMode="auto">
            <a:xfrm>
              <a:off x="2925" y="346"/>
              <a:ext cx="2222" cy="1678"/>
              <a:chOff x="2925" y="346"/>
              <a:chExt cx="2222" cy="1678"/>
            </a:xfrm>
          </p:grpSpPr>
          <p:sp>
            <p:nvSpPr>
              <p:cNvPr id="84044" name="Rectangle 76"/>
              <p:cNvSpPr>
                <a:spLocks noChangeArrowheads="1"/>
              </p:cNvSpPr>
              <p:nvPr/>
            </p:nvSpPr>
            <p:spPr bwMode="auto">
              <a:xfrm>
                <a:off x="2925" y="346"/>
                <a:ext cx="2222" cy="167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3973" name="Group 5"/>
              <p:cNvGrpSpPr>
                <a:grpSpLocks/>
              </p:cNvGrpSpPr>
              <p:nvPr/>
            </p:nvGrpSpPr>
            <p:grpSpPr bwMode="auto">
              <a:xfrm>
                <a:off x="3010" y="515"/>
                <a:ext cx="2014" cy="1362"/>
                <a:chOff x="7430" y="3104"/>
                <a:chExt cx="5036" cy="3406"/>
              </a:xfrm>
            </p:grpSpPr>
            <p:grpSp>
              <p:nvGrpSpPr>
                <p:cNvPr id="83974" name="Group 6"/>
                <p:cNvGrpSpPr>
                  <a:grpSpLocks/>
                </p:cNvGrpSpPr>
                <p:nvPr/>
              </p:nvGrpSpPr>
              <p:grpSpPr bwMode="auto">
                <a:xfrm>
                  <a:off x="7871" y="3583"/>
                  <a:ext cx="4095" cy="2659"/>
                  <a:chOff x="7846" y="4220"/>
                  <a:chExt cx="4095" cy="2659"/>
                </a:xfrm>
              </p:grpSpPr>
              <p:sp>
                <p:nvSpPr>
                  <p:cNvPr id="83975" name="Freeform 7"/>
                  <p:cNvSpPr>
                    <a:spLocks/>
                  </p:cNvSpPr>
                  <p:nvPr/>
                </p:nvSpPr>
                <p:spPr bwMode="auto">
                  <a:xfrm>
                    <a:off x="7846" y="4227"/>
                    <a:ext cx="4095" cy="2652"/>
                  </a:xfrm>
                  <a:custGeom>
                    <a:avLst/>
                    <a:gdLst>
                      <a:gd name="T0" fmla="*/ 2625 w 4095"/>
                      <a:gd name="T1" fmla="*/ 0 h 2652"/>
                      <a:gd name="T2" fmla="*/ 0 w 4095"/>
                      <a:gd name="T3" fmla="*/ 2652 h 2652"/>
                      <a:gd name="T4" fmla="*/ 4095 w 4095"/>
                      <a:gd name="T5" fmla="*/ 2652 h 2652"/>
                      <a:gd name="T6" fmla="*/ 2625 w 4095"/>
                      <a:gd name="T7" fmla="*/ 0 h 2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095" h="2652">
                        <a:moveTo>
                          <a:pt x="2625" y="0"/>
                        </a:moveTo>
                        <a:lnTo>
                          <a:pt x="0" y="2652"/>
                        </a:lnTo>
                        <a:lnTo>
                          <a:pt x="4095" y="2652"/>
                        </a:lnTo>
                        <a:lnTo>
                          <a:pt x="2625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7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9241" y="4881"/>
                    <a:ext cx="1995" cy="1995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77" name="Line 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46" y="5894"/>
                    <a:ext cx="0" cy="9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78" name="Line 10"/>
                  <p:cNvSpPr>
                    <a:spLocks noChangeShapeType="1"/>
                  </p:cNvSpPr>
                  <p:nvPr/>
                </p:nvSpPr>
                <p:spPr bwMode="auto">
                  <a:xfrm rot="-7054878">
                    <a:off x="10646" y="5135"/>
                    <a:ext cx="75" cy="100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79" name="Line 11"/>
                  <p:cNvSpPr>
                    <a:spLocks noChangeShapeType="1"/>
                  </p:cNvSpPr>
                  <p:nvPr/>
                </p:nvSpPr>
                <p:spPr bwMode="auto">
                  <a:xfrm rot="7690935" flipH="1">
                    <a:off x="9821" y="5059"/>
                    <a:ext cx="75" cy="100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80" name="Line 1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867" y="5910"/>
                    <a:ext cx="2373" cy="96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8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0240" y="5910"/>
                    <a:ext cx="1680" cy="961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982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225" y="4220"/>
                    <a:ext cx="252" cy="170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 type="none" w="sm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83983" name="Object 15"/>
                <p:cNvGraphicFramePr>
                  <a:graphicFrameLocks noChangeAspect="1"/>
                </p:cNvGraphicFramePr>
                <p:nvPr/>
              </p:nvGraphicFramePr>
              <p:xfrm>
                <a:off x="10118" y="4699"/>
                <a:ext cx="355" cy="3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0461" name="Equation" r:id="rId86" imgW="228501" imgH="203112" progId="Equation.DSMT4">
                        <p:embed/>
                      </p:oleObj>
                    </mc:Choice>
                    <mc:Fallback>
                      <p:oleObj name="Equation" r:id="rId86" imgW="228501" imgH="203112" progId="Equation.DSMT4">
                        <p:embed/>
                        <p:pic>
                          <p:nvPicPr>
                            <p:cNvPr id="0" name="Picture 2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18" y="4699"/>
                              <a:ext cx="355" cy="325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984" name="Object 16"/>
                <p:cNvGraphicFramePr>
                  <a:graphicFrameLocks noChangeAspect="1"/>
                </p:cNvGraphicFramePr>
                <p:nvPr/>
              </p:nvGraphicFramePr>
              <p:xfrm>
                <a:off x="9719" y="5151"/>
                <a:ext cx="375" cy="5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0462" name="Equation" r:id="rId88" imgW="241091" imgH="317225" progId="Equation.DSMT4">
                        <p:embed/>
                      </p:oleObj>
                    </mc:Choice>
                    <mc:Fallback>
                      <p:oleObj name="Equation" r:id="rId88" imgW="241091" imgH="317225" progId="Equation.DSMT4">
                        <p:embed/>
                        <p:pic>
                          <p:nvPicPr>
                            <p:cNvPr id="0" name="Picture 2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719" y="5151"/>
                              <a:ext cx="375" cy="506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985" name="Object 17"/>
                <p:cNvGraphicFramePr>
                  <a:graphicFrameLocks noChangeAspect="1"/>
                </p:cNvGraphicFramePr>
                <p:nvPr/>
              </p:nvGraphicFramePr>
              <p:xfrm>
                <a:off x="10433" y="5244"/>
                <a:ext cx="296" cy="4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0463" name="Equation" r:id="rId90" imgW="190417" imgH="253890" progId="Equation.DSMT4">
                        <p:embed/>
                      </p:oleObj>
                    </mc:Choice>
                    <mc:Fallback>
                      <p:oleObj name="Equation" r:id="rId90" imgW="190417" imgH="253890" progId="Equation.DSMT4">
                        <p:embed/>
                        <p:pic>
                          <p:nvPicPr>
                            <p:cNvPr id="0" name="Picture 2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33" y="5244"/>
                              <a:ext cx="296" cy="406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986" name="Object 18"/>
                <p:cNvGraphicFramePr>
                  <a:graphicFrameLocks noChangeAspect="1"/>
                </p:cNvGraphicFramePr>
                <p:nvPr/>
              </p:nvGraphicFramePr>
              <p:xfrm>
                <a:off x="10349" y="3104"/>
                <a:ext cx="375" cy="4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0464" name="Equation" r:id="rId92" imgW="241091" imgH="266469" progId="Equation.DSMT4">
                        <p:embed/>
                      </p:oleObj>
                    </mc:Choice>
                    <mc:Fallback>
                      <p:oleObj name="Equation" r:id="rId92" imgW="241091" imgH="266469" progId="Equation.DSMT4">
                        <p:embed/>
                        <p:pic>
                          <p:nvPicPr>
                            <p:cNvPr id="0" name="Picture 2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49" y="3104"/>
                              <a:ext cx="375" cy="42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987" name="Object 19"/>
                <p:cNvGraphicFramePr>
                  <a:graphicFrameLocks noChangeAspect="1"/>
                </p:cNvGraphicFramePr>
                <p:nvPr/>
              </p:nvGraphicFramePr>
              <p:xfrm>
                <a:off x="7430" y="6063"/>
                <a:ext cx="375" cy="4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0465" name="Equation" r:id="rId94" imgW="241091" imgH="266469" progId="Equation.DSMT4">
                        <p:embed/>
                      </p:oleObj>
                    </mc:Choice>
                    <mc:Fallback>
                      <p:oleObj name="Equation" r:id="rId94" imgW="241091" imgH="266469" progId="Equation.DSMT4">
                        <p:embed/>
                        <p:pic>
                          <p:nvPicPr>
                            <p:cNvPr id="0" name="Picture 2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30" y="6063"/>
                              <a:ext cx="375" cy="42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3988" name="Object 20"/>
                <p:cNvGraphicFramePr>
                  <a:graphicFrameLocks noChangeAspect="1"/>
                </p:cNvGraphicFramePr>
                <p:nvPr/>
              </p:nvGraphicFramePr>
              <p:xfrm>
                <a:off x="12071" y="6063"/>
                <a:ext cx="395" cy="4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0466" name="Equation" r:id="rId96" imgW="253890" imgH="279279" progId="Equation.DSMT4">
                        <p:embed/>
                      </p:oleObj>
                    </mc:Choice>
                    <mc:Fallback>
                      <p:oleObj name="Equation" r:id="rId96" imgW="253890" imgH="279279" progId="Equation.DSMT4">
                        <p:embed/>
                        <p:pic>
                          <p:nvPicPr>
                            <p:cNvPr id="0" name="Picture 2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71" y="6063"/>
                              <a:ext cx="395" cy="447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4049" name="Object 81"/>
              <p:cNvGraphicFramePr>
                <a:graphicFrameLocks noChangeAspect="1"/>
              </p:cNvGraphicFramePr>
              <p:nvPr/>
            </p:nvGraphicFramePr>
            <p:xfrm>
              <a:off x="4000" y="1518"/>
              <a:ext cx="128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467" name="Equation" r:id="rId98" imgW="203024" imgH="203024" progId="Equation.DSMT4">
                      <p:embed/>
                    </p:oleObj>
                  </mc:Choice>
                  <mc:Fallback>
                    <p:oleObj name="Equation" r:id="rId98" imgW="203024" imgH="203024" progId="Equation.DSMT4">
                      <p:embed/>
                      <p:pic>
                        <p:nvPicPr>
                          <p:cNvPr id="0" name="Picture 2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0" y="1518"/>
                            <a:ext cx="128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582613" y="1695450"/>
            <a:ext cx="178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式为          </a:t>
            </a:r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>
            <a:off x="0" y="2952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82978" name="Group 34"/>
          <p:cNvGrpSpPr>
            <a:grpSpLocks/>
          </p:cNvGrpSpPr>
          <p:nvPr/>
        </p:nvGrpSpPr>
        <p:grpSpPr bwMode="auto">
          <a:xfrm>
            <a:off x="2051050" y="2276475"/>
            <a:ext cx="5329238" cy="1960563"/>
            <a:chOff x="1292" y="1525"/>
            <a:chExt cx="3357" cy="1235"/>
          </a:xfrm>
        </p:grpSpPr>
        <p:graphicFrame>
          <p:nvGraphicFramePr>
            <p:cNvPr id="82958" name="Object 14"/>
            <p:cNvGraphicFramePr>
              <a:graphicFrameLocks noChangeAspect="1"/>
            </p:cNvGraphicFramePr>
            <p:nvPr/>
          </p:nvGraphicFramePr>
          <p:xfrm>
            <a:off x="1292" y="1525"/>
            <a:ext cx="28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87" name="Equation" r:id="rId3" imgW="4521200" imgH="952500" progId="Equation.DSMT4">
                    <p:embed/>
                  </p:oleObj>
                </mc:Choice>
                <mc:Fallback>
                  <p:oleObj name="Equation" r:id="rId3" imgW="4521200" imgH="9525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525"/>
                          <a:ext cx="2850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0" name="Object 16"/>
            <p:cNvGraphicFramePr>
              <a:graphicFrameLocks noChangeAspect="1"/>
            </p:cNvGraphicFramePr>
            <p:nvPr/>
          </p:nvGraphicFramePr>
          <p:xfrm>
            <a:off x="1499" y="2160"/>
            <a:ext cx="315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88" name="Equation" r:id="rId5" imgW="5003800" imgH="952500" progId="Equation.DSMT4">
                    <p:embed/>
                  </p:oleObj>
                </mc:Choice>
                <mc:Fallback>
                  <p:oleObj name="Equation" r:id="rId5" imgW="5003800" imgH="9525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160"/>
                          <a:ext cx="3150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966" name="Object 22"/>
          <p:cNvGraphicFramePr>
            <a:graphicFrameLocks noChangeAspect="1"/>
          </p:cNvGraphicFramePr>
          <p:nvPr/>
        </p:nvGraphicFramePr>
        <p:xfrm>
          <a:off x="2025650" y="5106988"/>
          <a:ext cx="506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9" name="Equation" r:id="rId7" imgW="5067300" imgH="914400" progId="Equation.DSMT4">
                  <p:embed/>
                </p:oleObj>
              </mc:Choice>
              <mc:Fallback>
                <p:oleObj name="Equation" r:id="rId7" imgW="5067300" imgH="9144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5106988"/>
                        <a:ext cx="5067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79" name="Group 35"/>
          <p:cNvGrpSpPr>
            <a:grpSpLocks/>
          </p:cNvGrpSpPr>
          <p:nvPr/>
        </p:nvGrpSpPr>
        <p:grpSpPr bwMode="auto">
          <a:xfrm>
            <a:off x="611188" y="4414838"/>
            <a:ext cx="6129337" cy="541337"/>
            <a:chOff x="385" y="2781"/>
            <a:chExt cx="3861" cy="341"/>
          </a:xfrm>
        </p:grpSpPr>
        <p:sp>
          <p:nvSpPr>
            <p:cNvPr id="82969" name="Rectangle 25"/>
            <p:cNvSpPr>
              <a:spLocks noChangeArrowheads="1"/>
            </p:cNvSpPr>
            <p:nvPr/>
          </p:nvSpPr>
          <p:spPr bwMode="auto">
            <a:xfrm>
              <a:off x="385" y="278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其中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82968" name="Object 24"/>
            <p:cNvGraphicFramePr>
              <a:graphicFrameLocks noChangeAspect="1"/>
            </p:cNvGraphicFramePr>
            <p:nvPr/>
          </p:nvGraphicFramePr>
          <p:xfrm>
            <a:off x="880" y="2850"/>
            <a:ext cx="122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0" name="Equation" r:id="rId9" imgW="1943100" imgH="393700" progId="Equation.DSMT4">
                    <p:embed/>
                  </p:oleObj>
                </mc:Choice>
                <mc:Fallback>
                  <p:oleObj name="Equation" r:id="rId9" imgW="1943100" imgH="3937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850"/>
                          <a:ext cx="122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0" name="Rectangle 26"/>
            <p:cNvSpPr>
              <a:spLocks noChangeArrowheads="1"/>
            </p:cNvSpPr>
            <p:nvPr/>
          </p:nvSpPr>
          <p:spPr bwMode="auto">
            <a:xfrm>
              <a:off x="2051" y="2795"/>
              <a:ext cx="21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</a:rPr>
                <a:t>为求得稳定点</a:t>
              </a:r>
              <a:r>
                <a:rPr lang="en-US" altLang="zh-CN">
                  <a:latin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</a:rPr>
                <a:t>令   </a:t>
              </a:r>
              <a:endParaRPr lang="zh-CN" altLang="en-US" sz="1800" b="0"/>
            </a:p>
          </p:txBody>
        </p:sp>
      </p:grpSp>
      <p:graphicFrame>
        <p:nvGraphicFramePr>
          <p:cNvPr id="82973" name="Object 29"/>
          <p:cNvGraphicFramePr>
            <a:graphicFrameLocks noChangeAspect="1"/>
          </p:cNvGraphicFramePr>
          <p:nvPr/>
        </p:nvGraphicFramePr>
        <p:xfrm>
          <a:off x="749300" y="1130300"/>
          <a:ext cx="76390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1" name="Equation" r:id="rId11" imgW="7620000" imgH="431800" progId="Equation.DSMT4">
                  <p:embed/>
                </p:oleObj>
              </mc:Choice>
              <mc:Fallback>
                <p:oleObj name="Equation" r:id="rId11" imgW="7620000" imgH="431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130300"/>
                        <a:ext cx="76390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86" name="Group 42"/>
          <p:cNvGrpSpPr>
            <a:grpSpLocks/>
          </p:cNvGrpSpPr>
          <p:nvPr/>
        </p:nvGrpSpPr>
        <p:grpSpPr bwMode="auto">
          <a:xfrm>
            <a:off x="587375" y="476250"/>
            <a:ext cx="7893050" cy="519113"/>
            <a:chOff x="370" y="300"/>
            <a:chExt cx="4972" cy="327"/>
          </a:xfrm>
        </p:grpSpPr>
        <p:sp>
          <p:nvSpPr>
            <p:cNvPr id="82974" name="Rectangle 30"/>
            <p:cNvSpPr>
              <a:spLocks noChangeArrowheads="1"/>
            </p:cNvSpPr>
            <p:nvPr/>
          </p:nvSpPr>
          <p:spPr bwMode="auto">
            <a:xfrm>
              <a:off x="370" y="300"/>
              <a:ext cx="48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形为 </a:t>
              </a:r>
              <a:r>
                <a:rPr lang="en-US" altLang="zh-CN" i="1"/>
                <a:t>ABC, </a:t>
              </a:r>
              <a:r>
                <a:rPr lang="zh-CN" altLang="en-US"/>
                <a:t>三切点处的半径相夹的中心角分别为  </a:t>
              </a:r>
            </a:p>
          </p:txBody>
        </p:sp>
        <p:graphicFrame>
          <p:nvGraphicFramePr>
            <p:cNvPr id="82985" name="Object 41"/>
            <p:cNvGraphicFramePr>
              <a:graphicFrameLocks noChangeAspect="1"/>
            </p:cNvGraphicFramePr>
            <p:nvPr/>
          </p:nvGraphicFramePr>
          <p:xfrm>
            <a:off x="5110" y="405"/>
            <a:ext cx="23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2" name="Equation" r:id="rId13" imgW="368140" imgH="291973" progId="Equation.DSMT4">
                    <p:embed/>
                  </p:oleObj>
                </mc:Choice>
                <mc:Fallback>
                  <p:oleObj name="Equation" r:id="rId13" imgW="368140" imgH="29197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" y="405"/>
                          <a:ext cx="23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997075" y="550863"/>
          <a:ext cx="5095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3" name="Equation" r:id="rId3" imgW="5092700" imgH="914400" progId="Equation.DSMT4">
                  <p:embed/>
                </p:oleObj>
              </mc:Choice>
              <mc:Fallback>
                <p:oleObj name="Equation" r:id="rId3" imgW="5092700" imgH="914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550863"/>
                        <a:ext cx="50958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15950" y="1579563"/>
            <a:ext cx="6994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在定义域内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上述方程组仅有惟一解</a:t>
            </a:r>
            <a:r>
              <a:rPr lang="en-US" altLang="zh-CN">
                <a:latin typeface="Times New Roman" panose="02020603050405020304" pitchFamily="18" charset="0"/>
              </a:rPr>
              <a:t>:            </a:t>
            </a:r>
          </a:p>
        </p:txBody>
      </p:sp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1927225" y="2149475"/>
          <a:ext cx="52546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4" name="Equation" r:id="rId5" imgW="5257800" imgH="850900" progId="Equation.DSMT4">
                  <p:embed/>
                </p:oleObj>
              </mc:Choice>
              <mc:Fallback>
                <p:oleObj name="Equation" r:id="rId5" imgW="5257800" imgH="8509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2149475"/>
                        <a:ext cx="52546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665163" y="3095625"/>
          <a:ext cx="77914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5" name="文档" r:id="rId8" imgW="7957403" imgH="990303" progId="Word.Document.8">
                  <p:embed/>
                </p:oleObj>
              </mc:Choice>
              <mc:Fallback>
                <p:oleObj name="文档" r:id="rId8" imgW="7957403" imgH="990303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095625"/>
                        <a:ext cx="77914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558800" y="3989388"/>
            <a:ext cx="3424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的二阶偏导数</a:t>
            </a:r>
            <a:r>
              <a:rPr lang="en-US" altLang="zh-CN">
                <a:latin typeface="Times New Roman" panose="02020603050405020304" pitchFamily="18" charset="0"/>
              </a:rPr>
              <a:t>:           </a:t>
            </a:r>
          </a:p>
        </p:txBody>
      </p:sp>
      <p:graphicFrame>
        <p:nvGraphicFramePr>
          <p:cNvPr id="81929" name="Object 9"/>
          <p:cNvGraphicFramePr>
            <a:graphicFrameLocks noChangeAspect="1"/>
          </p:cNvGraphicFramePr>
          <p:nvPr/>
        </p:nvGraphicFramePr>
        <p:xfrm>
          <a:off x="1241425" y="4667250"/>
          <a:ext cx="6705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6" name="Equation" r:id="rId10" imgW="6705600" imgH="558800" progId="Equation.DSMT4">
                  <p:embed/>
                </p:oleObj>
              </mc:Choice>
              <mc:Fallback>
                <p:oleObj name="Equation" r:id="rId10" imgW="6705600" imgH="558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4667250"/>
                        <a:ext cx="67056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693738" y="5407025"/>
          <a:ext cx="7820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7" name="Equation" r:id="rId12" imgW="7823200" imgH="546100" progId="Equation.DSMT4">
                  <p:embed/>
                </p:oleObj>
              </mc:Choice>
              <mc:Fallback>
                <p:oleObj name="Equation" r:id="rId12" imgW="7823200" imgH="5461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407025"/>
                        <a:ext cx="78200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73088" y="490072"/>
            <a:ext cx="7936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  </a:t>
            </a:r>
            <a:r>
              <a:rPr lang="zh-CN" altLang="en-US" dirty="0">
                <a:latin typeface="Times New Roman" panose="02020603050405020304" pitchFamily="18" charset="0"/>
              </a:rPr>
              <a:t>这里讨论的极值点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只限于定义域的内点</a:t>
            </a:r>
            <a:r>
              <a:rPr lang="zh-CN" altLang="en-US" dirty="0">
                <a:latin typeface="Times New Roman" panose="02020603050405020304" pitchFamily="18" charset="0"/>
              </a:rPr>
              <a:t>．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286" name="Rectangle 6"/>
              <p:cNvSpPr>
                <a:spLocks noChangeArrowheads="1"/>
              </p:cNvSpPr>
              <p:nvPr/>
            </p:nvSpPr>
            <p:spPr bwMode="auto">
              <a:xfrm>
                <a:off x="683568" y="3356992"/>
                <a:ext cx="514538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zh-CN" altLang="en-US" dirty="0"/>
                  <a:t>的极大值</a:t>
                </a:r>
                <a:r>
                  <a:rPr lang="zh-CN" altLang="en-US" dirty="0" smtClean="0"/>
                  <a:t>点</a:t>
                </a:r>
                <a:r>
                  <a:rPr lang="en-US" altLang="zh-CN" dirty="0" smtClean="0"/>
                  <a:t>;  </a:t>
                </a:r>
                <a:r>
                  <a:rPr lang="zh-CN" altLang="en-US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728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356992"/>
                <a:ext cx="5145383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5536" y="1196752"/>
                <a:ext cx="8748464" cy="614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96752"/>
                <a:ext cx="8748464" cy="614142"/>
              </a:xfrm>
              <a:prstGeom prst="rect">
                <a:avLst/>
              </a:prstGeom>
              <a:blipFill rotWithShape="0">
                <a:blip r:embed="rId3"/>
                <a:stretch>
                  <a:fillRect l="-1463" t="-990" b="-24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55576" y="2708920"/>
                <a:ext cx="52565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70C0"/>
                    </a:solidFill>
                  </a:rPr>
                  <a:t>易知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的极小值点</a:t>
                </a:r>
                <a:r>
                  <a:rPr lang="en-US" altLang="zh-CN" i="0" dirty="0" smtClean="0">
                    <a:latin typeface="+mj-lt"/>
                  </a:rPr>
                  <a:t>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08920"/>
                <a:ext cx="525658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436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683568" y="4005064"/>
                <a:ext cx="519026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zh-CN" altLang="en-US" dirty="0"/>
                  <a:t>的极值点</a:t>
                </a:r>
                <a:r>
                  <a:rPr lang="zh-CN" altLang="en-US" dirty="0" smtClean="0"/>
                  <a:t>．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005064"/>
                <a:ext cx="5190267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539552" y="1916832"/>
                <a:ext cx="3528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16832"/>
                <a:ext cx="3528392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827584" y="4581128"/>
                <a:ext cx="780745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/>
                  <a:t>因为在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任何小邻域内，都可以取不同的点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581128"/>
                <a:ext cx="7807458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39"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899592" y="5157192"/>
                <a:ext cx="328884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zh-CN" altLang="en-US" i="0" dirty="0" smtClean="0">
                    <a:latin typeface="+mj-lt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zh-CN" altLang="en-US" dirty="0" smtClean="0"/>
                  <a:t>使得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5157192"/>
                <a:ext cx="3288849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835696" y="5805264"/>
                <a:ext cx="477835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5805264"/>
                <a:ext cx="477835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73088" y="466725"/>
            <a:ext cx="4202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此稳定点处取得极小值． 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563563" y="1052513"/>
            <a:ext cx="7964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因为                 </a:t>
            </a:r>
            <a:r>
              <a:rPr lang="en-US" altLang="zh-CN"/>
              <a:t>, </a:t>
            </a:r>
            <a:r>
              <a:rPr lang="zh-CN" altLang="en-US"/>
              <a:t>面积函数 </a:t>
            </a:r>
            <a:r>
              <a:rPr lang="en-US" altLang="zh-CN" i="1"/>
              <a:t>S </a:t>
            </a:r>
            <a:r>
              <a:rPr lang="zh-CN" altLang="en-US"/>
              <a:t>在定义域中处处存在偏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54038" y="216693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正三角形的面积为最小．</a:t>
            </a:r>
          </a:p>
        </p:txBody>
      </p:sp>
      <p:graphicFrame>
        <p:nvGraphicFramePr>
          <p:cNvPr id="809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741845"/>
              </p:ext>
            </p:extLst>
          </p:nvPr>
        </p:nvGraphicFramePr>
        <p:xfrm>
          <a:off x="590550" y="2638425"/>
          <a:ext cx="8085906" cy="80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6" name="Document" r:id="rId4" imgW="7960469" imgH="795784" progId="Word.Document.8">
                  <p:embed/>
                </p:oleObj>
              </mc:Choice>
              <mc:Fallback>
                <p:oleObj name="Document" r:id="rId4" imgW="7960469" imgH="795784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2638425"/>
                        <a:ext cx="8085906" cy="803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674688" y="342900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7" name="文档" r:id="rId7" imgW="7958824" imgH="594109" progId="Word.Document.8">
                  <p:embed/>
                </p:oleObj>
              </mc:Choice>
              <mc:Fallback>
                <p:oleObj name="文档" r:id="rId7" imgW="7958824" imgH="594109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42900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82613" y="4133850"/>
            <a:ext cx="668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解 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(i)</a:t>
            </a:r>
            <a:r>
              <a:rPr lang="en-US" altLang="zh-CN"/>
              <a:t> 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求稳定点：</a:t>
            </a:r>
            <a:r>
              <a:rPr lang="zh-CN" altLang="en-US">
                <a:latin typeface="Times New Roman" panose="02020603050405020304" pitchFamily="18" charset="0"/>
              </a:rPr>
              <a:t>解方程组                           </a:t>
            </a:r>
          </a:p>
        </p:txBody>
      </p:sp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2239963" y="4835525"/>
          <a:ext cx="44196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8" name="Equation" r:id="rId9" imgW="4419600" imgH="1117600" progId="Equation.DSMT4">
                  <p:embed/>
                </p:oleObj>
              </mc:Choice>
              <mc:Fallback>
                <p:oleObj name="Equation" r:id="rId9" imgW="4419600" imgH="11176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835525"/>
                        <a:ext cx="44196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1325563" y="1147763"/>
          <a:ext cx="15716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19" name="Equation" r:id="rId11" imgW="1574800" imgH="393700" progId="Equation.DSMT4">
                  <p:embed/>
                </p:oleObj>
              </mc:Choice>
              <mc:Fallback>
                <p:oleObj name="Equation" r:id="rId11" imgW="1574800" imgH="3937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147763"/>
                        <a:ext cx="15716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5" name="Rectangle 19"/>
          <p:cNvSpPr>
            <a:spLocks noChangeArrowheads="1"/>
          </p:cNvSpPr>
          <p:nvPr/>
        </p:nvSpPr>
        <p:spPr bwMode="auto">
          <a:xfrm>
            <a:off x="561975" y="1590675"/>
            <a:ext cx="8113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导数，而具体问题存在最小值，故外切三角形中以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671763" y="1628775"/>
          <a:ext cx="3800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13" name="Equation" r:id="rId3" imgW="3797300" imgH="977900" progId="Equation.DSMT4">
                  <p:embed/>
                </p:oleObj>
              </mc:Choice>
              <mc:Fallback>
                <p:oleObj name="Equation" r:id="rId3" imgW="3797300" imgH="9779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628775"/>
                        <a:ext cx="38004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646113" y="2781300"/>
          <a:ext cx="7958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14" name="文档" r:id="rId6" imgW="7957403" imgH="990303" progId="Word.Document.8">
                  <p:embed/>
                </p:oleObj>
              </mc:Choice>
              <mc:Fallback>
                <p:oleObj name="文档" r:id="rId6" imgW="7957403" imgH="990303" progId="Word.Document.8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781300"/>
                        <a:ext cx="79581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1644650" y="3933825"/>
          <a:ext cx="54324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15" name="Equation" r:id="rId8" imgW="5435600" imgH="977900" progId="Equation.DSMT4">
                  <p:embed/>
                </p:oleObj>
              </mc:Choice>
              <mc:Fallback>
                <p:oleObj name="Equation" r:id="rId8" imgW="5435600" imgH="9779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933825"/>
                        <a:ext cx="543242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09" name="Group 37"/>
          <p:cNvGrpSpPr>
            <a:grpSpLocks/>
          </p:cNvGrpSpPr>
          <p:nvPr/>
        </p:nvGrpSpPr>
        <p:grpSpPr bwMode="auto">
          <a:xfrm>
            <a:off x="539750" y="4941888"/>
            <a:ext cx="7921625" cy="519112"/>
            <a:chOff x="385" y="3158"/>
            <a:chExt cx="4990" cy="327"/>
          </a:xfrm>
        </p:grpSpPr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385" y="3158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因此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9887" name="Object 15"/>
            <p:cNvGraphicFramePr>
              <a:graphicFrameLocks noChangeAspect="1"/>
            </p:cNvGraphicFramePr>
            <p:nvPr/>
          </p:nvGraphicFramePr>
          <p:xfrm>
            <a:off x="929" y="3203"/>
            <a:ext cx="444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16" name="Equation" r:id="rId10" imgW="7061200" imgH="406400" progId="Equation.DSMT4">
                    <p:embed/>
                  </p:oleObj>
                </mc:Choice>
                <mc:Fallback>
                  <p:oleObj name="Equation" r:id="rId10" imgW="7061200" imgH="4064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9" y="3203"/>
                          <a:ext cx="444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98" name="Group 26"/>
          <p:cNvGrpSpPr>
            <a:grpSpLocks/>
          </p:cNvGrpSpPr>
          <p:nvPr/>
        </p:nvGrpSpPr>
        <p:grpSpPr bwMode="auto">
          <a:xfrm>
            <a:off x="582613" y="476250"/>
            <a:ext cx="4851400" cy="519113"/>
            <a:chOff x="431" y="346"/>
            <a:chExt cx="3056" cy="327"/>
          </a:xfrm>
        </p:grpSpPr>
        <p:sp>
          <p:nvSpPr>
            <p:cNvPr id="79896" name="Rectangle 24"/>
            <p:cNvSpPr>
              <a:spLocks noChangeArrowheads="1"/>
            </p:cNvSpPr>
            <p:nvPr/>
          </p:nvSpPr>
          <p:spPr bwMode="auto">
            <a:xfrm>
              <a:off x="431" y="346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得稳定点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9895" name="Object 23"/>
            <p:cNvGraphicFramePr>
              <a:graphicFrameLocks noChangeAspect="1"/>
            </p:cNvGraphicFramePr>
            <p:nvPr/>
          </p:nvGraphicFramePr>
          <p:xfrm>
            <a:off x="1405" y="391"/>
            <a:ext cx="20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17" name="Equation" r:id="rId12" imgW="3302000" imgH="431800" progId="Equation.DSMT4">
                    <p:embed/>
                  </p:oleObj>
                </mc:Choice>
                <mc:Fallback>
                  <p:oleObj name="Equation" r:id="rId12" imgW="3302000" imgH="4318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391"/>
                          <a:ext cx="208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10" name="Group 38"/>
          <p:cNvGrpSpPr>
            <a:grpSpLocks/>
          </p:cNvGrpSpPr>
          <p:nvPr/>
        </p:nvGrpSpPr>
        <p:grpSpPr bwMode="auto">
          <a:xfrm>
            <a:off x="573088" y="1052513"/>
            <a:ext cx="7797800" cy="519112"/>
            <a:chOff x="361" y="663"/>
            <a:chExt cx="4912" cy="327"/>
          </a:xfrm>
        </p:grpSpPr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361" y="663"/>
              <a:ext cx="18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(ii)</a:t>
              </a:r>
              <a:r>
                <a:rPr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>
                  <a:solidFill>
                    <a:srgbClr val="0000FF"/>
                  </a:solidFill>
                </a:rPr>
                <a:t>求极值：</a:t>
              </a:r>
              <a:r>
                <a:rPr lang="zh-CN" altLang="en-US"/>
                <a:t>由于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9899" name="Object 27"/>
            <p:cNvGraphicFramePr>
              <a:graphicFrameLocks noChangeAspect="1"/>
            </p:cNvGraphicFramePr>
            <p:nvPr/>
          </p:nvGraphicFramePr>
          <p:xfrm>
            <a:off x="2156" y="734"/>
            <a:ext cx="7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18" name="Equation" r:id="rId14" imgW="1218671" imgH="393529" progId="Equation.DSMT4">
                    <p:embed/>
                  </p:oleObj>
                </mc:Choice>
                <mc:Fallback>
                  <p:oleObj name="Equation" r:id="rId14" imgW="1218671" imgH="393529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6" y="734"/>
                          <a:ext cx="76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1" name="Rectangle 29"/>
            <p:cNvSpPr>
              <a:spLocks noChangeArrowheads="1"/>
            </p:cNvSpPr>
            <p:nvPr/>
          </p:nvSpPr>
          <p:spPr bwMode="auto">
            <a:xfrm>
              <a:off x="2855" y="663"/>
              <a:ext cx="2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的黑赛矩阵为                 </a:t>
              </a:r>
              <a:endParaRPr lang="zh-CN" altLang="en-US" sz="1800" b="0"/>
            </a:p>
          </p:txBody>
        </p:sp>
      </p:grp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587375" y="5530850"/>
            <a:ext cx="6145213" cy="525463"/>
            <a:chOff x="370" y="3484"/>
            <a:chExt cx="3871" cy="331"/>
          </a:xfrm>
        </p:grpSpPr>
        <p:graphicFrame>
          <p:nvGraphicFramePr>
            <p:cNvPr id="79904" name="Object 32"/>
            <p:cNvGraphicFramePr>
              <a:graphicFrameLocks noChangeAspect="1"/>
            </p:cNvGraphicFramePr>
            <p:nvPr/>
          </p:nvGraphicFramePr>
          <p:xfrm>
            <a:off x="1277" y="3562"/>
            <a:ext cx="4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19" name="Equation" r:id="rId16" imgW="710891" imgH="393529" progId="Equation.DSMT4">
                    <p:embed/>
                  </p:oleObj>
                </mc:Choice>
                <mc:Fallback>
                  <p:oleObj name="Equation" r:id="rId16" imgW="710891" imgH="393529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3562"/>
                          <a:ext cx="4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3" name="Object 31"/>
            <p:cNvGraphicFramePr>
              <a:graphicFrameLocks noChangeAspect="1"/>
            </p:cNvGraphicFramePr>
            <p:nvPr/>
          </p:nvGraphicFramePr>
          <p:xfrm>
            <a:off x="3166" y="3545"/>
            <a:ext cx="107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20" name="Equation" r:id="rId18" imgW="1701800" imgH="431800" progId="Equation.DSMT4">
                    <p:embed/>
                  </p:oleObj>
                </mc:Choice>
                <mc:Fallback>
                  <p:oleObj name="Equation" r:id="rId18" imgW="1701800" imgH="4318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6" y="3545"/>
                          <a:ext cx="1075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5" name="Rectangle 33"/>
            <p:cNvSpPr>
              <a:spLocks noChangeArrowheads="1"/>
            </p:cNvSpPr>
            <p:nvPr/>
          </p:nvSpPr>
          <p:spPr bwMode="auto">
            <a:xfrm>
              <a:off x="370" y="3484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(iii)</a:t>
              </a:r>
              <a:r>
                <a:rPr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>
                  <a:solidFill>
                    <a:srgbClr val="0000FF"/>
                  </a:solidFill>
                </a:rPr>
                <a:t>求在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79906" name="Rectangle 34"/>
            <p:cNvSpPr>
              <a:spLocks noChangeArrowheads="1"/>
            </p:cNvSpPr>
            <p:nvPr/>
          </p:nvSpPr>
          <p:spPr bwMode="auto">
            <a:xfrm>
              <a:off x="1649" y="3484"/>
              <a:ext cx="17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上的特殊值</a:t>
              </a:r>
              <a:r>
                <a:rPr lang="en-US" altLang="zh-CN">
                  <a:solidFill>
                    <a:srgbClr val="0000FF"/>
                  </a:solidFill>
                </a:rPr>
                <a:t>: </a:t>
              </a:r>
              <a:r>
                <a:rPr lang="zh-CN" altLang="en-US"/>
                <a:t>当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2122488" y="533400"/>
          <a:ext cx="4610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7" name="Equation" r:id="rId3" imgW="4610100" imgH="482600" progId="Equation.DSMT4">
                  <p:embed/>
                </p:oleObj>
              </mc:Choice>
              <mc:Fallback>
                <p:oleObj name="Equation" r:id="rId3" imgW="4610100" imgH="482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533400"/>
                        <a:ext cx="4610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627063" y="115728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8" name="文档" r:id="rId6" imgW="7958824" imgH="594109" progId="Word.Document.8">
                  <p:embed/>
                </p:oleObj>
              </mc:Choice>
              <mc:Fallback>
                <p:oleObj name="文档" r:id="rId6" imgW="7958824" imgH="594109" progId="Word.Document.8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115728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1727200" y="2327275"/>
          <a:ext cx="5076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79" name="Equation" r:id="rId8" imgW="5080000" imgH="482600" progId="Equation.DSMT4">
                  <p:embed/>
                </p:oleObj>
              </mc:Choice>
              <mc:Fallback>
                <p:oleObj name="Equation" r:id="rId8" imgW="5080000" imgH="482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327275"/>
                        <a:ext cx="5076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650875" y="2976563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0" name="文档" r:id="rId11" imgW="7958824" imgH="594109" progId="Word.Document.8">
                  <p:embed/>
                </p:oleObj>
              </mc:Choice>
              <mc:Fallback>
                <p:oleObj name="文档" r:id="rId11" imgW="7958824" imgH="594109" progId="Word.Document.8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976563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1581150" y="4219575"/>
          <a:ext cx="6048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1" name="Equation" r:id="rId13" imgW="6045200" imgH="482600" progId="Equation.DSMT4">
                  <p:embed/>
                </p:oleObj>
              </mc:Choice>
              <mc:Fallback>
                <p:oleObj name="Equation" r:id="rId13" imgW="6045200" imgH="482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219575"/>
                        <a:ext cx="60483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684213" y="4921250"/>
          <a:ext cx="7515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82" name="Equation" r:id="rId15" imgW="7518400" imgH="1028700" progId="Equation.DSMT4">
                  <p:embed/>
                </p:oleObj>
              </mc:Choice>
              <mc:Fallback>
                <p:oleObj name="Equation" r:id="rId15" imgW="7518400" imgH="10287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21250"/>
                        <a:ext cx="75152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1" name="Group 23"/>
          <p:cNvGrpSpPr>
            <a:grpSpLocks/>
          </p:cNvGrpSpPr>
          <p:nvPr/>
        </p:nvGrpSpPr>
        <p:grpSpPr bwMode="auto">
          <a:xfrm>
            <a:off x="554038" y="1720850"/>
            <a:ext cx="2197100" cy="534988"/>
            <a:chOff x="431" y="1107"/>
            <a:chExt cx="1384" cy="337"/>
          </a:xfrm>
        </p:grpSpPr>
        <p:sp>
          <p:nvSpPr>
            <p:cNvPr id="78869" name="Rectangle 21"/>
            <p:cNvSpPr>
              <a:spLocks noChangeArrowheads="1"/>
            </p:cNvSpPr>
            <p:nvPr/>
          </p:nvSpPr>
          <p:spPr bwMode="auto">
            <a:xfrm>
              <a:off x="431" y="110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当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8868" name="Object 20"/>
            <p:cNvGraphicFramePr>
              <a:graphicFrameLocks noChangeAspect="1"/>
            </p:cNvGraphicFramePr>
            <p:nvPr/>
          </p:nvGraphicFramePr>
          <p:xfrm>
            <a:off x="703" y="1162"/>
            <a:ext cx="8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83" name="Equation" r:id="rId17" imgW="1307532" imgH="431613" progId="Equation.DSMT4">
                    <p:embed/>
                  </p:oleObj>
                </mc:Choice>
                <mc:Fallback>
                  <p:oleObj name="Equation" r:id="rId17" imgW="1307532" imgH="431613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162"/>
                          <a:ext cx="8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0" name="Rectangle 22"/>
            <p:cNvSpPr>
              <a:spLocks noChangeArrowheads="1"/>
            </p:cNvSpPr>
            <p:nvPr/>
          </p:nvSpPr>
          <p:spPr bwMode="auto">
            <a:xfrm>
              <a:off x="1474" y="111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endParaRPr lang="zh-CN" altLang="en-US" sz="1800" b="0"/>
            </a:p>
          </p:txBody>
        </p:sp>
      </p:grpSp>
      <p:grpSp>
        <p:nvGrpSpPr>
          <p:cNvPr id="78876" name="Group 28"/>
          <p:cNvGrpSpPr>
            <a:grpSpLocks/>
          </p:cNvGrpSpPr>
          <p:nvPr/>
        </p:nvGrpSpPr>
        <p:grpSpPr bwMode="auto">
          <a:xfrm>
            <a:off x="558800" y="3567113"/>
            <a:ext cx="2341563" cy="590550"/>
            <a:chOff x="431" y="2151"/>
            <a:chExt cx="1475" cy="372"/>
          </a:xfrm>
        </p:grpSpPr>
        <p:grpSp>
          <p:nvGrpSpPr>
            <p:cNvPr id="78875" name="Group 27"/>
            <p:cNvGrpSpPr>
              <a:grpSpLocks/>
            </p:cNvGrpSpPr>
            <p:nvPr/>
          </p:nvGrpSpPr>
          <p:grpSpPr bwMode="auto">
            <a:xfrm>
              <a:off x="431" y="2151"/>
              <a:ext cx="1214" cy="327"/>
              <a:chOff x="521" y="2151"/>
              <a:chExt cx="1214" cy="327"/>
            </a:xfrm>
          </p:grpSpPr>
          <p:sp>
            <p:nvSpPr>
              <p:cNvPr id="78873" name="Rectangle 25"/>
              <p:cNvSpPr>
                <a:spLocks noChangeArrowheads="1"/>
              </p:cNvSpPr>
              <p:nvPr/>
            </p:nvSpPr>
            <p:spPr bwMode="auto">
              <a:xfrm>
                <a:off x="521" y="215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/>
                  <a:t>当</a:t>
                </a: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78872" name="Object 24"/>
              <p:cNvGraphicFramePr>
                <a:graphicFrameLocks noChangeAspect="1"/>
              </p:cNvGraphicFramePr>
              <p:nvPr/>
            </p:nvGraphicFramePr>
            <p:xfrm>
              <a:off x="793" y="2205"/>
              <a:ext cx="94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284" name="Equation" r:id="rId19" imgW="1497950" imgH="431613" progId="Equation.DSMT4">
                      <p:embed/>
                    </p:oleObj>
                  </mc:Choice>
                  <mc:Fallback>
                    <p:oleObj name="Equation" r:id="rId19" imgW="1497950" imgH="431613" progId="Equation.DSMT4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3" y="2205"/>
                            <a:ext cx="942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1565" y="219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endParaRPr lang="zh-CN" altLang="en-US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684213" y="1196975"/>
          <a:ext cx="1689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3" name="Equation" r:id="rId3" imgW="1688367" imgH="431613" progId="Equation.DSMT4">
                  <p:embed/>
                </p:oleObj>
              </mc:Choice>
              <mc:Fallback>
                <p:oleObj name="Equation" r:id="rId3" imgW="1688367" imgH="431613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1689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685925" y="1735138"/>
          <a:ext cx="5838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4" name="Equation" r:id="rId5" imgW="5842000" imgH="482600" progId="Equation.DSMT4">
                  <p:embed/>
                </p:oleObj>
              </mc:Choice>
              <mc:Fallback>
                <p:oleObj name="Equation" r:id="rId5" imgW="5842000" imgH="482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735138"/>
                        <a:ext cx="5838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684213" y="2276475"/>
          <a:ext cx="7958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5" name="文档" r:id="rId8" imgW="7958824" imgH="990541" progId="Word.Document.8">
                  <p:embed/>
                </p:oleObj>
              </mc:Choice>
              <mc:Fallback>
                <p:oleObj name="文档" r:id="rId8" imgW="7958824" imgH="990541" progId="Word.Document.8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6475"/>
                        <a:ext cx="79581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592138" y="3284538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算出   </a:t>
            </a:r>
          </a:p>
        </p:txBody>
      </p:sp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1619250" y="3933825"/>
          <a:ext cx="605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6" name="Equation" r:id="rId10" imgW="6057900" imgH="838200" progId="Equation.DSMT4">
                  <p:embed/>
                </p:oleObj>
              </mc:Choice>
              <mc:Fallback>
                <p:oleObj name="Equation" r:id="rId10" imgW="6057900" imgH="838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33825"/>
                        <a:ext cx="6057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0"/>
          <p:cNvGraphicFramePr>
            <a:graphicFrameLocks noChangeAspect="1"/>
          </p:cNvGraphicFramePr>
          <p:nvPr/>
        </p:nvGraphicFramePr>
        <p:xfrm>
          <a:off x="684213" y="480377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7" name="文档" r:id="rId13" imgW="7957403" imgH="593966" progId="Word.Document.8">
                  <p:embed/>
                </p:oleObj>
              </mc:Choice>
              <mc:Fallback>
                <p:oleObj name="文档" r:id="rId13" imgW="7957403" imgH="593966" progId="Word.Document.8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0377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688975" y="5392738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58" name="文档" r:id="rId16" imgW="7958824" imgH="594109" progId="Word.Document.8">
                  <p:embed/>
                </p:oleObj>
              </mc:Choice>
              <mc:Fallback>
                <p:oleObj name="文档" r:id="rId16" imgW="7958824" imgH="594109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392738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52" name="Group 28"/>
          <p:cNvGrpSpPr>
            <a:grpSpLocks/>
          </p:cNvGrpSpPr>
          <p:nvPr/>
        </p:nvGrpSpPr>
        <p:grpSpPr bwMode="auto">
          <a:xfrm>
            <a:off x="577850" y="549275"/>
            <a:ext cx="7926388" cy="519113"/>
            <a:chOff x="376" y="391"/>
            <a:chExt cx="4993" cy="327"/>
          </a:xfrm>
        </p:grpSpPr>
        <p:graphicFrame>
          <p:nvGraphicFramePr>
            <p:cNvPr id="77847" name="Object 23"/>
            <p:cNvGraphicFramePr>
              <a:graphicFrameLocks noChangeAspect="1"/>
            </p:cNvGraphicFramePr>
            <p:nvPr/>
          </p:nvGraphicFramePr>
          <p:xfrm>
            <a:off x="2426" y="436"/>
            <a:ext cx="15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59" name="Equation" r:id="rId18" imgW="2476500" imgH="393700" progId="Equation.DSMT4">
                    <p:embed/>
                  </p:oleObj>
                </mc:Choice>
                <mc:Fallback>
                  <p:oleObj name="Equation" r:id="rId18" imgW="2476500" imgH="393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436"/>
                          <a:ext cx="156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6" name="Object 22"/>
            <p:cNvGraphicFramePr>
              <a:graphicFrameLocks noChangeAspect="1"/>
            </p:cNvGraphicFramePr>
            <p:nvPr/>
          </p:nvGraphicFramePr>
          <p:xfrm>
            <a:off x="3923" y="417"/>
            <a:ext cx="14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60" name="Equation" r:id="rId20" imgW="2298700" imgH="393700" progId="Equation.DSMT4">
                    <p:embed/>
                  </p:oleObj>
                </mc:Choice>
                <mc:Fallback>
                  <p:oleObj name="Equation" r:id="rId20" imgW="2298700" imgH="3937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417"/>
                          <a:ext cx="14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376" y="391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单调增</a:t>
              </a:r>
              <a:r>
                <a:rPr lang="en-US" altLang="zh-CN"/>
                <a:t>,  </a:t>
              </a:r>
              <a:r>
                <a:rPr lang="zh-CN" altLang="en-US"/>
                <a:t>算出两端值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0" y="2747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965325" y="725488"/>
          <a:ext cx="48387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2" name="Equation" r:id="rId3" imgW="4838700" imgH="1358900" progId="Equation.DSMT4">
                  <p:embed/>
                </p:oleObj>
              </mc:Choice>
              <mc:Fallback>
                <p:oleObj name="Equation" r:id="rId3" imgW="4838700" imgH="13589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725488"/>
                        <a:ext cx="4838700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661988" y="2265363"/>
          <a:ext cx="789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3" name="文档" r:id="rId6" imgW="7957403" imgH="593966" progId="Word.Document.8">
                  <p:embed/>
                </p:oleObj>
              </mc:Choice>
              <mc:Fallback>
                <p:oleObj name="文档" r:id="rId6" imgW="7957403" imgH="593966" progId="Word.Document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265363"/>
                        <a:ext cx="7899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573088" y="2924175"/>
            <a:ext cx="810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图形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上面的讨论都能在图中清晰地反映出来．            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304721" y="4941168"/>
            <a:ext cx="88392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zh-CN" altLang="en-US" dirty="0">
                <a:latin typeface="Times New Roman" panose="02020603050405020304" pitchFamily="18" charset="0"/>
              </a:rPr>
              <a:t>一元函数是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不相同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</a:rPr>
              <a:t>，这里还要考虑边界上函数值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179035" y="3644904"/>
            <a:ext cx="8866586" cy="523876"/>
            <a:chOff x="124" y="2206"/>
            <a:chExt cx="5355" cy="330"/>
          </a:xfrm>
        </p:grpSpPr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124" y="2206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注  </a:t>
              </a:r>
              <a:r>
                <a:rPr lang="zh-CN" altLang="en-US"/>
                <a:t>本例中的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6812" name="Object 12"/>
            <p:cNvGraphicFramePr>
              <a:graphicFrameLocks noChangeAspect="1"/>
            </p:cNvGraphicFramePr>
            <p:nvPr/>
          </p:nvGraphicFramePr>
          <p:xfrm>
            <a:off x="1299" y="2251"/>
            <a:ext cx="8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24" name="Equation" r:id="rId8" imgW="1295400" imgH="431800" progId="Equation.DSMT4">
                    <p:embed/>
                  </p:oleObj>
                </mc:Choice>
                <mc:Fallback>
                  <p:oleObj name="Equation" r:id="rId8" imgW="1295400" imgH="4318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2251"/>
                          <a:ext cx="8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1994" y="2206"/>
              <a:ext cx="34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上虽然只有惟一</a:t>
              </a:r>
              <a:r>
                <a:rPr lang="zh-CN" altLang="en-US" dirty="0" smtClean="0"/>
                <a:t>极值</a:t>
              </a:r>
              <a:r>
                <a:rPr lang="en-US" altLang="zh-CN" i="1" dirty="0" smtClean="0"/>
                <a:t>f(0,0)</a:t>
              </a:r>
              <a:r>
                <a:rPr lang="en-US" altLang="zh-CN" dirty="0" smtClean="0"/>
                <a:t>,  </a:t>
              </a:r>
              <a:r>
                <a:rPr lang="zh-CN" altLang="en-US" dirty="0"/>
                <a:t>且为极 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539750" y="4291016"/>
            <a:ext cx="8228013" cy="523876"/>
            <a:chOff x="340" y="2613"/>
            <a:chExt cx="5183" cy="330"/>
          </a:xfrm>
        </p:grpSpPr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340" y="2614"/>
              <a:ext cx="2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小值，但它并不因此成为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76816" name="Object 16"/>
            <p:cNvGraphicFramePr>
              <a:graphicFrameLocks noChangeAspect="1"/>
            </p:cNvGraphicFramePr>
            <p:nvPr/>
          </p:nvGraphicFramePr>
          <p:xfrm>
            <a:off x="2869" y="2659"/>
            <a:ext cx="8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25" name="Equation" r:id="rId10" imgW="1295400" imgH="431800" progId="Equation.DSMT4">
                    <p:embed/>
                  </p:oleObj>
                </mc:Choice>
                <mc:Fallback>
                  <p:oleObj name="Equation" r:id="rId10" imgW="1295400" imgH="4318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9" y="2659"/>
                          <a:ext cx="8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589" y="2613"/>
              <a:ext cx="19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上的最小值</a:t>
              </a:r>
              <a:r>
                <a:rPr lang="zh-CN" altLang="en-US" dirty="0" smtClean="0"/>
                <a:t>．此点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67544" y="5661248"/>
            <a:ext cx="83529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有界闭区域上连续函数一定有最大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小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值，当这个最值在内点取得，它一定是极值</a:t>
            </a:r>
            <a:r>
              <a:rPr lang="en-US" altLang="zh-CN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2000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81" name="Group 5"/>
          <p:cNvGrpSpPr>
            <a:grpSpLocks/>
          </p:cNvGrpSpPr>
          <p:nvPr/>
        </p:nvGrpSpPr>
        <p:grpSpPr bwMode="auto">
          <a:xfrm>
            <a:off x="1331913" y="642938"/>
            <a:ext cx="6454775" cy="5378450"/>
            <a:chOff x="930" y="360"/>
            <a:chExt cx="4066" cy="3388"/>
          </a:xfrm>
        </p:grpSpPr>
        <p:sp>
          <p:nvSpPr>
            <p:cNvPr id="75779" name="Text Box 3"/>
            <p:cNvSpPr txBox="1">
              <a:spLocks noChangeArrowheads="1"/>
            </p:cNvSpPr>
            <p:nvPr/>
          </p:nvSpPr>
          <p:spPr bwMode="auto">
            <a:xfrm>
              <a:off x="2543" y="3447"/>
              <a:ext cx="1092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600"/>
                <a:t>图 </a:t>
              </a:r>
              <a:r>
                <a:rPr lang="en-US" altLang="zh-CN" sz="2600"/>
                <a:t>17 - 9 </a:t>
              </a:r>
              <a:endParaRPr lang="en-US" altLang="zh-CN"/>
            </a:p>
          </p:txBody>
        </p:sp>
        <p:pic>
          <p:nvPicPr>
            <p:cNvPr id="75780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360"/>
              <a:ext cx="4066" cy="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590550" y="502772"/>
            <a:ext cx="83353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11  </a:t>
            </a:r>
            <a:r>
              <a:rPr lang="en-US" altLang="zh-CN" dirty="0">
                <a:cs typeface="Times New Roman" panose="02020603050405020304" pitchFamily="18" charset="0"/>
              </a:rPr>
              <a:t>( </a:t>
            </a:r>
            <a:r>
              <a:rPr lang="zh-CN" altLang="en-US" dirty="0">
                <a:cs typeface="Times New Roman" panose="02020603050405020304" pitchFamily="18" charset="0"/>
              </a:rPr>
              <a:t>最小二乘法问题 </a:t>
            </a:r>
            <a:r>
              <a:rPr lang="en-US" altLang="zh-CN" dirty="0"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cs typeface="Times New Roman" panose="02020603050405020304" pitchFamily="18" charset="0"/>
              </a:rPr>
              <a:t>设通过观察或实验得到一</a:t>
            </a:r>
            <a:r>
              <a:rPr lang="zh-CN" altLang="en-US" dirty="0"/>
              <a:t> 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690563" y="106203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160" name="文档" r:id="rId4" imgW="7958824" imgH="594109" progId="Word.Document.8">
                  <p:embed/>
                </p:oleObj>
              </mc:Choice>
              <mc:Fallback>
                <p:oleObj name="文档" r:id="rId4" imgW="7958824" imgH="594109" progId="Word.Document.8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06203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82613" y="1700213"/>
            <a:ext cx="3933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上，即大体上可用直线  </a:t>
            </a:r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93725" y="2301875"/>
            <a:ext cx="3821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方程来反映变量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与 </a:t>
            </a:r>
            <a:r>
              <a:rPr lang="en-US" altLang="zh-CN" i="1">
                <a:latin typeface="Times New Roman" panose="02020603050405020304" pitchFamily="18" charset="0"/>
              </a:rPr>
              <a:t>y  </a:t>
            </a: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596900" y="2886075"/>
            <a:ext cx="378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之间的对应关系 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zh-CN" altLang="en-US">
                <a:latin typeface="Times New Roman" panose="02020603050405020304" pitchFamily="18" charset="0"/>
              </a:rPr>
              <a:t>参见 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554038" y="3490913"/>
            <a:ext cx="372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图</a:t>
            </a:r>
            <a:r>
              <a:rPr lang="en-US" altLang="zh-CN">
                <a:latin typeface="Times New Roman" panose="02020603050405020304" pitchFamily="18" charset="0"/>
              </a:rPr>
              <a:t>17-10 ).  </a:t>
            </a:r>
            <a:r>
              <a:rPr lang="zh-CN" altLang="en-US">
                <a:latin typeface="Times New Roman" panose="02020603050405020304" pitchFamily="18" charset="0"/>
              </a:rPr>
              <a:t>现要确定一 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571500" y="4119563"/>
            <a:ext cx="3773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直线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使得与这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个点 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65150" y="4752975"/>
            <a:ext cx="415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的偏差平方之和为最小</a:t>
            </a: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625475" y="5348288"/>
            <a:ext cx="3721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zh-CN" altLang="en-US">
                <a:latin typeface="Times New Roman" panose="02020603050405020304" pitchFamily="18" charset="0"/>
              </a:rPr>
              <a:t>最小二乘方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．           </a:t>
            </a:r>
          </a:p>
        </p:txBody>
      </p:sp>
      <p:grpSp>
        <p:nvGrpSpPr>
          <p:cNvPr id="74827" name="Group 75"/>
          <p:cNvGrpSpPr>
            <a:grpSpLocks/>
          </p:cNvGrpSpPr>
          <p:nvPr/>
        </p:nvGrpSpPr>
        <p:grpSpPr bwMode="auto">
          <a:xfrm>
            <a:off x="4787900" y="1924050"/>
            <a:ext cx="3551238" cy="3708400"/>
            <a:chOff x="3063" y="1212"/>
            <a:chExt cx="2237" cy="2336"/>
          </a:xfrm>
        </p:grpSpPr>
        <p:grpSp>
          <p:nvGrpSpPr>
            <p:cNvPr id="74796" name="Group 44"/>
            <p:cNvGrpSpPr>
              <a:grpSpLocks/>
            </p:cNvGrpSpPr>
            <p:nvPr/>
          </p:nvGrpSpPr>
          <p:grpSpPr bwMode="auto">
            <a:xfrm>
              <a:off x="3063" y="1217"/>
              <a:ext cx="2133" cy="1885"/>
              <a:chOff x="7741" y="3228"/>
              <a:chExt cx="5334" cy="4712"/>
            </a:xfrm>
          </p:grpSpPr>
          <p:sp>
            <p:nvSpPr>
              <p:cNvPr id="74797" name="Line 45"/>
              <p:cNvSpPr>
                <a:spLocks noChangeShapeType="1"/>
              </p:cNvSpPr>
              <p:nvPr/>
            </p:nvSpPr>
            <p:spPr bwMode="auto">
              <a:xfrm>
                <a:off x="7741" y="7072"/>
                <a:ext cx="533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8" name="Line 46"/>
              <p:cNvSpPr>
                <a:spLocks noChangeShapeType="1"/>
              </p:cNvSpPr>
              <p:nvPr/>
            </p:nvSpPr>
            <p:spPr bwMode="auto">
              <a:xfrm flipV="1">
                <a:off x="9295" y="3228"/>
                <a:ext cx="0" cy="47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799" name="Line 47"/>
            <p:cNvSpPr>
              <a:spLocks noChangeShapeType="1"/>
            </p:cNvSpPr>
            <p:nvPr/>
          </p:nvSpPr>
          <p:spPr bwMode="auto">
            <a:xfrm flipV="1">
              <a:off x="3181" y="1564"/>
              <a:ext cx="1763" cy="13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1" name="Line 49"/>
            <p:cNvSpPr>
              <a:spLocks noChangeShapeType="1"/>
            </p:cNvSpPr>
            <p:nvPr/>
          </p:nvSpPr>
          <p:spPr bwMode="auto">
            <a:xfrm>
              <a:off x="4289" y="2070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804" name="Object 52"/>
            <p:cNvGraphicFramePr>
              <a:graphicFrameLocks noChangeAspect="1"/>
            </p:cNvGraphicFramePr>
            <p:nvPr/>
          </p:nvGraphicFramePr>
          <p:xfrm>
            <a:off x="4390" y="1738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1" name="Equation" r:id="rId6" imgW="139639" imgH="152334" progId="Equation.DSMT4">
                    <p:embed/>
                  </p:oleObj>
                </mc:Choice>
                <mc:Fallback>
                  <p:oleObj name="Equation" r:id="rId6" imgW="139639" imgH="152334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0" y="1738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5" name="Object 53"/>
            <p:cNvGraphicFramePr>
              <a:graphicFrameLocks noChangeAspect="1"/>
            </p:cNvGraphicFramePr>
            <p:nvPr/>
          </p:nvGraphicFramePr>
          <p:xfrm>
            <a:off x="4383" y="1986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2" name="Equation" r:id="rId8" imgW="139639" imgH="152334" progId="Equation.DSMT4">
                    <p:embed/>
                  </p:oleObj>
                </mc:Choice>
                <mc:Fallback>
                  <p:oleObj name="Equation" r:id="rId8" imgW="139639" imgH="152334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1986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6" name="Object 54"/>
            <p:cNvGraphicFramePr>
              <a:graphicFrameLocks noChangeAspect="1"/>
            </p:cNvGraphicFramePr>
            <p:nvPr/>
          </p:nvGraphicFramePr>
          <p:xfrm>
            <a:off x="4121" y="1986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3" name="Equation" r:id="rId10" imgW="139639" imgH="152334" progId="Equation.DSMT4">
                    <p:embed/>
                  </p:oleObj>
                </mc:Choice>
                <mc:Fallback>
                  <p:oleObj name="Equation" r:id="rId10" imgW="139639" imgH="152334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1986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7" name="Object 55"/>
            <p:cNvGraphicFramePr>
              <a:graphicFrameLocks noChangeAspect="1"/>
            </p:cNvGraphicFramePr>
            <p:nvPr/>
          </p:nvGraphicFramePr>
          <p:xfrm>
            <a:off x="4020" y="2135"/>
            <a:ext cx="92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4" name="Equation" r:id="rId12" imgW="139639" imgH="152334" progId="Equation.DSMT4">
                    <p:embed/>
                  </p:oleObj>
                </mc:Choice>
                <mc:Fallback>
                  <p:oleObj name="Equation" r:id="rId12" imgW="139639" imgH="152334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135"/>
                          <a:ext cx="92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8" name="Object 56"/>
            <p:cNvGraphicFramePr>
              <a:graphicFrameLocks noChangeAspect="1"/>
            </p:cNvGraphicFramePr>
            <p:nvPr/>
          </p:nvGraphicFramePr>
          <p:xfrm>
            <a:off x="3946" y="2308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5" name="Equation" r:id="rId14" imgW="139639" imgH="152334" progId="Equation.DSMT4">
                    <p:embed/>
                  </p:oleObj>
                </mc:Choice>
                <mc:Fallback>
                  <p:oleObj name="Equation" r:id="rId14" imgW="139639" imgH="152334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308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9" name="Object 57"/>
            <p:cNvGraphicFramePr>
              <a:graphicFrameLocks noChangeAspect="1"/>
            </p:cNvGraphicFramePr>
            <p:nvPr/>
          </p:nvGraphicFramePr>
          <p:xfrm>
            <a:off x="3711" y="2358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6" name="Equation" r:id="rId16" imgW="139639" imgH="152334" progId="Equation.DSMT4">
                    <p:embed/>
                  </p:oleObj>
                </mc:Choice>
                <mc:Fallback>
                  <p:oleObj name="Equation" r:id="rId16" imgW="139639" imgH="152334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358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0" name="Object 58"/>
            <p:cNvGraphicFramePr>
              <a:graphicFrameLocks noChangeAspect="1"/>
            </p:cNvGraphicFramePr>
            <p:nvPr/>
          </p:nvGraphicFramePr>
          <p:xfrm>
            <a:off x="3869" y="2408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7" name="Equation" r:id="rId18" imgW="139639" imgH="152334" progId="Equation.DSMT4">
                    <p:embed/>
                  </p:oleObj>
                </mc:Choice>
                <mc:Fallback>
                  <p:oleObj name="Equation" r:id="rId18" imgW="139639" imgH="152334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408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1" name="Object 59"/>
            <p:cNvGraphicFramePr>
              <a:graphicFrameLocks noChangeAspect="1"/>
            </p:cNvGraphicFramePr>
            <p:nvPr/>
          </p:nvGraphicFramePr>
          <p:xfrm>
            <a:off x="3593" y="2611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8" name="Equation" r:id="rId20" imgW="139639" imgH="152334" progId="Equation.DSMT4">
                    <p:embed/>
                  </p:oleObj>
                </mc:Choice>
                <mc:Fallback>
                  <p:oleObj name="Equation" r:id="rId20" imgW="139639" imgH="152334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2611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2" name="Object 60"/>
            <p:cNvGraphicFramePr>
              <a:graphicFrameLocks noChangeAspect="1"/>
            </p:cNvGraphicFramePr>
            <p:nvPr/>
          </p:nvGraphicFramePr>
          <p:xfrm>
            <a:off x="3349" y="2631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69" name="Equation" r:id="rId22" imgW="139639" imgH="152334" progId="Equation.DSMT4">
                    <p:embed/>
                  </p:oleObj>
                </mc:Choice>
                <mc:Fallback>
                  <p:oleObj name="Equation" r:id="rId22" imgW="139639" imgH="152334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2631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3" name="Object 61"/>
            <p:cNvGraphicFramePr>
              <a:graphicFrameLocks noChangeAspect="1"/>
            </p:cNvGraphicFramePr>
            <p:nvPr/>
          </p:nvGraphicFramePr>
          <p:xfrm>
            <a:off x="4642" y="1688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0" name="Equation" r:id="rId24" imgW="139639" imgH="152334" progId="Equation.DSMT4">
                    <p:embed/>
                  </p:oleObj>
                </mc:Choice>
                <mc:Fallback>
                  <p:oleObj name="Equation" r:id="rId24" imgW="139639" imgH="152334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1688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4" name="Object 62"/>
            <p:cNvGraphicFramePr>
              <a:graphicFrameLocks noChangeAspect="1"/>
            </p:cNvGraphicFramePr>
            <p:nvPr/>
          </p:nvGraphicFramePr>
          <p:xfrm>
            <a:off x="4575" y="1911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1" name="Equation" r:id="rId26" imgW="139639" imgH="152334" progId="Equation.DSMT4">
                    <p:embed/>
                  </p:oleObj>
                </mc:Choice>
                <mc:Fallback>
                  <p:oleObj name="Equation" r:id="rId26" imgW="139639" imgH="152334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1911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5" name="Object 63"/>
            <p:cNvGraphicFramePr>
              <a:graphicFrameLocks noChangeAspect="1"/>
            </p:cNvGraphicFramePr>
            <p:nvPr/>
          </p:nvGraphicFramePr>
          <p:xfrm>
            <a:off x="3449" y="2507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2" name="Equation" r:id="rId28" imgW="139639" imgH="152334" progId="Equation.DSMT4">
                    <p:embed/>
                  </p:oleObj>
                </mc:Choice>
                <mc:Fallback>
                  <p:oleObj name="Equation" r:id="rId28" imgW="139639" imgH="152334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2507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6" name="Object 64"/>
            <p:cNvGraphicFramePr>
              <a:graphicFrameLocks noChangeAspect="1"/>
            </p:cNvGraphicFramePr>
            <p:nvPr/>
          </p:nvGraphicFramePr>
          <p:xfrm>
            <a:off x="4843" y="1663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3" name="Equation" r:id="rId30" imgW="139639" imgH="152334" progId="Equation.DSMT4">
                    <p:embed/>
                  </p:oleObj>
                </mc:Choice>
                <mc:Fallback>
                  <p:oleObj name="Equation" r:id="rId30" imgW="139639" imgH="152334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" y="1663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7" name="Object 65"/>
            <p:cNvGraphicFramePr>
              <a:graphicFrameLocks noChangeAspect="1"/>
            </p:cNvGraphicFramePr>
            <p:nvPr/>
          </p:nvGraphicFramePr>
          <p:xfrm>
            <a:off x="4088" y="2329"/>
            <a:ext cx="53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4" name="Equation" r:id="rId32" imgW="837836" imgH="342751" progId="Equation.DSMT4">
                    <p:embed/>
                  </p:oleObj>
                </mc:Choice>
                <mc:Fallback>
                  <p:oleObj name="Equation" r:id="rId32" imgW="837836" imgH="342751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2329"/>
                          <a:ext cx="532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8" name="Object 66"/>
            <p:cNvGraphicFramePr>
              <a:graphicFrameLocks noChangeAspect="1"/>
            </p:cNvGraphicFramePr>
            <p:nvPr/>
          </p:nvGraphicFramePr>
          <p:xfrm>
            <a:off x="4453" y="2075"/>
            <a:ext cx="84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5" name="Equation" r:id="rId34" imgW="1333500" imgH="342900" progId="Equation.DSMT4">
                    <p:embed/>
                  </p:oleObj>
                </mc:Choice>
                <mc:Fallback>
                  <p:oleObj name="Equation" r:id="rId34" imgW="1333500" imgH="34290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3" y="2075"/>
                          <a:ext cx="847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19" name="Object 67"/>
            <p:cNvGraphicFramePr>
              <a:graphicFrameLocks noChangeAspect="1"/>
            </p:cNvGraphicFramePr>
            <p:nvPr/>
          </p:nvGraphicFramePr>
          <p:xfrm>
            <a:off x="4436" y="1366"/>
            <a:ext cx="78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6" name="Equation" r:id="rId36" imgW="1231366" imgH="330057" progId="Equation.DSMT4">
                    <p:embed/>
                  </p:oleObj>
                </mc:Choice>
                <mc:Fallback>
                  <p:oleObj name="Equation" r:id="rId36" imgW="1231366" imgH="330057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1366"/>
                          <a:ext cx="782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0" name="Object 68"/>
            <p:cNvGraphicFramePr>
              <a:graphicFrameLocks noChangeAspect="1"/>
            </p:cNvGraphicFramePr>
            <p:nvPr/>
          </p:nvGraphicFramePr>
          <p:xfrm>
            <a:off x="5065" y="2794"/>
            <a:ext cx="139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7" name="Equation" r:id="rId38" imgW="215713" imgH="203024" progId="Equation.DSMT4">
                    <p:embed/>
                  </p:oleObj>
                </mc:Choice>
                <mc:Fallback>
                  <p:oleObj name="Equation" r:id="rId38" imgW="215713" imgH="203024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" y="2794"/>
                          <a:ext cx="139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1" name="Object 69"/>
            <p:cNvGraphicFramePr>
              <a:graphicFrameLocks noChangeAspect="1"/>
            </p:cNvGraphicFramePr>
            <p:nvPr/>
          </p:nvGraphicFramePr>
          <p:xfrm>
            <a:off x="3496" y="1212"/>
            <a:ext cx="139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8" name="Equation" r:id="rId40" imgW="215713" imgH="253780" progId="Equation.DSMT4">
                    <p:embed/>
                  </p:oleObj>
                </mc:Choice>
                <mc:Fallback>
                  <p:oleObj name="Equation" r:id="rId40" imgW="215713" imgH="25378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6" y="1212"/>
                          <a:ext cx="139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2" name="Object 70"/>
            <p:cNvGraphicFramePr>
              <a:graphicFrameLocks noChangeAspect="1"/>
            </p:cNvGraphicFramePr>
            <p:nvPr/>
          </p:nvGraphicFramePr>
          <p:xfrm>
            <a:off x="3510" y="2772"/>
            <a:ext cx="156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79" name="Equation" r:id="rId42" imgW="241091" imgH="266469" progId="Equation.DSMT4">
                    <p:embed/>
                  </p:oleObj>
                </mc:Choice>
                <mc:Fallback>
                  <p:oleObj name="Equation" r:id="rId42" imgW="241091" imgH="266469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772"/>
                          <a:ext cx="156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23" name="Text Box 71"/>
            <p:cNvSpPr txBox="1">
              <a:spLocks noChangeArrowheads="1"/>
            </p:cNvSpPr>
            <p:nvPr/>
          </p:nvSpPr>
          <p:spPr bwMode="auto">
            <a:xfrm>
              <a:off x="3533" y="3176"/>
              <a:ext cx="1193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600"/>
                <a:t>图 </a:t>
              </a:r>
              <a:r>
                <a:rPr lang="en-US" altLang="zh-CN" sz="2600"/>
                <a:t>17 - 10  </a:t>
              </a:r>
              <a:endParaRPr lang="en-US" altLang="zh-CN"/>
            </a:p>
          </p:txBody>
        </p:sp>
        <p:graphicFrame>
          <p:nvGraphicFramePr>
            <p:cNvPr id="74824" name="Object 72"/>
            <p:cNvGraphicFramePr>
              <a:graphicFrameLocks noChangeAspect="1"/>
            </p:cNvGraphicFramePr>
            <p:nvPr/>
          </p:nvGraphicFramePr>
          <p:xfrm>
            <a:off x="4256" y="2284"/>
            <a:ext cx="9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80" name="Equation" r:id="rId44" imgW="139639" imgH="152334" progId="Equation.DSMT4">
                    <p:embed/>
                  </p:oleObj>
                </mc:Choice>
                <mc:Fallback>
                  <p:oleObj name="Equation" r:id="rId44" imgW="139639" imgH="152334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2284"/>
                          <a:ext cx="91" cy="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25" name="Object 73"/>
            <p:cNvGraphicFramePr>
              <a:graphicFrameLocks noChangeAspect="1"/>
            </p:cNvGraphicFramePr>
            <p:nvPr/>
          </p:nvGraphicFramePr>
          <p:xfrm>
            <a:off x="4232" y="2051"/>
            <a:ext cx="2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181" name="Equation" r:id="rId45" imgW="317362" imgH="469696" progId="Equation.DSMT4">
                    <p:embed/>
                  </p:oleObj>
                </mc:Choice>
                <mc:Fallback>
                  <p:oleObj name="Equation" r:id="rId45" imgW="317362" imgH="469696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" y="2051"/>
                          <a:ext cx="200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82613" y="476250"/>
            <a:ext cx="6421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>
                <a:latin typeface="Times New Roman" panose="02020603050405020304" pitchFamily="18" charset="0"/>
              </a:rPr>
              <a:t>  设所求直线方程为                                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3802063" y="1144588"/>
          <a:ext cx="1562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9" name="Equation" r:id="rId3" imgW="1562100" imgH="393700" progId="Equation.DSMT4">
                  <p:embed/>
                </p:oleObj>
              </mc:Choice>
              <mc:Fallback>
                <p:oleObj name="Equation" r:id="rId3" imgW="1562100" imgH="3937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1144588"/>
                        <a:ext cx="1562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79450" y="1595438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0" name="文档" r:id="rId6" imgW="7957403" imgH="593966" progId="Word.Document.8">
                  <p:embed/>
                </p:oleObj>
              </mc:Choice>
              <mc:Fallback>
                <p:oleObj name="文档" r:id="rId6" imgW="7957403" imgH="593966" progId="Word.Document.8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595438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554038" y="2133600"/>
          <a:ext cx="795813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1" name="文档" r:id="rId9" imgW="7957403" imgH="1188652" progId="Word.Document.8">
                  <p:embed/>
                </p:oleObj>
              </mc:Choice>
              <mc:Fallback>
                <p:oleObj name="文档" r:id="rId9" imgW="7957403" imgH="1188652" progId="Word.Document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2133600"/>
                        <a:ext cx="7958137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73088" y="3197225"/>
            <a:ext cx="147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为此令                               </a:t>
            </a:r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2330450" y="3952875"/>
          <a:ext cx="42005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2" name="Equation" r:id="rId11" imgW="4203700" imgH="1866900" progId="Equation.DSMT4">
                  <p:embed/>
                </p:oleObj>
              </mc:Choice>
              <mc:Fallback>
                <p:oleObj name="Equation" r:id="rId11" imgW="4203700" imgH="18669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952875"/>
                        <a:ext cx="4200525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11188" y="520700"/>
            <a:ext cx="7681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127500" algn="ctr"/>
                <a:tab pos="7894638" algn="r"/>
                <a:tab pos="8255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把这组关于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="0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</a:rPr>
              <a:t>的线性方程加以整理并求解，得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2366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2519363" y="1344613"/>
          <a:ext cx="3897312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1" name="Equation" r:id="rId3" imgW="3898900" imgH="1968500" progId="Equation.DSMT4">
                  <p:embed/>
                </p:oleObj>
              </mc:Choice>
              <mc:Fallback>
                <p:oleObj name="Equation" r:id="rId3" imgW="3898900" imgH="1968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344613"/>
                        <a:ext cx="3897312" cy="197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181225" y="3656013"/>
          <a:ext cx="46228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2" name="Equation" r:id="rId5" imgW="4622800" imgH="2095500" progId="Equation.DSMT4">
                  <p:embed/>
                </p:oleObj>
              </mc:Choice>
              <mc:Fallback>
                <p:oleObj name="Equation" r:id="rId5" imgW="4622800" imgH="2095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656013"/>
                        <a:ext cx="4622800" cy="209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2305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1446213" y="774700"/>
          <a:ext cx="6221412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9" name="Equation" r:id="rId3" imgW="6223000" imgH="2082800" progId="Equation.DSMT4">
                  <p:embed/>
                </p:oleObj>
              </mc:Choice>
              <mc:Fallback>
                <p:oleObj name="Equation" r:id="rId3" imgW="6223000" imgH="20828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774700"/>
                        <a:ext cx="6221412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646113" y="314166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0" name="文档" r:id="rId6" imgW="7958824" imgH="594109" progId="Word.Document.8">
                  <p:embed/>
                </p:oleObj>
              </mc:Choice>
              <mc:Fallback>
                <p:oleObj name="文档" r:id="rId6" imgW="7958824" imgH="594109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14166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3022600" y="3924300"/>
          <a:ext cx="29178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1" name="Equation" r:id="rId8" imgW="2921000" imgH="901700" progId="Equation.DSMT4">
                  <p:embed/>
                </p:oleObj>
              </mc:Choice>
              <mc:Fallback>
                <p:oleObj name="Equation" r:id="rId8" imgW="2921000" imgH="9017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924300"/>
                        <a:ext cx="29178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021013" y="4979988"/>
          <a:ext cx="24384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2" name="Equation" r:id="rId10" imgW="2438400" imgH="901700" progId="Equation.DSMT4">
                  <p:embed/>
                </p:oleObj>
              </mc:Choice>
              <mc:Fallback>
                <p:oleObj name="Equation" r:id="rId10" imgW="2438400" imgH="9017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979988"/>
                        <a:ext cx="24384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812662"/>
              </p:ext>
            </p:extLst>
          </p:nvPr>
        </p:nvGraphicFramePr>
        <p:xfrm>
          <a:off x="611560" y="126876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6" name="文档" r:id="rId5" imgW="7958824" imgH="594109" progId="Word.Document.8">
                  <p:embed/>
                </p:oleObj>
              </mc:Choice>
              <mc:Fallback>
                <p:oleObj name="文档" r:id="rId5" imgW="7958824" imgH="594109" progId="Word.Document.8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76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98" name="Group 42"/>
          <p:cNvGrpSpPr>
            <a:grpSpLocks/>
          </p:cNvGrpSpPr>
          <p:nvPr/>
        </p:nvGrpSpPr>
        <p:grpSpPr bwMode="auto">
          <a:xfrm>
            <a:off x="539552" y="1916832"/>
            <a:ext cx="8021638" cy="519112"/>
            <a:chOff x="340" y="1389"/>
            <a:chExt cx="5053" cy="327"/>
          </a:xfrm>
        </p:grpSpPr>
        <p:sp>
          <p:nvSpPr>
            <p:cNvPr id="96266" name="Rectangle 10"/>
            <p:cNvSpPr>
              <a:spLocks noChangeArrowheads="1"/>
            </p:cNvSpPr>
            <p:nvPr/>
          </p:nvSpPr>
          <p:spPr bwMode="auto">
            <a:xfrm>
              <a:off x="340" y="1389"/>
              <a:ext cx="11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同极值</a:t>
              </a:r>
              <a:r>
                <a:rPr lang="en-US" altLang="zh-CN">
                  <a:cs typeface="Times New Roman" panose="02020603050405020304" pitchFamily="18" charset="0"/>
                </a:rPr>
                <a:t>;</a:t>
              </a:r>
              <a:r>
                <a:rPr lang="en-US" altLang="zh-CN"/>
                <a:t>    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96265" name="Object 9"/>
            <p:cNvGraphicFramePr>
              <a:graphicFrameLocks noChangeAspect="1"/>
            </p:cNvGraphicFramePr>
            <p:nvPr/>
          </p:nvGraphicFramePr>
          <p:xfrm>
            <a:off x="1202" y="1434"/>
            <a:ext cx="220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87" name="Equation" r:id="rId7" imgW="3492500" imgH="444500" progId="Equation.DSMT4">
                    <p:embed/>
                  </p:oleObj>
                </mc:Choice>
                <mc:Fallback>
                  <p:oleObj name="Equation" r:id="rId7" imgW="3492500" imgH="4445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434"/>
                          <a:ext cx="220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7" name="Rectangle 11"/>
            <p:cNvSpPr>
              <a:spLocks noChangeArrowheads="1"/>
            </p:cNvSpPr>
            <p:nvPr/>
          </p:nvSpPr>
          <p:spPr bwMode="auto">
            <a:xfrm>
              <a:off x="3289" y="1389"/>
              <a:ext cx="2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cs typeface="Times New Roman" panose="02020603050405020304" pitchFamily="18" charset="0"/>
                </a:rPr>
                <a:t>也取相同极值</a:t>
              </a:r>
              <a:r>
                <a:rPr lang="en-US" altLang="zh-CN" dirty="0"/>
                <a:t>. </a:t>
              </a:r>
              <a:r>
                <a:rPr lang="zh-CN" altLang="en-US" dirty="0"/>
                <a:t>于是 </a:t>
              </a:r>
              <a:r>
                <a:rPr lang="zh-CN" altLang="en-US" sz="900" dirty="0">
                  <a:latin typeface="Arial" panose="020B0604020202020204" pitchFamily="34" charset="0"/>
                </a:rPr>
                <a:t>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</p:grp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611560" y="2564904"/>
            <a:ext cx="5992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得到二元函数取极值的必要条件如下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96297" name="Group 41"/>
          <p:cNvGrpSpPr>
            <a:grpSpLocks/>
          </p:cNvGrpSpPr>
          <p:nvPr/>
        </p:nvGrpSpPr>
        <p:grpSpPr bwMode="auto">
          <a:xfrm>
            <a:off x="539552" y="3212976"/>
            <a:ext cx="7920037" cy="533400"/>
            <a:chOff x="369" y="2186"/>
            <a:chExt cx="4989" cy="336"/>
          </a:xfrm>
        </p:grpSpPr>
        <p:sp>
          <p:nvSpPr>
            <p:cNvPr id="96270" name="Rectangle 14"/>
            <p:cNvSpPr>
              <a:spLocks noChangeArrowheads="1"/>
            </p:cNvSpPr>
            <p:nvPr/>
          </p:nvSpPr>
          <p:spPr bwMode="auto">
            <a:xfrm>
              <a:off x="369" y="2195"/>
              <a:ext cx="3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17.10  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极值的必要条件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)</a:t>
              </a:r>
              <a:r>
                <a:rPr lang="en-US" altLang="zh-CN">
                  <a:solidFill>
                    <a:srgbClr val="0000FF"/>
                  </a:solidFill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若函数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96269" name="Object 13"/>
            <p:cNvGraphicFramePr>
              <a:graphicFrameLocks noChangeAspect="1"/>
            </p:cNvGraphicFramePr>
            <p:nvPr/>
          </p:nvGraphicFramePr>
          <p:xfrm>
            <a:off x="3969" y="2240"/>
            <a:ext cx="8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88" name="Equation" r:id="rId9" imgW="1320227" imgH="393529" progId="Equation.DSMT4">
                    <p:embed/>
                  </p:oleObj>
                </mc:Choice>
                <mc:Fallback>
                  <p:oleObj name="Equation" r:id="rId9" imgW="1320227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2240"/>
                          <a:ext cx="8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1" name="Rectangle 15"/>
            <p:cNvSpPr>
              <a:spLocks noChangeArrowheads="1"/>
            </p:cNvSpPr>
            <p:nvPr/>
          </p:nvSpPr>
          <p:spPr bwMode="auto">
            <a:xfrm>
              <a:off x="4718" y="2186"/>
              <a:ext cx="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r>
                <a:rPr lang="zh-CN" altLang="en-US" sz="900"/>
                <a:t>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962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606471"/>
              </p:ext>
            </p:extLst>
          </p:nvPr>
        </p:nvGraphicFramePr>
        <p:xfrm>
          <a:off x="539552" y="4509120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9" name="Document" r:id="rId12" imgW="7960469" imgH="599460" progId="Word.Document.8">
                  <p:embed/>
                </p:oleObj>
              </mc:Choice>
              <mc:Fallback>
                <p:oleObj name="Document" r:id="rId12" imgW="7960469" imgH="599460" progId="Word.Document.8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509120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70421"/>
              </p:ext>
            </p:extLst>
          </p:nvPr>
        </p:nvGraphicFramePr>
        <p:xfrm>
          <a:off x="688975" y="5230813"/>
          <a:ext cx="78851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0" name="Document" r:id="rId15" imgW="7960469" imgH="596929" progId="Word.Document.8">
                  <p:embed/>
                </p:oleObj>
              </mc:Choice>
              <mc:Fallback>
                <p:oleObj name="Document" r:id="rId15" imgW="7960469" imgH="596929" progId="Word.Document.8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5230813"/>
                        <a:ext cx="7885113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94" name="Group 38"/>
          <p:cNvGrpSpPr>
            <a:grpSpLocks/>
          </p:cNvGrpSpPr>
          <p:nvPr/>
        </p:nvGrpSpPr>
        <p:grpSpPr bwMode="auto">
          <a:xfrm>
            <a:off x="611560" y="548680"/>
            <a:ext cx="7950200" cy="546100"/>
            <a:chOff x="361" y="672"/>
            <a:chExt cx="5008" cy="344"/>
          </a:xfrm>
        </p:grpSpPr>
        <p:graphicFrame>
          <p:nvGraphicFramePr>
            <p:cNvPr id="96280" name="Object 24"/>
            <p:cNvGraphicFramePr>
              <a:graphicFrameLocks noChangeAspect="1"/>
            </p:cNvGraphicFramePr>
            <p:nvPr/>
          </p:nvGraphicFramePr>
          <p:xfrm>
            <a:off x="2215" y="744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91" name="Equation" r:id="rId17" imgW="507780" imgH="393529" progId="Equation.DSMT4">
                    <p:embed/>
                  </p:oleObj>
                </mc:Choice>
                <mc:Fallback>
                  <p:oleObj name="Equation" r:id="rId17" imgW="507780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744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9" name="Object 23"/>
            <p:cNvGraphicFramePr>
              <a:graphicFrameLocks noChangeAspect="1"/>
            </p:cNvGraphicFramePr>
            <p:nvPr/>
          </p:nvGraphicFramePr>
          <p:xfrm>
            <a:off x="2938" y="717"/>
            <a:ext cx="8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92" name="Equation" r:id="rId19" imgW="1307532" imgH="431613" progId="Equation.DSMT4">
                    <p:embed/>
                  </p:oleObj>
                </mc:Choice>
                <mc:Fallback>
                  <p:oleObj name="Equation" r:id="rId19" imgW="1307532" imgH="431613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717"/>
                          <a:ext cx="8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361" y="689"/>
              <a:ext cx="2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注</a:t>
              </a:r>
              <a:r>
                <a:rPr lang="zh-CN" altLang="en-US" dirty="0"/>
                <a:t>  由定义可见</a:t>
              </a:r>
              <a:r>
                <a:rPr lang="en-US" altLang="zh-CN" dirty="0"/>
                <a:t>,  </a:t>
              </a:r>
              <a:r>
                <a:rPr lang="zh-CN" altLang="en-US" dirty="0"/>
                <a:t>若 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96282" name="Rectangle 26"/>
            <p:cNvSpPr>
              <a:spLocks noChangeArrowheads="1"/>
            </p:cNvSpPr>
            <p:nvPr/>
          </p:nvSpPr>
          <p:spPr bwMode="auto">
            <a:xfrm>
              <a:off x="2452" y="672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在点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6283" name="Rectangle 27"/>
            <p:cNvSpPr>
              <a:spLocks noChangeArrowheads="1"/>
            </p:cNvSpPr>
            <p:nvPr/>
          </p:nvSpPr>
          <p:spPr bwMode="auto">
            <a:xfrm>
              <a:off x="3685" y="681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取极值</a:t>
              </a:r>
              <a:r>
                <a:rPr lang="en-US" altLang="zh-CN"/>
                <a:t>,  </a:t>
              </a:r>
              <a:r>
                <a:rPr lang="zh-CN" altLang="en-US"/>
                <a:t>则当固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96292" name="Group 36"/>
          <p:cNvGrpSpPr>
            <a:grpSpLocks/>
          </p:cNvGrpSpPr>
          <p:nvPr/>
        </p:nvGrpSpPr>
        <p:grpSpPr bwMode="auto">
          <a:xfrm>
            <a:off x="468297" y="3860802"/>
            <a:ext cx="7853380" cy="630237"/>
            <a:chOff x="449" y="2348"/>
            <a:chExt cx="4857" cy="397"/>
          </a:xfrm>
        </p:grpSpPr>
        <p:graphicFrame>
          <p:nvGraphicFramePr>
            <p:cNvPr id="96288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666001"/>
                </p:ext>
              </p:extLst>
            </p:nvPr>
          </p:nvGraphicFramePr>
          <p:xfrm>
            <a:off x="449" y="2439"/>
            <a:ext cx="10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93" name="Equation" r:id="rId21" imgW="1663700" imgH="431800" progId="Equation.DSMT4">
                    <p:embed/>
                  </p:oleObj>
                </mc:Choice>
                <mc:Fallback>
                  <p:oleObj name="Equation" r:id="rId21" imgW="1663700" imgH="4318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2439"/>
                          <a:ext cx="10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7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9115887"/>
                </p:ext>
              </p:extLst>
            </p:nvPr>
          </p:nvGraphicFramePr>
          <p:xfrm>
            <a:off x="3121" y="2439"/>
            <a:ext cx="3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94" name="Equation" r:id="rId23" imgW="609336" imgH="482391" progId="Equation.DSMT4">
                    <p:embed/>
                  </p:oleObj>
                </mc:Choice>
                <mc:Fallback>
                  <p:oleObj name="Equation" r:id="rId23" imgW="609336" imgH="482391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2439"/>
                          <a:ext cx="38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0" name="Rectangle 34"/>
            <p:cNvSpPr>
              <a:spLocks noChangeArrowheads="1"/>
            </p:cNvSpPr>
            <p:nvPr/>
          </p:nvSpPr>
          <p:spPr bwMode="auto">
            <a:xfrm>
              <a:off x="1402" y="2407"/>
              <a:ext cx="1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dirty="0"/>
                <a:t>存在偏导数</a:t>
              </a:r>
              <a:r>
                <a:rPr lang="en-US" altLang="zh-CN" dirty="0"/>
                <a:t>, </a:t>
              </a:r>
              <a:r>
                <a:rPr lang="zh-CN" altLang="en-US" dirty="0"/>
                <a:t>且在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sp>
          <p:nvSpPr>
            <p:cNvPr id="96291" name="Rectangle 35"/>
            <p:cNvSpPr>
              <a:spLocks noChangeArrowheads="1"/>
            </p:cNvSpPr>
            <p:nvPr/>
          </p:nvSpPr>
          <p:spPr bwMode="auto">
            <a:xfrm>
              <a:off x="3398" y="2348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取得极值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则必有  </a:t>
              </a:r>
              <a:endParaRPr lang="zh-CN" altLang="en-US" sz="1800" b="0"/>
            </a:p>
          </p:txBody>
        </p:sp>
      </p:grp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83568" y="5805264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稳定点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3563938" y="762000"/>
          <a:ext cx="1901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5" name="Equation" r:id="rId3" imgW="1905000" imgH="457200" progId="Equation.DSMT4">
                  <p:embed/>
                </p:oleObj>
              </mc:Choice>
              <mc:Fallback>
                <p:oleObj name="Equation" r:id="rId3" imgW="1905000" imgH="457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762000"/>
                        <a:ext cx="19018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2041525" y="1254125"/>
          <a:ext cx="562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6" name="Equation" r:id="rId5" imgW="5626100" imgH="1066800" progId="Equation.DSMT4">
                  <p:embed/>
                </p:oleObj>
              </mc:Choice>
              <mc:Fallback>
                <p:oleObj name="Equation" r:id="rId5" imgW="5626100" imgH="10668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254125"/>
                        <a:ext cx="5626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665163" y="2622550"/>
          <a:ext cx="7772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17" name="Equation" r:id="rId7" imgW="7772400" imgH="482600" progId="Equation.DSMT4">
                  <p:embed/>
                </p:oleObj>
              </mc:Choice>
              <mc:Fallback>
                <p:oleObj name="Equation" r:id="rId7" imgW="7772400" imgH="4826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622550"/>
                        <a:ext cx="7772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92138" y="3414713"/>
            <a:ext cx="7412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并由实际意义可知这极小值即为最小值</a:t>
            </a:r>
            <a:r>
              <a:rPr lang="en-US" altLang="zh-CN"/>
              <a:t>.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2444749" y="432499"/>
            <a:ext cx="2851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复习思考题   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546247" y="1073849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试比较本节的中值公式 </a:t>
            </a:r>
            <a:r>
              <a:rPr lang="en-US" altLang="zh-CN" dirty="0">
                <a:latin typeface="Times New Roman" panose="02020603050405020304" pitchFamily="18" charset="0"/>
              </a:rPr>
              <a:t>(8)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§1 </a:t>
            </a:r>
            <a:r>
              <a:rPr lang="zh-CN" altLang="en-US" dirty="0">
                <a:latin typeface="Times New Roman" panose="02020603050405020304" pitchFamily="18" charset="0"/>
              </a:rPr>
              <a:t>里的中值公式  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971600" y="1693630"/>
            <a:ext cx="6192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/>
              <a:t>(12)</a:t>
            </a:r>
            <a:r>
              <a:rPr lang="zh-CN" altLang="en-US" dirty="0"/>
              <a:t>，两者的条件与结论有何区别？                         </a:t>
            </a:r>
          </a:p>
        </p:txBody>
      </p:sp>
      <p:grpSp>
        <p:nvGrpSpPr>
          <p:cNvPr id="69658" name="Group 26"/>
          <p:cNvGrpSpPr>
            <a:grpSpLocks/>
          </p:cNvGrpSpPr>
          <p:nvPr/>
        </p:nvGrpSpPr>
        <p:grpSpPr bwMode="auto">
          <a:xfrm>
            <a:off x="539750" y="2212742"/>
            <a:ext cx="5695949" cy="590550"/>
            <a:chOff x="340" y="1389"/>
            <a:chExt cx="3588" cy="372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40" y="1389"/>
              <a:ext cx="1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en-US" altLang="zh-CN" dirty="0">
                  <a:solidFill>
                    <a:schemeClr val="accent2"/>
                  </a:solidFill>
                </a:rPr>
                <a:t>2. </a:t>
              </a:r>
              <a:r>
                <a:rPr lang="zh-CN" altLang="en-US" dirty="0"/>
                <a:t>对于函数  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9645" name="Object 13"/>
            <p:cNvGraphicFramePr>
              <a:graphicFrameLocks noChangeAspect="1"/>
            </p:cNvGraphicFramePr>
            <p:nvPr/>
          </p:nvGraphicFramePr>
          <p:xfrm>
            <a:off x="1519" y="1480"/>
            <a:ext cx="11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13" name="Equation" r:id="rId3" imgW="1841500" imgH="393700" progId="Equation.DSMT4">
                    <p:embed/>
                  </p:oleObj>
                </mc:Choice>
                <mc:Fallback>
                  <p:oleObj name="Equation" r:id="rId3" imgW="1841500" imgH="3937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480"/>
                          <a:ext cx="116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744" y="1434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Times New Roman" panose="02020603050405020304" pitchFamily="18" charset="0"/>
                </a:rPr>
                <a:t>下列记号   </a:t>
              </a:r>
              <a:endParaRPr lang="zh-CN" altLang="en-US" sz="1800" b="0" dirty="0"/>
            </a:p>
          </p:txBody>
        </p:sp>
      </p:grpSp>
      <p:graphicFrame>
        <p:nvGraphicFramePr>
          <p:cNvPr id="69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553781"/>
              </p:ext>
            </p:extLst>
          </p:nvPr>
        </p:nvGraphicFramePr>
        <p:xfrm>
          <a:off x="2584449" y="2807741"/>
          <a:ext cx="3543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4" name="Equation" r:id="rId5" imgW="3543300" imgH="482600" progId="Equation.DSMT4">
                  <p:embed/>
                </p:oleObj>
              </mc:Choice>
              <mc:Fallback>
                <p:oleObj name="Equation" r:id="rId5" imgW="3543300" imgH="482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49" y="2807741"/>
                        <a:ext cx="35433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817562" y="3325670"/>
            <a:ext cx="3052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/>
              <a:t>各表示什么意义？                                                 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84909" y="5085184"/>
            <a:ext cx="44031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推广</a:t>
            </a:r>
            <a:r>
              <a:rPr lang="zh-CN" altLang="en-US" dirty="0">
                <a:cs typeface="Times New Roman" panose="02020603050405020304" pitchFamily="18" charset="0"/>
              </a:rPr>
              <a:t>到多元函数中来</a:t>
            </a:r>
            <a:r>
              <a:rPr lang="zh-CN" altLang="en-US" dirty="0" smtClean="0">
                <a:cs typeface="Times New Roman" panose="02020603050405020304" pitchFamily="18" charset="0"/>
              </a:rPr>
              <a:t>？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263076" y="3954566"/>
                <a:ext cx="831028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</a:pPr>
                <a:r>
                  <a:rPr lang="en-US" altLang="zh-CN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3.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一元函数  </a:t>
                </a:r>
                <a:r>
                  <a:rPr lang="en-US" altLang="zh-CN" i="1" dirty="0" smtClean="0">
                    <a:latin typeface="Times New Roman" panose="02020603050405020304" pitchFamily="18" charset="0"/>
                  </a:rPr>
                  <a:t>f(x)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在区间上如果只有唯一的极值点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</a:rPr>
                  <a:t>  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076" y="3954566"/>
                <a:ext cx="8310288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1467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417720" y="4490101"/>
                <a:ext cx="782489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latin typeface="Times New Roman" panose="02020603050405020304" pitchFamily="18" charset="0"/>
                  </a:rPr>
                  <a:t>则当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</a:rPr>
                  <a:t>必定是最值</a:t>
                </a:r>
                <a:r>
                  <a:rPr lang="en-US" altLang="zh-CN" dirty="0" smtClean="0">
                    <a:latin typeface="Times New Roman" panose="02020603050405020304" pitchFamily="18" charset="0"/>
                  </a:rPr>
                  <a:t>.</a:t>
                </a:r>
                <a:r>
                  <a:rPr lang="zh-CN" altLang="en-US" dirty="0" smtClean="0">
                    <a:latin typeface="Times New Roman" panose="02020603050405020304" pitchFamily="18" charset="0"/>
                  </a:rPr>
                  <a:t>  试问这一结论为什么不能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720" y="4490101"/>
                <a:ext cx="7824899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637" t="-15294" r="-857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071794" y="5175657"/>
            <a:ext cx="34856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一元函数区间上有唯一极值点必然是先增</a:t>
            </a:r>
            <a:r>
              <a:rPr lang="en-US" altLang="zh-CN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减</a:t>
            </a:r>
            <a:r>
              <a:rPr lang="en-US" altLang="zh-CN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后减（增）</a:t>
            </a:r>
            <a:r>
              <a:rPr lang="en-US" altLang="zh-CN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因为直线只有一个人方向</a:t>
            </a:r>
            <a:r>
              <a:rPr lang="en-US" altLang="zh-CN" sz="18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.</a:t>
            </a:r>
            <a:r>
              <a:rPr lang="zh-CN" altLang="en-US" sz="1800" dirty="0" smtClean="0">
                <a:solidFill>
                  <a:srgbClr val="0070C0"/>
                </a:solidFill>
              </a:rPr>
              <a:t> 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588963" y="1087438"/>
            <a:ext cx="806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上述定理指出</a:t>
            </a:r>
            <a:r>
              <a:rPr lang="en-US" altLang="zh-CN"/>
              <a:t>:  </a:t>
            </a:r>
            <a:r>
              <a:rPr lang="zh-CN" altLang="en-US">
                <a:cs typeface="Times New Roman" panose="02020603050405020304" pitchFamily="18" charset="0"/>
              </a:rPr>
              <a:t>偏导数存在时</a:t>
            </a:r>
            <a:r>
              <a:rPr lang="en-US" altLang="zh-CN"/>
              <a:t>, 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极值点必是稳定点</a:t>
            </a:r>
            <a:r>
              <a:rPr lang="en-US" altLang="zh-CN">
                <a:solidFill>
                  <a:srgbClr val="0000FF"/>
                </a:solidFill>
              </a:rPr>
              <a:t>. </a:t>
            </a:r>
            <a:r>
              <a:rPr lang="en-US" altLang="zh-CN"/>
              <a:t> 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603250" y="1677988"/>
            <a:ext cx="8069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但要注意</a:t>
            </a:r>
            <a:r>
              <a:rPr lang="en-US" altLang="zh-CN"/>
              <a:t>:  </a:t>
            </a:r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稳定点并不都是极值点．</a:t>
            </a:r>
            <a:r>
              <a:rPr lang="zh-CN" altLang="en-US">
                <a:cs typeface="Times New Roman" panose="02020603050405020304" pitchFamily="18" charset="0"/>
              </a:rPr>
              <a:t>在例 </a:t>
            </a:r>
            <a:r>
              <a:rPr lang="en-US" altLang="zh-CN">
                <a:cs typeface="Times New Roman" panose="02020603050405020304" pitchFamily="18" charset="0"/>
              </a:rPr>
              <a:t>6</a:t>
            </a:r>
            <a:r>
              <a:rPr lang="en-US" altLang="zh-CN"/>
              <a:t> </a:t>
            </a:r>
            <a:r>
              <a:rPr lang="zh-CN" altLang="en-US">
                <a:cs typeface="Times New Roman" panose="02020603050405020304" pitchFamily="18" charset="0"/>
              </a:rPr>
              <a:t>中</a:t>
            </a:r>
            <a:r>
              <a:rPr lang="zh-CN" altLang="en-US"/>
              <a:t>之所 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608013" y="2335213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以只讨论原点</a:t>
            </a:r>
            <a:r>
              <a:rPr lang="en-US" altLang="zh-CN"/>
              <a:t>,  </a:t>
            </a:r>
            <a:r>
              <a:rPr lang="zh-CN" altLang="en-US"/>
              <a:t>就是因为原点是那三个函数的惟一 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598488" y="2944813"/>
            <a:ext cx="802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稳定点；而对于函数 </a:t>
            </a:r>
            <a:r>
              <a:rPr lang="en-US" altLang="zh-CN" i="1"/>
              <a:t>h</a:t>
            </a:r>
            <a:r>
              <a:rPr lang="en-US" altLang="zh-CN"/>
              <a:t>,  </a:t>
            </a:r>
            <a:r>
              <a:rPr lang="zh-CN" altLang="en-US"/>
              <a:t>原点虽为其稳定点</a:t>
            </a:r>
            <a:r>
              <a:rPr lang="en-US" altLang="zh-CN"/>
              <a:t>,</a:t>
            </a:r>
            <a:r>
              <a:rPr lang="zh-CN" altLang="en-US"/>
              <a:t>但却不 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592138" y="3559175"/>
            <a:ext cx="275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是它的极值点</a:t>
            </a:r>
            <a:r>
              <a:rPr lang="en-US" altLang="zh-CN">
                <a:latin typeface="Times New Roman" panose="02020603050405020304" pitchFamily="18" charset="0"/>
              </a:rPr>
              <a:t>.                              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77850" y="4164013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与一元函数的情形相同</a:t>
            </a:r>
            <a:r>
              <a:rPr lang="en-US" altLang="zh-CN"/>
              <a:t>,  </a:t>
            </a:r>
            <a:r>
              <a:rPr lang="zh-CN" altLang="en-US"/>
              <a:t>多元函数在偏导数不存在  </a:t>
            </a:r>
          </a:p>
        </p:txBody>
      </p:sp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655638" y="476567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9" name="文档" r:id="rId4" imgW="7957403" imgH="593966" progId="Word.Document.8">
                  <p:embed/>
                </p:oleObj>
              </mc:Choice>
              <mc:Fallback>
                <p:oleObj name="文档" r:id="rId4" imgW="7957403" imgH="593966" progId="Word.Document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76567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246" name="Rectangle 14"/>
              <p:cNvSpPr>
                <a:spLocks noChangeArrowheads="1"/>
              </p:cNvSpPr>
              <p:nvPr/>
            </p:nvSpPr>
            <p:spPr bwMode="auto">
              <a:xfrm>
                <a:off x="573088" y="5429246"/>
                <a:ext cx="7702550" cy="523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</a:rPr>
                  <a:t>原点没有偏导数</a:t>
                </a:r>
                <a:r>
                  <a:rPr lang="en-US" altLang="zh-CN" dirty="0">
                    <a:latin typeface="宋体" panose="02010600030101010101" pitchFamily="2" charset="-122"/>
                  </a:rPr>
                  <a:t>, </a:t>
                </a:r>
                <a:r>
                  <a:rPr lang="zh-CN" altLang="en-US" dirty="0" smtClean="0">
                    <a:latin typeface="宋体" panose="02010600030101010101" pitchFamily="2" charset="-122"/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是</a:t>
                </a:r>
                <a:r>
                  <a:rPr lang="zh-CN" altLang="en-US" dirty="0" smtClean="0">
                    <a:latin typeface="宋体" panose="02010600030101010101" pitchFamily="2" charset="-122"/>
                  </a:rPr>
                  <a:t>它的极小值</a:t>
                </a:r>
                <a:r>
                  <a:rPr lang="en-US" altLang="zh-CN" dirty="0" smtClean="0">
                    <a:latin typeface="宋体" panose="02010600030101010101" pitchFamily="2" charset="-122"/>
                  </a:rPr>
                  <a:t>.</a:t>
                </a:r>
                <a:r>
                  <a:rPr lang="zh-CN" altLang="en-US" dirty="0" smtClean="0">
                    <a:latin typeface="宋体" panose="02010600030101010101" pitchFamily="2" charset="-122"/>
                  </a:rPr>
                  <a:t> </a:t>
                </a:r>
                <a:endParaRPr lang="zh-CN" altLang="en-US" sz="18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246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088" y="5429246"/>
                <a:ext cx="7702550" cy="523874"/>
              </a:xfrm>
              <a:prstGeom prst="rect">
                <a:avLst/>
              </a:prstGeom>
              <a:blipFill rotWithShape="0">
                <a:blip r:embed="rId6"/>
                <a:stretch>
                  <a:fillRect l="-1582" t="-15116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573088" y="475784"/>
            <a:ext cx="38811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补充：正定，负定矩阵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588963" y="1085384"/>
                <a:ext cx="733040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阶方阵，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若存在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使得</a:t>
                </a:r>
                <a:r>
                  <a:rPr lang="zh-CN" altLang="en-US" dirty="0" smtClean="0"/>
                  <a:t>     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523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963" y="1085384"/>
                <a:ext cx="733040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747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39" name="Rectangle 7"/>
              <p:cNvSpPr>
                <a:spLocks noChangeArrowheads="1"/>
              </p:cNvSpPr>
              <p:nvPr/>
            </p:nvSpPr>
            <p:spPr bwMode="auto">
              <a:xfrm>
                <a:off x="899592" y="1628800"/>
                <a:ext cx="71937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dirty="0" smtClean="0"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 为</a:t>
                </a:r>
                <a:r>
                  <a:rPr lang="en-US" altLang="zh-CN" i="1" dirty="0" smtClean="0"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特征值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，称</a:t>
                </a:r>
                <a:r>
                  <a:rPr lang="en-US" altLang="zh-CN" i="1" dirty="0" smtClean="0"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为对应于</a:t>
                </a:r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523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1628800"/>
                <a:ext cx="7193764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116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83568" y="2348880"/>
            <a:ext cx="3610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该特征值的特征向量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755576" y="3140968"/>
                <a:ext cx="580120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特征值就是方程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𝝀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 的根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3140968"/>
                <a:ext cx="580120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206" t="-15116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611560" y="3929209"/>
                <a:ext cx="6801477" cy="5309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阶方阵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为单位正交阵，是指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929209"/>
                <a:ext cx="6801477" cy="530915"/>
              </a:xfrm>
              <a:prstGeom prst="rect">
                <a:avLst/>
              </a:prstGeom>
              <a:blipFill rotWithShape="0">
                <a:blip r:embed="rId5"/>
                <a:stretch>
                  <a:fillRect l="-1792" t="-14943" b="-275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2"/>
              <p:cNvSpPr txBox="1">
                <a:spLocks noChangeArrowheads="1"/>
              </p:cNvSpPr>
              <p:nvPr/>
            </p:nvSpPr>
            <p:spPr bwMode="auto">
              <a:xfrm>
                <a:off x="539552" y="4725144"/>
                <a:ext cx="8280920" cy="1323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90000"/>
                  <a:buBlip>
                    <a:blip r:embed="rId6"/>
                  </a:buBlip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SzPct val="80000"/>
                  <a:buBlip>
                    <a:blip r:embed="rId7"/>
                  </a:buBlip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Blip>
                    <a:blip r:embed="rId8"/>
                  </a:buBlip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Blip>
                    <a:blip r:embed="rId9"/>
                  </a:buBlip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SzPct val="70000"/>
                  <a:buBlip>
                    <a:blip r:embed="rId10"/>
                  </a:buBlip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10"/>
                  </a:buBlip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10"/>
                  </a:buBlip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10"/>
                  </a:buBlip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Blip>
                    <a:blip r:embed="rId10"/>
                  </a:buBlip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r>
                  <a:rPr lang="zh-CN" altLang="en-US" sz="2800" dirty="0">
                    <a:solidFill>
                      <a:schemeClr val="accent2"/>
                    </a:solidFill>
                    <a:latin typeface="+mn-ea"/>
                    <a:ea typeface="+mn-ea"/>
                  </a:rPr>
                  <a:t>定理</a:t>
                </a:r>
                <a:r>
                  <a:rPr lang="zh-CN" altLang="en-US" sz="2800" dirty="0">
                    <a:latin typeface="+mn-ea"/>
                    <a:ea typeface="+mn-ea"/>
                  </a:rPr>
                  <a:t>：若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800" dirty="0" smtClean="0">
                    <a:latin typeface="+mn-ea"/>
                    <a:ea typeface="+mn-ea"/>
                  </a:rPr>
                  <a:t>为实对称矩阵</a:t>
                </a:r>
                <a:r>
                  <a:rPr lang="en-US" altLang="zh-CN" sz="2800" dirty="0">
                    <a:latin typeface="+mn-ea"/>
                    <a:ea typeface="+mn-ea"/>
                  </a:rPr>
                  <a:t>, </a:t>
                </a:r>
                <a:r>
                  <a:rPr lang="zh-CN" altLang="en-US" sz="2800" dirty="0">
                    <a:latin typeface="+mn-ea"/>
                    <a:ea typeface="+mn-ea"/>
                  </a:rPr>
                  <a:t>则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存在实正交</a:t>
                </a:r>
                <a:r>
                  <a:rPr lang="zh-CN" altLang="en-US" sz="2800" dirty="0">
                    <a:latin typeface="+mn-ea"/>
                    <a:ea typeface="+mn-ea"/>
                  </a:rPr>
                  <a:t>阵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</m:oMath>
                </a14:m>
                <a:r>
                  <a:rPr lang="zh-CN" altLang="en-US" sz="2800" dirty="0">
                    <a:latin typeface="+mn-ea"/>
                    <a:ea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𝑷</m:t>
                    </m:r>
                    <m:r>
                      <a:rPr lang="en-US" altLang="zh-CN" sz="2800" b="1" i="1" baseline="30000" dirty="0">
                        <a:latin typeface="Cambria Math" panose="02040503050406030204" pitchFamily="18" charset="0"/>
                        <a:ea typeface="+mn-ea"/>
                      </a:rPr>
                      <m:t>𝑻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+mn-ea"/>
                      </a:rPr>
                      <m:t>𝑨𝑷</m:t>
                    </m:r>
                  </m:oMath>
                </a14:m>
                <a:r>
                  <a:rPr lang="zh-CN" altLang="en-US" sz="2800" dirty="0">
                    <a:latin typeface="+mn-ea"/>
                    <a:ea typeface="+mn-ea"/>
                  </a:rPr>
                  <a:t>为对角阵， 对角元素就是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800" dirty="0">
                    <a:latin typeface="+mn-ea"/>
                    <a:ea typeface="+mn-ea"/>
                  </a:rPr>
                  <a:t>的所有</a:t>
                </a:r>
                <a:r>
                  <a:rPr lang="zh-CN" altLang="en-US" sz="2800" dirty="0" smtClean="0">
                    <a:latin typeface="+mn-ea"/>
                    <a:ea typeface="+mn-ea"/>
                  </a:rPr>
                  <a:t>特征值</a:t>
                </a:r>
                <a:r>
                  <a:rPr lang="en-US" altLang="zh-CN" sz="2800" dirty="0" smtClean="0">
                    <a:latin typeface="+mn-ea"/>
                    <a:ea typeface="+mn-ea"/>
                  </a:rPr>
                  <a:t>.</a:t>
                </a:r>
                <a:endParaRPr lang="zh-CN" altLang="zh-CN" sz="2800" dirty="0"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25144"/>
                <a:ext cx="8280920" cy="1323439"/>
              </a:xfrm>
              <a:prstGeom prst="rect">
                <a:avLst/>
              </a:prstGeom>
              <a:blipFill rotWithShape="0">
                <a:blip r:embed="rId11"/>
                <a:stretch>
                  <a:fillRect l="-1546" t="-55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237" name="Rectangle 5"/>
              <p:cNvSpPr>
                <a:spLocks noChangeArrowheads="1"/>
              </p:cNvSpPr>
              <p:nvPr/>
            </p:nvSpPr>
            <p:spPr bwMode="auto">
              <a:xfrm>
                <a:off x="395536" y="548680"/>
                <a:ext cx="577273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 smtClean="0"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阶方阵，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为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正定</a:t>
                </a:r>
                <a:r>
                  <a:rPr lang="zh-CN" altLang="en-US" dirty="0" smtClean="0"/>
                  <a:t>阵是指</a:t>
                </a:r>
                <a:r>
                  <a:rPr lang="en-US" altLang="zh-CN" dirty="0" smtClean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9523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548680"/>
                <a:ext cx="577273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218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395536" y="1700808"/>
            <a:ext cx="30588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称</a:t>
            </a:r>
            <a:r>
              <a:rPr lang="en-US" altLang="zh-CN" dirty="0" smtClean="0"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负定</a:t>
            </a:r>
            <a:r>
              <a:rPr lang="zh-CN" altLang="en-US" dirty="0" smtClean="0">
                <a:cs typeface="Times New Roman" panose="02020603050405020304" pitchFamily="18" charset="0"/>
              </a:rPr>
              <a:t>阵是指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952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916078"/>
              </p:ext>
            </p:extLst>
          </p:nvPr>
        </p:nvGraphicFramePr>
        <p:xfrm>
          <a:off x="3275856" y="1700808"/>
          <a:ext cx="39798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1" name="Equation" r:id="rId4" imgW="3974760" imgH="482400" progId="Equation.DSMT4">
                  <p:embed/>
                </p:oleObj>
              </mc:Choice>
              <mc:Fallback>
                <p:oleObj name="Equation" r:id="rId4" imgW="397476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700808"/>
                        <a:ext cx="39798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51520" y="2276872"/>
            <a:ext cx="85395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半正</a:t>
            </a:r>
            <a:r>
              <a:rPr lang="en-US" altLang="zh-CN" dirty="0" smtClean="0"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cs typeface="Times New Roman" panose="02020603050405020304" pitchFamily="18" charset="0"/>
              </a:rPr>
              <a:t>负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cs typeface="Times New Roman" panose="02020603050405020304" pitchFamily="18" charset="0"/>
              </a:rPr>
              <a:t>定的定义是将严格不等式变为非严格不等式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79512" y="3861048"/>
            <a:ext cx="8603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定理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 实对称方阵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为正定的充要条件是其顺序主子式都大于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0.</a:t>
            </a:r>
            <a:r>
              <a:rPr lang="zh-CN" altLang="en-US" sz="2400" dirty="0" smtClean="0"/>
              <a:t>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179512" y="4365104"/>
                <a:ext cx="877836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定理  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实对称方阵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为正定的充要条件是存在单位正交阵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使得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4365104"/>
                <a:ext cx="8778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42" t="-14474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899592" y="4869160"/>
                <a:ext cx="6552728" cy="468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𝑨𝑷</m:t>
                    </m:r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为对角阵，且其对角元素为正数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869160"/>
                <a:ext cx="6552728" cy="468205"/>
              </a:xfrm>
              <a:prstGeom prst="rect">
                <a:avLst/>
              </a:prstGeom>
              <a:blipFill rotWithShape="0">
                <a:blip r:embed="rId7"/>
                <a:stretch>
                  <a:fillRect l="-279" t="-12987" b="-298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179512" y="5445224"/>
                <a:ext cx="852684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定理  </a:t>
                </a:r>
                <a:r>
                  <a:rPr lang="zh-CN" altLang="en-US" sz="2400" dirty="0" smtClean="0">
                    <a:cs typeface="Times New Roman" panose="02020603050405020304" pitchFamily="18" charset="0"/>
                  </a:rPr>
                  <a:t>实对称方阵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 smtClean="0">
                    <a:cs typeface="Times New Roman" panose="02020603050405020304" pitchFamily="18" charset="0"/>
                  </a:rPr>
                  <a:t>为正定的充要条件是存在非奇异阵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5445224"/>
                <a:ext cx="852684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072" t="-13158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323528" y="2852936"/>
            <a:ext cx="8097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若方阵</a:t>
            </a:r>
            <a:r>
              <a:rPr lang="en-US" altLang="zh-CN" dirty="0" smtClean="0"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cs typeface="Times New Roman" panose="02020603050405020304" pitchFamily="18" charset="0"/>
              </a:rPr>
              <a:t>既非半正，又非半负定，就称</a:t>
            </a:r>
            <a:r>
              <a:rPr lang="en-US" altLang="zh-CN" dirty="0" smtClean="0"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cs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不定</a:t>
            </a:r>
            <a:r>
              <a:rPr lang="zh-CN" altLang="en-US" dirty="0" smtClean="0">
                <a:cs typeface="Times New Roman" panose="02020603050405020304" pitchFamily="18" charset="0"/>
              </a:rPr>
              <a:t>阵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60232" y="5013176"/>
                <a:ext cx="1152128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18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1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5013176"/>
                <a:ext cx="1152128" cy="3755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09690"/>
              </p:ext>
            </p:extLst>
          </p:nvPr>
        </p:nvGraphicFramePr>
        <p:xfrm>
          <a:off x="2051720" y="1124744"/>
          <a:ext cx="39798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32" name="Equation" r:id="rId10" imgW="3974760" imgH="482400" progId="Equation.DSMT4">
                  <p:embed/>
                </p:oleObj>
              </mc:Choice>
              <mc:Fallback>
                <p:oleObj name="Equation" r:id="rId10" imgW="3974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124744"/>
                        <a:ext cx="3979863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899592" y="5877272"/>
                <a:ext cx="5544616" cy="468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400" dirty="0" smtClean="0"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5877272"/>
                <a:ext cx="5544616" cy="468205"/>
              </a:xfrm>
              <a:prstGeom prst="rect">
                <a:avLst/>
              </a:prstGeom>
              <a:blipFill rotWithShape="0">
                <a:blip r:embed="rId12"/>
                <a:stretch>
                  <a:fillRect l="-1760" t="-12987" b="-246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43608" y="69269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5576" y="692696"/>
          <a:ext cx="38338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6" name="Equation" r:id="rId3" imgW="2070000" imgH="457200" progId="Equation.DSMT4">
                  <p:embed/>
                </p:oleObj>
              </mc:Choice>
              <mc:Fallback>
                <p:oleObj name="Equation" r:id="rId3" imgW="2070000" imgH="457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92696"/>
                        <a:ext cx="3833812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611560" y="1916832"/>
          <a:ext cx="52466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7" name="Equation" r:id="rId5" imgW="2831760" imgH="228600" progId="Equation.DSMT4">
                  <p:embed/>
                </p:oleObj>
              </mc:Choice>
              <mc:Fallback>
                <p:oleObj name="Equation" r:id="rId5" imgW="2831760" imgH="228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16832"/>
                        <a:ext cx="52466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611560" y="2636912"/>
          <a:ext cx="52689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8" name="Equation" r:id="rId7" imgW="2844720" imgH="228600" progId="Equation.DSMT4">
                  <p:embed/>
                </p:oleObj>
              </mc:Choice>
              <mc:Fallback>
                <p:oleObj name="Equation" r:id="rId7" imgW="284472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636912"/>
                        <a:ext cx="52689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/>
        </p:nvGraphicFramePr>
        <p:xfrm>
          <a:off x="611560" y="3284984"/>
          <a:ext cx="4375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9" name="Equation" r:id="rId9" imgW="2361960" imgH="228600" progId="Equation.DSMT4">
                  <p:embed/>
                </p:oleObj>
              </mc:Choice>
              <mc:Fallback>
                <p:oleObj name="Equation" r:id="rId9" imgW="2361960" imgH="228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84984"/>
                        <a:ext cx="4375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674688" y="4937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0" name="文档" r:id="rId4" imgW="7957403" imgH="593966" progId="Word.Document.8">
                  <p:embed/>
                </p:oleObj>
              </mc:Choice>
              <mc:Fallback>
                <p:oleObj name="文档" r:id="rId4" imgW="7957403" imgH="593966" progId="Word.Document.8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937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665163" y="113982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1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113982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684213" y="314166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2" name="文档" r:id="rId10" imgW="7957403" imgH="593966" progId="Word.Document.8">
                  <p:embed/>
                </p:oleObj>
              </mc:Choice>
              <mc:Fallback>
                <p:oleObj name="文档" r:id="rId10" imgW="7957403" imgH="593966" progId="Word.Document.8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669925" y="3770313"/>
          <a:ext cx="795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3" name="文档" r:id="rId13" imgW="7957403" imgH="593966" progId="Word.Document.8">
                  <p:embed/>
                </p:oleObj>
              </mc:Choice>
              <mc:Fallback>
                <p:oleObj name="文档" r:id="rId13" imgW="7957403" imgH="593966" progId="Word.Document.8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770313"/>
                        <a:ext cx="7954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646113" y="4465638"/>
          <a:ext cx="78867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4" name="文档" r:id="rId16" imgW="7957403" imgH="593966" progId="Word.Document.8">
                  <p:embed/>
                </p:oleObj>
              </mc:Choice>
              <mc:Fallback>
                <p:oleObj name="文档" r:id="rId16" imgW="7957403" imgH="593966" progId="Word.Document.8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465638"/>
                        <a:ext cx="78867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6" name="Rectangle 28"/>
          <p:cNvSpPr>
            <a:spLocks noChangeArrowheads="1"/>
          </p:cNvSpPr>
          <p:nvPr/>
        </p:nvSpPr>
        <p:spPr bwMode="auto">
          <a:xfrm>
            <a:off x="0" y="2838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94238" name="Group 30"/>
          <p:cNvGrpSpPr>
            <a:grpSpLocks/>
          </p:cNvGrpSpPr>
          <p:nvPr/>
        </p:nvGrpSpPr>
        <p:grpSpPr bwMode="auto">
          <a:xfrm>
            <a:off x="1082675" y="1893888"/>
            <a:ext cx="7521575" cy="1181100"/>
            <a:chOff x="682" y="1193"/>
            <a:chExt cx="4738" cy="744"/>
          </a:xfrm>
        </p:grpSpPr>
        <p:graphicFrame>
          <p:nvGraphicFramePr>
            <p:cNvPr id="94235" name="Object 27"/>
            <p:cNvGraphicFramePr>
              <a:graphicFrameLocks noChangeAspect="1"/>
            </p:cNvGraphicFramePr>
            <p:nvPr/>
          </p:nvGraphicFramePr>
          <p:xfrm>
            <a:off x="682" y="1193"/>
            <a:ext cx="4194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45" name="Equation" r:id="rId18" imgW="6654800" imgH="1181100" progId="Equation.DSMT4">
                    <p:embed/>
                  </p:oleObj>
                </mc:Choice>
                <mc:Fallback>
                  <p:oleObj name="Equation" r:id="rId18" imgW="6654800" imgH="11811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1193"/>
                          <a:ext cx="4194" cy="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7" name="Text Box 29"/>
            <p:cNvSpPr txBox="1">
              <a:spLocks noChangeArrowheads="1"/>
            </p:cNvSpPr>
            <p:nvPr/>
          </p:nvSpPr>
          <p:spPr bwMode="auto">
            <a:xfrm>
              <a:off x="4921" y="1330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(17)</a:t>
              </a:r>
            </a:p>
          </p:txBody>
        </p:sp>
      </p:grpSp>
      <p:sp>
        <p:nvSpPr>
          <p:cNvPr id="94239" name="Rectangle 31"/>
          <p:cNvSpPr>
            <a:spLocks noChangeArrowheads="1"/>
          </p:cNvSpPr>
          <p:nvPr/>
        </p:nvSpPr>
        <p:spPr bwMode="auto">
          <a:xfrm>
            <a:off x="573088" y="5141913"/>
            <a:ext cx="3605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定点</a:t>
            </a:r>
            <a:r>
              <a:rPr lang="en-US" altLang="zh-CN"/>
              <a:t>, </a:t>
            </a:r>
            <a:r>
              <a:rPr lang="zh-CN" altLang="en-US"/>
              <a:t>则有如下结论</a:t>
            </a:r>
            <a:r>
              <a:rPr lang="en-US" altLang="zh-CN"/>
              <a:t>: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6" name="Object 2"/>
          <p:cNvGraphicFramePr>
            <a:graphicFrameLocks noChangeAspect="1"/>
          </p:cNvGraphicFramePr>
          <p:nvPr/>
        </p:nvGraphicFramePr>
        <p:xfrm>
          <a:off x="1228725" y="544513"/>
          <a:ext cx="733107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9" name="Equation" r:id="rId3" imgW="7327900" imgH="1816100" progId="Equation.DSMT4">
                  <p:embed/>
                </p:oleObj>
              </mc:Choice>
              <mc:Fallback>
                <p:oleObj name="Equation" r:id="rId3" imgW="7327900" imgH="18161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544513"/>
                        <a:ext cx="7331075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2557463" y="3159125"/>
          <a:ext cx="3527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0" name="Equation" r:id="rId5" imgW="3530600" imgH="482600" progId="Equation.DSMT4">
                  <p:embed/>
                </p:oleObj>
              </mc:Choice>
              <mc:Fallback>
                <p:oleObj name="Equation" r:id="rId5" imgW="3530600" imgH="482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3159125"/>
                        <a:ext cx="35274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579438" y="3663950"/>
            <a:ext cx="168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于是有                               </a:t>
            </a:r>
          </a:p>
        </p:txBody>
      </p:sp>
      <p:grpSp>
        <p:nvGrpSpPr>
          <p:cNvPr id="93205" name="Group 21"/>
          <p:cNvGrpSpPr>
            <a:grpSpLocks/>
          </p:cNvGrpSpPr>
          <p:nvPr/>
        </p:nvGrpSpPr>
        <p:grpSpPr bwMode="auto">
          <a:xfrm>
            <a:off x="611188" y="2420938"/>
            <a:ext cx="7416800" cy="576262"/>
            <a:chOff x="476" y="1434"/>
            <a:chExt cx="4672" cy="363"/>
          </a:xfrm>
        </p:grpSpPr>
        <p:graphicFrame>
          <p:nvGraphicFramePr>
            <p:cNvPr id="93201" name="Object 17"/>
            <p:cNvGraphicFramePr>
              <a:graphicFrameLocks noChangeAspect="1"/>
            </p:cNvGraphicFramePr>
            <p:nvPr/>
          </p:nvGraphicFramePr>
          <p:xfrm>
            <a:off x="1066" y="1525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1" name="Equation" r:id="rId7" imgW="507780" imgH="393529" progId="Equation.DSMT4">
                    <p:embed/>
                  </p:oleObj>
                </mc:Choice>
                <mc:Fallback>
                  <p:oleObj name="Equation" r:id="rId7" imgW="507780" imgH="393529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525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6"/>
            <p:cNvGraphicFramePr>
              <a:graphicFrameLocks noChangeAspect="1"/>
            </p:cNvGraphicFramePr>
            <p:nvPr/>
          </p:nvGraphicFramePr>
          <p:xfrm>
            <a:off x="1565" y="1491"/>
            <a:ext cx="3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2" name="Equation" r:id="rId9" imgW="609336" imgH="482391" progId="Equation.DSMT4">
                    <p:embed/>
                  </p:oleObj>
                </mc:Choice>
                <mc:Fallback>
                  <p:oleObj name="Equation" r:id="rId9" imgW="609336" imgH="482391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491"/>
                          <a:ext cx="38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2" name="Rectangle 18"/>
            <p:cNvSpPr>
              <a:spLocks noChangeArrowheads="1"/>
            </p:cNvSpPr>
            <p:nvPr/>
          </p:nvSpPr>
          <p:spPr bwMode="auto">
            <a:xfrm>
              <a:off x="476" y="1434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证 </a:t>
              </a:r>
              <a:r>
                <a:rPr lang="zh-CN" altLang="en-US">
                  <a:latin typeface="宋体" panose="02010600030101010101" pitchFamily="2" charset="-122"/>
                </a:rPr>
                <a:t>由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3203" name="Rectangle 19"/>
            <p:cNvSpPr>
              <a:spLocks noChangeArrowheads="1"/>
            </p:cNvSpPr>
            <p:nvPr/>
          </p:nvSpPr>
          <p:spPr bwMode="auto">
            <a:xfrm>
              <a:off x="1292" y="143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93204" name="Rectangle 20"/>
            <p:cNvSpPr>
              <a:spLocks noChangeArrowheads="1"/>
            </p:cNvSpPr>
            <p:nvPr/>
          </p:nvSpPr>
          <p:spPr bwMode="auto">
            <a:xfrm>
              <a:off x="1882" y="1434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宋体" panose="02010600030101010101" pitchFamily="2" charset="-122"/>
                </a:rPr>
                <a:t>的二阶泰勒公式，并注意到条件</a:t>
              </a:r>
              <a:endParaRPr lang="zh-CN" altLang="en-US" sz="1800" b="0"/>
            </a:p>
          </p:txBody>
        </p:sp>
      </p:grpSp>
      <p:grpSp>
        <p:nvGrpSpPr>
          <p:cNvPr id="93207" name="Group 23"/>
          <p:cNvGrpSpPr>
            <a:grpSpLocks/>
          </p:cNvGrpSpPr>
          <p:nvPr/>
        </p:nvGrpSpPr>
        <p:grpSpPr bwMode="auto">
          <a:xfrm>
            <a:off x="755650" y="4437063"/>
            <a:ext cx="7820025" cy="1439862"/>
            <a:chOff x="455" y="2795"/>
            <a:chExt cx="4926" cy="907"/>
          </a:xfrm>
        </p:grpSpPr>
        <p:graphicFrame>
          <p:nvGraphicFramePr>
            <p:cNvPr id="93198" name="Object 14"/>
            <p:cNvGraphicFramePr>
              <a:graphicFrameLocks noChangeAspect="1"/>
            </p:cNvGraphicFramePr>
            <p:nvPr/>
          </p:nvGraphicFramePr>
          <p:xfrm>
            <a:off x="455" y="2795"/>
            <a:ext cx="492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3" name="Equation" r:id="rId11" imgW="7823200" imgH="431800" progId="Equation.DSMT4">
                    <p:embed/>
                  </p:oleObj>
                </mc:Choice>
                <mc:Fallback>
                  <p:oleObj name="Equation" r:id="rId11" imgW="7823200" imgH="4318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" y="2795"/>
                          <a:ext cx="492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6" name="Object 22"/>
            <p:cNvGraphicFramePr>
              <a:graphicFrameLocks noChangeAspect="1"/>
            </p:cNvGraphicFramePr>
            <p:nvPr/>
          </p:nvGraphicFramePr>
          <p:xfrm>
            <a:off x="685" y="3174"/>
            <a:ext cx="44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514" name="Equation" r:id="rId13" imgW="7124700" imgH="838200" progId="Equation.DSMT4">
                    <p:embed/>
                  </p:oleObj>
                </mc:Choice>
                <mc:Fallback>
                  <p:oleObj name="Equation" r:id="rId13" imgW="7124700" imgH="8382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3174"/>
                          <a:ext cx="44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1235</Words>
  <Application>Microsoft Office PowerPoint</Application>
  <PresentationFormat>全屏显示(4:3)</PresentationFormat>
  <Paragraphs>173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Document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</dc:creator>
  <cp:lastModifiedBy>Windows 用户</cp:lastModifiedBy>
  <cp:revision>133</cp:revision>
  <dcterms:created xsi:type="dcterms:W3CDTF">2006-04-14T15:16:44Z</dcterms:created>
  <dcterms:modified xsi:type="dcterms:W3CDTF">2023-10-19T02:02:03Z</dcterms:modified>
</cp:coreProperties>
</file>