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9" r:id="rId3"/>
    <p:sldId id="340" r:id="rId4"/>
    <p:sldId id="341" r:id="rId5"/>
    <p:sldId id="342" r:id="rId6"/>
    <p:sldId id="343" r:id="rId7"/>
    <p:sldId id="344" r:id="rId9"/>
    <p:sldId id="345" r:id="rId10"/>
    <p:sldId id="346" r:id="rId11"/>
    <p:sldId id="347" r:id="rId12"/>
    <p:sldId id="356" r:id="rId13"/>
    <p:sldId id="360" r:id="rId14"/>
    <p:sldId id="357" r:id="rId15"/>
    <p:sldId id="358" r:id="rId16"/>
    <p:sldId id="359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48" r:id="rId25"/>
    <p:sldId id="349" r:id="rId26"/>
    <p:sldId id="350" r:id="rId27"/>
    <p:sldId id="368" r:id="rId28"/>
    <p:sldId id="352" r:id="rId29"/>
    <p:sldId id="353" r:id="rId30"/>
    <p:sldId id="354" r:id="rId31"/>
    <p:sldId id="35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94660"/>
  </p:normalViewPr>
  <p:slideViewPr>
    <p:cSldViewPr>
      <p:cViewPr varScale="1">
        <p:scale>
          <a:sx n="103" d="100"/>
          <a:sy n="103" d="100"/>
        </p:scale>
        <p:origin x="7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0.w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7" Type="http://schemas.openxmlformats.org/officeDocument/2006/relationships/image" Target="../media/image157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8676B93B-40BA-4FB5-82FB-29C7D7C7FC0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6B93B-40BA-4FB5-82FB-29C7D7C7FC0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  <a:endParaRPr kumimoji="1"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3075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  <a:endParaRPr kumimoji="1"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3076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  <a:endParaRPr kumimoji="1"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52.bin"/><Relationship Id="rId7" Type="http://schemas.openxmlformats.org/officeDocument/2006/relationships/image" Target="../media/image51.wmf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49.wmf"/><Relationship Id="rId2" Type="http://schemas.openxmlformats.org/officeDocument/2006/relationships/oleObject" Target="../embeddings/oleObject49.bin"/><Relationship Id="rId19" Type="http://schemas.openxmlformats.org/officeDocument/2006/relationships/vmlDrawing" Target="../drawings/vmlDrawing10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56.wmf"/><Relationship Id="rId16" Type="http://schemas.openxmlformats.org/officeDocument/2006/relationships/oleObject" Target="../embeddings/oleObject56.bin"/><Relationship Id="rId15" Type="http://schemas.openxmlformats.org/officeDocument/2006/relationships/image" Target="../media/image55.wmf"/><Relationship Id="rId14" Type="http://schemas.openxmlformats.org/officeDocument/2006/relationships/oleObject" Target="../embeddings/oleObject55.bin"/><Relationship Id="rId13" Type="http://schemas.openxmlformats.org/officeDocument/2006/relationships/image" Target="../media/image54.wmf"/><Relationship Id="rId12" Type="http://schemas.openxmlformats.org/officeDocument/2006/relationships/oleObject" Target="../embeddings/oleObject54.bin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53.bin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60.bin"/><Relationship Id="rId7" Type="http://schemas.openxmlformats.org/officeDocument/2006/relationships/image" Target="../media/image58.wmf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58.bin"/><Relationship Id="rId3" Type="http://schemas.openxmlformats.org/officeDocument/2006/relationships/image" Target="../media/image57.wmf"/><Relationship Id="rId2" Type="http://schemas.openxmlformats.org/officeDocument/2006/relationships/oleObject" Target="../embeddings/oleObject57.bin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2.wmf"/><Relationship Id="rId14" Type="http://schemas.openxmlformats.org/officeDocument/2006/relationships/oleObject" Target="../embeddings/oleObject63.bin"/><Relationship Id="rId13" Type="http://schemas.openxmlformats.org/officeDocument/2006/relationships/image" Target="../media/image61.wmf"/><Relationship Id="rId12" Type="http://schemas.openxmlformats.org/officeDocument/2006/relationships/oleObject" Target="../embeddings/oleObject62.bin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61.bin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oleObject" Target="../embeddings/oleObject67.bin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5.bin"/><Relationship Id="rId3" Type="http://schemas.openxmlformats.org/officeDocument/2006/relationships/image" Target="../media/image63.wmf"/><Relationship Id="rId2" Type="http://schemas.openxmlformats.org/officeDocument/2006/relationships/oleObject" Target="../embeddings/oleObject64.bin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8.wmf"/><Relationship Id="rId12" Type="http://schemas.openxmlformats.org/officeDocument/2006/relationships/oleObject" Target="../embeddings/oleObject69.bin"/><Relationship Id="rId11" Type="http://schemas.openxmlformats.org/officeDocument/2006/relationships/image" Target="../media/image67.wmf"/><Relationship Id="rId10" Type="http://schemas.openxmlformats.org/officeDocument/2006/relationships/oleObject" Target="../embeddings/oleObject68.bin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wmf"/><Relationship Id="rId8" Type="http://schemas.openxmlformats.org/officeDocument/2006/relationships/oleObject" Target="../embeddings/oleObject73.bin"/><Relationship Id="rId7" Type="http://schemas.openxmlformats.org/officeDocument/2006/relationships/image" Target="../media/image71.wmf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71.bin"/><Relationship Id="rId3" Type="http://schemas.openxmlformats.org/officeDocument/2006/relationships/image" Target="../media/image69.wmf"/><Relationship Id="rId2" Type="http://schemas.openxmlformats.org/officeDocument/2006/relationships/oleObject" Target="../embeddings/oleObject70.bin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74.wmf"/><Relationship Id="rId12" Type="http://schemas.openxmlformats.org/officeDocument/2006/relationships/oleObject" Target="../embeddings/oleObject75.bin"/><Relationship Id="rId11" Type="http://schemas.openxmlformats.org/officeDocument/2006/relationships/image" Target="../media/image73.wmf"/><Relationship Id="rId10" Type="http://schemas.openxmlformats.org/officeDocument/2006/relationships/oleObject" Target="../embeddings/oleObject74.bin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oleObject" Target="../embeddings/oleObject79.bin"/><Relationship Id="rId7" Type="http://schemas.openxmlformats.org/officeDocument/2006/relationships/image" Target="../media/image77.wmf"/><Relationship Id="rId6" Type="http://schemas.openxmlformats.org/officeDocument/2006/relationships/oleObject" Target="../embeddings/oleObject78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7.bin"/><Relationship Id="rId3" Type="http://schemas.openxmlformats.org/officeDocument/2006/relationships/image" Target="../media/image75.wmf"/><Relationship Id="rId2" Type="http://schemas.openxmlformats.org/officeDocument/2006/relationships/oleObject" Target="../embeddings/oleObject76.bin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1.wmf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1.bin"/><Relationship Id="rId3" Type="http://schemas.openxmlformats.org/officeDocument/2006/relationships/image" Target="../media/image79.wmf"/><Relationship Id="rId2" Type="http://schemas.openxmlformats.org/officeDocument/2006/relationships/oleObject" Target="../embeddings/oleObject80.bin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5.wmf"/><Relationship Id="rId8" Type="http://schemas.openxmlformats.org/officeDocument/2006/relationships/oleObject" Target="../embeddings/oleObject86.bin"/><Relationship Id="rId7" Type="http://schemas.openxmlformats.org/officeDocument/2006/relationships/image" Target="../media/image84.wmf"/><Relationship Id="rId6" Type="http://schemas.openxmlformats.org/officeDocument/2006/relationships/oleObject" Target="../embeddings/oleObject85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84.bin"/><Relationship Id="rId3" Type="http://schemas.openxmlformats.org/officeDocument/2006/relationships/image" Target="../media/image82.wmf"/><Relationship Id="rId2" Type="http://schemas.openxmlformats.org/officeDocument/2006/relationships/oleObject" Target="../embeddings/oleObject83.bin"/><Relationship Id="rId13" Type="http://schemas.openxmlformats.org/officeDocument/2006/relationships/vmlDrawing" Target="../drawings/vmlDrawing1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6.wmf"/><Relationship Id="rId10" Type="http://schemas.openxmlformats.org/officeDocument/2006/relationships/oleObject" Target="../embeddings/oleObject87.bin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wmf"/><Relationship Id="rId8" Type="http://schemas.openxmlformats.org/officeDocument/2006/relationships/oleObject" Target="../embeddings/oleObject91.bin"/><Relationship Id="rId7" Type="http://schemas.openxmlformats.org/officeDocument/2006/relationships/image" Target="../media/image89.wmf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89.bin"/><Relationship Id="rId3" Type="http://schemas.openxmlformats.org/officeDocument/2006/relationships/image" Target="../media/image87.wmf"/><Relationship Id="rId2" Type="http://schemas.openxmlformats.org/officeDocument/2006/relationships/oleObject" Target="../embeddings/oleObject88.bin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1.wmf"/><Relationship Id="rId10" Type="http://schemas.openxmlformats.org/officeDocument/2006/relationships/oleObject" Target="../embeddings/oleObject92.bin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oleObject" Target="../embeddings/oleObject96.bin"/><Relationship Id="rId7" Type="http://schemas.openxmlformats.org/officeDocument/2006/relationships/image" Target="../media/image94.wmf"/><Relationship Id="rId6" Type="http://schemas.openxmlformats.org/officeDocument/2006/relationships/oleObject" Target="../embeddings/oleObject95.bin"/><Relationship Id="rId5" Type="http://schemas.openxmlformats.org/officeDocument/2006/relationships/image" Target="../media/image93.wmf"/><Relationship Id="rId4" Type="http://schemas.openxmlformats.org/officeDocument/2006/relationships/oleObject" Target="../embeddings/oleObject94.bin"/><Relationship Id="rId3" Type="http://schemas.openxmlformats.org/officeDocument/2006/relationships/image" Target="../media/image92.wmf"/><Relationship Id="rId2" Type="http://schemas.openxmlformats.org/officeDocument/2006/relationships/oleObject" Target="../embeddings/oleObject93.bin"/><Relationship Id="rId17" Type="http://schemas.openxmlformats.org/officeDocument/2006/relationships/vmlDrawing" Target="../drawings/vmlDrawing1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98.wmf"/><Relationship Id="rId14" Type="http://schemas.openxmlformats.org/officeDocument/2006/relationships/oleObject" Target="../embeddings/oleObject99.bin"/><Relationship Id="rId13" Type="http://schemas.openxmlformats.org/officeDocument/2006/relationships/image" Target="../media/image97.wmf"/><Relationship Id="rId12" Type="http://schemas.openxmlformats.org/officeDocument/2006/relationships/oleObject" Target="../embeddings/oleObject98.bin"/><Relationship Id="rId11" Type="http://schemas.openxmlformats.org/officeDocument/2006/relationships/image" Target="../media/image96.wmf"/><Relationship Id="rId10" Type="http://schemas.openxmlformats.org/officeDocument/2006/relationships/oleObject" Target="../embeddings/oleObject97.bin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1.bin"/><Relationship Id="rId3" Type="http://schemas.openxmlformats.org/officeDocument/2006/relationships/image" Target="../media/image99.wmf"/><Relationship Id="rId2" Type="http://schemas.openxmlformats.org/officeDocument/2006/relationships/oleObject" Target="../embeddings/oleObject100.bin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3.wmf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3.bin"/><Relationship Id="rId3" Type="http://schemas.openxmlformats.org/officeDocument/2006/relationships/image" Target="../media/image101.wmf"/><Relationship Id="rId2" Type="http://schemas.openxmlformats.org/officeDocument/2006/relationships/oleObject" Target="../embeddings/oleObject102.bin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wmf"/><Relationship Id="rId8" Type="http://schemas.openxmlformats.org/officeDocument/2006/relationships/oleObject" Target="../embeddings/oleObject108.bin"/><Relationship Id="rId7" Type="http://schemas.openxmlformats.org/officeDocument/2006/relationships/image" Target="../media/image106.wmf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6.bin"/><Relationship Id="rId3" Type="http://schemas.openxmlformats.org/officeDocument/2006/relationships/image" Target="../media/image104.wmf"/><Relationship Id="rId2" Type="http://schemas.openxmlformats.org/officeDocument/2006/relationships/oleObject" Target="../embeddings/oleObject105.bin"/><Relationship Id="rId17" Type="http://schemas.openxmlformats.org/officeDocument/2006/relationships/vmlDrawing" Target="../drawings/vmlDrawing2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10.wmf"/><Relationship Id="rId14" Type="http://schemas.openxmlformats.org/officeDocument/2006/relationships/oleObject" Target="../embeddings/oleObject111.bin"/><Relationship Id="rId13" Type="http://schemas.openxmlformats.org/officeDocument/2006/relationships/image" Target="../media/image109.wmf"/><Relationship Id="rId12" Type="http://schemas.openxmlformats.org/officeDocument/2006/relationships/oleObject" Target="../embeddings/oleObject110.bin"/><Relationship Id="rId11" Type="http://schemas.openxmlformats.org/officeDocument/2006/relationships/image" Target="../media/image108.wmf"/><Relationship Id="rId10" Type="http://schemas.openxmlformats.org/officeDocument/2006/relationships/oleObject" Target="../embeddings/oleObject109.bin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wmf"/><Relationship Id="rId8" Type="http://schemas.openxmlformats.org/officeDocument/2006/relationships/oleObject" Target="../embeddings/oleObject115.bin"/><Relationship Id="rId7" Type="http://schemas.openxmlformats.org/officeDocument/2006/relationships/image" Target="../media/image113.wmf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13.bin"/><Relationship Id="rId3" Type="http://schemas.openxmlformats.org/officeDocument/2006/relationships/image" Target="../media/image111.wmf"/><Relationship Id="rId2" Type="http://schemas.openxmlformats.org/officeDocument/2006/relationships/oleObject" Target="../embeddings/oleObject112.bin"/><Relationship Id="rId15" Type="http://schemas.openxmlformats.org/officeDocument/2006/relationships/vmlDrawing" Target="../drawings/vmlDrawing22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16.wmf"/><Relationship Id="rId12" Type="http://schemas.openxmlformats.org/officeDocument/2006/relationships/oleObject" Target="../embeddings/oleObject117.bin"/><Relationship Id="rId11" Type="http://schemas.openxmlformats.org/officeDocument/2006/relationships/image" Target="../media/image115.wmf"/><Relationship Id="rId10" Type="http://schemas.openxmlformats.org/officeDocument/2006/relationships/oleObject" Target="../embeddings/oleObject116.bin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oleObject" Target="../embeddings/oleObject121.bin"/><Relationship Id="rId7" Type="http://schemas.openxmlformats.org/officeDocument/2006/relationships/image" Target="../media/image119.wmf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8.wmf"/><Relationship Id="rId4" Type="http://schemas.openxmlformats.org/officeDocument/2006/relationships/oleObject" Target="../embeddings/oleObject119.bin"/><Relationship Id="rId3" Type="http://schemas.openxmlformats.org/officeDocument/2006/relationships/image" Target="../media/image117.wmf"/><Relationship Id="rId2" Type="http://schemas.openxmlformats.org/officeDocument/2006/relationships/oleObject" Target="../embeddings/oleObject118.bin"/><Relationship Id="rId15" Type="http://schemas.openxmlformats.org/officeDocument/2006/relationships/vmlDrawing" Target="../drawings/vmlDrawing23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2.wmf"/><Relationship Id="rId12" Type="http://schemas.openxmlformats.org/officeDocument/2006/relationships/oleObject" Target="../embeddings/oleObject123.bin"/><Relationship Id="rId11" Type="http://schemas.openxmlformats.org/officeDocument/2006/relationships/image" Target="../media/image121.wmf"/><Relationship Id="rId10" Type="http://schemas.openxmlformats.org/officeDocument/2006/relationships/oleObject" Target="../embeddings/oleObject122.bin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wmf"/><Relationship Id="rId8" Type="http://schemas.openxmlformats.org/officeDocument/2006/relationships/oleObject" Target="../embeddings/oleObject127.bin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5.bin"/><Relationship Id="rId3" Type="http://schemas.openxmlformats.org/officeDocument/2006/relationships/image" Target="../media/image123.wmf"/><Relationship Id="rId2" Type="http://schemas.openxmlformats.org/officeDocument/2006/relationships/oleObject" Target="../embeddings/oleObject124.bin"/><Relationship Id="rId15" Type="http://schemas.openxmlformats.org/officeDocument/2006/relationships/vmlDrawing" Target="../drawings/vmlDrawing2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8.wmf"/><Relationship Id="rId12" Type="http://schemas.openxmlformats.org/officeDocument/2006/relationships/oleObject" Target="../embeddings/oleObject129.bin"/><Relationship Id="rId11" Type="http://schemas.openxmlformats.org/officeDocument/2006/relationships/image" Target="../media/image127.wmf"/><Relationship Id="rId10" Type="http://schemas.openxmlformats.org/officeDocument/2006/relationships/oleObject" Target="../embeddings/oleObject128.bin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oleObject" Target="../embeddings/oleObject133.bin"/><Relationship Id="rId7" Type="http://schemas.openxmlformats.org/officeDocument/2006/relationships/image" Target="../media/image131.wmf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1.bin"/><Relationship Id="rId3" Type="http://schemas.openxmlformats.org/officeDocument/2006/relationships/image" Target="../media/image129.wmf"/><Relationship Id="rId2" Type="http://schemas.openxmlformats.org/officeDocument/2006/relationships/oleObject" Target="../embeddings/oleObject130.bin"/><Relationship Id="rId11" Type="http://schemas.openxmlformats.org/officeDocument/2006/relationships/vmlDrawing" Target="../drawings/vmlDrawing25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6.wmf"/><Relationship Id="rId8" Type="http://schemas.openxmlformats.org/officeDocument/2006/relationships/oleObject" Target="../embeddings/oleObject137.bin"/><Relationship Id="rId7" Type="http://schemas.openxmlformats.org/officeDocument/2006/relationships/image" Target="../media/image135.wmf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5.bin"/><Relationship Id="rId3" Type="http://schemas.openxmlformats.org/officeDocument/2006/relationships/image" Target="../media/image133.wmf"/><Relationship Id="rId2" Type="http://schemas.openxmlformats.org/officeDocument/2006/relationships/oleObject" Target="../embeddings/oleObject134.bin"/><Relationship Id="rId13" Type="http://schemas.openxmlformats.org/officeDocument/2006/relationships/vmlDrawing" Target="../drawings/vmlDrawing2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7.wmf"/><Relationship Id="rId10" Type="http://schemas.openxmlformats.org/officeDocument/2006/relationships/oleObject" Target="../embeddings/oleObject138.bin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oleObject" Target="../embeddings/oleObject142.bin"/><Relationship Id="rId7" Type="http://schemas.openxmlformats.org/officeDocument/2006/relationships/image" Target="../media/image140.wmf"/><Relationship Id="rId6" Type="http://schemas.openxmlformats.org/officeDocument/2006/relationships/oleObject" Target="../embeddings/oleObject141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40.bin"/><Relationship Id="rId3" Type="http://schemas.openxmlformats.org/officeDocument/2006/relationships/image" Target="../media/image138.wmf"/><Relationship Id="rId2" Type="http://schemas.openxmlformats.org/officeDocument/2006/relationships/oleObject" Target="../embeddings/oleObject139.bin"/><Relationship Id="rId13" Type="http://schemas.openxmlformats.org/officeDocument/2006/relationships/vmlDrawing" Target="../drawings/vmlDrawing2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2.wmf"/><Relationship Id="rId10" Type="http://schemas.openxmlformats.org/officeDocument/2006/relationships/oleObject" Target="../embeddings/oleObject143.bin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oleObject" Target="../embeddings/oleObject147.bin"/><Relationship Id="rId7" Type="http://schemas.openxmlformats.org/officeDocument/2006/relationships/image" Target="../media/image145.wmf"/><Relationship Id="rId6" Type="http://schemas.openxmlformats.org/officeDocument/2006/relationships/oleObject" Target="../embeddings/oleObject146.bin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5.bin"/><Relationship Id="rId3" Type="http://schemas.openxmlformats.org/officeDocument/2006/relationships/image" Target="../media/image143.wmf"/><Relationship Id="rId2" Type="http://schemas.openxmlformats.org/officeDocument/2006/relationships/oleObject" Target="../embeddings/oleObject144.bin"/><Relationship Id="rId19" Type="http://schemas.openxmlformats.org/officeDocument/2006/relationships/vmlDrawing" Target="../drawings/vmlDrawing28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50.wmf"/><Relationship Id="rId16" Type="http://schemas.openxmlformats.org/officeDocument/2006/relationships/oleObject" Target="../embeddings/oleObject151.bin"/><Relationship Id="rId15" Type="http://schemas.openxmlformats.org/officeDocument/2006/relationships/image" Target="../media/image149.wmf"/><Relationship Id="rId14" Type="http://schemas.openxmlformats.org/officeDocument/2006/relationships/oleObject" Target="../embeddings/oleObject150.bin"/><Relationship Id="rId13" Type="http://schemas.openxmlformats.org/officeDocument/2006/relationships/image" Target="../media/image148.wmf"/><Relationship Id="rId12" Type="http://schemas.openxmlformats.org/officeDocument/2006/relationships/oleObject" Target="../embeddings/oleObject149.bin"/><Relationship Id="rId11" Type="http://schemas.openxmlformats.org/officeDocument/2006/relationships/image" Target="../media/image147.wmf"/><Relationship Id="rId10" Type="http://schemas.openxmlformats.org/officeDocument/2006/relationships/oleObject" Target="../embeddings/oleObject148.bin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oleObject" Target="../embeddings/oleObject155.bin"/><Relationship Id="rId7" Type="http://schemas.openxmlformats.org/officeDocument/2006/relationships/image" Target="../media/image153.wmf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52.wmf"/><Relationship Id="rId4" Type="http://schemas.openxmlformats.org/officeDocument/2006/relationships/oleObject" Target="../embeddings/oleObject153.bin"/><Relationship Id="rId3" Type="http://schemas.openxmlformats.org/officeDocument/2006/relationships/image" Target="../media/image151.wmf"/><Relationship Id="rId2" Type="http://schemas.openxmlformats.org/officeDocument/2006/relationships/oleObject" Target="../embeddings/oleObject152.bin"/><Relationship Id="rId19" Type="http://schemas.openxmlformats.org/officeDocument/2006/relationships/vmlDrawing" Target="../drawings/vmlDrawing2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58.wmf"/><Relationship Id="rId16" Type="http://schemas.openxmlformats.org/officeDocument/2006/relationships/oleObject" Target="../embeddings/oleObject159.bin"/><Relationship Id="rId15" Type="http://schemas.openxmlformats.org/officeDocument/2006/relationships/image" Target="../media/image157.wmf"/><Relationship Id="rId14" Type="http://schemas.openxmlformats.org/officeDocument/2006/relationships/oleObject" Target="../embeddings/oleObject158.bin"/><Relationship Id="rId13" Type="http://schemas.openxmlformats.org/officeDocument/2006/relationships/image" Target="../media/image156.wmf"/><Relationship Id="rId12" Type="http://schemas.openxmlformats.org/officeDocument/2006/relationships/oleObject" Target="../embeddings/oleObject157.bin"/><Relationship Id="rId11" Type="http://schemas.openxmlformats.org/officeDocument/2006/relationships/image" Target="../media/image155.wmf"/><Relationship Id="rId10" Type="http://schemas.openxmlformats.org/officeDocument/2006/relationships/oleObject" Target="../embeddings/oleObject156.bin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11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2.bin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21.bin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4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23.bin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27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w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31.w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29.bin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35.w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33.wmf"/><Relationship Id="rId10" Type="http://schemas.openxmlformats.org/officeDocument/2006/relationships/oleObject" Target="../embeddings/oleObject33.bin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36.wmf"/><Relationship Id="rId2" Type="http://schemas.openxmlformats.org/officeDocument/2006/relationships/oleObject" Target="../embeddings/oleObject36.bin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40.bin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43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41.wmf"/><Relationship Id="rId2" Type="http://schemas.openxmlformats.org/officeDocument/2006/relationships/oleObject" Target="../embeddings/oleObject41.bin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8.wmf"/><Relationship Id="rId16" Type="http://schemas.openxmlformats.org/officeDocument/2006/relationships/oleObject" Target="../embeddings/oleObject48.bin"/><Relationship Id="rId15" Type="http://schemas.openxmlformats.org/officeDocument/2006/relationships/image" Target="../media/image47.wmf"/><Relationship Id="rId14" Type="http://schemas.openxmlformats.org/officeDocument/2006/relationships/oleObject" Target="../embeddings/oleObject47.bin"/><Relationship Id="rId13" Type="http://schemas.openxmlformats.org/officeDocument/2006/relationships/image" Target="../media/image46.wmf"/><Relationship Id="rId12" Type="http://schemas.openxmlformats.org/officeDocument/2006/relationships/oleObject" Target="../embeddings/oleObject46.bin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45.bin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755576" y="332656"/>
            <a:ext cx="41764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sz="36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17</a:t>
            </a:r>
            <a:r>
              <a:rPr lang="zh-CN" altLang="en-US" sz="36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章习题课 </a:t>
            </a:r>
            <a:endParaRPr lang="zh-CN" altLang="en-US" sz="3600" b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39552" y="1052736"/>
            <a:ext cx="4951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6  </a:t>
            </a:r>
            <a:r>
              <a:rPr lang="zh-CN" altLang="en-US" dirty="0" smtClean="0"/>
              <a:t>证明函数   </a:t>
            </a:r>
            <a:endParaRPr lang="zh-CN" altLang="en-US" dirty="0"/>
          </a:p>
        </p:txBody>
      </p:sp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1259632" y="1700808"/>
          <a:ext cx="494030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7" name="Equation" r:id="rId2" imgW="4940300" imgH="1638300" progId="Equation.DSMT4">
                  <p:embed/>
                </p:oleObj>
              </mc:Choice>
              <mc:Fallback>
                <p:oleObj name="Equation" r:id="rId2" imgW="4940300" imgH="16383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4940300" cy="164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179512" y="3429000"/>
            <a:ext cx="58320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在点</a:t>
            </a:r>
            <a:r>
              <a:rPr lang="en-US" altLang="zh-CN" dirty="0" smtClean="0">
                <a:latin typeface="Times New Roman" panose="02020603050405020304" pitchFamily="18" charset="0"/>
              </a:rPr>
              <a:t>(0,0)</a:t>
            </a:r>
            <a:r>
              <a:rPr lang="zh-CN" altLang="en-US" dirty="0" smtClean="0">
                <a:latin typeface="Times New Roman" panose="02020603050405020304" pitchFamily="18" charset="0"/>
              </a:rPr>
              <a:t>连续且偏存在，但不可微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251520" y="4149080"/>
            <a:ext cx="42995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证 函数在</a:t>
            </a:r>
            <a:r>
              <a:rPr lang="en-US" altLang="zh-CN" dirty="0" smtClean="0">
                <a:latin typeface="Times New Roman" panose="02020603050405020304" pitchFamily="18" charset="0"/>
              </a:rPr>
              <a:t>(0,0)</a:t>
            </a:r>
            <a:r>
              <a:rPr lang="zh-CN" altLang="en-US" dirty="0" smtClean="0">
                <a:latin typeface="Times New Roman" panose="02020603050405020304" pitchFamily="18" charset="0"/>
              </a:rPr>
              <a:t>的连续性由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60" name="Object 56"/>
          <p:cNvGraphicFramePr>
            <a:graphicFrameLocks noChangeAspect="1"/>
          </p:cNvGraphicFramePr>
          <p:nvPr/>
        </p:nvGraphicFramePr>
        <p:xfrm>
          <a:off x="1979712" y="4725144"/>
          <a:ext cx="4038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8" name="Equation" r:id="rId4" imgW="4038600" imgH="482600" progId="Equation.DSMT4">
                  <p:embed/>
                </p:oleObj>
              </mc:Choice>
              <mc:Fallback>
                <p:oleObj name="Equation" r:id="rId4" imgW="4038600" imgH="4826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25144"/>
                        <a:ext cx="40386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395536" y="5661248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显然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61" name="Object 57"/>
          <p:cNvGraphicFramePr>
            <a:graphicFrameLocks noChangeAspect="1"/>
          </p:cNvGraphicFramePr>
          <p:nvPr/>
        </p:nvGraphicFramePr>
        <p:xfrm>
          <a:off x="1475656" y="5733256"/>
          <a:ext cx="31623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9" name="Equation" r:id="rId6" imgW="3162300" imgH="482600" progId="Equation.DSMT4">
                  <p:embed/>
                </p:oleObj>
              </mc:Choice>
              <mc:Fallback>
                <p:oleObj name="Equation" r:id="rId6" imgW="3162300" imgH="482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733256"/>
                        <a:ext cx="31623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56117" y="409031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/>
              <a:t>      习题</a:t>
            </a:r>
            <a:r>
              <a:rPr lang="en-US" altLang="zh-CN" dirty="0" smtClean="0"/>
              <a:t>6      </a:t>
            </a:r>
            <a:r>
              <a:rPr lang="zh-CN" altLang="en-US" dirty="0" smtClean="0"/>
              <a:t>对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395536" y="2996952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467544" y="1052736"/>
            <a:ext cx="75608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使用中值定理，证明对某个                   有     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843808" y="476672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0" name="Equation" r:id="rId2" imgW="2959100" imgH="393700" progId="Equation.DSMT4">
                  <p:embed/>
                </p:oleObj>
              </mc:Choice>
              <mc:Fallback>
                <p:oleObj name="Equation" r:id="rId2" imgW="29591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6672"/>
                        <a:ext cx="295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03648" y="1700808"/>
          <a:ext cx="5626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1" name="Equation" r:id="rId4" imgW="5626100" imgH="838200" progId="Equation.DSMT4">
                  <p:embed/>
                </p:oleObj>
              </mc:Choice>
              <mc:Fallback>
                <p:oleObj name="Equation" r:id="rId4" imgW="5626100" imgH="838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700808"/>
                        <a:ext cx="56261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51520" y="4293096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在点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和                    用中值定理知，存在                     </a:t>
            </a:r>
            <a:endParaRPr lang="zh-CN" altLang="en-US" dirty="0"/>
          </a:p>
        </p:txBody>
      </p: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7236296" y="4365104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2" name="Equation" r:id="rId6" imgW="1371600" imgH="393700" progId="Equation.DSMT4">
                  <p:embed/>
                </p:oleObj>
              </mc:Choice>
              <mc:Fallback>
                <p:oleObj name="Equation" r:id="rId6" imgW="1371600" imgH="393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4365104"/>
                        <a:ext cx="137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1619672" y="2852936"/>
          <a:ext cx="5334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3" name="Equation" r:id="rId8" imgW="5334000" imgH="838200" progId="Equation.DSMT4">
                  <p:embed/>
                </p:oleObj>
              </mc:Choice>
              <mc:Fallback>
                <p:oleObj name="Equation" r:id="rId8" imgW="5334000" imgH="838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852936"/>
                        <a:ext cx="53340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1331640" y="3789040"/>
          <a:ext cx="6629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4" name="Equation" r:id="rId10" imgW="6629400" imgH="482600" progId="Equation.DSMT4">
                  <p:embed/>
                </p:oleObj>
              </mc:Choice>
              <mc:Fallback>
                <p:oleObj name="Equation" r:id="rId10" imgW="6629400" imgH="482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6629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899592" y="4941168"/>
          <a:ext cx="75057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5" name="Equation" r:id="rId12" imgW="7505700" imgH="838200" progId="Equation.DSMT4">
                  <p:embed/>
                </p:oleObj>
              </mc:Choice>
              <mc:Fallback>
                <p:oleObj name="Equation" r:id="rId12" imgW="7505700" imgH="8382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41168"/>
                        <a:ext cx="7505700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4"/>
          <p:cNvGraphicFramePr>
            <a:graphicFrameLocks noChangeAspect="1"/>
          </p:cNvGraphicFramePr>
          <p:nvPr/>
        </p:nvGraphicFramePr>
        <p:xfrm>
          <a:off x="2195736" y="4365104"/>
          <a:ext cx="1727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6" name="Equation" r:id="rId14" imgW="1726565" imgH="393700" progId="Equation.DSMT4">
                  <p:embed/>
                </p:oleObj>
              </mc:Choice>
              <mc:Fallback>
                <p:oleObj name="Equation" r:id="rId14" imgW="1726565" imgH="3937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365104"/>
                        <a:ext cx="1727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5004048" y="1124744"/>
          <a:ext cx="137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7" name="Equation" r:id="rId16" imgW="1371600" imgH="393700" progId="Equation.DSMT4">
                  <p:embed/>
                </p:oleObj>
              </mc:Choice>
              <mc:Fallback>
                <p:oleObj name="Equation" r:id="rId16" imgW="1371600" imgH="3937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124744"/>
                        <a:ext cx="1371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395536" y="5877272"/>
            <a:ext cx="5328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就是所要证明的等式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56117" y="409031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另解</a:t>
            </a:r>
            <a:r>
              <a:rPr lang="zh-CN" altLang="en-US" dirty="0" smtClean="0"/>
              <a:t>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755576" y="1124744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 令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15616" y="2276872"/>
          <a:ext cx="293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1" name="Equation" r:id="rId2" imgW="2933700" imgH="838200" progId="Equation.DSMT4">
                  <p:embed/>
                </p:oleObj>
              </mc:Choice>
              <mc:Fallback>
                <p:oleObj name="Equation" r:id="rId2" imgW="2933700" imgH="838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276872"/>
                        <a:ext cx="29337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051720" y="188640"/>
          <a:ext cx="56261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2" name="Equation" r:id="rId4" imgW="5626100" imgH="838200" progId="Equation.DSMT4">
                  <p:embed/>
                </p:oleObj>
              </mc:Choice>
              <mc:Fallback>
                <p:oleObj name="Equation" r:id="rId4" imgW="5626100" imgH="838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8640"/>
                        <a:ext cx="56261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771800" y="3212976"/>
            <a:ext cx="1440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使得                     </a:t>
            </a:r>
            <a:endParaRPr lang="zh-CN" altLang="en-US" dirty="0"/>
          </a:p>
        </p:txBody>
      </p:sp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971600" y="3356992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3" name="Equation" r:id="rId6" imgW="1600200" imgH="393700" progId="Equation.DSMT4">
                  <p:embed/>
                </p:oleObj>
              </mc:Choice>
              <mc:Fallback>
                <p:oleObj name="Equation" r:id="rId6" imgW="16002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356992"/>
                        <a:ext cx="160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1907704" y="1196752"/>
          <a:ext cx="5219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4" name="Equation" r:id="rId8" imgW="5219700" imgH="838200" progId="Equation.DSMT4">
                  <p:embed/>
                </p:oleObj>
              </mc:Choice>
              <mc:Fallback>
                <p:oleObj name="Equation" r:id="rId8" imgW="5219700" imgH="8382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196752"/>
                        <a:ext cx="52197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4644008" y="2276872"/>
          <a:ext cx="22606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5" name="Equation" r:id="rId10" imgW="2260600" imgH="838200" progId="Equation.DSMT4">
                  <p:embed/>
                </p:oleObj>
              </mc:Choice>
              <mc:Fallback>
                <p:oleObj name="Equation" r:id="rId10" imgW="2260600" imgH="838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276872"/>
                        <a:ext cx="2260600" cy="842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331640" y="4869160"/>
          <a:ext cx="6197601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6" name="Equation" r:id="rId12" imgW="6197600" imgH="838200" progId="Equation.DSMT4">
                  <p:embed/>
                </p:oleObj>
              </mc:Choice>
              <mc:Fallback>
                <p:oleObj name="Equation" r:id="rId12" imgW="6197600" imgH="838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869160"/>
                        <a:ext cx="6197601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8" name="Object 14"/>
          <p:cNvGraphicFramePr>
            <a:graphicFrameLocks noChangeAspect="1"/>
          </p:cNvGraphicFramePr>
          <p:nvPr/>
        </p:nvGraphicFramePr>
        <p:xfrm>
          <a:off x="2195736" y="3789040"/>
          <a:ext cx="3441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7" name="Equation" r:id="rId14" imgW="3441700" imgH="838200" progId="Equation.DSMT4">
                  <p:embed/>
                </p:oleObj>
              </mc:Choice>
              <mc:Fallback>
                <p:oleObj name="Equation" r:id="rId14" imgW="3441700" imgH="838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89040"/>
                        <a:ext cx="34417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56116" y="409031"/>
            <a:ext cx="8464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7 </a:t>
            </a:r>
            <a:r>
              <a:rPr lang="zh-CN" altLang="en-US" dirty="0" smtClean="0"/>
              <a:t>求下列函数在指定点        的泰勒公式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323528" y="1844824"/>
            <a:ext cx="43075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</a:rPr>
              <a:t>Piano</a:t>
            </a:r>
            <a:r>
              <a:rPr lang="zh-CN" altLang="en-US" dirty="0" smtClean="0">
                <a:latin typeface="Times New Roman" panose="02020603050405020304" pitchFamily="18" charset="0"/>
              </a:rPr>
              <a:t>余项的泰勒公式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7544" y="2492896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要拉氏余项的泰勒公式，则要用                     </a:t>
            </a:r>
            <a:endParaRPr lang="zh-CN" altLang="en-US" dirty="0"/>
          </a:p>
        </p:txBody>
      </p:sp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4644008" y="1844824"/>
          <a:ext cx="3771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1" name="Equation" r:id="rId2" imgW="3771900" imgH="482600" progId="Equation.DSMT4">
                  <p:embed/>
                </p:oleObj>
              </mc:Choice>
              <mc:Fallback>
                <p:oleObj name="Equation" r:id="rId2" imgW="37719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844824"/>
                        <a:ext cx="3771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755576" y="3356992"/>
          <a:ext cx="58420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2" name="Equation" r:id="rId4" imgW="5842000" imgH="482600" progId="Equation.DSMT4">
                  <p:embed/>
                </p:oleObj>
              </mc:Choice>
              <mc:Fallback>
                <p:oleObj name="Equation" r:id="rId4" imgW="5842000" imgH="482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56992"/>
                        <a:ext cx="58420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395536" y="1052736"/>
          <a:ext cx="549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3" name="Equation" r:id="rId6" imgW="5499100" imgH="495300" progId="Equation.DSMT4">
                  <p:embed/>
                </p:oleObj>
              </mc:Choice>
              <mc:Fallback>
                <p:oleObj name="Equation" r:id="rId6" imgW="5499100" imgH="495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052736"/>
                        <a:ext cx="5499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4716016" y="476672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4" name="Equation" r:id="rId8" imgW="342900" imgH="431800" progId="Equation.DSMT4">
                  <p:embed/>
                </p:oleObj>
              </mc:Choice>
              <mc:Fallback>
                <p:oleObj name="Equation" r:id="rId8" imgW="342900" imgH="431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76672"/>
                        <a:ext cx="3429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1115616" y="4005064"/>
          <a:ext cx="7810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5" name="Equation" r:id="rId10" imgW="7810500" imgH="914400" progId="Equation.DSMT4">
                  <p:embed/>
                </p:oleObj>
              </mc:Choice>
              <mc:Fallback>
                <p:oleObj name="Equation" r:id="rId10" imgW="7810500" imgH="914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005064"/>
                        <a:ext cx="7810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0" name="Object 12"/>
          <p:cNvGraphicFramePr>
            <a:graphicFrameLocks noChangeAspect="1"/>
          </p:cNvGraphicFramePr>
          <p:nvPr/>
        </p:nvGraphicFramePr>
        <p:xfrm>
          <a:off x="1331640" y="5013176"/>
          <a:ext cx="56007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6" name="Equation" r:id="rId12" imgW="5600700" imgH="914400" progId="Equation.DSMT4">
                  <p:embed/>
                </p:oleObj>
              </mc:Choice>
              <mc:Fallback>
                <p:oleObj name="Equation" r:id="rId12" imgW="5600700" imgH="914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13176"/>
                        <a:ext cx="56007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300192" y="1052736"/>
            <a:ext cx="2592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到二阶为止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4860032" y="332656"/>
            <a:ext cx="23836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到三阶为止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1835696" y="1340768"/>
          <a:ext cx="27178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3" name="Equation" r:id="rId2" imgW="2717800" imgH="393700" progId="Equation.DSMT4">
                  <p:embed/>
                </p:oleObj>
              </mc:Choice>
              <mc:Fallback>
                <p:oleObj name="Equation" r:id="rId2" imgW="27178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340768"/>
                        <a:ext cx="27178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611560" y="1988840"/>
          <a:ext cx="6870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4" name="Equation" r:id="rId4" imgW="6870700" imgH="838200" progId="Equation.DSMT4">
                  <p:embed/>
                </p:oleObj>
              </mc:Choice>
              <mc:Fallback>
                <p:oleObj name="Equation" r:id="rId4" imgW="6870700" imgH="838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988840"/>
                        <a:ext cx="68707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611560" y="188640"/>
          <a:ext cx="400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5" name="Equation" r:id="rId6" imgW="4000500" imgH="914400" progId="Equation.DSMT4">
                  <p:embed/>
                </p:oleObj>
              </mc:Choice>
              <mc:Fallback>
                <p:oleObj name="Equation" r:id="rId6" imgW="400050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8640"/>
                        <a:ext cx="4000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971600" y="4005064"/>
          <a:ext cx="4202112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6" name="Equation" r:id="rId8" imgW="4737100" imgH="914400" progId="Equation.DSMT4">
                  <p:embed/>
                </p:oleObj>
              </mc:Choice>
              <mc:Fallback>
                <p:oleObj name="Equation" r:id="rId8" imgW="473710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05064"/>
                        <a:ext cx="4202112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67544" y="1268760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 记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762000" y="3141663"/>
          <a:ext cx="5435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7" name="Equation" r:id="rId10" imgW="5435600" imgH="495300" progId="Equation.DSMT4">
                  <p:embed/>
                </p:oleObj>
              </mc:Choice>
              <mc:Fallback>
                <p:oleObj name="Equation" r:id="rId10" imgW="5435600" imgH="495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141663"/>
                        <a:ext cx="54356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827584" y="5085184"/>
          <a:ext cx="7672388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18" name="Equation" r:id="rId12" imgW="8648700" imgH="990600" progId="Equation.DSMT4">
                  <p:embed/>
                </p:oleObj>
              </mc:Choice>
              <mc:Fallback>
                <p:oleObj name="Equation" r:id="rId12" imgW="8648700" imgH="990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85184"/>
                        <a:ext cx="7672388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467544" y="1772816"/>
          <a:ext cx="8352928" cy="94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6" name="Equation" r:id="rId2" imgW="8839200" imgH="990600" progId="Equation.DSMT4">
                  <p:embed/>
                </p:oleObj>
              </mc:Choice>
              <mc:Fallback>
                <p:oleObj name="Equation" r:id="rId2" imgW="8839200" imgH="990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772816"/>
                        <a:ext cx="8352928" cy="9466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683568" y="332656"/>
          <a:ext cx="55753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7" name="Equation" r:id="rId4" imgW="5575300" imgH="431800" progId="Equation.DSMT4">
                  <p:embed/>
                </p:oleObj>
              </mc:Choice>
              <mc:Fallback>
                <p:oleObj name="Equation" r:id="rId4" imgW="55753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2656"/>
                        <a:ext cx="557530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467544" y="980728"/>
            <a:ext cx="4079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  </a:t>
            </a:r>
            <a:r>
              <a:rPr lang="zh-CN" altLang="en-US" dirty="0" smtClean="0">
                <a:latin typeface="Times New Roman" panose="02020603050405020304" pitchFamily="18" charset="0"/>
              </a:rPr>
              <a:t>按间接展开的</a:t>
            </a:r>
            <a:r>
              <a:rPr lang="en-US" altLang="zh-CN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阶为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04" name="Object 8"/>
          <p:cNvGraphicFramePr>
            <a:graphicFrameLocks noChangeAspect="1"/>
          </p:cNvGraphicFramePr>
          <p:nvPr/>
        </p:nvGraphicFramePr>
        <p:xfrm>
          <a:off x="395536" y="3212976"/>
          <a:ext cx="791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8" name="Equation" r:id="rId6" imgW="7912100" imgH="495300" progId="Equation.DSMT4">
                  <p:embed/>
                </p:oleObj>
              </mc:Choice>
              <mc:Fallback>
                <p:oleObj name="Equation" r:id="rId6" imgW="7912100" imgH="495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12976"/>
                        <a:ext cx="791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395536" y="4005064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 可不必求导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05" name="Object 9"/>
          <p:cNvGraphicFramePr>
            <a:graphicFrameLocks noChangeAspect="1"/>
          </p:cNvGraphicFramePr>
          <p:nvPr/>
        </p:nvGraphicFramePr>
        <p:xfrm>
          <a:off x="887413" y="4724400"/>
          <a:ext cx="703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9" name="Equation" r:id="rId8" imgW="7035800" imgH="482600" progId="Equation.DSMT4">
                  <p:embed/>
                </p:oleObj>
              </mc:Choice>
              <mc:Fallback>
                <p:oleObj name="Equation" r:id="rId8" imgW="7035800" imgH="482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724400"/>
                        <a:ext cx="7035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07504" y="409031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9  </a:t>
            </a:r>
            <a:r>
              <a:rPr lang="zh-CN" altLang="en-US" dirty="0" smtClean="0"/>
              <a:t>求下列函数在指定范围的最大值与最小值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323528" y="1844824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39552" y="4509120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最大值</a:t>
            </a:r>
            <a:r>
              <a:rPr lang="en-US" altLang="zh-CN" dirty="0" smtClean="0"/>
              <a:t>4</a:t>
            </a:r>
            <a:r>
              <a:rPr lang="zh-CN" altLang="en-US" dirty="0" smtClean="0"/>
              <a:t>和最小值</a:t>
            </a:r>
            <a:r>
              <a:rPr lang="en-US" altLang="zh-CN" dirty="0" smtClean="0"/>
              <a:t>-4.</a:t>
            </a:r>
            <a:r>
              <a:rPr lang="zh-CN" altLang="en-US" dirty="0" smtClean="0"/>
              <a:t>                     </a:t>
            </a:r>
            <a:endParaRPr lang="zh-CN" altLang="en-US" dirty="0"/>
          </a:p>
        </p:txBody>
      </p:sp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1187624" y="1844824"/>
          <a:ext cx="4279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4" name="Equation" r:id="rId2" imgW="4279900" imgH="393700" progId="Equation.DSMT4">
                  <p:embed/>
                </p:oleObj>
              </mc:Choice>
              <mc:Fallback>
                <p:oleObj name="Equation" r:id="rId2" imgW="4279900" imgH="393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44824"/>
                        <a:ext cx="42799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331640" y="2780928"/>
          <a:ext cx="49530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5" name="Equation" r:id="rId4" imgW="4953000" imgH="431800" progId="Equation.DSMT4">
                  <p:embed/>
                </p:oleObj>
              </mc:Choice>
              <mc:Fallback>
                <p:oleObj name="Equation" r:id="rId4" imgW="49530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780928"/>
                        <a:ext cx="49530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982663" y="1131888"/>
          <a:ext cx="447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6" name="Equation" r:id="rId6" imgW="4470400" imgH="482600" progId="Equation.DSMT4">
                  <p:embed/>
                </p:oleObj>
              </mc:Choice>
              <mc:Fallback>
                <p:oleObj name="Equation" r:id="rId6" imgW="44704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131888"/>
                        <a:ext cx="447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5928" y="3797135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分别在点 </a:t>
            </a:r>
            <a:r>
              <a:rPr lang="en-US" altLang="zh-CN" dirty="0" smtClean="0"/>
              <a:t>(2,0)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(0,2)</a:t>
            </a:r>
            <a:r>
              <a:rPr lang="zh-CN" altLang="en-US" dirty="0" smtClean="0"/>
              <a:t>时，函数分别取得   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251520" y="980728"/>
            <a:ext cx="3429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先求稳定点，令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07504" y="3861048"/>
            <a:ext cx="76328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在第一条直线段上，                     </a:t>
            </a:r>
            <a:endParaRPr lang="zh-CN" altLang="en-US" dirty="0"/>
          </a:p>
        </p:txBody>
      </p:sp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539552" y="1556792"/>
          <a:ext cx="71374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Equation" r:id="rId2" imgW="7137400" imgH="1079500" progId="Equation.DSMT4">
                  <p:embed/>
                </p:oleObj>
              </mc:Choice>
              <mc:Fallback>
                <p:oleObj name="Equation" r:id="rId2" imgW="7137400" imgH="1079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71374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07504" y="3356992"/>
          <a:ext cx="8801101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4" imgW="8801100" imgH="431800" progId="Equation.DSMT4">
                  <p:embed/>
                </p:oleObj>
              </mc:Choice>
              <mc:Fallback>
                <p:oleObj name="Equation" r:id="rId4" imgW="88011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356992"/>
                        <a:ext cx="8801101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311150" y="260350"/>
          <a:ext cx="534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Equation" r:id="rId6" imgW="5346700" imgH="482600" progId="Equation.DSMT4">
                  <p:embed/>
                </p:oleObj>
              </mc:Choice>
              <mc:Fallback>
                <p:oleObj name="Equation" r:id="rId6" imgW="53467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60350"/>
                        <a:ext cx="5346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9512" y="2708920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区域的边界曲线为在四个象限的直线段，依次为：                     </a:t>
            </a:r>
            <a:endParaRPr lang="zh-CN" altLang="en-US" dirty="0"/>
          </a:p>
        </p:txBody>
      </p:sp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155575" y="4365625"/>
          <a:ext cx="7810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Equation" r:id="rId8" imgW="7810500" imgH="482600" progId="Equation.DSMT4">
                  <p:embed/>
                </p:oleObj>
              </mc:Choice>
              <mc:Fallback>
                <p:oleObj name="Equation" r:id="rId8" imgW="7810500" imgH="482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4365625"/>
                        <a:ext cx="7810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7504" y="4869160"/>
            <a:ext cx="87129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函数单减，最大值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，最小值</a:t>
            </a:r>
            <a:r>
              <a:rPr lang="en-US" altLang="zh-CN" dirty="0" smtClean="0"/>
              <a:t>1/4</a:t>
            </a:r>
            <a:r>
              <a:rPr lang="zh-CN" altLang="en-US" dirty="0" smtClean="0"/>
              <a:t>，也是第三线段上最值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    </a:t>
            </a:r>
            <a:endParaRPr lang="zh-CN" alt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9512" y="5517232"/>
            <a:ext cx="92890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函数在第二，第四线段上最大，最小值分别为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3/4.</a:t>
            </a:r>
            <a:r>
              <a:rPr lang="zh-CN" altLang="en-US" dirty="0" smtClean="0"/>
              <a:t>                     </a:t>
            </a:r>
            <a:endParaRPr lang="zh-CN" altLang="en-US" dirty="0"/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611188" y="6165850"/>
          <a:ext cx="317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4" name="Equation" r:id="rId10" imgW="3175000" imgH="393700" progId="Equation.DSMT4">
                  <p:embed/>
                </p:oleObj>
              </mc:Choice>
              <mc:Fallback>
                <p:oleObj name="Equation" r:id="rId10" imgW="3175000" imgH="393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165850"/>
                        <a:ext cx="3175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179512" y="1268760"/>
            <a:ext cx="3429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先求稳定点，令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611560" y="1772816"/>
          <a:ext cx="7366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7" name="Equation" r:id="rId2" imgW="7366000" imgH="1079500" progId="Equation.DSMT4">
                  <p:embed/>
                </p:oleObj>
              </mc:Choice>
              <mc:Fallback>
                <p:oleObj name="Equation" r:id="rId2" imgW="7366000" imgH="1079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72816"/>
                        <a:ext cx="73660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323528" y="260648"/>
          <a:ext cx="486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8" name="Equation" r:id="rId4" imgW="4864100" imgH="393700" progId="Equation.DSMT4">
                  <p:embed/>
                </p:oleObj>
              </mc:Choice>
              <mc:Fallback>
                <p:oleObj name="Equation" r:id="rId4" imgW="48641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4864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3140968"/>
            <a:ext cx="4032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在稳定点函数值为                     </a:t>
            </a:r>
            <a:endParaRPr lang="zh-CN" altLang="en-US" dirty="0"/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1403648" y="764704"/>
          <a:ext cx="5346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9" name="Equation" r:id="rId6" imgW="5346700" imgH="393700" progId="Equation.DSMT4">
                  <p:embed/>
                </p:oleObj>
              </mc:Choice>
              <mc:Fallback>
                <p:oleObj name="Equation" r:id="rId6" imgW="5346700" imgH="393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764704"/>
                        <a:ext cx="5346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3131840" y="2924944"/>
          <a:ext cx="2616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Equation" r:id="rId8" imgW="2616200" imgH="914400" progId="Equation.DSMT4">
                  <p:embed/>
                </p:oleObj>
              </mc:Choice>
              <mc:Fallback>
                <p:oleObj name="Equation" r:id="rId8" imgW="261620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2924944"/>
                        <a:ext cx="26162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79512" y="4509120"/>
            <a:ext cx="83529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因为，有界闭区域上连续函数一定有最大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小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值，当这个最值在内点取得，它一定是极值</a:t>
            </a:r>
            <a:r>
              <a:rPr lang="en-US" altLang="zh-CN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79512" y="3861048"/>
            <a:ext cx="4032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函数在区域边界上为</a:t>
            </a:r>
            <a:r>
              <a:rPr lang="en-US" altLang="zh-CN" dirty="0" smtClean="0"/>
              <a:t>0.</a:t>
            </a:r>
            <a:r>
              <a:rPr lang="zh-CN" altLang="en-US" dirty="0" smtClean="0"/>
              <a:t>                     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536" y="5589240"/>
            <a:ext cx="59766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所以函数最小值为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，最大值为                     </a:t>
            </a:r>
            <a:endParaRPr lang="zh-CN" altLang="en-US" dirty="0"/>
          </a:p>
        </p:txBody>
      </p:sp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5436096" y="5517232"/>
          <a:ext cx="723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1" name="Equation" r:id="rId10" imgW="723900" imgH="914400" progId="Equation.DSMT4">
                  <p:embed/>
                </p:oleObj>
              </mc:Choice>
              <mc:Fallback>
                <p:oleObj name="Equation" r:id="rId10" imgW="723900" imgH="914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5517232"/>
                        <a:ext cx="7239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1520" y="260648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10   </a:t>
            </a:r>
            <a:r>
              <a:rPr lang="zh-CN" altLang="en-US" dirty="0" smtClean="0"/>
              <a:t>在已知周长为</a:t>
            </a:r>
            <a:r>
              <a:rPr lang="en-US" altLang="zh-CN" dirty="0" smtClean="0"/>
              <a:t>2p</a:t>
            </a:r>
            <a:r>
              <a:rPr lang="zh-CN" altLang="en-US" dirty="0" smtClean="0"/>
              <a:t>的一切三角形中，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323528" y="1412776"/>
            <a:ext cx="50972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 设三角形边长分别为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x, y, z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 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07504" y="5445224"/>
            <a:ext cx="3672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函数的稳定点满足 </a:t>
            </a:r>
            <a:r>
              <a:rPr lang="en-US" altLang="zh-CN" i="1" dirty="0" smtClean="0"/>
              <a:t>x=y.</a:t>
            </a:r>
            <a:r>
              <a:rPr lang="zh-CN" altLang="en-US" dirty="0" smtClean="0"/>
              <a:t>                     </a:t>
            </a:r>
            <a:endParaRPr lang="zh-CN" altLang="en-US" dirty="0"/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475656" y="3212976"/>
          <a:ext cx="47752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1" name="Equation" r:id="rId2" imgW="5194300" imgH="393700" progId="Equation.DSMT4">
                  <p:embed/>
                </p:oleObj>
              </mc:Choice>
              <mc:Fallback>
                <p:oleObj name="Equation" r:id="rId2" imgW="51943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12976"/>
                        <a:ext cx="47752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9" name="Object 15"/>
          <p:cNvGraphicFramePr>
            <a:graphicFrameLocks noChangeAspect="1"/>
          </p:cNvGraphicFramePr>
          <p:nvPr/>
        </p:nvGraphicFramePr>
        <p:xfrm>
          <a:off x="1403648" y="1988840"/>
          <a:ext cx="424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2" name="Equation" r:id="rId4" imgW="4241800" imgH="520700" progId="Equation.DSMT4">
                  <p:embed/>
                </p:oleObj>
              </mc:Choice>
              <mc:Fallback>
                <p:oleObj name="Equation" r:id="rId4" imgW="4241800" imgH="520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988840"/>
                        <a:ext cx="4241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1520" y="2636912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只要求下面函数的最大值                     </a:t>
            </a:r>
            <a:endParaRPr lang="zh-CN" alt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033" y="836712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求面积最大的三角形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</a:t>
            </a:r>
            <a:endParaRPr lang="zh-CN" altLang="en-US" dirty="0"/>
          </a:p>
        </p:txBody>
      </p:sp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2267744" y="3861048"/>
          <a:ext cx="54165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3" name="Equation" r:id="rId6" imgW="5892800" imgH="393700" progId="Equation.DSMT4">
                  <p:embed/>
                </p:oleObj>
              </mc:Choice>
              <mc:Fallback>
                <p:oleObj name="Equation" r:id="rId6" imgW="58928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861048"/>
                        <a:ext cx="541655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79512" y="4293096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在边界上：                     </a:t>
            </a:r>
            <a:endParaRPr lang="zh-CN" altLang="en-US" dirty="0"/>
          </a:p>
        </p:txBody>
      </p:sp>
      <p:graphicFrame>
        <p:nvGraphicFramePr>
          <p:cNvPr id="137222" name="Object 6"/>
          <p:cNvGraphicFramePr>
            <a:graphicFrameLocks noChangeAspect="1"/>
          </p:cNvGraphicFramePr>
          <p:nvPr/>
        </p:nvGraphicFramePr>
        <p:xfrm>
          <a:off x="2051720" y="4293096"/>
          <a:ext cx="6910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4" name="Equation" r:id="rId8" imgW="7518400" imgH="482600" progId="Equation.DSMT4">
                  <p:embed/>
                </p:oleObj>
              </mc:Choice>
              <mc:Fallback>
                <p:oleObj name="Equation" r:id="rId8" imgW="75184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293096"/>
                        <a:ext cx="69103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251520" y="4869160"/>
          <a:ext cx="8101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5" name="Equation" r:id="rId10" imgW="8813800" imgH="482600" progId="Equation.DSMT4">
                  <p:embed/>
                </p:oleObj>
              </mc:Choice>
              <mc:Fallback>
                <p:oleObj name="Equation" r:id="rId10" imgW="8813800" imgH="482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869160"/>
                        <a:ext cx="81010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23528" y="3789040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三角形区域                     </a:t>
            </a:r>
            <a:endParaRPr lang="zh-CN" altLang="en-US" dirty="0"/>
          </a:p>
        </p:txBody>
      </p:sp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4067944" y="5445224"/>
          <a:ext cx="3608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6" name="Equation" r:id="rId12" imgW="3924300" imgH="482600" progId="Equation.DSMT4">
                  <p:embed/>
                </p:oleObj>
              </mc:Choice>
              <mc:Fallback>
                <p:oleObj name="Equation" r:id="rId12" imgW="3924300" imgH="482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445224"/>
                        <a:ext cx="3608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51520" y="6165304"/>
            <a:ext cx="2088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最大值点                     </a:t>
            </a:r>
            <a:endParaRPr lang="zh-CN" altLang="en-US" dirty="0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2123728" y="5949280"/>
          <a:ext cx="352583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67" name="Equation" r:id="rId14" imgW="3835400" imgH="838200" progId="Equation.DSMT4">
                  <p:embed/>
                </p:oleObj>
              </mc:Choice>
              <mc:Fallback>
                <p:oleObj name="Equation" r:id="rId14" imgW="3835400" imgH="838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949280"/>
                        <a:ext cx="352583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1520" y="260648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11   </a:t>
            </a:r>
            <a:r>
              <a:rPr lang="zh-CN" altLang="en-US" dirty="0" smtClean="0"/>
              <a:t>在</a:t>
            </a:r>
            <a:r>
              <a:rPr lang="en-US" altLang="zh-CN" i="1" dirty="0" err="1" smtClean="0"/>
              <a:t>xy</a:t>
            </a:r>
            <a:r>
              <a:rPr lang="zh-CN" altLang="en-US" dirty="0" smtClean="0"/>
              <a:t>面上求一点，使它到三直线</a:t>
            </a:r>
            <a:r>
              <a:rPr lang="en-US" altLang="zh-CN" i="1" dirty="0" smtClean="0">
                <a:latin typeface="+mn-lt"/>
              </a:rPr>
              <a:t>x=0,y=0,</a:t>
            </a:r>
            <a:r>
              <a:rPr lang="zh-CN" altLang="en-US" i="1" dirty="0" smtClean="0">
                <a:latin typeface="+mn-lt"/>
              </a:rPr>
              <a:t>             </a:t>
            </a:r>
            <a:endParaRPr lang="zh-CN" altLang="en-US" i="1" dirty="0">
              <a:latin typeface="+mn-lt"/>
            </a:endParaRPr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251520" y="1628800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 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115616" y="1340768"/>
          <a:ext cx="46355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9" name="Equation" r:id="rId2" imgW="5041900" imgH="901700" progId="Equation.DSMT4">
                  <p:embed/>
                </p:oleObj>
              </mc:Choice>
              <mc:Fallback>
                <p:oleObj name="Equation" r:id="rId2" imgW="5041900" imgH="9017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40768"/>
                        <a:ext cx="4635500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033" y="836712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i="1" dirty="0" smtClean="0"/>
              <a:t>x+2y-16=0 </a:t>
            </a:r>
            <a:r>
              <a:rPr lang="zh-CN" altLang="en-US" dirty="0" smtClean="0"/>
              <a:t>的距离平方和最小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</a:t>
            </a:r>
            <a:endParaRPr lang="zh-CN" altLang="en-US" dirty="0"/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5536" y="2492896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最小值点为                     </a:t>
            </a:r>
            <a:endParaRPr lang="zh-CN" altLang="en-US" dirty="0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2339752" y="2276872"/>
          <a:ext cx="9683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0" name="Equation" r:id="rId4" imgW="1054100" imgH="838200" progId="Equation.DSMT4">
                  <p:embed/>
                </p:oleObj>
              </mc:Choice>
              <mc:Fallback>
                <p:oleObj name="Equation" r:id="rId4" imgW="1054100" imgH="838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276872"/>
                        <a:ext cx="968375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611560" y="476672"/>
            <a:ext cx="4660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若函数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zh-CN" altLang="en-US" dirty="0" smtClean="0">
                <a:latin typeface="Times New Roman" panose="02020603050405020304" pitchFamily="18" charset="0"/>
              </a:rPr>
              <a:t>点</a:t>
            </a:r>
            <a:r>
              <a:rPr lang="en-US" altLang="zh-CN" dirty="0" smtClean="0">
                <a:latin typeface="Times New Roman" panose="02020603050405020304" pitchFamily="18" charset="0"/>
              </a:rPr>
              <a:t>(0,0)</a:t>
            </a:r>
            <a:r>
              <a:rPr lang="zh-CN" altLang="en-US" dirty="0" smtClean="0">
                <a:latin typeface="Times New Roman" panose="02020603050405020304" pitchFamily="18" charset="0"/>
              </a:rPr>
              <a:t>可微，则有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539552" y="1988840"/>
            <a:ext cx="4511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我们证明此不可能</a:t>
            </a:r>
            <a:r>
              <a:rPr lang="en-US" altLang="zh-CN" dirty="0" smtClean="0">
                <a:latin typeface="Times New Roman" panose="02020603050405020304" pitchFamily="18" charset="0"/>
              </a:rPr>
              <a:t>.  </a:t>
            </a:r>
            <a:r>
              <a:rPr lang="zh-CN" altLang="en-US" dirty="0" smtClean="0">
                <a:latin typeface="Times New Roman" panose="02020603050405020304" pitchFamily="18" charset="0"/>
              </a:rPr>
              <a:t>实际上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8360" name="Object 56"/>
          <p:cNvGraphicFramePr>
            <a:graphicFrameLocks noChangeAspect="1"/>
          </p:cNvGraphicFramePr>
          <p:nvPr/>
        </p:nvGraphicFramePr>
        <p:xfrm>
          <a:off x="539552" y="1196752"/>
          <a:ext cx="6565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1" name="Equation" r:id="rId2" imgW="6565900" imgH="482600" progId="Equation.DSMT4">
                  <p:embed/>
                </p:oleObj>
              </mc:Choice>
              <mc:Fallback>
                <p:oleObj name="Equation" r:id="rId2" imgW="65659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96752"/>
                        <a:ext cx="65659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61" name="Object 57"/>
          <p:cNvGraphicFramePr>
            <a:graphicFrameLocks noChangeAspect="1"/>
          </p:cNvGraphicFramePr>
          <p:nvPr/>
        </p:nvGraphicFramePr>
        <p:xfrm>
          <a:off x="1043608" y="2636912"/>
          <a:ext cx="55499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2" name="Equation" r:id="rId4" imgW="133197600" imgH="23774400" progId="Equation.DSMT4">
                  <p:embed/>
                </p:oleObj>
              </mc:Choice>
              <mc:Fallback>
                <p:oleObj name="Equation" r:id="rId4" imgW="133197600" imgH="2377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636912"/>
                        <a:ext cx="55499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0"/>
          <p:cNvSpPr>
            <a:spLocks noChangeArrowheads="1"/>
          </p:cNvSpPr>
          <p:nvPr/>
        </p:nvSpPr>
        <p:spPr bwMode="auto">
          <a:xfrm>
            <a:off x="323528" y="3933056"/>
            <a:ext cx="8640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极限                       不存在，从而函数在</a:t>
            </a:r>
            <a:r>
              <a:rPr lang="en-US" altLang="zh-CN" dirty="0" smtClean="0">
                <a:latin typeface="Times New Roman" panose="02020603050405020304" pitchFamily="18" charset="0"/>
              </a:rPr>
              <a:t>(0,0)</a:t>
            </a:r>
            <a:r>
              <a:rPr lang="zh-CN" altLang="en-US" dirty="0" smtClean="0">
                <a:latin typeface="Times New Roman" panose="02020603050405020304" pitchFamily="18" charset="0"/>
              </a:rPr>
              <a:t>不可微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1331640" y="3789040"/>
          <a:ext cx="17272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3" name="Equation" r:id="rId6" imgW="1727200" imgH="901700" progId="Equation.DSMT4">
                  <p:embed/>
                </p:oleObj>
              </mc:Choice>
              <mc:Fallback>
                <p:oleObj name="Equation" r:id="rId6" imgW="1727200" imgH="901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89040"/>
                        <a:ext cx="1727200" cy="90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1520" y="260648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12(p151)   </a:t>
            </a:r>
            <a:r>
              <a:rPr lang="zh-CN" altLang="en-US" dirty="0" smtClean="0"/>
              <a:t>已知平面上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个点的坐标分别为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251520" y="1628800"/>
            <a:ext cx="74863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试求一点，使它到这些点的距离平方和最小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r>
              <a:rPr lang="zh-CN" altLang="en-US" i="1" dirty="0" smtClean="0">
                <a:latin typeface="Times New Roman" panose="02020603050405020304" pitchFamily="18" charset="0"/>
              </a:rPr>
              <a:t>  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115616" y="980728"/>
          <a:ext cx="563845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4" name="Equation" r:id="rId2" imgW="5245100" imgH="431800" progId="Equation.DSMT4">
                  <p:embed/>
                </p:oleObj>
              </mc:Choice>
              <mc:Fallback>
                <p:oleObj name="Equation" r:id="rId2" imgW="52451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80728"/>
                        <a:ext cx="5638452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1520" y="2276872"/>
            <a:ext cx="2520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>
                <a:solidFill>
                  <a:schemeClr val="accent6"/>
                </a:solidFill>
              </a:rPr>
              <a:t>解</a:t>
            </a:r>
            <a:r>
              <a:rPr lang="zh-CN" altLang="en-US" dirty="0" smtClean="0"/>
              <a:t> 设                     </a:t>
            </a:r>
            <a:endParaRPr lang="zh-CN" altLang="en-US" dirty="0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1547664" y="2348880"/>
          <a:ext cx="46196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5" name="Equation" r:id="rId4" imgW="5029200" imgH="977900" progId="Equation.DSMT4">
                  <p:embed/>
                </p:oleObj>
              </mc:Choice>
              <mc:Fallback>
                <p:oleObj name="Equation" r:id="rId4" imgW="5029200" imgH="977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348880"/>
                        <a:ext cx="46196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1520" y="3356992"/>
            <a:ext cx="7848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唯一极小值点，就是最小值点</a:t>
            </a:r>
            <a:r>
              <a:rPr lang="en-US" altLang="zh-CN" dirty="0" smtClean="0"/>
              <a:t>(</a:t>
            </a:r>
            <a:r>
              <a:rPr lang="zh-CN" altLang="en-US" dirty="0" smtClean="0"/>
              <a:t>重心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                 </a:t>
            </a:r>
            <a:endParaRPr lang="zh-CN" altLang="en-US" dirty="0"/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115616" y="4293096"/>
          <a:ext cx="3200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6" name="Equation" r:id="rId6" imgW="3340100" imgH="1054100" progId="Equation.DSMT4">
                  <p:embed/>
                </p:oleObj>
              </mc:Choice>
              <mc:Fallback>
                <p:oleObj name="Equation" r:id="rId6" imgW="3340100" imgH="1054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93096"/>
                        <a:ext cx="3200400" cy="890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1520" y="260648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对三角形，求一点到顶点距离平方和最小，三顶点为                </a:t>
            </a:r>
            <a:endParaRPr lang="zh-CN" altLang="en-US" dirty="0"/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382713" y="981075"/>
          <a:ext cx="5105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3" name="Equation" r:id="rId2" imgW="4749800" imgH="431800" progId="Equation.DSMT4">
                  <p:embed/>
                </p:oleObj>
              </mc:Choice>
              <mc:Fallback>
                <p:oleObj name="Equation" r:id="rId2" imgW="47498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981075"/>
                        <a:ext cx="51054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51520" y="1772816"/>
            <a:ext cx="46085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所求的点为重心                     </a:t>
            </a:r>
            <a:endParaRPr lang="zh-CN" altLang="en-US" dirty="0"/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835696" y="2348880"/>
          <a:ext cx="46847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4" name="Equation" r:id="rId4" imgW="4889500" imgH="952500" progId="Equation.DSMT4">
                  <p:embed/>
                </p:oleObj>
              </mc:Choice>
              <mc:Fallback>
                <p:oleObj name="Equation" r:id="rId4" imgW="4889500" imgH="952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348880"/>
                        <a:ext cx="4684712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07504" y="3284984"/>
            <a:ext cx="7848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记顶点                    对边上中点为                    </a:t>
            </a:r>
            <a:endParaRPr lang="zh-CN" altLang="en-US" dirty="0"/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/>
        </p:nvGraphicFramePr>
        <p:xfrm>
          <a:off x="5292080" y="3284984"/>
          <a:ext cx="2376264" cy="616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5" name="Equation" r:id="rId6" imgW="3238500" imgH="952500" progId="Equation.DSMT4">
                  <p:embed/>
                </p:oleObj>
              </mc:Choice>
              <mc:Fallback>
                <p:oleObj name="Equation" r:id="rId6" imgW="3238500" imgH="9525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284984"/>
                        <a:ext cx="2376264" cy="616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/>
        </p:nvGraphicFramePr>
        <p:xfrm>
          <a:off x="1403648" y="3356992"/>
          <a:ext cx="1606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6" name="Equation" r:id="rId8" imgW="1676400" imgH="508000" progId="Equation.DSMT4">
                  <p:embed/>
                </p:oleObj>
              </mc:Choice>
              <mc:Fallback>
                <p:oleObj name="Equation" r:id="rId8" imgW="1676400" imgH="508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56992"/>
                        <a:ext cx="16065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1520" y="4221088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则           </a:t>
            </a:r>
            <a:endParaRPr lang="zh-CN" altLang="en-US" dirty="0"/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1619672" y="4077072"/>
          <a:ext cx="6959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7" name="Equation" r:id="rId10" imgW="7264400" imgH="838200" progId="Equation.DSMT4">
                  <p:embed/>
                </p:oleObj>
              </mc:Choice>
              <mc:Fallback>
                <p:oleObj name="Equation" r:id="rId10" imgW="7264400" imgH="838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077072"/>
                        <a:ext cx="695960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1619672" y="4941168"/>
          <a:ext cx="686276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8" name="Equation" r:id="rId12" imgW="7162800" imgH="838200" progId="Equation.DSMT4">
                  <p:embed/>
                </p:oleObj>
              </mc:Choice>
              <mc:Fallback>
                <p:oleObj name="Equation" r:id="rId12" imgW="7162800" imgH="838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941168"/>
                        <a:ext cx="6862763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5536" y="5877272"/>
            <a:ext cx="10801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故有           </a:t>
            </a:r>
            <a:endParaRPr lang="zh-CN" altLang="en-US" dirty="0"/>
          </a:p>
        </p:txBody>
      </p:sp>
      <p:graphicFrame>
        <p:nvGraphicFramePr>
          <p:cNvPr id="140297" name="Object 9"/>
          <p:cNvGraphicFramePr>
            <a:graphicFrameLocks noChangeAspect="1"/>
          </p:cNvGraphicFramePr>
          <p:nvPr/>
        </p:nvGraphicFramePr>
        <p:xfrm>
          <a:off x="1331640" y="5949280"/>
          <a:ext cx="31273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39" name="Equation" r:id="rId14" imgW="3263900" imgH="495300" progId="Equation.DSMT4">
                  <p:embed/>
                </p:oleObj>
              </mc:Choice>
              <mc:Fallback>
                <p:oleObj name="Equation" r:id="rId14" imgW="3263900" imgH="495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949280"/>
                        <a:ext cx="3127375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95536" y="262831"/>
            <a:ext cx="7912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p152</a:t>
            </a:r>
            <a:r>
              <a:rPr lang="zh-CN" altLang="en-US" dirty="0" smtClean="0"/>
              <a:t>）设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611560" y="2060848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 设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899592" y="1412776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证明：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19672" y="836712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5" name="Equation" r:id="rId2" imgW="2857500" imgH="508000" progId="Equation.DSMT4">
                  <p:embed/>
                </p:oleObj>
              </mc:Choice>
              <mc:Fallback>
                <p:oleObj name="Equation" r:id="rId2" imgW="2857500" imgH="508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836712"/>
                        <a:ext cx="2857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5736" y="1484784"/>
          <a:ext cx="2667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6" name="Equation" r:id="rId4" imgW="2667000" imgH="482600" progId="Equation.DSMT4">
                  <p:embed/>
                </p:oleObj>
              </mc:Choice>
              <mc:Fallback>
                <p:oleObj name="Equation" r:id="rId4" imgW="26670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84784"/>
                        <a:ext cx="2667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55575" y="2564904"/>
          <a:ext cx="89884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7" name="Equation" r:id="rId6" imgW="10198100" imgH="863600" progId="Equation.DSMT4">
                  <p:embed/>
                </p:oleObj>
              </mc:Choice>
              <mc:Fallback>
                <p:oleObj name="Equation" r:id="rId6" imgW="10198100" imgH="863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564904"/>
                        <a:ext cx="8988425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51520" y="4437112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则有                 </a:t>
            </a:r>
            <a:endParaRPr lang="zh-CN" alt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499992" y="764704"/>
            <a:ext cx="29523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某个邻域内可微</a:t>
            </a:r>
            <a:r>
              <a:rPr lang="en-US" altLang="zh-CN" dirty="0" smtClean="0"/>
              <a:t>,</a:t>
            </a:r>
            <a:r>
              <a:rPr lang="zh-CN" altLang="en-US" dirty="0" smtClean="0"/>
              <a:t>                  </a:t>
            </a:r>
            <a:endParaRPr lang="zh-CN" altLang="en-US" dirty="0"/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467544" y="3645024"/>
          <a:ext cx="39068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8" name="Equation" r:id="rId8" imgW="4432300" imgH="431800" progId="Equation.DSMT4">
                  <p:embed/>
                </p:oleObj>
              </mc:Choice>
              <mc:Fallback>
                <p:oleObj name="Equation" r:id="rId8" imgW="4432300" imgH="431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45024"/>
                        <a:ext cx="3906837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1581150" y="4221163"/>
          <a:ext cx="59753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9" name="Equation" r:id="rId10" imgW="6781800" imgH="850900" progId="Equation.DSMT4">
                  <p:embed/>
                </p:oleObj>
              </mc:Choice>
              <mc:Fallback>
                <p:oleObj name="Equation" r:id="rId10" imgW="67818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221163"/>
                        <a:ext cx="597535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8304" y="3140968"/>
            <a:ext cx="14401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正方形顶点上的函数值</a:t>
            </a:r>
            <a:r>
              <a:rPr lang="zh-CN" altLang="en-US" sz="2000" dirty="0" smtClean="0"/>
              <a:t>                  </a:t>
            </a:r>
            <a:endParaRPr lang="zh-CN" altLang="en-US" sz="20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860032" y="3699030"/>
            <a:ext cx="10081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h</a:t>
            </a:r>
            <a:r>
              <a:rPr lang="zh-CN" altLang="en-US" sz="2000" dirty="0" smtClean="0">
                <a:solidFill>
                  <a:srgbClr val="0070C0"/>
                </a:solidFill>
              </a:rPr>
              <a:t>固定                  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466725" y="5084763"/>
          <a:ext cx="86947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0" name="Equation" r:id="rId12" imgW="9867900" imgH="838200" progId="Equation.DSMT4">
                  <p:embed/>
                </p:oleObj>
              </mc:Choice>
              <mc:Fallback>
                <p:oleObj name="Equation" r:id="rId12" imgW="9867900" imgH="8382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084763"/>
                        <a:ext cx="86947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236296" y="1330896"/>
            <a:ext cx="100811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dirty="0" smtClean="0">
                <a:solidFill>
                  <a:srgbClr val="0070C0"/>
                </a:solidFill>
              </a:rPr>
              <a:t>Th17.7</a:t>
            </a:r>
            <a:r>
              <a:rPr lang="zh-CN" altLang="en-US" sz="2000" dirty="0" smtClean="0">
                <a:solidFill>
                  <a:srgbClr val="0070C0"/>
                </a:solidFill>
              </a:rPr>
              <a:t>的证明                  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524328" y="5877272"/>
            <a:ext cx="11521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先水平再垂直</a:t>
            </a:r>
            <a:r>
              <a:rPr lang="zh-CN" altLang="en-US" sz="2000" dirty="0" smtClean="0"/>
              <a:t>                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467544" y="1196752"/>
            <a:ext cx="17171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若再考虑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95536" y="3717032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定义函数                </a:t>
            </a:r>
            <a:endParaRPr lang="zh-CN" altLang="en-US" dirty="0"/>
          </a:p>
        </p:txBody>
      </p:sp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827584" y="548680"/>
          <a:ext cx="63452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0" name="Equation" r:id="rId2" imgW="7200900" imgH="482600" progId="Equation.DSMT4">
                  <p:embed/>
                </p:oleObj>
              </mc:Choice>
              <mc:Fallback>
                <p:oleObj name="Equation" r:id="rId2" imgW="7200900" imgH="482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8680"/>
                        <a:ext cx="634523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323528" y="1772816"/>
          <a:ext cx="8640763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1" name="Equation" r:id="rId4" imgW="9804400" imgH="863600" progId="Equation.DSMT4">
                  <p:embed/>
                </p:oleObj>
              </mc:Choice>
              <mc:Fallback>
                <p:oleObj name="Equation" r:id="rId4" imgW="9804400" imgH="863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772816"/>
                        <a:ext cx="8640763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473075" y="2636838"/>
          <a:ext cx="82613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2" name="Equation" r:id="rId6" imgW="9372600" imgH="863600" progId="Equation.DSMT4">
                  <p:embed/>
                </p:oleObj>
              </mc:Choice>
              <mc:Fallback>
                <p:oleObj name="Equation" r:id="rId6" imgW="9372600" imgH="8636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36838"/>
                        <a:ext cx="82613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2195736" y="3789040"/>
          <a:ext cx="39290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3" name="Equation" r:id="rId8" imgW="4457700" imgH="431800" progId="Equation.DSMT4">
                  <p:embed/>
                </p:oleObj>
              </mc:Choice>
              <mc:Fallback>
                <p:oleObj name="Equation" r:id="rId8" imgW="4457700" imgH="431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3789040"/>
                        <a:ext cx="392906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95536" y="4437112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类似地可得                </a:t>
            </a:r>
            <a:endParaRPr lang="zh-CN" altLang="en-US" dirty="0"/>
          </a:p>
        </p:txBody>
      </p:sp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2627784" y="4437112"/>
          <a:ext cx="3827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4" name="Equation" r:id="rId10" imgW="4343400" imgH="482600" progId="Equation.DSMT4">
                  <p:embed/>
                </p:oleObj>
              </mc:Choice>
              <mc:Fallback>
                <p:oleObj name="Equation" r:id="rId10" imgW="4343400" imgH="482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437112"/>
                        <a:ext cx="382746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3"/>
          <p:cNvGraphicFramePr>
            <a:graphicFrameLocks noChangeAspect="1"/>
          </p:cNvGraphicFramePr>
          <p:nvPr/>
        </p:nvGraphicFramePr>
        <p:xfrm>
          <a:off x="1331640" y="5229200"/>
          <a:ext cx="38274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Equation" r:id="rId12" imgW="4343400" imgH="482600" progId="Equation.DSMT4">
                  <p:embed/>
                </p:oleObj>
              </mc:Choice>
              <mc:Fallback>
                <p:oleObj name="Equation" r:id="rId12" imgW="4343400" imgH="482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229200"/>
                        <a:ext cx="3827462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7452320" y="4149080"/>
            <a:ext cx="11521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先垂直再水平</a:t>
            </a:r>
            <a:r>
              <a:rPr lang="zh-CN" altLang="en-US" sz="2000" dirty="0" smtClean="0"/>
              <a:t>                 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3529" y="298835"/>
            <a:ext cx="4896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p152</a:t>
            </a:r>
            <a:r>
              <a:rPr lang="zh-CN" altLang="en-US" dirty="0" smtClean="0"/>
              <a:t>）设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611560" y="2060848"/>
            <a:ext cx="42402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三阶偏导均为</a:t>
            </a:r>
            <a:r>
              <a:rPr lang="en-US" altLang="zh-CN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，所以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899592" y="1412776"/>
            <a:ext cx="41104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试按</a:t>
            </a:r>
            <a:r>
              <a:rPr lang="en-US" altLang="zh-CN" i="1" dirty="0" err="1" smtClean="0"/>
              <a:t>h,k,l</a:t>
            </a:r>
            <a:r>
              <a:rPr lang="zh-CN" altLang="en-US" dirty="0" smtClean="0"/>
              <a:t>的正整数幂展开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31640" y="836712"/>
          <a:ext cx="701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5" name="Equation" r:id="rId2" imgW="7010400" imgH="482600" progId="Equation.DSMT4">
                  <p:embed/>
                </p:oleObj>
              </mc:Choice>
              <mc:Fallback>
                <p:oleObj name="Equation" r:id="rId2" imgW="70104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836712"/>
                        <a:ext cx="701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5004048" y="1484784"/>
          <a:ext cx="2971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6" name="Equation" r:id="rId4" imgW="2971800" imgH="393700" progId="Equation.DSMT4">
                  <p:embed/>
                </p:oleObj>
              </mc:Choice>
              <mc:Fallback>
                <p:oleObj name="Equation" r:id="rId4" imgW="2971800" imgH="393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484784"/>
                        <a:ext cx="2971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611560" y="2492896"/>
          <a:ext cx="7920880" cy="78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7" name="Equation" r:id="rId6" imgW="9220200" imgH="914400" progId="Equation.DSMT4">
                  <p:embed/>
                </p:oleObj>
              </mc:Choice>
              <mc:Fallback>
                <p:oleObj name="Equation" r:id="rId6" imgW="9220200" imgH="914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492896"/>
                        <a:ext cx="7920880" cy="7855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2915816" y="3212976"/>
          <a:ext cx="42767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8" name="Equation" r:id="rId8" imgW="4978400" imgH="914400" progId="Equation.DSMT4">
                  <p:embed/>
                </p:oleObj>
              </mc:Choice>
              <mc:Fallback>
                <p:oleObj name="Equation" r:id="rId8" imgW="4978400" imgH="9144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212976"/>
                        <a:ext cx="42767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611560" y="4149080"/>
          <a:ext cx="7591426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Equation" r:id="rId10" imgW="8839200" imgH="393700" progId="Equation.DSMT4">
                  <p:embed/>
                </p:oleObj>
              </mc:Choice>
              <mc:Fallback>
                <p:oleObj name="Equation" r:id="rId10" imgW="8839200" imgH="3937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49080"/>
                        <a:ext cx="7591426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4" name="Object 14"/>
          <p:cNvGraphicFramePr>
            <a:graphicFrameLocks noChangeAspect="1"/>
          </p:cNvGraphicFramePr>
          <p:nvPr/>
        </p:nvGraphicFramePr>
        <p:xfrm>
          <a:off x="2555776" y="4653136"/>
          <a:ext cx="3938588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Equation" r:id="rId12" imgW="4584700" imgH="1562100" progId="Equation.DSMT4">
                  <p:embed/>
                </p:oleObj>
              </mc:Choice>
              <mc:Fallback>
                <p:oleObj name="Equation" r:id="rId12" imgW="4584700" imgH="15621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653136"/>
                        <a:ext cx="3938588" cy="134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536" y="6021288"/>
            <a:ext cx="4896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其中二阶项就是 </a:t>
            </a:r>
            <a:r>
              <a:rPr lang="en-US" altLang="zh-CN" i="1" dirty="0" smtClean="0"/>
              <a:t>f(</a:t>
            </a:r>
            <a:r>
              <a:rPr lang="en-US" altLang="zh-CN" i="1" dirty="0" err="1" smtClean="0"/>
              <a:t>h,k,l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3529" y="298835"/>
            <a:ext cx="4896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总习题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p152</a:t>
            </a:r>
            <a:r>
              <a:rPr lang="zh-CN" altLang="en-US" dirty="0" smtClean="0"/>
              <a:t>）设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539552" y="2636912"/>
            <a:ext cx="15359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易知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539552" y="198884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66963" y="258763"/>
          <a:ext cx="49403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2" name="Equation" r:id="rId2" imgW="4940300" imgH="1638300" progId="Equation.DSMT4">
                  <p:embed/>
                </p:oleObj>
              </mc:Choice>
              <mc:Fallback>
                <p:oleObj name="Equation" r:id="rId2" imgW="4940300" imgH="1638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258763"/>
                        <a:ext cx="49403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1115616" y="2060848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3" name="Equation" r:id="rId4" imgW="2451100" imgH="482600" progId="Equation.DSMT4">
                  <p:embed/>
                </p:oleObj>
              </mc:Choice>
              <mc:Fallback>
                <p:oleObj name="Equation" r:id="rId4" imgW="24511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060848"/>
                        <a:ext cx="2451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2123728" y="2708920"/>
          <a:ext cx="31194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4" name="Equation" r:id="rId6" imgW="3632200" imgH="482600" progId="Equation.DSMT4">
                  <p:embed/>
                </p:oleObj>
              </mc:Choice>
              <mc:Fallback>
                <p:oleObj name="Equation" r:id="rId6" imgW="36322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708920"/>
                        <a:ext cx="311943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536" y="5589240"/>
            <a:ext cx="6696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易知该极限不存在，故函数在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不可微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 </a:t>
            </a:r>
            <a:endParaRPr lang="zh-CN" altLang="en-US" dirty="0"/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779912" y="1988840"/>
            <a:ext cx="4896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并考察函数在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的可微性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11560" y="3284984"/>
            <a:ext cx="6768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为考察函数在</a:t>
            </a:r>
            <a:r>
              <a:rPr lang="en-US" altLang="zh-CN" dirty="0" smtClean="0"/>
              <a:t>(0,0)</a:t>
            </a:r>
            <a:r>
              <a:rPr lang="zh-CN" altLang="en-US" dirty="0" smtClean="0"/>
              <a:t>的可微性，考虑极限</a:t>
            </a:r>
            <a:endParaRPr lang="zh-CN" altLang="en-US" dirty="0"/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611560" y="4293096"/>
          <a:ext cx="76993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5" name="Equation" r:id="rId8" imgW="8966200" imgH="1066800" progId="Equation.DSMT4">
                  <p:embed/>
                </p:oleObj>
              </mc:Choice>
              <mc:Fallback>
                <p:oleObj name="Equation" r:id="rId8" imgW="8966200" imgH="1066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93096"/>
                        <a:ext cx="7699375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3529" y="298835"/>
            <a:ext cx="4896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总习题</a:t>
            </a:r>
            <a:r>
              <a:rPr lang="en-US" altLang="zh-CN" dirty="0" smtClean="0"/>
              <a:t>5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p152</a:t>
            </a:r>
            <a:r>
              <a:rPr lang="zh-CN" altLang="en-US" dirty="0" smtClean="0"/>
              <a:t>）设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539552" y="2636912"/>
            <a:ext cx="76674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因为行列式函数求导为各行分别求导相加，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539552" y="198884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67744" y="692696"/>
          <a:ext cx="4481289" cy="1439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2" name="Equation" r:id="rId2" imgW="4864100" imgH="1562100" progId="Equation.DSMT4">
                  <p:embed/>
                </p:oleObj>
              </mc:Choice>
              <mc:Fallback>
                <p:oleObj name="Equation" r:id="rId2" imgW="4864100" imgH="1562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692696"/>
                        <a:ext cx="4481289" cy="1439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1331640" y="1844824"/>
          <a:ext cx="5572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3" name="Equation" r:id="rId4" imgW="647700" imgH="914400" progId="Equation.DSMT4">
                  <p:embed/>
                </p:oleObj>
              </mc:Choice>
              <mc:Fallback>
                <p:oleObj name="Equation" r:id="rId4" imgW="64770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4824"/>
                        <a:ext cx="55721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539552" y="3284984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而第一行求导得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3563888" y="3284984"/>
          <a:ext cx="425959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4" name="Equation" r:id="rId6" imgW="5435600" imgH="1562100" progId="Equation.DSMT4">
                  <p:embed/>
                </p:oleObj>
              </mc:Choice>
              <mc:Fallback>
                <p:oleObj name="Equation" r:id="rId6" imgW="5435600" imgH="1562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3284984"/>
                        <a:ext cx="4259594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1196975" y="4724400"/>
          <a:ext cx="57356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5" name="Equation" r:id="rId8" imgW="7315200" imgH="1003300" progId="Equation.DSMT4">
                  <p:embed/>
                </p:oleObj>
              </mc:Choice>
              <mc:Fallback>
                <p:oleObj name="Equation" r:id="rId8" imgW="7315200" imgH="1003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4724400"/>
                        <a:ext cx="5735638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1115616" y="5877272"/>
          <a:ext cx="26193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6" name="Equation" r:id="rId10" imgW="3340100" imgH="431800" progId="Equation.DSMT4">
                  <p:embed/>
                </p:oleObj>
              </mc:Choice>
              <mc:Fallback>
                <p:oleObj name="Equation" r:id="rId10" imgW="3340100" imgH="431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877272"/>
                        <a:ext cx="261937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3529" y="298835"/>
            <a:ext cx="4896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总习题</a:t>
            </a:r>
            <a:r>
              <a:rPr lang="en-US" altLang="zh-CN" dirty="0" smtClean="0"/>
              <a:t>7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p153</a:t>
            </a:r>
            <a:r>
              <a:rPr lang="zh-CN" altLang="en-US" dirty="0" smtClean="0"/>
              <a:t>）设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323528" y="1628800"/>
            <a:ext cx="9044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 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1331640" y="908720"/>
            <a:ext cx="66967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有              ，试求</a:t>
            </a:r>
            <a:r>
              <a:rPr lang="en-US" altLang="zh-CN" dirty="0" smtClean="0"/>
              <a:t>u </a:t>
            </a:r>
            <a:r>
              <a:rPr lang="zh-CN" altLang="en-US" dirty="0" smtClean="0"/>
              <a:t>关于</a:t>
            </a:r>
            <a:r>
              <a:rPr lang="en-US" altLang="zh-CN" i="1" dirty="0" smtClean="0"/>
              <a:t>x, y</a:t>
            </a:r>
            <a:r>
              <a:rPr lang="zh-CN" altLang="en-US" dirty="0" smtClean="0"/>
              <a:t>的函数式</a:t>
            </a:r>
            <a:r>
              <a:rPr lang="en-US" altLang="zh-CN" dirty="0" smtClean="0"/>
              <a:t>. 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35896" y="332656"/>
          <a:ext cx="31448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7" name="Equation" r:id="rId2" imgW="3416300" imgH="482600" progId="Equation.DSMT4">
                  <p:embed/>
                </p:oleObj>
              </mc:Choice>
              <mc:Fallback>
                <p:oleObj name="Equation" r:id="rId2" imgW="34163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32656"/>
                        <a:ext cx="3144837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1979712" y="980728"/>
          <a:ext cx="9064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8" name="Equation" r:id="rId4" imgW="1054100" imgH="482600" progId="Equation.DSMT4">
                  <p:embed/>
                </p:oleObj>
              </mc:Choice>
              <mc:Fallback>
                <p:oleObj name="Equation" r:id="rId4" imgW="1054100" imgH="482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80728"/>
                        <a:ext cx="90646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1404938" y="2133600"/>
          <a:ext cx="39846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9" name="Equation" r:id="rId6" imgW="5080000" imgH="914400" progId="Equation.DSMT4">
                  <p:embed/>
                </p:oleObj>
              </mc:Choice>
              <mc:Fallback>
                <p:oleObj name="Equation" r:id="rId6" imgW="50800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133600"/>
                        <a:ext cx="3984625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971600" y="2924944"/>
          <a:ext cx="61436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0" name="Equation" r:id="rId8" imgW="7835900" imgH="838200" progId="Equation.DSMT4">
                  <p:embed/>
                </p:oleObj>
              </mc:Choice>
              <mc:Fallback>
                <p:oleObj name="Equation" r:id="rId8" imgW="7835900" imgH="838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924944"/>
                        <a:ext cx="6143625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/>
        </p:nvGraphicFramePr>
        <p:xfrm>
          <a:off x="1057275" y="3933825"/>
          <a:ext cx="315595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1" name="Equation" r:id="rId10" imgW="4025900" imgH="393700" progId="Equation.DSMT4">
                  <p:embed/>
                </p:oleObj>
              </mc:Choice>
              <mc:Fallback>
                <p:oleObj name="Equation" r:id="rId10" imgW="4025900" imgH="393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933825"/>
                        <a:ext cx="315595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39552" y="332656"/>
            <a:ext cx="8208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总习题</a:t>
            </a:r>
            <a:r>
              <a:rPr lang="en-US" altLang="zh-CN" dirty="0" smtClean="0"/>
              <a:t>8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p153</a:t>
            </a:r>
            <a:r>
              <a:rPr lang="zh-CN" altLang="en-US" dirty="0" smtClean="0"/>
              <a:t>）设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                 可微，且在该点     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2411760" y="1556792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证明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755576" y="980728"/>
            <a:ext cx="80648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给定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的向量                       ， 相邻两向量夹角为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55976" y="404664"/>
          <a:ext cx="13446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9" name="Equation" r:id="rId2" imgW="1459865" imgH="431800" progId="Equation.DSMT4">
                  <p:embed/>
                </p:oleObj>
              </mc:Choice>
              <mc:Fallback>
                <p:oleObj name="Equation" r:id="rId2" imgW="1459865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404664"/>
                        <a:ext cx="13446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2915816" y="1124744"/>
          <a:ext cx="18018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0" name="Equation" r:id="rId4" imgW="2095500" imgH="431800" progId="Equation.DSMT4">
                  <p:embed/>
                </p:oleObj>
              </mc:Choice>
              <mc:Fallback>
                <p:oleObj name="Equation" r:id="rId4" imgW="20955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124744"/>
                        <a:ext cx="18018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792163" y="1484313"/>
          <a:ext cx="12731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1" name="Equation" r:id="rId6" imgW="1625600" imgH="838200" progId="Equation.DSMT4">
                  <p:embed/>
                </p:oleObj>
              </mc:Choice>
              <mc:Fallback>
                <p:oleObj name="Equation" r:id="rId6" imgW="1625600" imgH="838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484313"/>
                        <a:ext cx="1273175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2699792" y="2132856"/>
          <a:ext cx="16335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2" name="Equation" r:id="rId8" imgW="2082800" imgH="977900" progId="Equation.DSMT4">
                  <p:embed/>
                </p:oleObj>
              </mc:Choice>
              <mc:Fallback>
                <p:oleObj name="Equation" r:id="rId8" imgW="2082800" imgH="977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132856"/>
                        <a:ext cx="1633537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67544" y="2852936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设起始角为     ，其他向量角度依次为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1763688" y="3501008"/>
          <a:ext cx="36258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3" name="Equation" r:id="rId10" imgW="4622800" imgH="838200" progId="Equation.DSMT4">
                  <p:embed/>
                </p:oleObj>
              </mc:Choice>
              <mc:Fallback>
                <p:oleObj name="Equation" r:id="rId10" imgW="4622800" imgH="838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501008"/>
                        <a:ext cx="362585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2925763" y="2997200"/>
          <a:ext cx="2381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4" name="Equation" r:id="rId12" imgW="304800" imgH="431800" progId="Equation.DSMT4">
                  <p:embed/>
                </p:oleObj>
              </mc:Choice>
              <mc:Fallback>
                <p:oleObj name="Equation" r:id="rId12" imgW="304800" imgH="4318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2997200"/>
                        <a:ext cx="23812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67544" y="4293096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则要证明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2267744" y="4221088"/>
          <a:ext cx="4024312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5" name="Equation" r:id="rId14" imgW="5130800" imgH="977900" progId="Equation.DSMT4">
                  <p:embed/>
                </p:oleObj>
              </mc:Choice>
              <mc:Fallback>
                <p:oleObj name="Equation" r:id="rId14" imgW="5130800" imgH="977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221088"/>
                        <a:ext cx="4024312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611560" y="5229200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只要证明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2527300" y="5084763"/>
          <a:ext cx="2687638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36" name="Equation" r:id="rId16" imgW="3429000" imgH="977900" progId="Equation.DSMT4">
                  <p:embed/>
                </p:oleObj>
              </mc:Choice>
              <mc:Fallback>
                <p:oleObj name="Equation" r:id="rId16" imgW="3429000" imgH="9779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084763"/>
                        <a:ext cx="2687638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827584" y="908720"/>
            <a:ext cx="47525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分别为起点和终点，则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1259632" y="332656"/>
          <a:ext cx="517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6" name="Equation" r:id="rId2" imgW="660400" imgH="533400" progId="Equation.DSMT4">
                  <p:embed/>
                </p:oleObj>
              </mc:Choice>
              <mc:Fallback>
                <p:oleObj name="Equation" r:id="rId2" imgW="660400" imgH="533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656"/>
                        <a:ext cx="5175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67544" y="1448780"/>
            <a:ext cx="77768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我们只要证明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5724128" y="404664"/>
          <a:ext cx="617537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7" name="Equation" r:id="rId4" imgW="787400" imgH="431800" progId="Equation.DSMT4">
                  <p:embed/>
                </p:oleObj>
              </mc:Choice>
              <mc:Fallback>
                <p:oleObj name="Equation" r:id="rId4" imgW="787400" imgH="431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404664"/>
                        <a:ext cx="617537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683568" y="2132856"/>
            <a:ext cx="720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这些向量的起点都在      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1022350" y="4508500"/>
          <a:ext cx="72215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8" name="Equation" r:id="rId6" imgW="9207500" imgH="990600" progId="Equation.DSMT4">
                  <p:embed/>
                </p:oleObj>
              </mc:Choice>
              <mc:Fallback>
                <p:oleObj name="Equation" r:id="rId6" imgW="9207500" imgH="990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508500"/>
                        <a:ext cx="722153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0"/>
          <p:cNvSpPr>
            <a:spLocks noChangeArrowheads="1"/>
          </p:cNvSpPr>
          <p:nvPr/>
        </p:nvSpPr>
        <p:spPr bwMode="auto">
          <a:xfrm>
            <a:off x="683568" y="2565485"/>
            <a:ext cx="720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它们的和向量的起点为           终点为正多边形中心，也就是        即和向量为零向量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755576" y="260648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记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2051720" y="332656"/>
            <a:ext cx="3672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为第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向量的单位向量，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8010" name="Object 10"/>
          <p:cNvGraphicFramePr>
            <a:graphicFrameLocks noChangeAspect="1"/>
          </p:cNvGraphicFramePr>
          <p:nvPr/>
        </p:nvGraphicFramePr>
        <p:xfrm>
          <a:off x="4716016" y="980728"/>
          <a:ext cx="2308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59" name="Equation" r:id="rId8" imgW="2946400" imgH="533400" progId="Equation.DSMT4">
                  <p:embed/>
                </p:oleObj>
              </mc:Choice>
              <mc:Fallback>
                <p:oleObj name="Equation" r:id="rId8" imgW="2946400" imgH="533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980728"/>
                        <a:ext cx="23082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1" name="Object 11"/>
          <p:cNvGraphicFramePr>
            <a:graphicFrameLocks noChangeAspect="1"/>
          </p:cNvGraphicFramePr>
          <p:nvPr/>
        </p:nvGraphicFramePr>
        <p:xfrm>
          <a:off x="4139952" y="2204864"/>
          <a:ext cx="2682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0" name="Equation" r:id="rId10" imgW="342900" imgH="431800" progId="Equation.DSMT4">
                  <p:embed/>
                </p:oleObj>
              </mc:Choice>
              <mc:Fallback>
                <p:oleObj name="Equation" r:id="rId10" imgW="342900" imgH="431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204864"/>
                        <a:ext cx="268288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/>
          <p:cNvGraphicFramePr>
            <a:graphicFrameLocks noChangeAspect="1"/>
          </p:cNvGraphicFramePr>
          <p:nvPr/>
        </p:nvGraphicFramePr>
        <p:xfrm>
          <a:off x="3419872" y="3140968"/>
          <a:ext cx="3667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1" name="Equation" r:id="rId12" imgW="469900" imgH="431800" progId="Equation.DSMT4">
                  <p:embed/>
                </p:oleObj>
              </mc:Choice>
              <mc:Fallback>
                <p:oleObj name="Equation" r:id="rId12" imgW="469900" imgH="431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3140968"/>
                        <a:ext cx="366713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3059832" y="1340768"/>
          <a:ext cx="13541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2" name="Equation" r:id="rId14" imgW="1727200" imgH="977900" progId="Equation.DSMT4">
                  <p:embed/>
                </p:oleObj>
              </mc:Choice>
              <mc:Fallback>
                <p:oleObj name="Equation" r:id="rId14" imgW="1727200" imgH="9779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340768"/>
                        <a:ext cx="1354137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467544" y="3789040"/>
            <a:ext cx="6048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注</a:t>
            </a:r>
            <a:r>
              <a:rPr lang="zh-CN" altLang="en-US" dirty="0" smtClean="0">
                <a:latin typeface="Times New Roman" panose="02020603050405020304" pitchFamily="18" charset="0"/>
              </a:rPr>
              <a:t>  可用欧拉公式证明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467544" y="5589240"/>
            <a:ext cx="60486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故该复数的实部和虚部都为</a:t>
            </a:r>
            <a:r>
              <a:rPr lang="en-US" altLang="zh-CN" dirty="0" smtClean="0">
                <a:latin typeface="Times New Roman" panose="02020603050405020304" pitchFamily="18" charset="0"/>
              </a:rPr>
              <a:t>0.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4499992" y="2708920"/>
          <a:ext cx="3683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3" name="Equation" r:id="rId16" imgW="469900" imgH="431800" progId="Equation.DSMT4">
                  <p:embed/>
                </p:oleObj>
              </mc:Choice>
              <mc:Fallback>
                <p:oleObj name="Equation" r:id="rId16" imgW="469900" imgH="431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2708920"/>
                        <a:ext cx="368300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67544" y="548680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11 </a:t>
            </a:r>
            <a:r>
              <a:rPr lang="zh-CN" altLang="en-US" dirty="0" smtClean="0"/>
              <a:t>求曲面   </a:t>
            </a:r>
            <a:endParaRPr lang="zh-CN" altLang="en-US" dirty="0"/>
          </a:p>
        </p:txBody>
      </p:sp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572000" y="548680"/>
          <a:ext cx="2692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6" name="Equation" r:id="rId2" imgW="2692400" imgH="482600" progId="Equation.DSMT4">
                  <p:embed/>
                </p:oleObj>
              </mc:Choice>
              <mc:Fallback>
                <p:oleObj name="Equation" r:id="rId2" imgW="26924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680"/>
                        <a:ext cx="2692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683568" y="1844824"/>
            <a:ext cx="3429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解  微分曲面方程得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827584" y="1124744"/>
            <a:ext cx="52902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在点</a:t>
            </a:r>
            <a:r>
              <a:rPr lang="en-US" altLang="zh-CN" dirty="0" smtClean="0"/>
              <a:t>(3,1,1)</a:t>
            </a:r>
            <a:r>
              <a:rPr lang="zh-CN" altLang="en-US" dirty="0" smtClean="0"/>
              <a:t>的切平面和法线方程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83568" y="2636912"/>
          <a:ext cx="6896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7" name="Equation" r:id="rId4" imgW="6896100" imgH="393700" progId="Equation.DSMT4">
                  <p:embed/>
                </p:oleObj>
              </mc:Choice>
              <mc:Fallback>
                <p:oleObj name="Equation" r:id="rId4" imgW="68961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636912"/>
                        <a:ext cx="68961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899592" y="3284984"/>
            <a:ext cx="6822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从而在点</a:t>
            </a:r>
            <a:r>
              <a:rPr lang="en-US" altLang="zh-CN" dirty="0" smtClean="0">
                <a:latin typeface="Times New Roman" panose="02020603050405020304" pitchFamily="18" charset="0"/>
              </a:rPr>
              <a:t>(3,1,1)</a:t>
            </a:r>
            <a:r>
              <a:rPr lang="zh-CN" altLang="en-US" dirty="0" smtClean="0">
                <a:latin typeface="Times New Roman" panose="02020603050405020304" pitchFamily="18" charset="0"/>
              </a:rPr>
              <a:t>的微分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也就是切面方程为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35696" y="4005064"/>
          <a:ext cx="42037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8" name="Equation" r:id="rId6" imgW="4203700" imgH="393700" progId="Equation.DSMT4">
                  <p:embed/>
                </p:oleObj>
              </mc:Choice>
              <mc:Fallback>
                <p:oleObj name="Equation" r:id="rId6" imgW="4203700" imgH="3937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005064"/>
                        <a:ext cx="42037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5816" y="4581128"/>
          <a:ext cx="2209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9" name="Equation" r:id="rId8" imgW="2209800" imgH="393700" progId="Equation.DSMT4">
                  <p:embed/>
                </p:oleObj>
              </mc:Choice>
              <mc:Fallback>
                <p:oleObj name="Equation" r:id="rId8" imgW="22098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81128"/>
                        <a:ext cx="22098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395536" y="5301208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法线方程为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843808" y="5157192"/>
          <a:ext cx="31115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0" name="Equation" r:id="rId10" imgW="3111500" imgH="838200" progId="Equation.DSMT4">
                  <p:embed/>
                </p:oleObj>
              </mc:Choice>
              <mc:Fallback>
                <p:oleObj name="Equation" r:id="rId10" imgW="3111500" imgH="838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157192"/>
                        <a:ext cx="3111500" cy="846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56117" y="409031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16</a:t>
            </a:r>
            <a:r>
              <a:rPr lang="zh-CN" altLang="en-US" dirty="0" smtClean="0"/>
              <a:t>设二元函数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在区域   </a:t>
            </a:r>
            <a:endParaRPr lang="zh-CN" altLang="en-US" dirty="0"/>
          </a:p>
        </p:txBody>
      </p:sp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4860032" y="548680"/>
          <a:ext cx="23749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0" name="Equation" r:id="rId2" imgW="2374900" imgH="381000" progId="Equation.DSMT4">
                  <p:embed/>
                </p:oleObj>
              </mc:Choice>
              <mc:Fallback>
                <p:oleObj name="Equation" r:id="rId2" imgW="2374900" imgH="381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48680"/>
                        <a:ext cx="23749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628650" y="1736689"/>
            <a:ext cx="8327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(1) </a:t>
            </a:r>
            <a:r>
              <a:rPr lang="zh-CN" altLang="en-US" dirty="0" smtClean="0">
                <a:latin typeface="Times New Roman" panose="02020603050405020304" pitchFamily="18" charset="0"/>
              </a:rPr>
              <a:t>若在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D</a:t>
            </a:r>
            <a:r>
              <a:rPr lang="zh-CN" altLang="en-US" dirty="0" smtClean="0">
                <a:latin typeface="Times New Roman" panose="02020603050405020304" pitchFamily="18" charset="0"/>
              </a:rPr>
              <a:t>内有               试问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 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上有何特性？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649708" y="1091402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上连续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557444" y="3354199"/>
            <a:ext cx="83150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解  （</a:t>
            </a:r>
            <a:r>
              <a:rPr lang="en-US" altLang="zh-CN" dirty="0" smtClean="0">
                <a:latin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 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无关，即有函数                 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使得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649708" y="4293096"/>
            <a:ext cx="7547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成立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包括边界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，证明两次用微积分基本定理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563888" y="1780811"/>
          <a:ext cx="10541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1" name="Equation" r:id="rId4" imgW="1054100" imgH="431800" progId="Equation.DSMT4">
                  <p:embed/>
                </p:oleObj>
              </mc:Choice>
              <mc:Fallback>
                <p:oleObj name="Equation" r:id="rId4" imgW="1054100" imgH="4318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780811"/>
                        <a:ext cx="10541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651269" y="2279506"/>
            <a:ext cx="6893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</a:rPr>
              <a:t>若在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dirty="0" smtClean="0">
                <a:latin typeface="Times New Roman" panose="02020603050405020304" pitchFamily="18" charset="0"/>
              </a:rPr>
              <a:t> D</a:t>
            </a:r>
            <a:r>
              <a:rPr lang="zh-CN" altLang="en-US" dirty="0" smtClean="0">
                <a:latin typeface="Times New Roman" panose="02020603050405020304" pitchFamily="18" charset="0"/>
              </a:rPr>
              <a:t>内有                 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 </a:t>
            </a:r>
            <a:r>
              <a:rPr lang="zh-CN" altLang="en-US" dirty="0" smtClean="0">
                <a:latin typeface="Times New Roman" panose="02020603050405020304" pitchFamily="18" charset="0"/>
              </a:rPr>
              <a:t>又怎样？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563888" y="2316951"/>
          <a:ext cx="1803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2" name="Equation" r:id="rId6" imgW="1803400" imgH="482600" progId="Equation.DSMT4">
                  <p:embed/>
                </p:oleObj>
              </mc:Choice>
              <mc:Fallback>
                <p:oleObj name="Equation" r:id="rId6" imgW="18034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316951"/>
                        <a:ext cx="1803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652120" y="3468244"/>
          <a:ext cx="2108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3" name="Equation" r:id="rId8" imgW="2108200" imgH="393700" progId="Equation.DSMT4">
                  <p:embed/>
                </p:oleObj>
              </mc:Choice>
              <mc:Fallback>
                <p:oleObj name="Equation" r:id="rId8" imgW="21082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468244"/>
                        <a:ext cx="2108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95938" y="3877419"/>
          <a:ext cx="3784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4" name="Equation" r:id="rId10" imgW="3784600" imgH="393700" progId="Equation.DSMT4">
                  <p:embed/>
                </p:oleObj>
              </mc:Choice>
              <mc:Fallback>
                <p:oleObj name="Equation" r:id="rId10" imgW="3784600" imgH="3937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938" y="3877419"/>
                        <a:ext cx="3784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611910" y="5551744"/>
            <a:ext cx="8326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(3) (1)</a:t>
            </a:r>
            <a:r>
              <a:rPr lang="zh-CN" altLang="en-US" dirty="0" smtClean="0">
                <a:latin typeface="Times New Roman" panose="02020603050405020304" pitchFamily="18" charset="0"/>
              </a:rPr>
              <a:t>的讨论连续性不能省略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zh-CN" altLang="en-US" dirty="0" smtClean="0">
                <a:latin typeface="Times New Roman" panose="02020603050405020304" pitchFamily="18" charset="0"/>
              </a:rPr>
              <a:t>一般区域不成立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628650" y="2802726"/>
            <a:ext cx="8496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(3) </a:t>
            </a: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US" altLang="zh-CN" dirty="0" smtClean="0">
                <a:latin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</a:rPr>
              <a:t>中，连续性可省略吗？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可否为一般区域？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819902" y="4925479"/>
            <a:ext cx="2856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>
                <a:latin typeface="Times New Roman" panose="02020603050405020304" pitchFamily="18" charset="0"/>
              </a:rPr>
              <a:t>(2)  </a:t>
            </a:r>
            <a:r>
              <a:rPr lang="zh-CN" altLang="en-US" dirty="0" smtClean="0">
                <a:latin typeface="Times New Roman" panose="02020603050405020304" pitchFamily="18" charset="0"/>
              </a:rPr>
              <a:t>函数为常数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557444" y="6130765"/>
            <a:ext cx="83263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因</a:t>
            </a:r>
            <a:r>
              <a:rPr lang="en-US" altLang="zh-CN" dirty="0" smtClean="0">
                <a:latin typeface="Times New Roman" panose="02020603050405020304" pitchFamily="18" charset="0"/>
              </a:rPr>
              <a:t>(1) </a:t>
            </a:r>
            <a:r>
              <a:rPr lang="zh-CN" altLang="en-US" dirty="0" smtClean="0">
                <a:latin typeface="Times New Roman" panose="02020603050405020304" pitchFamily="18" charset="0"/>
              </a:rPr>
              <a:t>的证明要 在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水平</a:t>
            </a:r>
            <a:r>
              <a:rPr lang="zh-CN" altLang="en-US" dirty="0" smtClean="0">
                <a:latin typeface="Times New Roman" panose="02020603050405020304" pitchFamily="18" charset="0"/>
              </a:rPr>
              <a:t>直线段使用基本定理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</a:rPr>
              <a:t>可以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3528" y="260648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9</a:t>
            </a:r>
            <a:r>
              <a:rPr lang="zh-CN" altLang="en-US" dirty="0" smtClean="0"/>
              <a:t>设二元函数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可微，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是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755576" y="1412776"/>
            <a:ext cx="43588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试问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 </a:t>
            </a:r>
            <a:r>
              <a:rPr lang="zh-CN" altLang="en-US" dirty="0" smtClean="0">
                <a:latin typeface="Times New Roman" panose="02020603050405020304" pitchFamily="18" charset="0"/>
              </a:rPr>
              <a:t>在    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上有何特性？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611560" y="836712"/>
            <a:ext cx="4421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上</a:t>
            </a:r>
            <a:r>
              <a:rPr lang="zh-CN" altLang="en-US" dirty="0"/>
              <a:t>一</a:t>
            </a:r>
            <a:r>
              <a:rPr lang="zh-CN" altLang="en-US" dirty="0" smtClean="0"/>
              <a:t>个确定向量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zh-CN" altLang="en-US" dirty="0" smtClean="0"/>
              <a:t>若处处有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076056" y="908720"/>
          <a:ext cx="1803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0" name="Equation" r:id="rId2" imgW="1803400" imgH="431800" progId="Equation.DSMT4">
                  <p:embed/>
                </p:oleObj>
              </mc:Choice>
              <mc:Fallback>
                <p:oleObj name="Equation" r:id="rId2" imgW="1803400" imgH="431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908720"/>
                        <a:ext cx="18034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395536" y="1988840"/>
            <a:ext cx="1083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 smtClean="0">
                <a:latin typeface="Times New Roman" panose="02020603050405020304" pitchFamily="18" charset="0"/>
              </a:rPr>
              <a:t> 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1475656" y="2060848"/>
            <a:ext cx="64681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在任何平行于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 </a:t>
            </a:r>
            <a:r>
              <a:rPr lang="zh-CN" altLang="en-US" dirty="0" smtClean="0">
                <a:latin typeface="Times New Roman" panose="02020603050405020304" pitchFamily="18" charset="0"/>
              </a:rPr>
              <a:t>的直线上，函数等值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932040" y="332656"/>
          <a:ext cx="419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1" name="Equation" r:id="rId4" imgW="419100" imgH="393700" progId="Equation.DSMT4">
                  <p:embed/>
                </p:oleObj>
              </mc:Choice>
              <mc:Fallback>
                <p:oleObj name="Equation" r:id="rId4" imgW="4191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32656"/>
                        <a:ext cx="4191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80975" y="3257550"/>
          <a:ext cx="848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2" name="Equation" r:id="rId6" imgW="8483600" imgH="444500" progId="Equation.DSMT4">
                  <p:embed/>
                </p:oleObj>
              </mc:Choice>
              <mc:Fallback>
                <p:oleObj name="Equation" r:id="rId6" imgW="8483600" imgH="444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3257550"/>
                        <a:ext cx="8483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683568" y="4005064"/>
          <a:ext cx="655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3" name="Equation" r:id="rId8" imgW="6553200" imgH="482600" progId="Equation.DSMT4">
                  <p:embed/>
                </p:oleObj>
              </mc:Choice>
              <mc:Fallback>
                <p:oleObj name="Equation" r:id="rId8" imgW="6553200" imgH="482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05064"/>
                        <a:ext cx="655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611560" y="4653136"/>
            <a:ext cx="78488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 smtClean="0">
                <a:latin typeface="Times New Roman" panose="02020603050405020304" pitchFamily="18" charset="0"/>
              </a:rPr>
              <a:t>F(t) </a:t>
            </a:r>
            <a:r>
              <a:rPr lang="zh-CN" altLang="en-US" dirty="0" smtClean="0">
                <a:latin typeface="Times New Roman" panose="02020603050405020304" pitchFamily="18" charset="0"/>
              </a:rPr>
              <a:t>为常数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</a:rPr>
              <a:t>就是说，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f(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zh-CN" altLang="en-US" dirty="0" smtClean="0">
                <a:latin typeface="Times New Roman" panose="02020603050405020304" pitchFamily="18" charset="0"/>
              </a:rPr>
              <a:t>在直线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zh-CN" altLang="en-US" dirty="0" smtClean="0">
                <a:latin typeface="Times New Roman" panose="02020603050405020304" pitchFamily="18" charset="0"/>
              </a:rPr>
              <a:t>上为常数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251520" y="5445224"/>
            <a:ext cx="78488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注</a:t>
            </a:r>
            <a:r>
              <a:rPr lang="zh-CN" altLang="en-US" dirty="0" smtClean="0">
                <a:latin typeface="Times New Roman" panose="02020603050405020304" pitchFamily="18" charset="0"/>
              </a:rPr>
              <a:t> 若函数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 </a:t>
            </a:r>
            <a:r>
              <a:rPr lang="zh-CN" altLang="en-US" dirty="0" smtClean="0">
                <a:latin typeface="Times New Roman" panose="02020603050405020304" pitchFamily="18" charset="0"/>
              </a:rPr>
              <a:t>在一个光滑曲线的任何点，沿切线的方向导数为</a:t>
            </a:r>
            <a:r>
              <a:rPr lang="en-US" altLang="zh-CN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，则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在该曲线上为常数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899592" y="2636912"/>
          <a:ext cx="665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4" name="Equation" r:id="rId10" imgW="6654800" imgH="495300" progId="Equation.DSMT4">
                  <p:embed/>
                </p:oleObj>
              </mc:Choice>
              <mc:Fallback>
                <p:oleObj name="Equation" r:id="rId10" imgW="6654800" imgH="4953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36912"/>
                        <a:ext cx="665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2195736" y="1412776"/>
          <a:ext cx="419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5" name="Equation" r:id="rId12" imgW="419100" imgH="393700" progId="Equation.DSMT4">
                  <p:embed/>
                </p:oleObj>
              </mc:Choice>
              <mc:Fallback>
                <p:oleObj name="Equation" r:id="rId12" imgW="419100" imgH="3937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12776"/>
                        <a:ext cx="4191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3528" y="476672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10</a:t>
            </a:r>
            <a:r>
              <a:rPr lang="zh-CN" altLang="en-US" dirty="0" smtClean="0"/>
              <a:t>设二元函数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可微，          是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628650" y="1736689"/>
            <a:ext cx="21964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 </a:t>
            </a:r>
            <a:r>
              <a:rPr lang="zh-CN" altLang="en-US" dirty="0" smtClean="0">
                <a:latin typeface="Times New Roman" panose="02020603050405020304" pitchFamily="18" charset="0"/>
              </a:rPr>
              <a:t>为常数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649708" y="1091402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组线性无关向量</a:t>
            </a:r>
            <a:r>
              <a:rPr lang="en-US" altLang="zh-CN" dirty="0" smtClean="0"/>
              <a:t>.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r>
              <a:rPr lang="zh-CN" altLang="en-US" dirty="0" smtClean="0"/>
              <a:t>试证明：若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92463" y="1114560"/>
          <a:ext cx="2933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4" name="Equation" r:id="rId2" imgW="2933700" imgH="495300" progId="Equation.DSMT4">
                  <p:embed/>
                </p:oleObj>
              </mc:Choice>
              <mc:Fallback>
                <p:oleObj name="Equation" r:id="rId2" imgW="2933700" imgH="495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463" y="1114560"/>
                        <a:ext cx="2933700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651269" y="2279506"/>
            <a:ext cx="55915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证  设两个向量的方向角分别为  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" name="Rectangle 30"/>
          <p:cNvSpPr>
            <a:spLocks noChangeArrowheads="1"/>
          </p:cNvSpPr>
          <p:nvPr/>
        </p:nvSpPr>
        <p:spPr bwMode="auto">
          <a:xfrm>
            <a:off x="4355976" y="4437112"/>
            <a:ext cx="34563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的系数矩阵可逆</a:t>
            </a:r>
            <a:r>
              <a:rPr lang="en-US" altLang="zh-CN" dirty="0" smtClean="0">
                <a:latin typeface="Times New Roman" panose="02020603050405020304" pitchFamily="18" charset="0"/>
              </a:rPr>
              <a:t>,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012160" y="548680"/>
          <a:ext cx="4191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Equation" r:id="rId4" imgW="419100" imgH="393700" progId="Equation.DSMT4">
                  <p:embed/>
                </p:oleObj>
              </mc:Choice>
              <mc:Fallback>
                <p:oleObj name="Equation" r:id="rId4" imgW="4191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48680"/>
                        <a:ext cx="4191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716016" y="548680"/>
          <a:ext cx="622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6" name="Equation" r:id="rId6" imgW="622300" imgH="431800" progId="Equation.DSMT4">
                  <p:embed/>
                </p:oleObj>
              </mc:Choice>
              <mc:Fallback>
                <p:oleObj name="Equation" r:id="rId6" imgW="6223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48680"/>
                        <a:ext cx="6223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00150" y="2984500"/>
          <a:ext cx="50927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7" name="Equation" r:id="rId8" imgW="5092700" imgH="1181100" progId="Equation.DSMT4">
                  <p:embed/>
                </p:oleObj>
              </mc:Choice>
              <mc:Fallback>
                <p:oleObj name="Equation" r:id="rId8" imgW="5092700" imgH="1181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984500"/>
                        <a:ext cx="50927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24128" y="2348880"/>
          <a:ext cx="7493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8" name="Equation" r:id="rId10" imgW="748665" imgH="381000" progId="Equation.DSMT4">
                  <p:embed/>
                </p:oleObj>
              </mc:Choice>
              <mc:Fallback>
                <p:oleObj name="Equation" r:id="rId10" imgW="748665" imgH="381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348880"/>
                        <a:ext cx="74930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433514" y="4437112"/>
            <a:ext cx="3039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偏导数向量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梯度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Rectangle 30"/>
          <p:cNvSpPr>
            <a:spLocks noChangeArrowheads="1"/>
          </p:cNvSpPr>
          <p:nvPr/>
        </p:nvSpPr>
        <p:spPr bwMode="auto">
          <a:xfrm>
            <a:off x="368717" y="5563126"/>
            <a:ext cx="49920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故偏导数恒为</a:t>
            </a:r>
            <a:r>
              <a:rPr lang="en-US" altLang="zh-CN" dirty="0" smtClean="0">
                <a:latin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</a:rPr>
              <a:t>，所以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为常数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419872" y="4149080"/>
          <a:ext cx="7874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9" name="Equation" r:id="rId12" imgW="787400" imgH="1079500" progId="Equation.DSMT4">
                  <p:embed/>
                </p:oleObj>
              </mc:Choice>
              <mc:Fallback>
                <p:oleObj name="Equation" r:id="rId12" imgW="787400" imgH="10795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149080"/>
                        <a:ext cx="78740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56117" y="409031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1(7)</a:t>
            </a:r>
            <a:r>
              <a:rPr lang="zh-CN" altLang="en-US" dirty="0" smtClean="0"/>
              <a:t>设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467544" y="1124744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latin typeface="Times New Roman" panose="02020603050405020304" pitchFamily="18" charset="0"/>
              </a:rPr>
              <a:t>解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5796136" y="5486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求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372200" y="548680"/>
          <a:ext cx="15875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8" name="Equation" r:id="rId2" imgW="1586865" imgH="482600" progId="Equation.DSMT4">
                  <p:embed/>
                </p:oleObj>
              </mc:Choice>
              <mc:Fallback>
                <p:oleObj name="Equation" r:id="rId2" imgW="1586865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548680"/>
                        <a:ext cx="1587500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99792" y="260648"/>
          <a:ext cx="288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9" name="Equation" r:id="rId4" imgW="2882900" imgH="914400" progId="Equation.DSMT4">
                  <p:embed/>
                </p:oleObj>
              </mc:Choice>
              <mc:Fallback>
                <p:oleObj name="Equation" r:id="rId4" imgW="288290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60648"/>
                        <a:ext cx="2882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47664" y="1052736"/>
          <a:ext cx="2895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0" name="Equation" r:id="rId6" imgW="2895600" imgH="914400" progId="Equation.DSMT4">
                  <p:embed/>
                </p:oleObj>
              </mc:Choice>
              <mc:Fallback>
                <p:oleObj name="Equation" r:id="rId6" imgW="2895600" imgH="9144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052736"/>
                        <a:ext cx="28956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1619672" y="3140968"/>
          <a:ext cx="64135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1" name="Equation" r:id="rId8" imgW="6413500" imgH="914400" progId="Equation.DSMT4">
                  <p:embed/>
                </p:oleObj>
              </mc:Choice>
              <mc:Fallback>
                <p:oleObj name="Equation" r:id="rId8" imgW="641350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40968"/>
                        <a:ext cx="64135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9"/>
          <p:cNvGraphicFramePr>
            <a:graphicFrameLocks noChangeAspect="1"/>
          </p:cNvGraphicFramePr>
          <p:nvPr/>
        </p:nvGraphicFramePr>
        <p:xfrm>
          <a:off x="1115616" y="1916832"/>
          <a:ext cx="38608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2" name="Equation" r:id="rId10" imgW="3860800" imgH="1003300" progId="Equation.DSMT4">
                  <p:embed/>
                </p:oleObj>
              </mc:Choice>
              <mc:Fallback>
                <p:oleObj name="Equation" r:id="rId10" imgW="3860800" imgH="10033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16832"/>
                        <a:ext cx="38608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4788024" y="4077072"/>
          <a:ext cx="33782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3" name="Equation" r:id="rId12" imgW="3378200" imgH="914400" progId="Equation.DSMT4">
                  <p:embed/>
                </p:oleObj>
              </mc:Choice>
              <mc:Fallback>
                <p:oleObj name="Equation" r:id="rId12" imgW="3378200" imgH="914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077072"/>
                        <a:ext cx="33782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755576" y="5229200"/>
          <a:ext cx="6426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14" name="Equation" r:id="rId14" imgW="6426200" imgH="927100" progId="Equation.DSMT4">
                  <p:embed/>
                </p:oleObj>
              </mc:Choice>
              <mc:Fallback>
                <p:oleObj name="Equation" r:id="rId14" imgW="6426200" imgH="9271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229200"/>
                        <a:ext cx="64262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0"/>
          <p:cNvSpPr>
            <a:spLocks noChangeArrowheads="1"/>
          </p:cNvSpPr>
          <p:nvPr/>
        </p:nvSpPr>
        <p:spPr bwMode="auto">
          <a:xfrm>
            <a:off x="6300192" y="1258307"/>
            <a:ext cx="2377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不要引入新的变量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444208" y="1988840"/>
            <a:ext cx="1345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不要掉项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87624" y="116632"/>
          <a:ext cx="288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1" name="Equation" r:id="rId2" imgW="2882900" imgH="914400" progId="Equation.DSMT4">
                  <p:embed/>
                </p:oleObj>
              </mc:Choice>
              <mc:Fallback>
                <p:oleObj name="Equation" r:id="rId2" imgW="28829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6632"/>
                        <a:ext cx="2882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755576" y="1124744"/>
          <a:ext cx="38227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2" name="Equation" r:id="rId4" imgW="3822700" imgH="1003300" progId="Equation.DSMT4">
                  <p:embed/>
                </p:oleObj>
              </mc:Choice>
              <mc:Fallback>
                <p:oleObj name="Equation" r:id="rId4" imgW="3822700" imgH="1003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24744"/>
                        <a:ext cx="3822700" cy="101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9"/>
          <p:cNvGraphicFramePr>
            <a:graphicFrameLocks noChangeAspect="1"/>
          </p:cNvGraphicFramePr>
          <p:nvPr/>
        </p:nvGraphicFramePr>
        <p:xfrm>
          <a:off x="455613" y="2349500"/>
          <a:ext cx="7442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Equation" r:id="rId6" imgW="7442200" imgH="927100" progId="Equation.DSMT4">
                  <p:embed/>
                </p:oleObj>
              </mc:Choice>
              <mc:Fallback>
                <p:oleObj name="Equation" r:id="rId6" imgW="7442200" imgH="927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349500"/>
                        <a:ext cx="74422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2267744" y="3356992"/>
          <a:ext cx="4686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Equation" r:id="rId8" imgW="4686300" imgH="927100" progId="Equation.DSMT4">
                  <p:embed/>
                </p:oleObj>
              </mc:Choice>
              <mc:Fallback>
                <p:oleObj name="Equation" r:id="rId8" imgW="4686300" imgH="927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356992"/>
                        <a:ext cx="46863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395536" y="4653136"/>
          <a:ext cx="8331201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Equation" r:id="rId10" imgW="8331200" imgH="927100" progId="Equation.DSMT4">
                  <p:embed/>
                </p:oleObj>
              </mc:Choice>
              <mc:Fallback>
                <p:oleObj name="Equation" r:id="rId10" imgW="8331200" imgH="9271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653136"/>
                        <a:ext cx="8331201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6444208" y="1484784"/>
            <a:ext cx="13452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不要掉项  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56117" y="409031"/>
            <a:ext cx="7951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 smtClean="0"/>
              <a:t>              习题</a:t>
            </a:r>
            <a:r>
              <a:rPr lang="en-US" altLang="zh-CN" dirty="0" smtClean="0"/>
              <a:t>2 </a:t>
            </a:r>
            <a:r>
              <a:rPr lang="zh-CN" altLang="en-US" dirty="0" smtClean="0"/>
              <a:t>设                  </a:t>
            </a:r>
            <a:endParaRPr lang="zh-CN" altLang="en-US" dirty="0"/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611560" y="2060848"/>
            <a:ext cx="814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32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 smtClean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8338" name="Rectangle 34"/>
          <p:cNvSpPr>
            <a:spLocks noChangeArrowheads="1"/>
          </p:cNvSpPr>
          <p:nvPr/>
        </p:nvSpPr>
        <p:spPr bwMode="auto">
          <a:xfrm>
            <a:off x="1115616" y="126876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 smtClean="0"/>
              <a:t>证明：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347864" y="476672"/>
          <a:ext cx="501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4" name="Equation" r:id="rId2" imgW="5016500" imgH="393700" progId="Equation.DSMT4">
                  <p:embed/>
                </p:oleObj>
              </mc:Choice>
              <mc:Fallback>
                <p:oleObj name="Equation" r:id="rId2" imgW="50165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6672"/>
                        <a:ext cx="5016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11760" y="1052736"/>
          <a:ext cx="50419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5" name="Equation" r:id="rId4" imgW="5041900" imgH="990600" progId="Equation.DSMT4">
                  <p:embed/>
                </p:oleObj>
              </mc:Choice>
              <mc:Fallback>
                <p:oleObj name="Equation" r:id="rId4" imgW="5041900" imgH="990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052736"/>
                        <a:ext cx="50419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1475656" y="2204864"/>
          <a:ext cx="318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6" name="Equation" r:id="rId6" imgW="3187700" imgH="482600" progId="Equation.DSMT4">
                  <p:embed/>
                </p:oleObj>
              </mc:Choice>
              <mc:Fallback>
                <p:oleObj name="Equation" r:id="rId6" imgW="3187700" imgH="482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04864"/>
                        <a:ext cx="318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1043608" y="2852936"/>
          <a:ext cx="62611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7" name="Equation" r:id="rId8" imgW="6261100" imgH="546100" progId="Equation.DSMT4">
                  <p:embed/>
                </p:oleObj>
              </mc:Choice>
              <mc:Fallback>
                <p:oleObj name="Equation" r:id="rId8" imgW="6261100" imgH="5461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852936"/>
                        <a:ext cx="62611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Object 12"/>
          <p:cNvGraphicFramePr>
            <a:graphicFrameLocks noChangeAspect="1"/>
          </p:cNvGraphicFramePr>
          <p:nvPr/>
        </p:nvGraphicFramePr>
        <p:xfrm>
          <a:off x="1043608" y="3573016"/>
          <a:ext cx="3835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8" name="Equation" r:id="rId10" imgW="3835400" imgH="482600" progId="Equation.DSMT4">
                  <p:embed/>
                </p:oleObj>
              </mc:Choice>
              <mc:Fallback>
                <p:oleObj name="Equation" r:id="rId10" imgW="3835400" imgH="482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573016"/>
                        <a:ext cx="3835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Object 13"/>
          <p:cNvGraphicFramePr>
            <a:graphicFrameLocks noChangeAspect="1"/>
          </p:cNvGraphicFramePr>
          <p:nvPr/>
        </p:nvGraphicFramePr>
        <p:xfrm>
          <a:off x="958850" y="4221163"/>
          <a:ext cx="7175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9" name="Equation" r:id="rId12" imgW="7175500" imgH="482600" progId="Equation.DSMT4">
                  <p:embed/>
                </p:oleObj>
              </mc:Choice>
              <mc:Fallback>
                <p:oleObj name="Equation" r:id="rId12" imgW="7175500" imgH="4826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4221163"/>
                        <a:ext cx="71755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2249488" y="4797425"/>
          <a:ext cx="6311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0" name="Equation" r:id="rId14" imgW="6311900" imgH="482600" progId="Equation.DSMT4">
                  <p:embed/>
                </p:oleObj>
              </mc:Choice>
              <mc:Fallback>
                <p:oleObj name="Equation" r:id="rId14" imgW="6311900" imgH="4826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4797425"/>
                        <a:ext cx="6311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899592" y="5301208"/>
          <a:ext cx="7645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71" name="Equation" r:id="rId16" imgW="7645400" imgH="546100" progId="Equation.DSMT4">
                  <p:embed/>
                </p:oleObj>
              </mc:Choice>
              <mc:Fallback>
                <p:oleObj name="Equation" r:id="rId16" imgW="7645400" imgH="5461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01208"/>
                        <a:ext cx="7645400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467544" y="6093296"/>
            <a:ext cx="41044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即知要证明的等式成立</a:t>
            </a:r>
            <a:r>
              <a:rPr lang="en-US" altLang="zh-CN" dirty="0" smtClean="0"/>
              <a:t>.</a:t>
            </a:r>
            <a:r>
              <a:rPr lang="zh-CN" altLang="en-US" dirty="0" smtClean="0"/>
              <a:t>           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3140</Words>
  <Application>WPS 演示</Application>
  <PresentationFormat>全屏显示(4:3)</PresentationFormat>
  <Paragraphs>284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159</vt:i4>
      </vt:variant>
      <vt:variant>
        <vt:lpstr>幻灯片标题</vt:lpstr>
      </vt:variant>
      <vt:variant>
        <vt:i4>29</vt:i4>
      </vt:variant>
    </vt:vector>
  </HeadingPairs>
  <TitlesOfParts>
    <vt:vector size="197" baseType="lpstr">
      <vt:lpstr>Arial</vt:lpstr>
      <vt:lpstr>宋体</vt:lpstr>
      <vt:lpstr>Wingdings</vt:lpstr>
      <vt:lpstr>Times New Roman</vt:lpstr>
      <vt:lpstr>隶书</vt:lpstr>
      <vt:lpstr>华文新魏</vt:lpstr>
      <vt:lpstr>微软雅黑</vt:lpstr>
      <vt:lpstr>Arial Unicode MS</vt:lpstr>
      <vt:lpstr>框钮正底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</dc:creator>
  <cp:lastModifiedBy>WPS_1602032122</cp:lastModifiedBy>
  <cp:revision>238</cp:revision>
  <dcterms:created xsi:type="dcterms:W3CDTF">2006-04-14T15:16:00Z</dcterms:created>
  <dcterms:modified xsi:type="dcterms:W3CDTF">2024-05-15T13:52:55Z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