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8" r:id="rId2"/>
    <p:sldId id="319" r:id="rId3"/>
    <p:sldId id="320" r:id="rId4"/>
    <p:sldId id="298" r:id="rId5"/>
    <p:sldId id="299" r:id="rId6"/>
    <p:sldId id="300" r:id="rId7"/>
    <p:sldId id="301" r:id="rId8"/>
    <p:sldId id="34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21" r:id="rId24"/>
    <p:sldId id="322" r:id="rId25"/>
    <p:sldId id="323" r:id="rId26"/>
    <p:sldId id="324" r:id="rId27"/>
    <p:sldId id="325" r:id="rId28"/>
    <p:sldId id="326" r:id="rId29"/>
    <p:sldId id="329" r:id="rId30"/>
    <p:sldId id="330" r:id="rId31"/>
    <p:sldId id="331" r:id="rId32"/>
    <p:sldId id="343" r:id="rId33"/>
    <p:sldId id="332" r:id="rId34"/>
    <p:sldId id="333" r:id="rId35"/>
    <p:sldId id="337" r:id="rId36"/>
    <p:sldId id="338" r:id="rId37"/>
    <p:sldId id="339" r:id="rId38"/>
    <p:sldId id="336" r:id="rId39"/>
    <p:sldId id="340" r:id="rId40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A96"/>
    <a:srgbClr val="003300"/>
    <a:srgbClr val="A7FBDF"/>
    <a:srgbClr val="E1FFE1"/>
    <a:srgbClr val="F4583E"/>
    <a:srgbClr val="FEEECE"/>
    <a:srgbClr val="00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575" autoAdjust="0"/>
  </p:normalViewPr>
  <p:slideViewPr>
    <p:cSldViewPr>
      <p:cViewPr varScale="1">
        <p:scale>
          <a:sx n="103" d="100"/>
          <a:sy n="103" d="100"/>
        </p:scale>
        <p:origin x="16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NULL"/><Relationship Id="rId3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image" Target="../media/image92.wmf"/><Relationship Id="rId17" Type="http://schemas.openxmlformats.org/officeDocument/2006/relationships/image" Target="../media/image70.wmf"/><Relationship Id="rId2" Type="http://schemas.openxmlformats.org/officeDocument/2006/relationships/image" Target="../media/image96.wmf"/><Relationship Id="rId16" Type="http://schemas.openxmlformats.org/officeDocument/2006/relationships/image" Target="../media/image100.wmf"/><Relationship Id="rId1" Type="http://schemas.openxmlformats.org/officeDocument/2006/relationships/image" Target="../media/image95.wmf"/><Relationship Id="rId6" Type="http://schemas.openxmlformats.org/officeDocument/2006/relationships/image" Target="../media/image86.wmf"/><Relationship Id="rId11" Type="http://schemas.openxmlformats.org/officeDocument/2006/relationships/image" Target="../media/image93.wmf"/><Relationship Id="rId5" Type="http://schemas.openxmlformats.org/officeDocument/2006/relationships/image" Target="../media/image99.wmf"/><Relationship Id="rId15" Type="http://schemas.openxmlformats.org/officeDocument/2006/relationships/image" Target="../media/image87.wmf"/><Relationship Id="rId10" Type="http://schemas.openxmlformats.org/officeDocument/2006/relationships/image" Target="../media/image94.wmf"/><Relationship Id="rId4" Type="http://schemas.openxmlformats.org/officeDocument/2006/relationships/image" Target="../media/image98.wmf"/><Relationship Id="rId9" Type="http://schemas.openxmlformats.org/officeDocument/2006/relationships/image" Target="../media/image89.wmf"/><Relationship Id="rId14" Type="http://schemas.openxmlformats.org/officeDocument/2006/relationships/image" Target="../media/image9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18" Type="http://schemas.openxmlformats.org/officeDocument/2006/relationships/image" Target="../media/image106.wmf"/><Relationship Id="rId3" Type="http://schemas.openxmlformats.org/officeDocument/2006/relationships/image" Target="../media/image75.wmf"/><Relationship Id="rId21" Type="http://schemas.openxmlformats.org/officeDocument/2006/relationships/image" Target="../media/image109.wmf"/><Relationship Id="rId7" Type="http://schemas.openxmlformats.org/officeDocument/2006/relationships/image" Target="../media/image70.wmf"/><Relationship Id="rId12" Type="http://schemas.openxmlformats.org/officeDocument/2006/relationships/image" Target="../media/image92.wmf"/><Relationship Id="rId17" Type="http://schemas.openxmlformats.org/officeDocument/2006/relationships/image" Target="../media/image105.wmf"/><Relationship Id="rId2" Type="http://schemas.openxmlformats.org/officeDocument/2006/relationships/image" Target="../media/image76.wmf"/><Relationship Id="rId16" Type="http://schemas.openxmlformats.org/officeDocument/2006/relationships/image" Target="../media/image104.wmf"/><Relationship Id="rId20" Type="http://schemas.openxmlformats.org/officeDocument/2006/relationships/image" Target="../media/image108.wmf"/><Relationship Id="rId1" Type="http://schemas.openxmlformats.org/officeDocument/2006/relationships/image" Target="../media/image101.wmf"/><Relationship Id="rId6" Type="http://schemas.openxmlformats.org/officeDocument/2006/relationships/image" Target="../media/image87.wmf"/><Relationship Id="rId11" Type="http://schemas.openxmlformats.org/officeDocument/2006/relationships/image" Target="../media/image91.wmf"/><Relationship Id="rId5" Type="http://schemas.openxmlformats.org/officeDocument/2006/relationships/image" Target="../media/image86.wmf"/><Relationship Id="rId15" Type="http://schemas.openxmlformats.org/officeDocument/2006/relationships/image" Target="../media/image103.wmf"/><Relationship Id="rId10" Type="http://schemas.openxmlformats.org/officeDocument/2006/relationships/image" Target="../media/image90.wmf"/><Relationship Id="rId19" Type="http://schemas.openxmlformats.org/officeDocument/2006/relationships/image" Target="../media/image107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Relationship Id="rId14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115.wmf"/><Relationship Id="rId3" Type="http://schemas.openxmlformats.org/officeDocument/2006/relationships/image" Target="../media/image112.wmf"/><Relationship Id="rId21" Type="http://schemas.openxmlformats.org/officeDocument/2006/relationships/image" Target="../media/image118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114.wmf"/><Relationship Id="rId2" Type="http://schemas.openxmlformats.org/officeDocument/2006/relationships/image" Target="../media/image111.wmf"/><Relationship Id="rId16" Type="http://schemas.openxmlformats.org/officeDocument/2006/relationships/image" Target="../media/image76.wmf"/><Relationship Id="rId20" Type="http://schemas.openxmlformats.org/officeDocument/2006/relationships/image" Target="../media/image117.wmf"/><Relationship Id="rId1" Type="http://schemas.openxmlformats.org/officeDocument/2006/relationships/image" Target="../media/image110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19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76.wmf"/><Relationship Id="rId18" Type="http://schemas.openxmlformats.org/officeDocument/2006/relationships/image" Target="../media/image122.wmf"/><Relationship Id="rId3" Type="http://schemas.openxmlformats.org/officeDocument/2006/relationships/image" Target="../media/image77.wmf"/><Relationship Id="rId21" Type="http://schemas.openxmlformats.org/officeDocument/2006/relationships/image" Target="../media/image125.wmf"/><Relationship Id="rId7" Type="http://schemas.openxmlformats.org/officeDocument/2006/relationships/image" Target="../media/image80.wmf"/><Relationship Id="rId12" Type="http://schemas.openxmlformats.org/officeDocument/2006/relationships/image" Target="../media/image75.wmf"/><Relationship Id="rId17" Type="http://schemas.openxmlformats.org/officeDocument/2006/relationships/image" Target="../media/image121.wmf"/><Relationship Id="rId2" Type="http://schemas.openxmlformats.org/officeDocument/2006/relationships/image" Target="../media/image67.wmf"/><Relationship Id="rId16" Type="http://schemas.openxmlformats.org/officeDocument/2006/relationships/image" Target="../media/image120.wmf"/><Relationship Id="rId20" Type="http://schemas.openxmlformats.org/officeDocument/2006/relationships/image" Target="../media/image124.wmf"/><Relationship Id="rId1" Type="http://schemas.openxmlformats.org/officeDocument/2006/relationships/image" Target="../media/image66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24" Type="http://schemas.openxmlformats.org/officeDocument/2006/relationships/image" Target="../media/image128.wmf"/><Relationship Id="rId5" Type="http://schemas.openxmlformats.org/officeDocument/2006/relationships/image" Target="../media/image70.wmf"/><Relationship Id="rId15" Type="http://schemas.openxmlformats.org/officeDocument/2006/relationships/image" Target="../media/image119.wmf"/><Relationship Id="rId23" Type="http://schemas.openxmlformats.org/officeDocument/2006/relationships/image" Target="../media/image127.wmf"/><Relationship Id="rId10" Type="http://schemas.openxmlformats.org/officeDocument/2006/relationships/image" Target="../media/image83.wmf"/><Relationship Id="rId19" Type="http://schemas.openxmlformats.org/officeDocument/2006/relationships/image" Target="../media/image123.wmf"/><Relationship Id="rId4" Type="http://schemas.openxmlformats.org/officeDocument/2006/relationships/image" Target="../media/image78.wmf"/><Relationship Id="rId9" Type="http://schemas.openxmlformats.org/officeDocument/2006/relationships/image" Target="../media/image82.wmf"/><Relationship Id="rId14" Type="http://schemas.openxmlformats.org/officeDocument/2006/relationships/image" Target="../media/image65.wmf"/><Relationship Id="rId22" Type="http://schemas.openxmlformats.org/officeDocument/2006/relationships/image" Target="../media/image12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39.wmf"/><Relationship Id="rId18" Type="http://schemas.openxmlformats.org/officeDocument/2006/relationships/image" Target="../media/image144.wmf"/><Relationship Id="rId3" Type="http://schemas.openxmlformats.org/officeDocument/2006/relationships/image" Target="../media/image131.wmf"/><Relationship Id="rId21" Type="http://schemas.openxmlformats.org/officeDocument/2006/relationships/image" Target="../media/image147.png"/><Relationship Id="rId7" Type="http://schemas.openxmlformats.org/officeDocument/2006/relationships/image" Target="../media/image134.wmf"/><Relationship Id="rId12" Type="http://schemas.openxmlformats.org/officeDocument/2006/relationships/image" Target="../media/image70.wmf"/><Relationship Id="rId17" Type="http://schemas.openxmlformats.org/officeDocument/2006/relationships/image" Target="../media/image143.wmf"/><Relationship Id="rId2" Type="http://schemas.openxmlformats.org/officeDocument/2006/relationships/image" Target="../media/image130.wmf"/><Relationship Id="rId16" Type="http://schemas.openxmlformats.org/officeDocument/2006/relationships/image" Target="../media/image142.wmf"/><Relationship Id="rId20" Type="http://schemas.openxmlformats.org/officeDocument/2006/relationships/image" Target="../media/image146.wmf"/><Relationship Id="rId1" Type="http://schemas.openxmlformats.org/officeDocument/2006/relationships/image" Target="../media/image129.wmf"/><Relationship Id="rId6" Type="http://schemas.openxmlformats.org/officeDocument/2006/relationships/image" Target="../media/image116.wmf"/><Relationship Id="rId11" Type="http://schemas.openxmlformats.org/officeDocument/2006/relationships/image" Target="../media/image138.wmf"/><Relationship Id="rId24" Type="http://schemas.openxmlformats.org/officeDocument/2006/relationships/image" Target="../media/image150.wmf"/><Relationship Id="rId5" Type="http://schemas.openxmlformats.org/officeDocument/2006/relationships/image" Target="../media/image133.wmf"/><Relationship Id="rId15" Type="http://schemas.openxmlformats.org/officeDocument/2006/relationships/image" Target="../media/image141.wmf"/><Relationship Id="rId23" Type="http://schemas.openxmlformats.org/officeDocument/2006/relationships/image" Target="../media/image149.wmf"/><Relationship Id="rId10" Type="http://schemas.openxmlformats.org/officeDocument/2006/relationships/image" Target="../media/image137.wmf"/><Relationship Id="rId19" Type="http://schemas.openxmlformats.org/officeDocument/2006/relationships/image" Target="../media/image145.wmf"/><Relationship Id="rId4" Type="http://schemas.openxmlformats.org/officeDocument/2006/relationships/image" Target="../media/image132.wmf"/><Relationship Id="rId9" Type="http://schemas.openxmlformats.org/officeDocument/2006/relationships/image" Target="../media/image136.wmf"/><Relationship Id="rId14" Type="http://schemas.openxmlformats.org/officeDocument/2006/relationships/image" Target="../media/image140.wmf"/><Relationship Id="rId22" Type="http://schemas.openxmlformats.org/officeDocument/2006/relationships/image" Target="../media/image1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3.wmf"/><Relationship Id="rId7" Type="http://schemas.openxmlformats.org/officeDocument/2006/relationships/image" Target="../media/image156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2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9" Type="http://schemas.openxmlformats.org/officeDocument/2006/relationships/image" Target="../media/image15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png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4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2" Type="http://schemas.openxmlformats.org/officeDocument/2006/relationships/image" Target="../media/image181.wmf"/><Relationship Id="rId1" Type="http://schemas.openxmlformats.org/officeDocument/2006/relationships/image" Target="../media/image133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4" Type="http://schemas.openxmlformats.org/officeDocument/2006/relationships/image" Target="../media/image2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9" Type="http://schemas.openxmlformats.org/officeDocument/2006/relationships/image" Target="../media/image26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7" Type="http://schemas.openxmlformats.org/officeDocument/2006/relationships/image" Target="../media/image271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62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4.wmf"/><Relationship Id="rId3" Type="http://schemas.openxmlformats.org/officeDocument/2006/relationships/image" Target="../media/image36.wmf"/><Relationship Id="rId7" Type="http://schemas.openxmlformats.org/officeDocument/2006/relationships/image" Target="../media/image39.wmf"/><Relationship Id="rId12" Type="http://schemas.openxmlformats.org/officeDocument/2006/relationships/image" Target="../media/image4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3.wmf"/><Relationship Id="rId11" Type="http://schemas.openxmlformats.org/officeDocument/2006/relationships/image" Target="../media/image29.wmf"/><Relationship Id="rId5" Type="http://schemas.openxmlformats.org/officeDocument/2006/relationships/image" Target="../media/image38.wmf"/><Relationship Id="rId10" Type="http://schemas.openxmlformats.org/officeDocument/2006/relationships/image" Target="../media/image42.wmf"/><Relationship Id="rId4" Type="http://schemas.openxmlformats.org/officeDocument/2006/relationships/image" Target="../media/image37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18" Type="http://schemas.openxmlformats.org/officeDocument/2006/relationships/image" Target="../media/image82.wmf"/><Relationship Id="rId26" Type="http://schemas.openxmlformats.org/officeDocument/2006/relationships/image" Target="../media/image90.wmf"/><Relationship Id="rId3" Type="http://schemas.openxmlformats.org/officeDocument/2006/relationships/image" Target="../media/image67.wmf"/><Relationship Id="rId21" Type="http://schemas.openxmlformats.org/officeDocument/2006/relationships/image" Target="../media/image85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17" Type="http://schemas.openxmlformats.org/officeDocument/2006/relationships/image" Target="../media/image81.wmf"/><Relationship Id="rId25" Type="http://schemas.openxmlformats.org/officeDocument/2006/relationships/image" Target="../media/image89.wmf"/><Relationship Id="rId2" Type="http://schemas.openxmlformats.org/officeDocument/2006/relationships/image" Target="../media/image66.wmf"/><Relationship Id="rId16" Type="http://schemas.openxmlformats.org/officeDocument/2006/relationships/image" Target="../media/image80.wmf"/><Relationship Id="rId20" Type="http://schemas.openxmlformats.org/officeDocument/2006/relationships/image" Target="../media/image84.wmf"/><Relationship Id="rId29" Type="http://schemas.openxmlformats.org/officeDocument/2006/relationships/image" Target="../media/image93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24" Type="http://schemas.openxmlformats.org/officeDocument/2006/relationships/image" Target="../media/image88.wmf"/><Relationship Id="rId5" Type="http://schemas.openxmlformats.org/officeDocument/2006/relationships/image" Target="../media/image69.wmf"/><Relationship Id="rId15" Type="http://schemas.openxmlformats.org/officeDocument/2006/relationships/image" Target="../media/image79.wmf"/><Relationship Id="rId23" Type="http://schemas.openxmlformats.org/officeDocument/2006/relationships/image" Target="../media/image87.wmf"/><Relationship Id="rId28" Type="http://schemas.openxmlformats.org/officeDocument/2006/relationships/image" Target="../media/image92.wmf"/><Relationship Id="rId10" Type="http://schemas.openxmlformats.org/officeDocument/2006/relationships/image" Target="../media/image74.wmf"/><Relationship Id="rId19" Type="http://schemas.openxmlformats.org/officeDocument/2006/relationships/image" Target="../media/image83.wmf"/><Relationship Id="rId31" Type="http://schemas.openxmlformats.org/officeDocument/2006/relationships/image" Target="NULL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Relationship Id="rId22" Type="http://schemas.openxmlformats.org/officeDocument/2006/relationships/image" Target="../media/image86.wmf"/><Relationship Id="rId27" Type="http://schemas.openxmlformats.org/officeDocument/2006/relationships/image" Target="../media/image91.wmf"/><Relationship Id="rId30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A15947-5742-47D9-94A4-AB60255EC5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29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5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3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1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57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5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6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4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76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54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45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Oval 7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1032" name="Oval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1033" name="Oval 9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9" Type="http://schemas.openxmlformats.org/officeDocument/2006/relationships/oleObject" Target="../embeddings/oleObject74.bin"/><Relationship Id="rId21" Type="http://schemas.openxmlformats.org/officeDocument/2006/relationships/image" Target="../media/image73.wmf"/><Relationship Id="rId34" Type="http://schemas.openxmlformats.org/officeDocument/2006/relationships/oleObject" Target="../embeddings/oleObject71.bin"/><Relationship Id="rId42" Type="http://schemas.openxmlformats.org/officeDocument/2006/relationships/image" Target="../media/image82.wmf"/><Relationship Id="rId47" Type="http://schemas.openxmlformats.org/officeDocument/2006/relationships/oleObject" Target="../embeddings/oleObject78.bin"/><Relationship Id="rId50" Type="http://schemas.openxmlformats.org/officeDocument/2006/relationships/oleObject" Target="../embeddings/oleObject81.bin"/><Relationship Id="rId55" Type="http://schemas.openxmlformats.org/officeDocument/2006/relationships/image" Target="../media/image86.wmf"/><Relationship Id="rId63" Type="http://schemas.openxmlformats.org/officeDocument/2006/relationships/oleObject" Target="../embeddings/oleObject89.bin"/><Relationship Id="rId68" Type="http://schemas.openxmlformats.org/officeDocument/2006/relationships/image" Target="../media/image92.wmf"/><Relationship Id="rId76" Type="http://schemas.openxmlformats.org/officeDocument/2006/relationships/image" Target="../media/image94.wmf"/><Relationship Id="rId7" Type="http://schemas.openxmlformats.org/officeDocument/2006/relationships/image" Target="../media/image66.wmf"/><Relationship Id="rId71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9" Type="http://schemas.openxmlformats.org/officeDocument/2006/relationships/oleObject" Target="../embeddings/oleObject68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70.bin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81.wmf"/><Relationship Id="rId45" Type="http://schemas.openxmlformats.org/officeDocument/2006/relationships/oleObject" Target="../embeddings/oleObject77.bin"/><Relationship Id="rId53" Type="http://schemas.openxmlformats.org/officeDocument/2006/relationships/image" Target="../media/image85.wmf"/><Relationship Id="rId58" Type="http://schemas.openxmlformats.org/officeDocument/2006/relationships/oleObject" Target="../embeddings/oleObject86.bin"/><Relationship Id="rId66" Type="http://schemas.openxmlformats.org/officeDocument/2006/relationships/image" Target="../media/image91.wmf"/><Relationship Id="rId74" Type="http://schemas.openxmlformats.org/officeDocument/2006/relationships/oleObject" Target="../embeddings/oleObject96.bin"/><Relationship Id="rId79" Type="http://schemas.openxmlformats.org/officeDocument/2006/relationships/oleObject" Target="../embeddings/oleObject100.bin"/><Relationship Id="rId5" Type="http://schemas.openxmlformats.org/officeDocument/2006/relationships/image" Target="../media/image65.wmf"/><Relationship Id="rId61" Type="http://schemas.openxmlformats.org/officeDocument/2006/relationships/oleObject" Target="../embeddings/oleObject88.bin"/><Relationship Id="rId82" Type="http://schemas.openxmlformats.org/officeDocument/2006/relationships/oleObject" Target="../embeddings/oleObject103.bin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72.wmf"/><Relationship Id="rId31" Type="http://schemas.openxmlformats.org/officeDocument/2006/relationships/image" Target="../media/image77.wmf"/><Relationship Id="rId44" Type="http://schemas.openxmlformats.org/officeDocument/2006/relationships/image" Target="../media/image83.wmf"/><Relationship Id="rId52" Type="http://schemas.openxmlformats.org/officeDocument/2006/relationships/oleObject" Target="../embeddings/oleObject83.bin"/><Relationship Id="rId60" Type="http://schemas.openxmlformats.org/officeDocument/2006/relationships/image" Target="../media/image88.wmf"/><Relationship Id="rId65" Type="http://schemas.openxmlformats.org/officeDocument/2006/relationships/oleObject" Target="../embeddings/oleObject90.bin"/><Relationship Id="rId73" Type="http://schemas.openxmlformats.org/officeDocument/2006/relationships/oleObject" Target="../embeddings/oleObject95.bin"/><Relationship Id="rId78" Type="http://schemas.openxmlformats.org/officeDocument/2006/relationships/oleObject" Target="../embeddings/oleObject99.bin"/><Relationship Id="rId81" Type="http://schemas.openxmlformats.org/officeDocument/2006/relationships/oleObject" Target="../embeddings/oleObject102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76.wmf"/><Relationship Id="rId30" Type="http://schemas.openxmlformats.org/officeDocument/2006/relationships/oleObject" Target="../embeddings/oleObject69.bin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6.bin"/><Relationship Id="rId48" Type="http://schemas.openxmlformats.org/officeDocument/2006/relationships/oleObject" Target="../embeddings/oleObject79.bin"/><Relationship Id="rId56" Type="http://schemas.openxmlformats.org/officeDocument/2006/relationships/oleObject" Target="../embeddings/oleObject85.bin"/><Relationship Id="rId64" Type="http://schemas.openxmlformats.org/officeDocument/2006/relationships/image" Target="../media/image90.wmf"/><Relationship Id="rId69" Type="http://schemas.openxmlformats.org/officeDocument/2006/relationships/oleObject" Target="../embeddings/oleObject92.bin"/><Relationship Id="rId77" Type="http://schemas.openxmlformats.org/officeDocument/2006/relationships/oleObject" Target="../embeddings/oleObject98.bin"/><Relationship Id="rId8" Type="http://schemas.openxmlformats.org/officeDocument/2006/relationships/oleObject" Target="../embeddings/oleObject57.bin"/><Relationship Id="rId51" Type="http://schemas.openxmlformats.org/officeDocument/2006/relationships/oleObject" Target="../embeddings/oleObject82.bin"/><Relationship Id="rId72" Type="http://schemas.openxmlformats.org/officeDocument/2006/relationships/oleObject" Target="../embeddings/oleObject94.bin"/><Relationship Id="rId80" Type="http://schemas.openxmlformats.org/officeDocument/2006/relationships/oleObject" Target="../embeddings/oleObject101.bin"/><Relationship Id="rId3" Type="http://schemas.openxmlformats.org/officeDocument/2006/relationships/image" Target="../media/image2.png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71.wmf"/><Relationship Id="rId25" Type="http://schemas.openxmlformats.org/officeDocument/2006/relationships/image" Target="../media/image75.wmf"/><Relationship Id="rId33" Type="http://schemas.openxmlformats.org/officeDocument/2006/relationships/image" Target="../media/image78.wmf"/><Relationship Id="rId38" Type="http://schemas.openxmlformats.org/officeDocument/2006/relationships/image" Target="../media/image80.wmf"/><Relationship Id="rId46" Type="http://schemas.openxmlformats.org/officeDocument/2006/relationships/image" Target="../media/image84.wmf"/><Relationship Id="rId59" Type="http://schemas.openxmlformats.org/officeDocument/2006/relationships/oleObject" Target="../embeddings/oleObject87.bin"/><Relationship Id="rId67" Type="http://schemas.openxmlformats.org/officeDocument/2006/relationships/oleObject" Target="../embeddings/oleObject91.bin"/><Relationship Id="rId20" Type="http://schemas.openxmlformats.org/officeDocument/2006/relationships/oleObject" Target="../embeddings/oleObject63.bin"/><Relationship Id="rId41" Type="http://schemas.openxmlformats.org/officeDocument/2006/relationships/oleObject" Target="../embeddings/oleObject75.bin"/><Relationship Id="rId54" Type="http://schemas.openxmlformats.org/officeDocument/2006/relationships/oleObject" Target="../embeddings/oleObject84.bin"/><Relationship Id="rId62" Type="http://schemas.openxmlformats.org/officeDocument/2006/relationships/image" Target="../media/image89.wmf"/><Relationship Id="rId70" Type="http://schemas.openxmlformats.org/officeDocument/2006/relationships/image" Target="../media/image93.wmf"/><Relationship Id="rId75" Type="http://schemas.openxmlformats.org/officeDocument/2006/relationships/oleObject" Target="../embeddings/oleObject9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67.bin"/><Relationship Id="rId36" Type="http://schemas.openxmlformats.org/officeDocument/2006/relationships/image" Target="../media/image79.wmf"/><Relationship Id="rId49" Type="http://schemas.openxmlformats.org/officeDocument/2006/relationships/oleObject" Target="../embeddings/oleObject80.bin"/><Relationship Id="rId57" Type="http://schemas.openxmlformats.org/officeDocument/2006/relationships/image" Target="../media/image8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" Type="http://schemas.openxmlformats.org/officeDocument/2006/relationships/image" Target="../media/image2.png"/><Relationship Id="rId21" Type="http://schemas.openxmlformats.org/officeDocument/2006/relationships/image" Target="../media/image89.wmf"/><Relationship Id="rId34" Type="http://schemas.openxmlformats.org/officeDocument/2006/relationships/image" Target="../media/image100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90.wmf"/><Relationship Id="rId25" Type="http://schemas.openxmlformats.org/officeDocument/2006/relationships/image" Target="../media/image93.wmf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114.bin"/><Relationship Id="rId32" Type="http://schemas.openxmlformats.org/officeDocument/2006/relationships/image" Target="../media/image87.wmf"/><Relationship Id="rId5" Type="http://schemas.openxmlformats.org/officeDocument/2006/relationships/image" Target="../media/image95.wmf"/><Relationship Id="rId15" Type="http://schemas.openxmlformats.org/officeDocument/2006/relationships/image" Target="../media/image86.wmf"/><Relationship Id="rId23" Type="http://schemas.openxmlformats.org/officeDocument/2006/relationships/image" Target="../media/image94.wmf"/><Relationship Id="rId28" Type="http://schemas.openxmlformats.org/officeDocument/2006/relationships/oleObject" Target="../embeddings/oleObject116.bin"/><Relationship Id="rId36" Type="http://schemas.openxmlformats.org/officeDocument/2006/relationships/image" Target="../media/image70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88.wmf"/><Relationship Id="rId31" Type="http://schemas.openxmlformats.org/officeDocument/2006/relationships/oleObject" Target="../embeddings/oleObject118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92.wmf"/><Relationship Id="rId30" Type="http://schemas.openxmlformats.org/officeDocument/2006/relationships/image" Target="../media/image91.wmf"/><Relationship Id="rId35" Type="http://schemas.openxmlformats.org/officeDocument/2006/relationships/oleObject" Target="../embeddings/oleObject1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9" Type="http://schemas.openxmlformats.org/officeDocument/2006/relationships/image" Target="../media/image106.wmf"/><Relationship Id="rId3" Type="http://schemas.openxmlformats.org/officeDocument/2006/relationships/image" Target="../media/image2.png"/><Relationship Id="rId21" Type="http://schemas.openxmlformats.org/officeDocument/2006/relationships/image" Target="../media/image89.wmf"/><Relationship Id="rId34" Type="http://schemas.openxmlformats.org/officeDocument/2006/relationships/oleObject" Target="../embeddings/oleObject136.bin"/><Relationship Id="rId42" Type="http://schemas.openxmlformats.org/officeDocument/2006/relationships/oleObject" Target="../embeddings/oleObject140.bin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70.wmf"/><Relationship Id="rId25" Type="http://schemas.openxmlformats.org/officeDocument/2006/relationships/image" Target="../media/image91.wmf"/><Relationship Id="rId33" Type="http://schemas.openxmlformats.org/officeDocument/2006/relationships/image" Target="../media/image103.wmf"/><Relationship Id="rId38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29" Type="http://schemas.openxmlformats.org/officeDocument/2006/relationships/image" Target="../media/image93.wmf"/><Relationship Id="rId41" Type="http://schemas.openxmlformats.org/officeDocument/2006/relationships/image" Target="../media/image10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31.bin"/><Relationship Id="rId32" Type="http://schemas.openxmlformats.org/officeDocument/2006/relationships/oleObject" Target="../embeddings/oleObject135.bin"/><Relationship Id="rId37" Type="http://schemas.openxmlformats.org/officeDocument/2006/relationships/image" Target="../media/image105.wmf"/><Relationship Id="rId40" Type="http://schemas.openxmlformats.org/officeDocument/2006/relationships/oleObject" Target="../embeddings/oleObject139.bin"/><Relationship Id="rId45" Type="http://schemas.openxmlformats.org/officeDocument/2006/relationships/image" Target="../media/image109.wmf"/><Relationship Id="rId5" Type="http://schemas.openxmlformats.org/officeDocument/2006/relationships/image" Target="../media/image101.wmf"/><Relationship Id="rId15" Type="http://schemas.openxmlformats.org/officeDocument/2006/relationships/image" Target="../media/image87.wmf"/><Relationship Id="rId23" Type="http://schemas.openxmlformats.org/officeDocument/2006/relationships/image" Target="../media/image90.wmf"/><Relationship Id="rId28" Type="http://schemas.openxmlformats.org/officeDocument/2006/relationships/oleObject" Target="../embeddings/oleObject133.bin"/><Relationship Id="rId36" Type="http://schemas.openxmlformats.org/officeDocument/2006/relationships/oleObject" Target="../embeddings/oleObject137.bin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88.wmf"/><Relationship Id="rId31" Type="http://schemas.openxmlformats.org/officeDocument/2006/relationships/image" Target="../media/image102.wmf"/><Relationship Id="rId44" Type="http://schemas.openxmlformats.org/officeDocument/2006/relationships/oleObject" Target="../embeddings/oleObject141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92.wmf"/><Relationship Id="rId30" Type="http://schemas.openxmlformats.org/officeDocument/2006/relationships/oleObject" Target="../embeddings/oleObject134.bin"/><Relationship Id="rId35" Type="http://schemas.openxmlformats.org/officeDocument/2006/relationships/image" Target="../media/image104.wmf"/><Relationship Id="rId43" Type="http://schemas.openxmlformats.org/officeDocument/2006/relationships/image" Target="../media/image10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149.bin"/><Relationship Id="rId26" Type="http://schemas.openxmlformats.org/officeDocument/2006/relationships/oleObject" Target="../embeddings/oleObject153.bin"/><Relationship Id="rId39" Type="http://schemas.openxmlformats.org/officeDocument/2006/relationships/image" Target="../media/image115.wmf"/><Relationship Id="rId3" Type="http://schemas.openxmlformats.org/officeDocument/2006/relationships/image" Target="../media/image2.png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157.bin"/><Relationship Id="rId42" Type="http://schemas.openxmlformats.org/officeDocument/2006/relationships/oleObject" Target="../embeddings/oleObject161.bin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33" Type="http://schemas.openxmlformats.org/officeDocument/2006/relationships/image" Target="../media/image75.wmf"/><Relationship Id="rId38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29" Type="http://schemas.openxmlformats.org/officeDocument/2006/relationships/image" Target="../media/image73.wmf"/><Relationship Id="rId41" Type="http://schemas.openxmlformats.org/officeDocument/2006/relationships/image" Target="../media/image116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52.bin"/><Relationship Id="rId32" Type="http://schemas.openxmlformats.org/officeDocument/2006/relationships/oleObject" Target="../embeddings/oleObject156.bin"/><Relationship Id="rId37" Type="http://schemas.openxmlformats.org/officeDocument/2006/relationships/image" Target="../media/image114.wmf"/><Relationship Id="rId40" Type="http://schemas.openxmlformats.org/officeDocument/2006/relationships/oleObject" Target="../embeddings/oleObject160.bin"/><Relationship Id="rId45" Type="http://schemas.openxmlformats.org/officeDocument/2006/relationships/image" Target="../media/image118.wmf"/><Relationship Id="rId5" Type="http://schemas.openxmlformats.org/officeDocument/2006/relationships/image" Target="../media/image110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154.bin"/><Relationship Id="rId36" Type="http://schemas.openxmlformats.org/officeDocument/2006/relationships/oleObject" Target="../embeddings/oleObject158.bin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68.wmf"/><Relationship Id="rId31" Type="http://schemas.openxmlformats.org/officeDocument/2006/relationships/image" Target="../media/image74.wmf"/><Relationship Id="rId44" Type="http://schemas.openxmlformats.org/officeDocument/2006/relationships/oleObject" Target="../embeddings/oleObject162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155.bin"/><Relationship Id="rId35" Type="http://schemas.openxmlformats.org/officeDocument/2006/relationships/image" Target="../media/image76.wmf"/><Relationship Id="rId43" Type="http://schemas.openxmlformats.org/officeDocument/2006/relationships/image" Target="../media/image117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w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9" Type="http://schemas.openxmlformats.org/officeDocument/2006/relationships/image" Target="../media/image122.wmf"/><Relationship Id="rId3" Type="http://schemas.openxmlformats.org/officeDocument/2006/relationships/image" Target="../media/image2.png"/><Relationship Id="rId21" Type="http://schemas.openxmlformats.org/officeDocument/2006/relationships/image" Target="../media/image82.wmf"/><Relationship Id="rId34" Type="http://schemas.openxmlformats.org/officeDocument/2006/relationships/oleObject" Target="../embeddings/oleObject178.bin"/><Relationship Id="rId42" Type="http://schemas.openxmlformats.org/officeDocument/2006/relationships/oleObject" Target="../embeddings/oleObject182.bin"/><Relationship Id="rId47" Type="http://schemas.openxmlformats.org/officeDocument/2006/relationships/image" Target="../media/image126.wmf"/><Relationship Id="rId50" Type="http://schemas.openxmlformats.org/officeDocument/2006/relationships/oleObject" Target="../embeddings/oleObject186.bin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33" Type="http://schemas.openxmlformats.org/officeDocument/2006/relationships/image" Target="../media/image119.wmf"/><Relationship Id="rId38" Type="http://schemas.openxmlformats.org/officeDocument/2006/relationships/oleObject" Target="../embeddings/oleObject180.bin"/><Relationship Id="rId46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76.wmf"/><Relationship Id="rId41" Type="http://schemas.openxmlformats.org/officeDocument/2006/relationships/image" Target="../media/image123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78.wmf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7.bin"/><Relationship Id="rId37" Type="http://schemas.openxmlformats.org/officeDocument/2006/relationships/image" Target="../media/image121.wmf"/><Relationship Id="rId40" Type="http://schemas.openxmlformats.org/officeDocument/2006/relationships/oleObject" Target="../embeddings/oleObject181.bin"/><Relationship Id="rId45" Type="http://schemas.openxmlformats.org/officeDocument/2006/relationships/image" Target="../media/image125.wmf"/><Relationship Id="rId5" Type="http://schemas.openxmlformats.org/officeDocument/2006/relationships/image" Target="../media/image66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175.bin"/><Relationship Id="rId36" Type="http://schemas.openxmlformats.org/officeDocument/2006/relationships/oleObject" Target="../embeddings/oleObject179.bin"/><Relationship Id="rId49" Type="http://schemas.openxmlformats.org/officeDocument/2006/relationships/image" Target="../media/image127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81.wmf"/><Relationship Id="rId31" Type="http://schemas.openxmlformats.org/officeDocument/2006/relationships/image" Target="../media/image65.wmf"/><Relationship Id="rId44" Type="http://schemas.openxmlformats.org/officeDocument/2006/relationships/oleObject" Target="../embeddings/oleObject183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176.bin"/><Relationship Id="rId35" Type="http://schemas.openxmlformats.org/officeDocument/2006/relationships/image" Target="../media/image120.wmf"/><Relationship Id="rId43" Type="http://schemas.openxmlformats.org/officeDocument/2006/relationships/image" Target="../media/image124.wmf"/><Relationship Id="rId48" Type="http://schemas.openxmlformats.org/officeDocument/2006/relationships/oleObject" Target="../embeddings/oleObject185.bin"/><Relationship Id="rId8" Type="http://schemas.openxmlformats.org/officeDocument/2006/relationships/oleObject" Target="../embeddings/oleObject165.bin"/><Relationship Id="rId51" Type="http://schemas.openxmlformats.org/officeDocument/2006/relationships/image" Target="../media/image128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94.bin"/><Relationship Id="rId26" Type="http://schemas.openxmlformats.org/officeDocument/2006/relationships/oleObject" Target="../embeddings/oleObject198.bin"/><Relationship Id="rId39" Type="http://schemas.openxmlformats.org/officeDocument/2006/relationships/image" Target="../media/image144.wmf"/><Relationship Id="rId3" Type="http://schemas.openxmlformats.org/officeDocument/2006/relationships/image" Target="../media/image2.png"/><Relationship Id="rId21" Type="http://schemas.openxmlformats.org/officeDocument/2006/relationships/image" Target="../media/image136.wmf"/><Relationship Id="rId34" Type="http://schemas.openxmlformats.org/officeDocument/2006/relationships/oleObject" Target="../embeddings/oleObject202.bin"/><Relationship Id="rId42" Type="http://schemas.openxmlformats.org/officeDocument/2006/relationships/oleObject" Target="../embeddings/oleObject206.bin"/><Relationship Id="rId47" Type="http://schemas.openxmlformats.org/officeDocument/2006/relationships/image" Target="../media/image148.wmf"/><Relationship Id="rId50" Type="http://schemas.openxmlformats.org/officeDocument/2006/relationships/oleObject" Target="../embeddings/oleObject210.bin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34.wmf"/><Relationship Id="rId25" Type="http://schemas.openxmlformats.org/officeDocument/2006/relationships/image" Target="../media/image138.wmf"/><Relationship Id="rId33" Type="http://schemas.openxmlformats.org/officeDocument/2006/relationships/image" Target="../media/image141.wmf"/><Relationship Id="rId38" Type="http://schemas.openxmlformats.org/officeDocument/2006/relationships/oleObject" Target="../embeddings/oleObject204.bin"/><Relationship Id="rId46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0" Type="http://schemas.openxmlformats.org/officeDocument/2006/relationships/oleObject" Target="../embeddings/oleObject195.bin"/><Relationship Id="rId29" Type="http://schemas.openxmlformats.org/officeDocument/2006/relationships/image" Target="../media/image139.wmf"/><Relationship Id="rId41" Type="http://schemas.openxmlformats.org/officeDocument/2006/relationships/image" Target="../media/image145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88.bin"/><Relationship Id="rId11" Type="http://schemas.openxmlformats.org/officeDocument/2006/relationships/image" Target="../media/image132.wmf"/><Relationship Id="rId24" Type="http://schemas.openxmlformats.org/officeDocument/2006/relationships/oleObject" Target="../embeddings/oleObject197.bin"/><Relationship Id="rId32" Type="http://schemas.openxmlformats.org/officeDocument/2006/relationships/oleObject" Target="../embeddings/oleObject201.bin"/><Relationship Id="rId37" Type="http://schemas.openxmlformats.org/officeDocument/2006/relationships/image" Target="../media/image143.wmf"/><Relationship Id="rId40" Type="http://schemas.openxmlformats.org/officeDocument/2006/relationships/oleObject" Target="../embeddings/oleObject205.bin"/><Relationship Id="rId45" Type="http://schemas.openxmlformats.org/officeDocument/2006/relationships/image" Target="../media/image147.png"/><Relationship Id="rId5" Type="http://schemas.openxmlformats.org/officeDocument/2006/relationships/image" Target="../media/image129.wmf"/><Relationship Id="rId15" Type="http://schemas.openxmlformats.org/officeDocument/2006/relationships/image" Target="../media/image116.wmf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199.bin"/><Relationship Id="rId36" Type="http://schemas.openxmlformats.org/officeDocument/2006/relationships/oleObject" Target="../embeddings/oleObject203.bin"/><Relationship Id="rId49" Type="http://schemas.openxmlformats.org/officeDocument/2006/relationships/image" Target="../media/image149.wmf"/><Relationship Id="rId10" Type="http://schemas.openxmlformats.org/officeDocument/2006/relationships/oleObject" Target="../embeddings/oleObject190.bin"/><Relationship Id="rId19" Type="http://schemas.openxmlformats.org/officeDocument/2006/relationships/image" Target="../media/image135.wmf"/><Relationship Id="rId31" Type="http://schemas.openxmlformats.org/officeDocument/2006/relationships/image" Target="../media/image140.wmf"/><Relationship Id="rId44" Type="http://schemas.openxmlformats.org/officeDocument/2006/relationships/oleObject" Target="../embeddings/oleObject207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196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200.bin"/><Relationship Id="rId35" Type="http://schemas.openxmlformats.org/officeDocument/2006/relationships/image" Target="../media/image142.wmf"/><Relationship Id="rId43" Type="http://schemas.openxmlformats.org/officeDocument/2006/relationships/image" Target="../media/image146.wmf"/><Relationship Id="rId48" Type="http://schemas.openxmlformats.org/officeDocument/2006/relationships/oleObject" Target="../embeddings/oleObject209.bin"/><Relationship Id="rId8" Type="http://schemas.openxmlformats.org/officeDocument/2006/relationships/oleObject" Target="../embeddings/oleObject189.bin"/><Relationship Id="rId51" Type="http://schemas.openxmlformats.org/officeDocument/2006/relationships/image" Target="../media/image15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218.bin"/><Relationship Id="rId3" Type="http://schemas.openxmlformats.org/officeDocument/2006/relationships/image" Target="../media/image2.png"/><Relationship Id="rId21" Type="http://schemas.openxmlformats.org/officeDocument/2006/relationships/image" Target="../media/image158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7.bin"/><Relationship Id="rId20" Type="http://schemas.openxmlformats.org/officeDocument/2006/relationships/oleObject" Target="../embeddings/oleObject21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157.w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2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65.wmf"/><Relationship Id="rId26" Type="http://schemas.openxmlformats.org/officeDocument/2006/relationships/image" Target="../media/image170.png"/><Relationship Id="rId3" Type="http://schemas.openxmlformats.org/officeDocument/2006/relationships/image" Target="../media/image2.png"/><Relationship Id="rId21" Type="http://schemas.openxmlformats.org/officeDocument/2006/relationships/oleObject" Target="../embeddings/oleObject229.bin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224.bin"/><Relationship Id="rId17" Type="http://schemas.openxmlformats.org/officeDocument/2006/relationships/oleObject" Target="../embeddings/oleObject227.bin"/><Relationship Id="rId25" Type="http://schemas.openxmlformats.org/officeDocument/2006/relationships/image" Target="../media/image16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162.wmf"/><Relationship Id="rId24" Type="http://schemas.openxmlformats.org/officeDocument/2006/relationships/image" Target="../media/image168.wmf"/><Relationship Id="rId5" Type="http://schemas.openxmlformats.org/officeDocument/2006/relationships/image" Target="../media/image159.wmf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oleObject" Target="../embeddings/oleObject223.bin"/><Relationship Id="rId19" Type="http://schemas.openxmlformats.org/officeDocument/2006/relationships/oleObject" Target="../embeddings/oleObject228.bin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161.wmf"/><Relationship Id="rId14" Type="http://schemas.openxmlformats.org/officeDocument/2006/relationships/image" Target="../media/image163.png"/><Relationship Id="rId22" Type="http://schemas.openxmlformats.org/officeDocument/2006/relationships/image" Target="../media/image16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3" Type="http://schemas.openxmlformats.org/officeDocument/2006/relationships/image" Target="../media/image2.png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116.wmf"/><Relationship Id="rId5" Type="http://schemas.openxmlformats.org/officeDocument/2006/relationships/image" Target="../media/image171.w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17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image" Target="../media/image178.wmf"/><Relationship Id="rId3" Type="http://schemas.openxmlformats.org/officeDocument/2006/relationships/image" Target="../media/image2.png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239.bin"/><Relationship Id="rId17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1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10" Type="http://schemas.openxmlformats.org/officeDocument/2006/relationships/oleObject" Target="../embeddings/oleObject238.bin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249.bin"/><Relationship Id="rId3" Type="http://schemas.openxmlformats.org/officeDocument/2006/relationships/image" Target="../media/image2.png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183.wmf"/><Relationship Id="rId5" Type="http://schemas.openxmlformats.org/officeDocument/2006/relationships/image" Target="../media/image133.wmf"/><Relationship Id="rId15" Type="http://schemas.openxmlformats.org/officeDocument/2006/relationships/image" Target="../media/image185.wmf"/><Relationship Id="rId10" Type="http://schemas.openxmlformats.org/officeDocument/2006/relationships/oleObject" Target="../embeddings/oleObject245.bin"/><Relationship Id="rId19" Type="http://schemas.openxmlformats.org/officeDocument/2006/relationships/image" Target="../media/image187.wmf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24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192.wmf"/><Relationship Id="rId3" Type="http://schemas.openxmlformats.org/officeDocument/2006/relationships/image" Target="../media/image2.png"/><Relationship Id="rId7" Type="http://schemas.openxmlformats.org/officeDocument/2006/relationships/image" Target="../media/image189.w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6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191.wmf"/><Relationship Id="rId5" Type="http://schemas.openxmlformats.org/officeDocument/2006/relationships/image" Target="../media/image188.wmf"/><Relationship Id="rId15" Type="http://schemas.openxmlformats.org/officeDocument/2006/relationships/image" Target="../media/image193.wmf"/><Relationship Id="rId10" Type="http://schemas.openxmlformats.org/officeDocument/2006/relationships/oleObject" Target="../embeddings/oleObject253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190.wmf"/><Relationship Id="rId14" Type="http://schemas.openxmlformats.org/officeDocument/2006/relationships/oleObject" Target="../embeddings/oleObject2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199.wmf"/><Relationship Id="rId3" Type="http://schemas.openxmlformats.org/officeDocument/2006/relationships/image" Target="../media/image2.png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3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198.wmf"/><Relationship Id="rId5" Type="http://schemas.openxmlformats.org/officeDocument/2006/relationships/image" Target="../media/image195.wmf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26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206.wmf"/><Relationship Id="rId3" Type="http://schemas.openxmlformats.org/officeDocument/2006/relationships/image" Target="../media/image2.png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11.wmf"/><Relationship Id="rId18" Type="http://schemas.openxmlformats.org/officeDocument/2006/relationships/oleObject" Target="../embeddings/oleObject276.bin"/><Relationship Id="rId3" Type="http://schemas.openxmlformats.org/officeDocument/2006/relationships/image" Target="../media/image2.png"/><Relationship Id="rId21" Type="http://schemas.openxmlformats.org/officeDocument/2006/relationships/image" Target="../media/image215.wmf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73.bin"/><Relationship Id="rId17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5.bin"/><Relationship Id="rId20" Type="http://schemas.openxmlformats.org/officeDocument/2006/relationships/oleObject" Target="../embeddings/oleObject277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10.wmf"/><Relationship Id="rId5" Type="http://schemas.openxmlformats.org/officeDocument/2006/relationships/image" Target="../media/image207.wmf"/><Relationship Id="rId15" Type="http://schemas.openxmlformats.org/officeDocument/2006/relationships/image" Target="../media/image212.wmf"/><Relationship Id="rId23" Type="http://schemas.openxmlformats.org/officeDocument/2006/relationships/image" Target="../media/image216.wmf"/><Relationship Id="rId10" Type="http://schemas.openxmlformats.org/officeDocument/2006/relationships/oleObject" Target="../embeddings/oleObject272.bin"/><Relationship Id="rId19" Type="http://schemas.openxmlformats.org/officeDocument/2006/relationships/image" Target="../media/image214.wmf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09.wmf"/><Relationship Id="rId14" Type="http://schemas.openxmlformats.org/officeDocument/2006/relationships/oleObject" Target="../embeddings/oleObject274.bin"/><Relationship Id="rId22" Type="http://schemas.openxmlformats.org/officeDocument/2006/relationships/oleObject" Target="../embeddings/oleObject27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21.wmf"/><Relationship Id="rId18" Type="http://schemas.openxmlformats.org/officeDocument/2006/relationships/oleObject" Target="../embeddings/oleObject286.bin"/><Relationship Id="rId3" Type="http://schemas.openxmlformats.org/officeDocument/2006/relationships/image" Target="../media/image2.png"/><Relationship Id="rId7" Type="http://schemas.openxmlformats.org/officeDocument/2006/relationships/image" Target="../media/image218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5.bin"/><Relationship Id="rId20" Type="http://schemas.openxmlformats.org/officeDocument/2006/relationships/image" Target="../media/image227.png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20.wmf"/><Relationship Id="rId5" Type="http://schemas.openxmlformats.org/officeDocument/2006/relationships/image" Target="../media/image217.wmf"/><Relationship Id="rId15" Type="http://schemas.openxmlformats.org/officeDocument/2006/relationships/image" Target="../media/image222.wmf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224.w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19.wmf"/><Relationship Id="rId14" Type="http://schemas.openxmlformats.org/officeDocument/2006/relationships/oleObject" Target="../embeddings/oleObject28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image" Target="../media/image2.png"/><Relationship Id="rId7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8.bin"/><Relationship Id="rId5" Type="http://schemas.openxmlformats.org/officeDocument/2006/relationships/image" Target="../media/image225.w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2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30.png"/><Relationship Id="rId4" Type="http://schemas.openxmlformats.org/officeDocument/2006/relationships/image" Target="../media/image228.png"/><Relationship Id="rId9" Type="http://schemas.openxmlformats.org/officeDocument/2006/relationships/image" Target="../media/image2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image" Target="../media/image234.wmf"/><Relationship Id="rId3" Type="http://schemas.openxmlformats.org/officeDocument/2006/relationships/image" Target="../media/image2.png"/><Relationship Id="rId7" Type="http://schemas.openxmlformats.org/officeDocument/2006/relationships/image" Target="../media/image231.wmf"/><Relationship Id="rId12" Type="http://schemas.openxmlformats.org/officeDocument/2006/relationships/oleObject" Target="../embeddings/oleObject296.bin"/><Relationship Id="rId17" Type="http://schemas.openxmlformats.org/officeDocument/2006/relationships/image" Target="../media/image24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png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93.bin"/><Relationship Id="rId11" Type="http://schemas.openxmlformats.org/officeDocument/2006/relationships/image" Target="../media/image233.wmf"/><Relationship Id="rId5" Type="http://schemas.openxmlformats.org/officeDocument/2006/relationships/image" Target="../media/image230.wmf"/><Relationship Id="rId15" Type="http://schemas.openxmlformats.org/officeDocument/2006/relationships/image" Target="../media/image235.wmf"/><Relationship Id="rId10" Type="http://schemas.openxmlformats.org/officeDocument/2006/relationships/oleObject" Target="../embeddings/oleObject295.bin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232.wmf"/><Relationship Id="rId14" Type="http://schemas.openxmlformats.org/officeDocument/2006/relationships/oleObject" Target="../embeddings/oleObject29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0.bin"/><Relationship Id="rId3" Type="http://schemas.openxmlformats.org/officeDocument/2006/relationships/image" Target="../media/image2.png"/><Relationship Id="rId7" Type="http://schemas.openxmlformats.org/officeDocument/2006/relationships/image" Target="../media/image2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99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301.bin"/><Relationship Id="rId4" Type="http://schemas.openxmlformats.org/officeDocument/2006/relationships/oleObject" Target="../embeddings/oleObject298.bin"/><Relationship Id="rId9" Type="http://schemas.openxmlformats.org/officeDocument/2006/relationships/image" Target="../media/image23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245.wmf"/><Relationship Id="rId3" Type="http://schemas.openxmlformats.org/officeDocument/2006/relationships/image" Target="../media/image2.png"/><Relationship Id="rId7" Type="http://schemas.openxmlformats.org/officeDocument/2006/relationships/image" Target="../media/image242.wmf"/><Relationship Id="rId12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0" Type="http://schemas.openxmlformats.org/officeDocument/2006/relationships/oleObject" Target="../embeddings/oleObject305.bin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24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9.bin"/><Relationship Id="rId13" Type="http://schemas.openxmlformats.org/officeDocument/2006/relationships/image" Target="../media/image250.wmf"/><Relationship Id="rId18" Type="http://schemas.openxmlformats.org/officeDocument/2006/relationships/oleObject" Target="../embeddings/oleObject314.bin"/><Relationship Id="rId3" Type="http://schemas.openxmlformats.org/officeDocument/2006/relationships/image" Target="../media/image2.png"/><Relationship Id="rId21" Type="http://schemas.openxmlformats.org/officeDocument/2006/relationships/oleObject" Target="../embeddings/oleObject316.bin"/><Relationship Id="rId7" Type="http://schemas.openxmlformats.org/officeDocument/2006/relationships/image" Target="../media/image247.wmf"/><Relationship Id="rId12" Type="http://schemas.openxmlformats.org/officeDocument/2006/relationships/oleObject" Target="../embeddings/oleObject311.bin"/><Relationship Id="rId17" Type="http://schemas.openxmlformats.org/officeDocument/2006/relationships/image" Target="../media/image2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3.bin"/><Relationship Id="rId20" Type="http://schemas.openxmlformats.org/officeDocument/2006/relationships/oleObject" Target="../embeddings/oleObject315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8.bin"/><Relationship Id="rId11" Type="http://schemas.openxmlformats.org/officeDocument/2006/relationships/image" Target="../media/image249.wmf"/><Relationship Id="rId5" Type="http://schemas.openxmlformats.org/officeDocument/2006/relationships/image" Target="../media/image246.wmf"/><Relationship Id="rId15" Type="http://schemas.openxmlformats.org/officeDocument/2006/relationships/image" Target="../media/image251.wmf"/><Relationship Id="rId10" Type="http://schemas.openxmlformats.org/officeDocument/2006/relationships/oleObject" Target="../embeddings/oleObject310.bin"/><Relationship Id="rId19" Type="http://schemas.openxmlformats.org/officeDocument/2006/relationships/image" Target="../media/image253.wmf"/><Relationship Id="rId4" Type="http://schemas.openxmlformats.org/officeDocument/2006/relationships/oleObject" Target="../embeddings/oleObject307.bin"/><Relationship Id="rId9" Type="http://schemas.openxmlformats.org/officeDocument/2006/relationships/image" Target="../media/image248.wmf"/><Relationship Id="rId14" Type="http://schemas.openxmlformats.org/officeDocument/2006/relationships/oleObject" Target="../embeddings/oleObject312.bin"/><Relationship Id="rId22" Type="http://schemas.openxmlformats.org/officeDocument/2006/relationships/image" Target="../media/image25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268.png"/><Relationship Id="rId3" Type="http://schemas.openxmlformats.org/officeDocument/2006/relationships/image" Target="../media/image2.png"/><Relationship Id="rId7" Type="http://schemas.openxmlformats.org/officeDocument/2006/relationships/image" Target="../media/image255.wmf"/><Relationship Id="rId12" Type="http://schemas.openxmlformats.org/officeDocument/2006/relationships/image" Target="../media/image2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266.png"/><Relationship Id="rId5" Type="http://schemas.openxmlformats.org/officeDocument/2006/relationships/image" Target="../media/image264.png"/><Relationship Id="rId10" Type="http://schemas.openxmlformats.org/officeDocument/2006/relationships/image" Target="../media/image265.png"/><Relationship Id="rId4" Type="http://schemas.openxmlformats.org/officeDocument/2006/relationships/image" Target="../media/image263.png"/><Relationship Id="rId9" Type="http://schemas.openxmlformats.org/officeDocument/2006/relationships/image" Target="../media/image256.wmf"/><Relationship Id="rId14" Type="http://schemas.openxmlformats.org/officeDocument/2006/relationships/image" Target="../media/image26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1.bin"/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326.bin"/><Relationship Id="rId3" Type="http://schemas.openxmlformats.org/officeDocument/2006/relationships/image" Target="../media/image2.png"/><Relationship Id="rId21" Type="http://schemas.openxmlformats.org/officeDocument/2006/relationships/image" Target="../media/image265.wmf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323.bin"/><Relationship Id="rId17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5.bin"/><Relationship Id="rId20" Type="http://schemas.openxmlformats.org/officeDocument/2006/relationships/oleObject" Target="../embeddings/oleObject327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20.bin"/><Relationship Id="rId11" Type="http://schemas.openxmlformats.org/officeDocument/2006/relationships/image" Target="../media/image260.wmf"/><Relationship Id="rId5" Type="http://schemas.openxmlformats.org/officeDocument/2006/relationships/image" Target="../media/image257.wmf"/><Relationship Id="rId15" Type="http://schemas.openxmlformats.org/officeDocument/2006/relationships/image" Target="../media/image262.wmf"/><Relationship Id="rId10" Type="http://schemas.openxmlformats.org/officeDocument/2006/relationships/oleObject" Target="../embeddings/oleObject322.bin"/><Relationship Id="rId19" Type="http://schemas.openxmlformats.org/officeDocument/2006/relationships/image" Target="../media/image264.wmf"/><Relationship Id="rId4" Type="http://schemas.openxmlformats.org/officeDocument/2006/relationships/oleObject" Target="../embeddings/oleObject319.bin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3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0.bin"/><Relationship Id="rId13" Type="http://schemas.openxmlformats.org/officeDocument/2006/relationships/image" Target="../media/image270.wmf"/><Relationship Id="rId3" Type="http://schemas.openxmlformats.org/officeDocument/2006/relationships/image" Target="../media/image2.png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332.bin"/><Relationship Id="rId17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4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29.bin"/><Relationship Id="rId11" Type="http://schemas.openxmlformats.org/officeDocument/2006/relationships/image" Target="../media/image269.wmf"/><Relationship Id="rId5" Type="http://schemas.openxmlformats.org/officeDocument/2006/relationships/image" Target="../media/image266.wmf"/><Relationship Id="rId15" Type="http://schemas.openxmlformats.org/officeDocument/2006/relationships/image" Target="../media/image262.wmf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8.bin"/><Relationship Id="rId9" Type="http://schemas.openxmlformats.org/officeDocument/2006/relationships/image" Target="../media/image268.wmf"/><Relationship Id="rId14" Type="http://schemas.openxmlformats.org/officeDocument/2006/relationships/oleObject" Target="../embeddings/oleObject33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13" Type="http://schemas.openxmlformats.org/officeDocument/2006/relationships/image" Target="../media/image276.wmf"/><Relationship Id="rId18" Type="http://schemas.openxmlformats.org/officeDocument/2006/relationships/oleObject" Target="../embeddings/oleObject342.bin"/><Relationship Id="rId3" Type="http://schemas.openxmlformats.org/officeDocument/2006/relationships/image" Target="../media/image2.png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339.bin"/><Relationship Id="rId17" Type="http://schemas.openxmlformats.org/officeDocument/2006/relationships/image" Target="../media/image2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275.wmf"/><Relationship Id="rId5" Type="http://schemas.openxmlformats.org/officeDocument/2006/relationships/image" Target="../media/image272.wmf"/><Relationship Id="rId15" Type="http://schemas.openxmlformats.org/officeDocument/2006/relationships/image" Target="../media/image277.wmf"/><Relationship Id="rId10" Type="http://schemas.openxmlformats.org/officeDocument/2006/relationships/oleObject" Target="../embeddings/oleObject338.bin"/><Relationship Id="rId19" Type="http://schemas.openxmlformats.org/officeDocument/2006/relationships/image" Target="../media/image279.wmf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274.wmf"/><Relationship Id="rId14" Type="http://schemas.openxmlformats.org/officeDocument/2006/relationships/oleObject" Target="../embeddings/oleObject34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3" Type="http://schemas.openxmlformats.org/officeDocument/2006/relationships/image" Target="../media/image2.png"/><Relationship Id="rId7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44.bin"/><Relationship Id="rId5" Type="http://schemas.openxmlformats.org/officeDocument/2006/relationships/image" Target="../media/image280.wmf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282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wmf"/><Relationship Id="rId3" Type="http://schemas.openxmlformats.org/officeDocument/2006/relationships/image" Target="../media/image2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wmf"/><Relationship Id="rId3" Type="http://schemas.openxmlformats.org/officeDocument/2006/relationships/image" Target="../media/image2.png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image" Target="../media/image2.png"/><Relationship Id="rId21" Type="http://schemas.openxmlformats.org/officeDocument/2006/relationships/image" Target="../media/image41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9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4.wmf"/><Relationship Id="rId15" Type="http://schemas.openxmlformats.org/officeDocument/2006/relationships/image" Target="../media/image23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png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10" Type="http://schemas.openxmlformats.org/officeDocument/2006/relationships/image" Target="../media/image47.wmf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78486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dirty="0">
                <a:solidFill>
                  <a:srgbClr val="FFFFCC"/>
                </a:solidFill>
                <a:latin typeface="楷体_GB2312" pitchFamily="49" charset="-122"/>
                <a:ea typeface="华文新魏" panose="02010800040101010101" pitchFamily="2" charset="-122"/>
              </a:rPr>
              <a:t>  </a:t>
            </a:r>
            <a:r>
              <a:rPr lang="zh-CN" altLang="en-US" sz="3100" dirty="0">
                <a:latin typeface="楷体_GB2312" pitchFamily="49" charset="-122"/>
                <a:ea typeface="华文新魏" panose="02010800040101010101" pitchFamily="2" charset="-122"/>
              </a:rPr>
              <a:t>隐函数是函数关系的另一种表现形式</a:t>
            </a:r>
            <a:r>
              <a:rPr lang="en-US" altLang="zh-CN" sz="3100" dirty="0">
                <a:latin typeface="楷体_GB2312" pitchFamily="49" charset="-122"/>
                <a:ea typeface="华文新魏" panose="02010800040101010101" pitchFamily="2" charset="-122"/>
              </a:rPr>
              <a:t>.</a:t>
            </a:r>
            <a:r>
              <a:rPr lang="zh-CN" altLang="en-US" sz="3100" dirty="0">
                <a:latin typeface="楷体_GB2312" pitchFamily="49" charset="-122"/>
                <a:ea typeface="华文新魏" panose="02010800040101010101" pitchFamily="2" charset="-122"/>
              </a:rPr>
              <a:t>讨论隐函数的存在性、连续性与可微性</a:t>
            </a:r>
            <a:r>
              <a:rPr lang="en-US" altLang="zh-CN" sz="3100" dirty="0">
                <a:latin typeface="楷体_GB2312" pitchFamily="49" charset="-122"/>
                <a:ea typeface="华文新魏" panose="02010800040101010101" pitchFamily="2" charset="-122"/>
              </a:rPr>
              <a:t>,</a:t>
            </a:r>
            <a:r>
              <a:rPr lang="zh-CN" altLang="en-US" sz="3100" dirty="0">
                <a:latin typeface="楷体_GB2312" pitchFamily="49" charset="-122"/>
                <a:ea typeface="华文新魏" panose="02010800040101010101" pitchFamily="2" charset="-122"/>
              </a:rPr>
              <a:t>不仅</a:t>
            </a:r>
            <a:r>
              <a:rPr lang="zh-CN" altLang="en-US" sz="3100" dirty="0">
                <a:ea typeface="华文新魏" panose="02010800040101010101" pitchFamily="2" charset="-122"/>
              </a:rPr>
              <a:t>是</a:t>
            </a:r>
            <a:r>
              <a:rPr lang="zh-CN" altLang="en-US" sz="3100" dirty="0">
                <a:latin typeface="楷体_GB2312" pitchFamily="49" charset="-122"/>
                <a:ea typeface="华文新魏" panose="02010800040101010101" pitchFamily="2" charset="-122"/>
              </a:rPr>
              <a:t>出于深刻了解这类函数本身的需要</a:t>
            </a:r>
            <a:r>
              <a:rPr lang="en-US" altLang="zh-CN" sz="3100" dirty="0">
                <a:latin typeface="楷体_GB2312" pitchFamily="49" charset="-122"/>
                <a:ea typeface="华文新魏" panose="02010800040101010101" pitchFamily="2" charset="-122"/>
              </a:rPr>
              <a:t>,</a:t>
            </a:r>
            <a:r>
              <a:rPr lang="zh-CN" altLang="en-US" sz="3100" dirty="0">
                <a:latin typeface="楷体_GB2312" pitchFamily="49" charset="-122"/>
                <a:ea typeface="华文新魏" panose="02010800040101010101" pitchFamily="2" charset="-122"/>
              </a:rPr>
              <a:t>同时又为后面研究隐函数组的</a:t>
            </a:r>
            <a:r>
              <a:rPr lang="zh-CN" altLang="en-US" sz="3100" dirty="0" smtClean="0">
                <a:latin typeface="楷体_GB2312" pitchFamily="49" charset="-122"/>
                <a:ea typeface="华文新魏" panose="02010800040101010101" pitchFamily="2" charset="-122"/>
              </a:rPr>
              <a:t>存在性建立基础</a:t>
            </a:r>
            <a:r>
              <a:rPr lang="en-US" altLang="zh-CN" sz="3100" dirty="0">
                <a:latin typeface="楷体_GB2312" pitchFamily="49" charset="-122"/>
                <a:ea typeface="华文新魏" panose="02010800040101010101" pitchFamily="2" charset="-122"/>
              </a:rPr>
              <a:t>.</a:t>
            </a:r>
            <a:endParaRPr lang="en-US" altLang="zh-CN" sz="3100" b="1" dirty="0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2051720" y="404664"/>
            <a:ext cx="52560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 smtClean="0"/>
              <a:t>Ch18 §</a:t>
            </a:r>
            <a:r>
              <a:rPr lang="en-US" altLang="zh-CN" sz="4000" b="1" dirty="0" smtClean="0"/>
              <a:t>1</a:t>
            </a:r>
            <a:r>
              <a:rPr lang="en-US" altLang="zh-CN" sz="4000" dirty="0" smtClean="0"/>
              <a:t>   </a:t>
            </a:r>
            <a:r>
              <a:rPr lang="zh-CN" altLang="en-US" sz="4000" dirty="0">
                <a:ea typeface="华文新魏" panose="02010800040101010101" pitchFamily="2" charset="-122"/>
              </a:rPr>
              <a:t>隐 函 数</a:t>
            </a:r>
          </a:p>
        </p:txBody>
      </p:sp>
      <p:sp>
        <p:nvSpPr>
          <p:cNvPr id="66577" name="Rectangl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51620" y="5121188"/>
            <a:ext cx="55800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四、隐函数求导数举例 </a:t>
            </a:r>
          </a:p>
        </p:txBody>
      </p:sp>
      <p:sp>
        <p:nvSpPr>
          <p:cNvPr id="6657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3248980"/>
            <a:ext cx="41862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ea typeface="华文新魏" panose="02010800040101010101" pitchFamily="2" charset="-122"/>
              </a:rPr>
              <a:t>一、隐函数概念</a:t>
            </a:r>
          </a:p>
        </p:txBody>
      </p:sp>
      <p:sp>
        <p:nvSpPr>
          <p:cNvPr id="66579" name="Rectangle 1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15616" y="3897052"/>
            <a:ext cx="5724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ea typeface="华文新魏" panose="02010800040101010101" pitchFamily="2" charset="-122"/>
              </a:rPr>
              <a:t>二、隐函数存在性条件分析  </a:t>
            </a:r>
          </a:p>
        </p:txBody>
      </p:sp>
      <p:sp>
        <p:nvSpPr>
          <p:cNvPr id="66580" name="Rectangle 2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87624" y="4473116"/>
            <a:ext cx="40687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>
                <a:ea typeface="华文新魏" panose="02010800040101010101" pitchFamily="2" charset="-122"/>
              </a:rPr>
              <a:t>三、隐函数定理</a:t>
            </a:r>
          </a:p>
        </p:txBody>
      </p:sp>
      <p:sp>
        <p:nvSpPr>
          <p:cNvPr id="8" name="Rectangl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9572" y="5877272"/>
            <a:ext cx="558006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  </a:t>
            </a:r>
            <a:r>
              <a:rPr lang="en-US" altLang="zh-CN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1, 4, 6</a:t>
            </a:r>
            <a:r>
              <a:rPr lang="zh-CN" altLang="en-US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204" name="Text Box 4"/>
              <p:cNvSpPr txBox="1">
                <a:spLocks noChangeArrowheads="1"/>
              </p:cNvSpPr>
              <p:nvPr/>
            </p:nvSpPr>
            <p:spPr bwMode="auto">
              <a:xfrm>
                <a:off x="395536" y="3933056"/>
                <a:ext cx="712927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上连续．</a:t>
                </a:r>
                <a:endParaRPr lang="zh-CN" altLang="en-US" sz="1200" b="1" dirty="0"/>
              </a:p>
            </p:txBody>
          </p:sp>
        </mc:Choice>
        <mc:Fallback>
          <p:sp>
            <p:nvSpPr>
              <p:cNvPr id="5120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933056"/>
                <a:ext cx="7129276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796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646113" y="1111250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惟一地确定了一个隐函数                                     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287524" y="2204864"/>
            <a:ext cx="1980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它满足：                            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647700" y="4949825"/>
            <a:ext cx="6675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*证</a:t>
            </a:r>
            <a:r>
              <a:rPr lang="zh-CN" altLang="en-US" b="1" dirty="0" smtClean="0">
                <a:solidFill>
                  <a:srgbClr val="3333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首先证明隐函数的存在与惟一性．</a:t>
            </a:r>
            <a:r>
              <a:rPr lang="zh-CN" altLang="en-US" b="1" dirty="0"/>
              <a:t>　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665163" y="5641975"/>
            <a:ext cx="80676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证明过程归结起来有以下四个步骤 </a:t>
            </a:r>
            <a:r>
              <a:rPr lang="en-US" altLang="zh-CN" b="1"/>
              <a:t>( </a:t>
            </a:r>
            <a:r>
              <a:rPr lang="zh-CN" altLang="en-US" b="1"/>
              <a:t>见图</a:t>
            </a:r>
            <a:r>
              <a:rPr lang="en-US" altLang="zh-CN" b="1"/>
              <a:t>18</a:t>
            </a:r>
            <a:r>
              <a:rPr lang="en-US" altLang="en-US" b="1"/>
              <a:t>－</a:t>
            </a:r>
            <a:r>
              <a:rPr lang="en-US" altLang="zh-CN" b="1"/>
              <a:t>1 )</a:t>
            </a:r>
            <a:r>
              <a:rPr lang="zh-CN" altLang="en-US" b="1"/>
              <a:t>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18" name="Rectangle 18"/>
              <p:cNvSpPr>
                <a:spLocks noChangeArrowheads="1"/>
              </p:cNvSpPr>
              <p:nvPr/>
            </p:nvSpPr>
            <p:spPr bwMode="auto">
              <a:xfrm>
                <a:off x="215516" y="548680"/>
                <a:ext cx="8712968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1. </a:t>
                </a:r>
                <a:r>
                  <a:rPr lang="zh-CN" altLang="en-US" b="1" dirty="0" smtClean="0"/>
                  <a:t>存在某邻域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 dirty="0" smtClean="0"/>
                  <a:t>，在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/>
                  <a:t> 内方程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 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51218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16" y="548680"/>
                <a:ext cx="8712968" cy="523875"/>
              </a:xfrm>
              <a:prstGeom prst="rect">
                <a:avLst/>
              </a:prstGeom>
              <a:blipFill rotWithShape="0">
                <a:blip r:embed="rId4"/>
                <a:stretch>
                  <a:fillRect l="-1399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4"/>
              <p:cNvSpPr txBox="1">
                <a:spLocks noChangeArrowheads="1"/>
              </p:cNvSpPr>
              <p:nvPr/>
            </p:nvSpPr>
            <p:spPr bwMode="auto">
              <a:xfrm>
                <a:off x="1367644" y="1700808"/>
                <a:ext cx="712927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 smtClean="0"/>
                  <a:t>,</a:t>
                </a:r>
                <a:endParaRPr lang="zh-CN" altLang="en-US" sz="1200" b="1" dirty="0"/>
              </a:p>
            </p:txBody>
          </p:sp>
        </mc:Choice>
        <mc:Fallback>
          <p:sp>
            <p:nvSpPr>
              <p:cNvPr id="2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644" y="1700808"/>
                <a:ext cx="7129276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4"/>
              <p:cNvSpPr txBox="1">
                <a:spLocks noChangeArrowheads="1"/>
              </p:cNvSpPr>
              <p:nvPr/>
            </p:nvSpPr>
            <p:spPr bwMode="auto">
              <a:xfrm>
                <a:off x="1259632" y="2672916"/>
                <a:ext cx="712927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b="1" i="0" dirty="0" smtClean="0">
                    <a:latin typeface="+mj-lt"/>
                  </a:rPr>
                  <a:t>且当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/>
                  <a:t>时有</a:t>
                </a:r>
                <a:endParaRPr lang="zh-CN" altLang="en-US" sz="1200" b="1" dirty="0"/>
              </a:p>
            </p:txBody>
          </p:sp>
        </mc:Choice>
        <mc:Fallback>
          <p:sp>
            <p:nvSpPr>
              <p:cNvPr id="2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672916"/>
                <a:ext cx="7129276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1151620" y="3284984"/>
                <a:ext cx="7129276" cy="578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1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), 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sz="1200" b="1" dirty="0"/>
              </a:p>
            </p:txBody>
          </p:sp>
        </mc:Choice>
        <mc:Fallback>
          <p:sp>
            <p:nvSpPr>
              <p:cNvPr id="2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1620" y="3284984"/>
                <a:ext cx="7129276" cy="5786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2" name="Group 678"/>
          <p:cNvGrpSpPr>
            <a:grpSpLocks/>
          </p:cNvGrpSpPr>
          <p:nvPr/>
        </p:nvGrpSpPr>
        <p:grpSpPr bwMode="auto">
          <a:xfrm>
            <a:off x="1547813" y="3213100"/>
            <a:ext cx="2173287" cy="2239963"/>
            <a:chOff x="977" y="2291"/>
            <a:chExt cx="1369" cy="1411"/>
          </a:xfrm>
        </p:grpSpPr>
        <p:sp>
          <p:nvSpPr>
            <p:cNvPr id="52699" name="Rectangle 475"/>
            <p:cNvSpPr>
              <a:spLocks noChangeArrowheads="1"/>
            </p:cNvSpPr>
            <p:nvPr/>
          </p:nvSpPr>
          <p:spPr bwMode="auto">
            <a:xfrm>
              <a:off x="1202" y="3498"/>
              <a:ext cx="992" cy="204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1400" b="1">
                  <a:solidFill>
                    <a:srgbClr val="FF0000"/>
                  </a:solidFill>
                </a:rPr>
                <a:t>(c) </a:t>
              </a:r>
              <a:r>
                <a:rPr kumimoji="0" lang="zh-CN" altLang="en-US" sz="14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同号两边伸　</a:t>
              </a:r>
              <a:r>
                <a:rPr kumimoji="0" lang="zh-CN" altLang="en-US" sz="1400" b="1">
                  <a:solidFill>
                    <a:srgbClr val="FF0000"/>
                  </a:solidFill>
                </a:rPr>
                <a:t>　</a:t>
              </a:r>
            </a:p>
          </p:txBody>
        </p:sp>
        <p:sp>
          <p:nvSpPr>
            <p:cNvPr id="52700" name="Rectangle 476"/>
            <p:cNvSpPr>
              <a:spLocks noChangeArrowheads="1"/>
            </p:cNvSpPr>
            <p:nvPr/>
          </p:nvSpPr>
          <p:spPr bwMode="auto">
            <a:xfrm>
              <a:off x="1488" y="2475"/>
              <a:ext cx="588" cy="590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1" name="Line 477"/>
            <p:cNvSpPr>
              <a:spLocks noChangeShapeType="1"/>
            </p:cNvSpPr>
            <p:nvPr/>
          </p:nvSpPr>
          <p:spPr bwMode="auto">
            <a:xfrm>
              <a:off x="1128" y="3181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2" name="Line 478"/>
            <p:cNvSpPr>
              <a:spLocks noChangeShapeType="1"/>
            </p:cNvSpPr>
            <p:nvPr/>
          </p:nvSpPr>
          <p:spPr bwMode="auto">
            <a:xfrm flipV="1">
              <a:off x="1362" y="2291"/>
              <a:ext cx="0" cy="1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3" name="Line 479"/>
            <p:cNvSpPr>
              <a:spLocks noChangeShapeType="1"/>
            </p:cNvSpPr>
            <p:nvPr/>
          </p:nvSpPr>
          <p:spPr bwMode="auto">
            <a:xfrm>
              <a:off x="1488" y="3048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4" name="Line 480"/>
            <p:cNvSpPr>
              <a:spLocks noChangeShapeType="1"/>
            </p:cNvSpPr>
            <p:nvPr/>
          </p:nvSpPr>
          <p:spPr bwMode="auto">
            <a:xfrm>
              <a:off x="2076" y="3054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5" name="Line 481"/>
            <p:cNvSpPr>
              <a:spLocks noChangeShapeType="1"/>
            </p:cNvSpPr>
            <p:nvPr/>
          </p:nvSpPr>
          <p:spPr bwMode="auto">
            <a:xfrm>
              <a:off x="1362" y="2478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6" name="Line 482"/>
            <p:cNvSpPr>
              <a:spLocks noChangeShapeType="1"/>
            </p:cNvSpPr>
            <p:nvPr/>
          </p:nvSpPr>
          <p:spPr bwMode="auto">
            <a:xfrm>
              <a:off x="1362" y="3066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709" name="Object 485"/>
            <p:cNvGraphicFramePr>
              <a:graphicFrameLocks noChangeAspect="1"/>
            </p:cNvGraphicFramePr>
            <p:nvPr/>
          </p:nvGraphicFramePr>
          <p:xfrm>
            <a:off x="1745" y="2732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77" name="Equation" r:id="rId4" imgW="126835" imgH="139518" progId="">
                    <p:embed/>
                  </p:oleObj>
                </mc:Choice>
                <mc:Fallback>
                  <p:oleObj name="Equation" r:id="rId4" imgW="126835" imgH="139518" progId="">
                    <p:embed/>
                    <p:pic>
                      <p:nvPicPr>
                        <p:cNvPr id="0" name="Picture 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732"/>
                          <a:ext cx="80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10" name="Line 486"/>
            <p:cNvSpPr>
              <a:spLocks noChangeShapeType="1"/>
            </p:cNvSpPr>
            <p:nvPr/>
          </p:nvSpPr>
          <p:spPr bwMode="auto">
            <a:xfrm>
              <a:off x="1368" y="27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11" name="Text Box 487"/>
            <p:cNvSpPr txBox="1">
              <a:spLocks noChangeArrowheads="1"/>
            </p:cNvSpPr>
            <p:nvPr/>
          </p:nvSpPr>
          <p:spPr bwMode="auto">
            <a:xfrm>
              <a:off x="1530" y="2321"/>
              <a:ext cx="5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solidFill>
                    <a:srgbClr val="FF0000"/>
                  </a:solidFill>
                </a:rPr>
                <a:t>＋＋＋＋</a:t>
              </a:r>
            </a:p>
          </p:txBody>
        </p:sp>
        <p:sp>
          <p:nvSpPr>
            <p:cNvPr id="52712" name="Text Box 488"/>
            <p:cNvSpPr txBox="1">
              <a:spLocks noChangeArrowheads="1"/>
            </p:cNvSpPr>
            <p:nvPr/>
          </p:nvSpPr>
          <p:spPr bwMode="auto">
            <a:xfrm>
              <a:off x="1546" y="3045"/>
              <a:ext cx="56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900" b="1">
                  <a:solidFill>
                    <a:srgbClr val="3333FF"/>
                  </a:solidFill>
                </a:rPr>
                <a:t>－ － － －</a:t>
              </a:r>
            </a:p>
          </p:txBody>
        </p:sp>
        <p:graphicFrame>
          <p:nvGraphicFramePr>
            <p:cNvPr id="52713" name="Object 489"/>
            <p:cNvGraphicFramePr>
              <a:graphicFrameLocks noChangeAspect="1"/>
            </p:cNvGraphicFramePr>
            <p:nvPr/>
          </p:nvGraphicFramePr>
          <p:xfrm>
            <a:off x="2232" y="3213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78" name="Equation" r:id="rId6" imgW="152268" imgH="164957" progId="">
                    <p:embed/>
                  </p:oleObj>
                </mc:Choice>
                <mc:Fallback>
                  <p:oleObj name="Equation" r:id="rId6" imgW="152268" imgH="164957" progId="">
                    <p:embed/>
                    <p:pic>
                      <p:nvPicPr>
                        <p:cNvPr id="0" name="Picture 8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213"/>
                          <a:ext cx="96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714" name="Object 490"/>
            <p:cNvGraphicFramePr>
              <a:graphicFrameLocks noChangeAspect="1"/>
            </p:cNvGraphicFramePr>
            <p:nvPr/>
          </p:nvGraphicFramePr>
          <p:xfrm>
            <a:off x="1731" y="3170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79" name="Equation" r:id="rId8" imgW="228501" imgH="291973" progId="Equation.DSMT4">
                    <p:embed/>
                  </p:oleObj>
                </mc:Choice>
                <mc:Fallback>
                  <p:oleObj name="Equation" r:id="rId8" imgW="228501" imgH="291973" progId="Equation.DSMT4">
                    <p:embed/>
                    <p:pic>
                      <p:nvPicPr>
                        <p:cNvPr id="0" name="Picture 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3170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715" name="Object 491"/>
            <p:cNvGraphicFramePr>
              <a:graphicFrameLocks noChangeAspect="1"/>
            </p:cNvGraphicFramePr>
            <p:nvPr/>
          </p:nvGraphicFramePr>
          <p:xfrm>
            <a:off x="1220" y="229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0" name="Equation" r:id="rId10" imgW="177569" imgH="215619" progId="Equation.DSMT4">
                    <p:embed/>
                  </p:oleObj>
                </mc:Choice>
                <mc:Fallback>
                  <p:oleObj name="Equation" r:id="rId10" imgW="177569" imgH="215619" progId="Equation.DSMT4">
                    <p:embed/>
                    <p:pic>
                      <p:nvPicPr>
                        <p:cNvPr id="0" name="Picture 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292"/>
                          <a:ext cx="11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716" name="Object 492"/>
            <p:cNvGraphicFramePr>
              <a:graphicFrameLocks noChangeAspect="1"/>
            </p:cNvGraphicFramePr>
            <p:nvPr/>
          </p:nvGraphicFramePr>
          <p:xfrm>
            <a:off x="1164" y="266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1" name="Equation" r:id="rId12" imgW="241091" imgH="317225" progId="Equation.DSMT4">
                    <p:embed/>
                  </p:oleObj>
                </mc:Choice>
                <mc:Fallback>
                  <p:oleObj name="Equation" r:id="rId12" imgW="241091" imgH="317225" progId="Equation.DSMT4">
                    <p:embed/>
                    <p:pic>
                      <p:nvPicPr>
                        <p:cNvPr id="0" name="Picture 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2663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717" name="Object 493"/>
            <p:cNvGraphicFramePr>
              <a:graphicFrameLocks noChangeAspect="1"/>
            </p:cNvGraphicFramePr>
            <p:nvPr/>
          </p:nvGraphicFramePr>
          <p:xfrm>
            <a:off x="1220" y="3213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2" name="Equation" r:id="rId14" imgW="190417" imgH="203112" progId="">
                    <p:embed/>
                  </p:oleObj>
                </mc:Choice>
                <mc:Fallback>
                  <p:oleObj name="Equation" r:id="rId14" imgW="190417" imgH="203112" progId="">
                    <p:embed/>
                    <p:pic>
                      <p:nvPicPr>
                        <p:cNvPr id="0" name="Picture 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3213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18" name="Line 494"/>
            <p:cNvSpPr>
              <a:spLocks noChangeShapeType="1"/>
            </p:cNvSpPr>
            <p:nvPr/>
          </p:nvSpPr>
          <p:spPr bwMode="auto">
            <a:xfrm>
              <a:off x="1783" y="2461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20" name="Line 496"/>
            <p:cNvSpPr>
              <a:spLocks noChangeShapeType="1"/>
            </p:cNvSpPr>
            <p:nvPr/>
          </p:nvSpPr>
          <p:spPr bwMode="auto">
            <a:xfrm>
              <a:off x="1596" y="3066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21" name="Line 497"/>
            <p:cNvSpPr>
              <a:spLocks noChangeShapeType="1"/>
            </p:cNvSpPr>
            <p:nvPr/>
          </p:nvSpPr>
          <p:spPr bwMode="auto">
            <a:xfrm flipV="1">
              <a:off x="1608" y="2467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22" name="Line 498"/>
            <p:cNvSpPr>
              <a:spLocks noChangeShapeType="1"/>
            </p:cNvSpPr>
            <p:nvPr/>
          </p:nvSpPr>
          <p:spPr bwMode="auto">
            <a:xfrm flipV="1">
              <a:off x="1936" y="2467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723" name="Object 499"/>
            <p:cNvGraphicFramePr>
              <a:graphicFrameLocks noChangeAspect="1"/>
            </p:cNvGraphicFramePr>
            <p:nvPr/>
          </p:nvGraphicFramePr>
          <p:xfrm>
            <a:off x="1387" y="3256"/>
            <a:ext cx="32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3" name="Equation" r:id="rId16" imgW="520474" imgH="291973" progId="Equation.DSMT4">
                    <p:embed/>
                  </p:oleObj>
                </mc:Choice>
                <mc:Fallback>
                  <p:oleObj name="Equation" r:id="rId16" imgW="520474" imgH="291973" progId="Equation.DSMT4">
                    <p:embed/>
                    <p:pic>
                      <p:nvPicPr>
                        <p:cNvPr id="0" name="Picture 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3256"/>
                          <a:ext cx="32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724" name="Object 500"/>
            <p:cNvGraphicFramePr>
              <a:graphicFrameLocks noChangeAspect="1"/>
            </p:cNvGraphicFramePr>
            <p:nvPr/>
          </p:nvGraphicFramePr>
          <p:xfrm>
            <a:off x="1863" y="3256"/>
            <a:ext cx="3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4" name="Equation" r:id="rId18" imgW="520474" imgH="291973" progId="Equation.DSMT4">
                    <p:embed/>
                  </p:oleObj>
                </mc:Choice>
                <mc:Fallback>
                  <p:oleObj name="Equation" r:id="rId18" imgW="520474" imgH="291973" progId="Equation.DSMT4">
                    <p:embed/>
                    <p:pic>
                      <p:nvPicPr>
                        <p:cNvPr id="0" name="Picture 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3256"/>
                          <a:ext cx="328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25" name="Line 501"/>
            <p:cNvSpPr>
              <a:spLocks noChangeShapeType="1"/>
            </p:cNvSpPr>
            <p:nvPr/>
          </p:nvSpPr>
          <p:spPr bwMode="auto">
            <a:xfrm flipV="1">
              <a:off x="1552" y="3173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26" name="Line 502"/>
            <p:cNvSpPr>
              <a:spLocks noChangeShapeType="1"/>
            </p:cNvSpPr>
            <p:nvPr/>
          </p:nvSpPr>
          <p:spPr bwMode="auto">
            <a:xfrm flipH="1" flipV="1">
              <a:off x="1944" y="3181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727" name="Object 503"/>
            <p:cNvGraphicFramePr>
              <a:graphicFrameLocks noChangeAspect="1"/>
            </p:cNvGraphicFramePr>
            <p:nvPr/>
          </p:nvGraphicFramePr>
          <p:xfrm>
            <a:off x="977" y="2969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5" name="Equation" r:id="rId20" imgW="558558" imgH="317362" progId="Equation.DSMT4">
                    <p:embed/>
                  </p:oleObj>
                </mc:Choice>
                <mc:Fallback>
                  <p:oleObj name="Equation" r:id="rId20" imgW="558558" imgH="317362" progId="Equation.DSMT4">
                    <p:embed/>
                    <p:pic>
                      <p:nvPicPr>
                        <p:cNvPr id="0" name="Picture 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969"/>
                          <a:ext cx="3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728" name="Object 504"/>
            <p:cNvGraphicFramePr>
              <a:graphicFrameLocks noChangeAspect="1"/>
            </p:cNvGraphicFramePr>
            <p:nvPr/>
          </p:nvGraphicFramePr>
          <p:xfrm>
            <a:off x="979" y="2409"/>
            <a:ext cx="34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6" name="Equation" r:id="rId22" imgW="545626" imgH="317225" progId="Equation.DSMT4">
                    <p:embed/>
                  </p:oleObj>
                </mc:Choice>
                <mc:Fallback>
                  <p:oleObj name="Equation" r:id="rId22" imgW="545626" imgH="317225" progId="Equation.DSMT4">
                    <p:embed/>
                    <p:pic>
                      <p:nvPicPr>
                        <p:cNvPr id="0" name="Picture 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409"/>
                          <a:ext cx="34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719" name="Line 495"/>
            <p:cNvSpPr>
              <a:spLocks noChangeShapeType="1"/>
            </p:cNvSpPr>
            <p:nvPr/>
          </p:nvSpPr>
          <p:spPr bwMode="auto">
            <a:xfrm>
              <a:off x="1559" y="2474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708" name="Object 484"/>
            <p:cNvGraphicFramePr>
              <a:graphicFrameLocks noChangeAspect="1"/>
            </p:cNvGraphicFramePr>
            <p:nvPr/>
          </p:nvGraphicFramePr>
          <p:xfrm>
            <a:off x="1740" y="2427"/>
            <a:ext cx="88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7" name="Equation" r:id="rId24" imgW="139639" imgH="152334" progId="">
                    <p:embed/>
                  </p:oleObj>
                </mc:Choice>
                <mc:Fallback>
                  <p:oleObj name="Equation" r:id="rId24" imgW="139639" imgH="152334" progId="">
                    <p:embed/>
                    <p:pic>
                      <p:nvPicPr>
                        <p:cNvPr id="0" name="Picture 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2427"/>
                          <a:ext cx="88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707" name="Object 483"/>
            <p:cNvGraphicFramePr>
              <a:graphicFrameLocks noChangeAspect="1"/>
            </p:cNvGraphicFramePr>
            <p:nvPr/>
          </p:nvGraphicFramePr>
          <p:xfrm>
            <a:off x="1744" y="3020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8" name="Equation" r:id="rId26" imgW="139639" imgH="152334" progId="">
                    <p:embed/>
                  </p:oleObj>
                </mc:Choice>
                <mc:Fallback>
                  <p:oleObj name="Equation" r:id="rId26" imgW="139639" imgH="152334" progId="">
                    <p:embed/>
                    <p:pic>
                      <p:nvPicPr>
                        <p:cNvPr id="0" name="Picture 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020"/>
                          <a:ext cx="88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903" name="Group 679"/>
          <p:cNvGrpSpPr>
            <a:grpSpLocks/>
          </p:cNvGrpSpPr>
          <p:nvPr/>
        </p:nvGrpSpPr>
        <p:grpSpPr bwMode="auto">
          <a:xfrm>
            <a:off x="5111750" y="3176588"/>
            <a:ext cx="2405063" cy="2306637"/>
            <a:chOff x="3220" y="2261"/>
            <a:chExt cx="1515" cy="1453"/>
          </a:xfrm>
        </p:grpSpPr>
        <p:sp>
          <p:nvSpPr>
            <p:cNvPr id="52846" name="Rectangle 622"/>
            <p:cNvSpPr>
              <a:spLocks noChangeArrowheads="1"/>
            </p:cNvSpPr>
            <p:nvPr/>
          </p:nvSpPr>
          <p:spPr bwMode="auto">
            <a:xfrm>
              <a:off x="3544" y="3510"/>
              <a:ext cx="992" cy="204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 b="1">
                  <a:solidFill>
                    <a:srgbClr val="FF0000"/>
                  </a:solidFill>
                </a:rPr>
                <a:t>(d) </a:t>
              </a:r>
              <a:r>
                <a:rPr kumimoji="0" lang="zh-CN" altLang="en-US" sz="14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利用介值性　</a:t>
              </a:r>
              <a:r>
                <a:rPr kumimoji="0" lang="zh-CN" altLang="en-US" sz="1400" b="1">
                  <a:solidFill>
                    <a:srgbClr val="FF0000"/>
                  </a:solidFill>
                </a:rPr>
                <a:t>　</a:t>
              </a:r>
            </a:p>
          </p:txBody>
        </p:sp>
        <p:sp>
          <p:nvSpPr>
            <p:cNvPr id="52847" name="Rectangle 623"/>
            <p:cNvSpPr>
              <a:spLocks noChangeArrowheads="1"/>
            </p:cNvSpPr>
            <p:nvPr/>
          </p:nvSpPr>
          <p:spPr bwMode="auto">
            <a:xfrm>
              <a:off x="3842" y="2484"/>
              <a:ext cx="336" cy="590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8" name="Line 624"/>
            <p:cNvSpPr>
              <a:spLocks noChangeShapeType="1"/>
            </p:cNvSpPr>
            <p:nvPr/>
          </p:nvSpPr>
          <p:spPr bwMode="auto">
            <a:xfrm>
              <a:off x="3362" y="3182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49" name="Line 625"/>
            <p:cNvSpPr>
              <a:spLocks noChangeShapeType="1"/>
            </p:cNvSpPr>
            <p:nvPr/>
          </p:nvSpPr>
          <p:spPr bwMode="auto">
            <a:xfrm flipV="1">
              <a:off x="3596" y="2292"/>
              <a:ext cx="0" cy="1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50" name="Line 626"/>
            <p:cNvSpPr>
              <a:spLocks noChangeShapeType="1"/>
            </p:cNvSpPr>
            <p:nvPr/>
          </p:nvSpPr>
          <p:spPr bwMode="auto">
            <a:xfrm>
              <a:off x="3842" y="3049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51" name="Line 627"/>
            <p:cNvSpPr>
              <a:spLocks noChangeShapeType="1"/>
            </p:cNvSpPr>
            <p:nvPr/>
          </p:nvSpPr>
          <p:spPr bwMode="auto">
            <a:xfrm>
              <a:off x="4178" y="3054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55" name="Line 631"/>
            <p:cNvSpPr>
              <a:spLocks noChangeShapeType="1"/>
            </p:cNvSpPr>
            <p:nvPr/>
          </p:nvSpPr>
          <p:spPr bwMode="auto">
            <a:xfrm>
              <a:off x="3602" y="277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56" name="Text Box 632"/>
            <p:cNvSpPr txBox="1">
              <a:spLocks noChangeArrowheads="1"/>
            </p:cNvSpPr>
            <p:nvPr/>
          </p:nvSpPr>
          <p:spPr bwMode="auto">
            <a:xfrm>
              <a:off x="3785" y="2330"/>
              <a:ext cx="45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000" b="1">
                  <a:solidFill>
                    <a:srgbClr val="FF0000"/>
                  </a:solidFill>
                </a:rPr>
                <a:t>＋＋＋＋</a:t>
              </a:r>
            </a:p>
          </p:txBody>
        </p:sp>
        <p:sp>
          <p:nvSpPr>
            <p:cNvPr id="52857" name="Text Box 633"/>
            <p:cNvSpPr txBox="1">
              <a:spLocks noChangeArrowheads="1"/>
            </p:cNvSpPr>
            <p:nvPr/>
          </p:nvSpPr>
          <p:spPr bwMode="auto">
            <a:xfrm>
              <a:off x="3780" y="3067"/>
              <a:ext cx="52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900" b="1">
                  <a:solidFill>
                    <a:srgbClr val="3333FF"/>
                  </a:solidFill>
                </a:rPr>
                <a:t>－ － － －</a:t>
              </a:r>
            </a:p>
          </p:txBody>
        </p:sp>
        <p:graphicFrame>
          <p:nvGraphicFramePr>
            <p:cNvPr id="52858" name="Object 634"/>
            <p:cNvGraphicFramePr>
              <a:graphicFrameLocks noChangeAspect="1"/>
            </p:cNvGraphicFramePr>
            <p:nvPr/>
          </p:nvGraphicFramePr>
          <p:xfrm>
            <a:off x="4496" y="3214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89" name="Equation" r:id="rId28" imgW="152268" imgH="164957" progId="">
                    <p:embed/>
                  </p:oleObj>
                </mc:Choice>
                <mc:Fallback>
                  <p:oleObj name="Equation" r:id="rId28" imgW="152268" imgH="164957" progId="">
                    <p:embed/>
                    <p:pic>
                      <p:nvPicPr>
                        <p:cNvPr id="0" name="Picture 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214"/>
                          <a:ext cx="96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59" name="Object 635"/>
            <p:cNvGraphicFramePr>
              <a:graphicFrameLocks noChangeAspect="1"/>
            </p:cNvGraphicFramePr>
            <p:nvPr/>
          </p:nvGraphicFramePr>
          <p:xfrm>
            <a:off x="3964" y="3158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0" name="Equation" r:id="rId29" imgW="228501" imgH="291973" progId="Equation.DSMT4">
                    <p:embed/>
                  </p:oleObj>
                </mc:Choice>
                <mc:Fallback>
                  <p:oleObj name="Equation" r:id="rId29" imgW="228501" imgH="291973" progId="Equation.DSMT4">
                    <p:embed/>
                    <p:pic>
                      <p:nvPicPr>
                        <p:cNvPr id="0" name="Picture 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3158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60" name="Object 636"/>
            <p:cNvGraphicFramePr>
              <a:graphicFrameLocks noChangeAspect="1"/>
            </p:cNvGraphicFramePr>
            <p:nvPr/>
          </p:nvGraphicFramePr>
          <p:xfrm>
            <a:off x="3448" y="2261"/>
            <a:ext cx="13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1" name="Equation" r:id="rId30" imgW="164957" imgH="203024" progId="">
                    <p:embed/>
                  </p:oleObj>
                </mc:Choice>
                <mc:Fallback>
                  <p:oleObj name="Equation" r:id="rId30" imgW="164957" imgH="203024" progId="">
                    <p:embed/>
                    <p:pic>
                      <p:nvPicPr>
                        <p:cNvPr id="0" name="Picture 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261"/>
                          <a:ext cx="135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61" name="Object 637"/>
            <p:cNvGraphicFramePr>
              <a:graphicFrameLocks noChangeAspect="1"/>
            </p:cNvGraphicFramePr>
            <p:nvPr/>
          </p:nvGraphicFramePr>
          <p:xfrm>
            <a:off x="3410" y="2681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2" name="Equation" r:id="rId32" imgW="241195" imgH="291973" progId="Equation.DSMT4">
                    <p:embed/>
                  </p:oleObj>
                </mc:Choice>
                <mc:Fallback>
                  <p:oleObj name="Equation" r:id="rId32" imgW="241195" imgH="291973" progId="Equation.DSMT4">
                    <p:embed/>
                    <p:pic>
                      <p:nvPicPr>
                        <p:cNvPr id="0" name="Picture 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2681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62" name="Object 638"/>
            <p:cNvGraphicFramePr>
              <a:graphicFrameLocks noChangeAspect="1"/>
            </p:cNvGraphicFramePr>
            <p:nvPr/>
          </p:nvGraphicFramePr>
          <p:xfrm>
            <a:off x="3454" y="3214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3" name="Equation" r:id="rId34" imgW="190417" imgH="203112" progId="">
                    <p:embed/>
                  </p:oleObj>
                </mc:Choice>
                <mc:Fallback>
                  <p:oleObj name="Equation" r:id="rId34" imgW="190417" imgH="203112" progId="">
                    <p:embed/>
                    <p:pic>
                      <p:nvPicPr>
                        <p:cNvPr id="0" name="Picture 8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3214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63" name="Line 639"/>
            <p:cNvSpPr>
              <a:spLocks noChangeShapeType="1"/>
            </p:cNvSpPr>
            <p:nvPr/>
          </p:nvSpPr>
          <p:spPr bwMode="auto">
            <a:xfrm>
              <a:off x="4009" y="2466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64" name="Line 640"/>
            <p:cNvSpPr>
              <a:spLocks noChangeShapeType="1"/>
            </p:cNvSpPr>
            <p:nvPr/>
          </p:nvSpPr>
          <p:spPr bwMode="auto">
            <a:xfrm>
              <a:off x="3842" y="248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65" name="Line 641"/>
            <p:cNvSpPr>
              <a:spLocks noChangeShapeType="1"/>
            </p:cNvSpPr>
            <p:nvPr/>
          </p:nvSpPr>
          <p:spPr bwMode="auto">
            <a:xfrm>
              <a:off x="3842" y="3079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66" name="Object 642"/>
            <p:cNvGraphicFramePr>
              <a:graphicFrameLocks noChangeAspect="1"/>
            </p:cNvGraphicFramePr>
            <p:nvPr/>
          </p:nvGraphicFramePr>
          <p:xfrm>
            <a:off x="3628" y="3249"/>
            <a:ext cx="3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4" name="Equation" r:id="rId35" imgW="520474" imgH="291973" progId="Equation.DSMT4">
                    <p:embed/>
                  </p:oleObj>
                </mc:Choice>
                <mc:Fallback>
                  <p:oleObj name="Equation" r:id="rId35" imgW="520474" imgH="291973" progId="Equation.DSMT4">
                    <p:embed/>
                    <p:pic>
                      <p:nvPicPr>
                        <p:cNvPr id="0" name="Picture 8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3249"/>
                          <a:ext cx="328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67" name="Object 643"/>
            <p:cNvGraphicFramePr>
              <a:graphicFrameLocks noChangeAspect="1"/>
            </p:cNvGraphicFramePr>
            <p:nvPr/>
          </p:nvGraphicFramePr>
          <p:xfrm>
            <a:off x="4114" y="3246"/>
            <a:ext cx="3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5" name="Equation" r:id="rId37" imgW="520474" imgH="291973" progId="Equation.DSMT4">
                    <p:embed/>
                  </p:oleObj>
                </mc:Choice>
                <mc:Fallback>
                  <p:oleObj name="Equation" r:id="rId37" imgW="520474" imgH="291973" progId="Equation.DSMT4">
                    <p:embed/>
                    <p:pic>
                      <p:nvPicPr>
                        <p:cNvPr id="0" name="Picture 8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3246"/>
                          <a:ext cx="328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68" name="Line 644"/>
            <p:cNvSpPr>
              <a:spLocks noChangeShapeType="1"/>
            </p:cNvSpPr>
            <p:nvPr/>
          </p:nvSpPr>
          <p:spPr bwMode="auto">
            <a:xfrm flipV="1">
              <a:off x="3786" y="317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69" name="Line 645"/>
            <p:cNvSpPr>
              <a:spLocks noChangeShapeType="1"/>
            </p:cNvSpPr>
            <p:nvPr/>
          </p:nvSpPr>
          <p:spPr bwMode="auto">
            <a:xfrm flipH="1" flipV="1">
              <a:off x="4178" y="318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70" name="Line 646"/>
            <p:cNvSpPr>
              <a:spLocks noChangeShapeType="1"/>
            </p:cNvSpPr>
            <p:nvPr/>
          </p:nvSpPr>
          <p:spPr bwMode="auto">
            <a:xfrm>
              <a:off x="3602" y="24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71" name="Line 647"/>
            <p:cNvSpPr>
              <a:spLocks noChangeShapeType="1"/>
            </p:cNvSpPr>
            <p:nvPr/>
          </p:nvSpPr>
          <p:spPr bwMode="auto">
            <a:xfrm>
              <a:off x="3594" y="307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72" name="Object 648"/>
            <p:cNvGraphicFramePr>
              <a:graphicFrameLocks noChangeAspect="1"/>
            </p:cNvGraphicFramePr>
            <p:nvPr/>
          </p:nvGraphicFramePr>
          <p:xfrm>
            <a:off x="4186" y="2553"/>
            <a:ext cx="3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6" name="Equation" r:id="rId39" imgW="583947" imgH="291973" progId="Equation.DSMT4">
                    <p:embed/>
                  </p:oleObj>
                </mc:Choice>
                <mc:Fallback>
                  <p:oleObj name="Equation" r:id="rId39" imgW="583947" imgH="291973" progId="Equation.DSMT4">
                    <p:embed/>
                    <p:pic>
                      <p:nvPicPr>
                        <p:cNvPr id="0" name="Picture 8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2553"/>
                          <a:ext cx="3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73" name="Object 649"/>
            <p:cNvGraphicFramePr>
              <a:graphicFrameLocks noChangeAspect="1"/>
            </p:cNvGraphicFramePr>
            <p:nvPr/>
          </p:nvGraphicFramePr>
          <p:xfrm>
            <a:off x="3220" y="2986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7" name="Equation" r:id="rId41" imgW="545863" imgH="291973" progId="Equation.DSMT4">
                    <p:embed/>
                  </p:oleObj>
                </mc:Choice>
                <mc:Fallback>
                  <p:oleObj name="Equation" r:id="rId41" imgW="545863" imgH="291973" progId="Equation.DSMT4">
                    <p:embed/>
                    <p:pic>
                      <p:nvPicPr>
                        <p:cNvPr id="0" name="Picture 8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986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74" name="Object 650"/>
            <p:cNvGraphicFramePr>
              <a:graphicFrameLocks noChangeAspect="1"/>
            </p:cNvGraphicFramePr>
            <p:nvPr/>
          </p:nvGraphicFramePr>
          <p:xfrm>
            <a:off x="3226" y="2414"/>
            <a:ext cx="34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8" name="Equation" r:id="rId43" imgW="545863" imgH="291973" progId="Equation.DSMT4">
                    <p:embed/>
                  </p:oleObj>
                </mc:Choice>
                <mc:Fallback>
                  <p:oleObj name="Equation" r:id="rId43" imgW="545863" imgH="291973" progId="Equation.DSMT4">
                    <p:embed/>
                    <p:pic>
                      <p:nvPicPr>
                        <p:cNvPr id="0" name="Picture 8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2414"/>
                          <a:ext cx="344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76" name="Line 652"/>
            <p:cNvSpPr>
              <a:spLocks noChangeShapeType="1"/>
            </p:cNvSpPr>
            <p:nvPr/>
          </p:nvSpPr>
          <p:spPr bwMode="auto">
            <a:xfrm>
              <a:off x="3842" y="2470"/>
              <a:ext cx="0" cy="4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77" name="Line 653"/>
            <p:cNvSpPr>
              <a:spLocks noChangeShapeType="1"/>
            </p:cNvSpPr>
            <p:nvPr/>
          </p:nvSpPr>
          <p:spPr bwMode="auto">
            <a:xfrm>
              <a:off x="3890" y="2484"/>
              <a:ext cx="0" cy="3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78" name="Line 654"/>
            <p:cNvSpPr>
              <a:spLocks noChangeShapeType="1"/>
            </p:cNvSpPr>
            <p:nvPr/>
          </p:nvSpPr>
          <p:spPr bwMode="auto">
            <a:xfrm>
              <a:off x="3938" y="2484"/>
              <a:ext cx="0" cy="2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79" name="Line 655"/>
            <p:cNvSpPr>
              <a:spLocks noChangeShapeType="1"/>
            </p:cNvSpPr>
            <p:nvPr/>
          </p:nvSpPr>
          <p:spPr bwMode="auto">
            <a:xfrm>
              <a:off x="3973" y="2484"/>
              <a:ext cx="0" cy="2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0" name="Line 656"/>
            <p:cNvSpPr>
              <a:spLocks noChangeShapeType="1"/>
            </p:cNvSpPr>
            <p:nvPr/>
          </p:nvSpPr>
          <p:spPr bwMode="auto">
            <a:xfrm>
              <a:off x="4041" y="2476"/>
              <a:ext cx="0" cy="2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1" name="Line 657"/>
            <p:cNvSpPr>
              <a:spLocks noChangeShapeType="1"/>
            </p:cNvSpPr>
            <p:nvPr/>
          </p:nvSpPr>
          <p:spPr bwMode="auto">
            <a:xfrm>
              <a:off x="4082" y="2484"/>
              <a:ext cx="0" cy="2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2" name="Line 658"/>
            <p:cNvSpPr>
              <a:spLocks noChangeShapeType="1"/>
            </p:cNvSpPr>
            <p:nvPr/>
          </p:nvSpPr>
          <p:spPr bwMode="auto">
            <a:xfrm>
              <a:off x="4130" y="2484"/>
              <a:ext cx="0" cy="2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3" name="Line 659"/>
            <p:cNvSpPr>
              <a:spLocks noChangeShapeType="1"/>
            </p:cNvSpPr>
            <p:nvPr/>
          </p:nvSpPr>
          <p:spPr bwMode="auto">
            <a:xfrm>
              <a:off x="4178" y="2476"/>
              <a:ext cx="0" cy="1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4" name="Line 660"/>
            <p:cNvSpPr>
              <a:spLocks noChangeShapeType="1"/>
            </p:cNvSpPr>
            <p:nvPr/>
          </p:nvSpPr>
          <p:spPr bwMode="auto">
            <a:xfrm>
              <a:off x="3842" y="2974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5" name="Line 661"/>
            <p:cNvSpPr>
              <a:spLocks noChangeShapeType="1"/>
            </p:cNvSpPr>
            <p:nvPr/>
          </p:nvSpPr>
          <p:spPr bwMode="auto">
            <a:xfrm>
              <a:off x="3890" y="2829"/>
              <a:ext cx="0" cy="241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6" name="Line 662"/>
            <p:cNvSpPr>
              <a:spLocks noChangeShapeType="1"/>
            </p:cNvSpPr>
            <p:nvPr/>
          </p:nvSpPr>
          <p:spPr bwMode="auto">
            <a:xfrm>
              <a:off x="3938" y="2781"/>
              <a:ext cx="0" cy="28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7" name="Line 663"/>
            <p:cNvSpPr>
              <a:spLocks noChangeShapeType="1"/>
            </p:cNvSpPr>
            <p:nvPr/>
          </p:nvSpPr>
          <p:spPr bwMode="auto">
            <a:xfrm>
              <a:off x="3979" y="2784"/>
              <a:ext cx="0" cy="28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8" name="Line 664"/>
            <p:cNvSpPr>
              <a:spLocks noChangeShapeType="1"/>
            </p:cNvSpPr>
            <p:nvPr/>
          </p:nvSpPr>
          <p:spPr bwMode="auto">
            <a:xfrm>
              <a:off x="4037" y="2772"/>
              <a:ext cx="0" cy="28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89" name="Line 665"/>
            <p:cNvSpPr>
              <a:spLocks noChangeShapeType="1"/>
            </p:cNvSpPr>
            <p:nvPr/>
          </p:nvSpPr>
          <p:spPr bwMode="auto">
            <a:xfrm>
              <a:off x="4081" y="2739"/>
              <a:ext cx="0" cy="33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90" name="Line 666"/>
            <p:cNvSpPr>
              <a:spLocks noChangeShapeType="1"/>
            </p:cNvSpPr>
            <p:nvPr/>
          </p:nvSpPr>
          <p:spPr bwMode="auto">
            <a:xfrm>
              <a:off x="4130" y="2730"/>
              <a:ext cx="0" cy="33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91" name="Line 667"/>
            <p:cNvSpPr>
              <a:spLocks noChangeShapeType="1"/>
            </p:cNvSpPr>
            <p:nvPr/>
          </p:nvSpPr>
          <p:spPr bwMode="auto">
            <a:xfrm>
              <a:off x="4178" y="2685"/>
              <a:ext cx="0" cy="385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93" name="Object 669"/>
            <p:cNvGraphicFramePr>
              <a:graphicFrameLocks noChangeAspect="1"/>
            </p:cNvGraphicFramePr>
            <p:nvPr/>
          </p:nvGraphicFramePr>
          <p:xfrm>
            <a:off x="4207" y="2897"/>
            <a:ext cx="52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99" name="Equation" r:id="rId45" imgW="837836" imgH="266584" progId="Equation.DSMT4">
                    <p:embed/>
                  </p:oleObj>
                </mc:Choice>
                <mc:Fallback>
                  <p:oleObj name="Equation" r:id="rId45" imgW="837836" imgH="266584" progId="Equation.DSMT4">
                    <p:embed/>
                    <p:pic>
                      <p:nvPicPr>
                        <p:cNvPr id="0" name="Picture 8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" y="2897"/>
                          <a:ext cx="528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53" name="Object 629"/>
            <p:cNvGraphicFramePr>
              <a:graphicFrameLocks noChangeAspect="1"/>
            </p:cNvGraphicFramePr>
            <p:nvPr/>
          </p:nvGraphicFramePr>
          <p:xfrm>
            <a:off x="3974" y="2434"/>
            <a:ext cx="88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0" name="Equation" r:id="rId47" imgW="139639" imgH="152334" progId="">
                    <p:embed/>
                  </p:oleObj>
                </mc:Choice>
                <mc:Fallback>
                  <p:oleObj name="Equation" r:id="rId47" imgW="139639" imgH="152334" progId="">
                    <p:embed/>
                    <p:pic>
                      <p:nvPicPr>
                        <p:cNvPr id="0" name="Picture 8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2434"/>
                          <a:ext cx="88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52" name="Object 628"/>
            <p:cNvGraphicFramePr>
              <a:graphicFrameLocks noChangeAspect="1"/>
            </p:cNvGraphicFramePr>
            <p:nvPr/>
          </p:nvGraphicFramePr>
          <p:xfrm>
            <a:off x="3972" y="3030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1" name="Equation" r:id="rId48" imgW="139639" imgH="152334" progId="">
                    <p:embed/>
                  </p:oleObj>
                </mc:Choice>
                <mc:Fallback>
                  <p:oleObj name="Equation" r:id="rId48" imgW="139639" imgH="152334" progId="">
                    <p:embed/>
                    <p:pic>
                      <p:nvPicPr>
                        <p:cNvPr id="0" name="Picture 8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3030"/>
                          <a:ext cx="88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75" name="Freeform 651"/>
            <p:cNvSpPr>
              <a:spLocks/>
            </p:cNvSpPr>
            <p:nvPr/>
          </p:nvSpPr>
          <p:spPr bwMode="auto">
            <a:xfrm>
              <a:off x="3839" y="2688"/>
              <a:ext cx="336" cy="289"/>
            </a:xfrm>
            <a:custGeom>
              <a:avLst/>
              <a:gdLst>
                <a:gd name="T0" fmla="*/ 0 w 336"/>
                <a:gd name="T1" fmla="*/ 288 h 288"/>
                <a:gd name="T2" fmla="*/ 48 w 336"/>
                <a:gd name="T3" fmla="*/ 144 h 288"/>
                <a:gd name="T4" fmla="*/ 144 w 336"/>
                <a:gd name="T5" fmla="*/ 96 h 288"/>
                <a:gd name="T6" fmla="*/ 288 w 336"/>
                <a:gd name="T7" fmla="*/ 48 h 288"/>
                <a:gd name="T8" fmla="*/ 336 w 336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88">
                  <a:moveTo>
                    <a:pt x="0" y="288"/>
                  </a:moveTo>
                  <a:cubicBezTo>
                    <a:pt x="12" y="232"/>
                    <a:pt x="24" y="176"/>
                    <a:pt x="48" y="144"/>
                  </a:cubicBezTo>
                  <a:cubicBezTo>
                    <a:pt x="72" y="112"/>
                    <a:pt x="104" y="112"/>
                    <a:pt x="144" y="96"/>
                  </a:cubicBezTo>
                  <a:cubicBezTo>
                    <a:pt x="184" y="80"/>
                    <a:pt x="256" y="64"/>
                    <a:pt x="288" y="48"/>
                  </a:cubicBezTo>
                  <a:cubicBezTo>
                    <a:pt x="320" y="32"/>
                    <a:pt x="328" y="8"/>
                    <a:pt x="336" y="0"/>
                  </a:cubicBezTo>
                </a:path>
              </a:pathLst>
            </a:custGeom>
            <a:noFill/>
            <a:ln w="19050" cmpd="sng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854" name="Object 630"/>
            <p:cNvGraphicFramePr>
              <a:graphicFrameLocks noChangeAspect="1"/>
            </p:cNvGraphicFramePr>
            <p:nvPr/>
          </p:nvGraphicFramePr>
          <p:xfrm>
            <a:off x="3970" y="2733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2" name="Equation" r:id="rId49" imgW="126835" imgH="139518" progId="">
                    <p:embed/>
                  </p:oleObj>
                </mc:Choice>
                <mc:Fallback>
                  <p:oleObj name="Equation" r:id="rId49" imgW="126835" imgH="139518" progId="">
                    <p:embed/>
                    <p:pic>
                      <p:nvPicPr>
                        <p:cNvPr id="0" name="Picture 8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2733"/>
                          <a:ext cx="80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892" name="Line 668"/>
            <p:cNvSpPr>
              <a:spLocks noChangeShapeType="1"/>
            </p:cNvSpPr>
            <p:nvPr/>
          </p:nvSpPr>
          <p:spPr bwMode="auto">
            <a:xfrm flipH="1" flipV="1">
              <a:off x="4130" y="272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904" name="Group 680"/>
          <p:cNvGrpSpPr>
            <a:grpSpLocks/>
          </p:cNvGrpSpPr>
          <p:nvPr/>
        </p:nvGrpSpPr>
        <p:grpSpPr bwMode="auto">
          <a:xfrm>
            <a:off x="5111750" y="549275"/>
            <a:ext cx="2190750" cy="2193925"/>
            <a:chOff x="3220" y="482"/>
            <a:chExt cx="1380" cy="1382"/>
          </a:xfrm>
        </p:grpSpPr>
        <p:sp>
          <p:nvSpPr>
            <p:cNvPr id="52671" name="Rectangle 447"/>
            <p:cNvSpPr>
              <a:spLocks noChangeArrowheads="1"/>
            </p:cNvSpPr>
            <p:nvPr/>
          </p:nvSpPr>
          <p:spPr bwMode="auto">
            <a:xfrm>
              <a:off x="3472" y="1660"/>
              <a:ext cx="1056" cy="204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1400" b="1">
                  <a:solidFill>
                    <a:srgbClr val="FF0000"/>
                  </a:solidFill>
                </a:rPr>
                <a:t>(b) </a:t>
              </a:r>
              <a:r>
                <a:rPr kumimoji="0" lang="zh-CN" altLang="en-US" sz="14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正、负上下分　</a:t>
              </a:r>
              <a:r>
                <a:rPr kumimoji="0" lang="zh-CN" altLang="en-US" sz="1400" b="1">
                  <a:solidFill>
                    <a:srgbClr val="FF0000"/>
                  </a:solidFill>
                </a:rPr>
                <a:t>　</a:t>
              </a:r>
            </a:p>
          </p:txBody>
        </p:sp>
        <p:sp>
          <p:nvSpPr>
            <p:cNvPr id="52672" name="Rectangle 448"/>
            <p:cNvSpPr>
              <a:spLocks noChangeArrowheads="1"/>
            </p:cNvSpPr>
            <p:nvPr/>
          </p:nvSpPr>
          <p:spPr bwMode="auto">
            <a:xfrm>
              <a:off x="3736" y="695"/>
              <a:ext cx="588" cy="590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3" name="Line 449"/>
            <p:cNvSpPr>
              <a:spLocks noChangeShapeType="1"/>
            </p:cNvSpPr>
            <p:nvPr/>
          </p:nvSpPr>
          <p:spPr bwMode="auto">
            <a:xfrm>
              <a:off x="3376" y="1398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4" name="Line 450"/>
            <p:cNvSpPr>
              <a:spLocks noChangeShapeType="1"/>
            </p:cNvSpPr>
            <p:nvPr/>
          </p:nvSpPr>
          <p:spPr bwMode="auto">
            <a:xfrm flipV="1">
              <a:off x="3610" y="508"/>
              <a:ext cx="0" cy="1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5" name="Line 451"/>
            <p:cNvSpPr>
              <a:spLocks noChangeShapeType="1"/>
            </p:cNvSpPr>
            <p:nvPr/>
          </p:nvSpPr>
          <p:spPr bwMode="auto">
            <a:xfrm>
              <a:off x="3736" y="1265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6" name="Line 452"/>
            <p:cNvSpPr>
              <a:spLocks noChangeShapeType="1"/>
            </p:cNvSpPr>
            <p:nvPr/>
          </p:nvSpPr>
          <p:spPr bwMode="auto">
            <a:xfrm>
              <a:off x="4324" y="1271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7" name="Line 453"/>
            <p:cNvSpPr>
              <a:spLocks noChangeShapeType="1"/>
            </p:cNvSpPr>
            <p:nvPr/>
          </p:nvSpPr>
          <p:spPr bwMode="auto">
            <a:xfrm>
              <a:off x="3610" y="695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8" name="Line 454"/>
            <p:cNvSpPr>
              <a:spLocks noChangeShapeType="1"/>
            </p:cNvSpPr>
            <p:nvPr/>
          </p:nvSpPr>
          <p:spPr bwMode="auto">
            <a:xfrm>
              <a:off x="3610" y="1283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9" name="Text Box 455"/>
            <p:cNvSpPr txBox="1">
              <a:spLocks noChangeArrowheads="1"/>
            </p:cNvSpPr>
            <p:nvPr/>
          </p:nvSpPr>
          <p:spPr bwMode="auto">
            <a:xfrm>
              <a:off x="3896" y="689"/>
              <a:ext cx="24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kumimoji="0" lang="zh-CN" altLang="en-US" sz="1000" b="1">
                  <a:solidFill>
                    <a:srgbClr val="FF0000"/>
                  </a:solidFill>
                </a:rPr>
                <a:t>＋＋＋</a:t>
              </a:r>
              <a:r>
                <a:rPr kumimoji="0" lang="zh-CN" altLang="en-US" sz="1000"/>
                <a:t>　　　</a:t>
              </a:r>
            </a:p>
          </p:txBody>
        </p:sp>
        <p:graphicFrame>
          <p:nvGraphicFramePr>
            <p:cNvPr id="52680" name="Object 456"/>
            <p:cNvGraphicFramePr>
              <a:graphicFrameLocks noChangeAspect="1"/>
            </p:cNvGraphicFramePr>
            <p:nvPr/>
          </p:nvGraphicFramePr>
          <p:xfrm>
            <a:off x="3992" y="1240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3" name="Equation" r:id="rId50" imgW="139639" imgH="152334" progId="">
                    <p:embed/>
                  </p:oleObj>
                </mc:Choice>
                <mc:Fallback>
                  <p:oleObj name="Equation" r:id="rId50" imgW="139639" imgH="152334" progId="">
                    <p:embed/>
                    <p:pic>
                      <p:nvPicPr>
                        <p:cNvPr id="0" name="Picture 8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240"/>
                          <a:ext cx="88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81" name="Object 457"/>
            <p:cNvGraphicFramePr>
              <a:graphicFrameLocks noChangeAspect="1"/>
            </p:cNvGraphicFramePr>
            <p:nvPr/>
          </p:nvGraphicFramePr>
          <p:xfrm>
            <a:off x="3988" y="642"/>
            <a:ext cx="88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4" name="Equation" r:id="rId51" imgW="139639" imgH="152334" progId="">
                    <p:embed/>
                  </p:oleObj>
                </mc:Choice>
                <mc:Fallback>
                  <p:oleObj name="Equation" r:id="rId51" imgW="139639" imgH="152334" progId="">
                    <p:embed/>
                    <p:pic>
                      <p:nvPicPr>
                        <p:cNvPr id="0" name="Picture 8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642"/>
                          <a:ext cx="88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82" name="Object 458"/>
            <p:cNvGraphicFramePr>
              <a:graphicFrameLocks noChangeAspect="1"/>
            </p:cNvGraphicFramePr>
            <p:nvPr/>
          </p:nvGraphicFramePr>
          <p:xfrm>
            <a:off x="3988" y="94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5" name="Equation" r:id="rId52" imgW="126835" imgH="139518" progId="">
                    <p:embed/>
                  </p:oleObj>
                </mc:Choice>
                <mc:Fallback>
                  <p:oleObj name="Equation" r:id="rId52" imgW="126835" imgH="139518" progId="">
                    <p:embed/>
                    <p:pic>
                      <p:nvPicPr>
                        <p:cNvPr id="0" name="Picture 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944"/>
                          <a:ext cx="80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683" name="Line 459"/>
            <p:cNvSpPr>
              <a:spLocks noChangeShapeType="1"/>
            </p:cNvSpPr>
            <p:nvPr/>
          </p:nvSpPr>
          <p:spPr bwMode="auto">
            <a:xfrm>
              <a:off x="3616" y="9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684" name="Group 460"/>
            <p:cNvGrpSpPr>
              <a:grpSpLocks/>
            </p:cNvGrpSpPr>
            <p:nvPr/>
          </p:nvGrpSpPr>
          <p:grpSpPr bwMode="auto">
            <a:xfrm>
              <a:off x="3928" y="854"/>
              <a:ext cx="280" cy="395"/>
              <a:chOff x="4336" y="3110"/>
              <a:chExt cx="280" cy="394"/>
            </a:xfrm>
          </p:grpSpPr>
          <p:sp>
            <p:nvSpPr>
              <p:cNvPr id="52685" name="Text Box 461"/>
              <p:cNvSpPr txBox="1">
                <a:spLocks noChangeArrowheads="1"/>
              </p:cNvSpPr>
              <p:nvPr/>
            </p:nvSpPr>
            <p:spPr bwMode="auto">
              <a:xfrm>
                <a:off x="4336" y="311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_</a:t>
                </a:r>
              </a:p>
            </p:txBody>
          </p:sp>
          <p:sp>
            <p:nvSpPr>
              <p:cNvPr id="52686" name="Text Box 462"/>
              <p:cNvSpPr txBox="1">
                <a:spLocks noChangeArrowheads="1"/>
              </p:cNvSpPr>
              <p:nvPr/>
            </p:nvSpPr>
            <p:spPr bwMode="auto">
              <a:xfrm>
                <a:off x="4344" y="3182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_</a:t>
                </a:r>
              </a:p>
            </p:txBody>
          </p:sp>
          <p:sp>
            <p:nvSpPr>
              <p:cNvPr id="52687" name="Text Box 463"/>
              <p:cNvSpPr txBox="1">
                <a:spLocks noChangeArrowheads="1"/>
              </p:cNvSpPr>
              <p:nvPr/>
            </p:nvSpPr>
            <p:spPr bwMode="auto">
              <a:xfrm>
                <a:off x="4344" y="325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FF"/>
                    </a:solidFill>
                  </a:rPr>
                  <a:t>_</a:t>
                </a:r>
              </a:p>
            </p:txBody>
          </p:sp>
        </p:grpSp>
        <p:sp>
          <p:nvSpPr>
            <p:cNvPr id="52688" name="Text Box 464"/>
            <p:cNvSpPr txBox="1">
              <a:spLocks noChangeArrowheads="1"/>
            </p:cNvSpPr>
            <p:nvPr/>
          </p:nvSpPr>
          <p:spPr bwMode="auto">
            <a:xfrm>
              <a:off x="3943" y="482"/>
              <a:ext cx="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52689" name="Text Box 465"/>
            <p:cNvSpPr txBox="1">
              <a:spLocks noChangeArrowheads="1"/>
            </p:cNvSpPr>
            <p:nvPr/>
          </p:nvSpPr>
          <p:spPr bwMode="auto">
            <a:xfrm>
              <a:off x="3929" y="1109"/>
              <a:ext cx="3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3333FF"/>
                  </a:solidFill>
                </a:rPr>
                <a:t>_</a:t>
              </a:r>
            </a:p>
          </p:txBody>
        </p:sp>
        <p:sp>
          <p:nvSpPr>
            <p:cNvPr id="52690" name="Text Box 466"/>
            <p:cNvSpPr txBox="1">
              <a:spLocks noChangeArrowheads="1"/>
            </p:cNvSpPr>
            <p:nvPr/>
          </p:nvSpPr>
          <p:spPr bwMode="auto">
            <a:xfrm>
              <a:off x="4041" y="88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graphicFrame>
          <p:nvGraphicFramePr>
            <p:cNvPr id="52691" name="Object 467"/>
            <p:cNvGraphicFramePr>
              <a:graphicFrameLocks noChangeAspect="1"/>
            </p:cNvGraphicFramePr>
            <p:nvPr/>
          </p:nvGraphicFramePr>
          <p:xfrm>
            <a:off x="4496" y="1438"/>
            <a:ext cx="10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6" name="Equation" r:id="rId54" imgW="164814" imgH="177492" progId="Equation.DSMT4">
                    <p:embed/>
                  </p:oleObj>
                </mc:Choice>
                <mc:Fallback>
                  <p:oleObj name="Equation" r:id="rId54" imgW="164814" imgH="177492" progId="Equation.DSMT4">
                    <p:embed/>
                    <p:pic>
                      <p:nvPicPr>
                        <p:cNvPr id="0" name="Picture 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1438"/>
                          <a:ext cx="104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93" name="Object 469"/>
            <p:cNvGraphicFramePr>
              <a:graphicFrameLocks noChangeAspect="1"/>
            </p:cNvGraphicFramePr>
            <p:nvPr/>
          </p:nvGraphicFramePr>
          <p:xfrm>
            <a:off x="3462" y="50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7" name="Equation" r:id="rId56" imgW="177569" imgH="215619" progId="Equation.DSMT4">
                    <p:embed/>
                  </p:oleObj>
                </mc:Choice>
                <mc:Fallback>
                  <p:oleObj name="Equation" r:id="rId56" imgW="177569" imgH="215619" progId="Equation.DSMT4">
                    <p:embed/>
                    <p:pic>
                      <p:nvPicPr>
                        <p:cNvPr id="0" name="Picture 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502"/>
                          <a:ext cx="11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95" name="Object 471"/>
            <p:cNvGraphicFramePr>
              <a:graphicFrameLocks noChangeAspect="1"/>
            </p:cNvGraphicFramePr>
            <p:nvPr/>
          </p:nvGraphicFramePr>
          <p:xfrm>
            <a:off x="3468" y="1430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8" name="Equation" r:id="rId58" imgW="190417" imgH="203112" progId="">
                    <p:embed/>
                  </p:oleObj>
                </mc:Choice>
                <mc:Fallback>
                  <p:oleObj name="Equation" r:id="rId58" imgW="190417" imgH="203112" progId="">
                    <p:embed/>
                    <p:pic>
                      <p:nvPicPr>
                        <p:cNvPr id="0" name="Picture 8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430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3" name="Object 609"/>
            <p:cNvGraphicFramePr>
              <a:graphicFrameLocks noChangeAspect="1"/>
            </p:cNvGraphicFramePr>
            <p:nvPr/>
          </p:nvGraphicFramePr>
          <p:xfrm>
            <a:off x="3608" y="1398"/>
            <a:ext cx="30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09" name="Equation" r:id="rId59" imgW="482391" imgH="291973" progId="Equation.DSMT4">
                    <p:embed/>
                  </p:oleObj>
                </mc:Choice>
                <mc:Fallback>
                  <p:oleObj name="Equation" r:id="rId59" imgW="482391" imgH="291973" progId="Equation.DSMT4">
                    <p:embed/>
                    <p:pic>
                      <p:nvPicPr>
                        <p:cNvPr id="0" name="Picture 8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1398"/>
                          <a:ext cx="30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4" name="Object 610"/>
            <p:cNvGraphicFramePr>
              <a:graphicFrameLocks noChangeAspect="1"/>
            </p:cNvGraphicFramePr>
            <p:nvPr/>
          </p:nvGraphicFramePr>
          <p:xfrm>
            <a:off x="4117" y="1398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0" name="Equation" r:id="rId61" imgW="545863" imgH="291973" progId="Equation.DSMT4">
                    <p:embed/>
                  </p:oleObj>
                </mc:Choice>
                <mc:Fallback>
                  <p:oleObj name="Equation" r:id="rId61" imgW="545863" imgH="291973" progId="Equation.DSMT4">
                    <p:embed/>
                    <p:pic>
                      <p:nvPicPr>
                        <p:cNvPr id="0" name="Picture 8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1398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5" name="Object 611"/>
            <p:cNvGraphicFramePr>
              <a:graphicFrameLocks noChangeAspect="1"/>
            </p:cNvGraphicFramePr>
            <p:nvPr/>
          </p:nvGraphicFramePr>
          <p:xfrm>
            <a:off x="3959" y="1397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1" name="Equation" r:id="rId63" imgW="241195" imgH="330057" progId="Equation.DSMT4">
                    <p:embed/>
                  </p:oleObj>
                </mc:Choice>
                <mc:Fallback>
                  <p:oleObj name="Equation" r:id="rId63" imgW="241195" imgH="330057" progId="Equation.DSMT4">
                    <p:embed/>
                    <p:pic>
                      <p:nvPicPr>
                        <p:cNvPr id="0" name="Picture 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1397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6" name="Object 612"/>
            <p:cNvGraphicFramePr>
              <a:graphicFrameLocks noChangeAspect="1"/>
            </p:cNvGraphicFramePr>
            <p:nvPr/>
          </p:nvGraphicFramePr>
          <p:xfrm>
            <a:off x="3220" y="635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2" name="Equation" r:id="rId65" imgW="571252" imgH="291973" progId="Equation.DSMT4">
                    <p:embed/>
                  </p:oleObj>
                </mc:Choice>
                <mc:Fallback>
                  <p:oleObj name="Equation" r:id="rId65" imgW="571252" imgH="291973" progId="Equation.DSMT4">
                    <p:embed/>
                    <p:pic>
                      <p:nvPicPr>
                        <p:cNvPr id="0" name="Picture 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635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7" name="Object 613"/>
            <p:cNvGraphicFramePr>
              <a:graphicFrameLocks noChangeAspect="1"/>
            </p:cNvGraphicFramePr>
            <p:nvPr/>
          </p:nvGraphicFramePr>
          <p:xfrm>
            <a:off x="3225" y="1207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3" name="Equation" r:id="rId67" imgW="571252" imgH="291973" progId="Equation.DSMT4">
                    <p:embed/>
                  </p:oleObj>
                </mc:Choice>
                <mc:Fallback>
                  <p:oleObj name="Equation" r:id="rId67" imgW="571252" imgH="291973" progId="Equation.DSMT4">
                    <p:embed/>
                    <p:pic>
                      <p:nvPicPr>
                        <p:cNvPr id="0" name="Picture 8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1207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8" name="Object 614"/>
            <p:cNvGraphicFramePr>
              <a:graphicFrameLocks noChangeAspect="1"/>
            </p:cNvGraphicFramePr>
            <p:nvPr/>
          </p:nvGraphicFramePr>
          <p:xfrm>
            <a:off x="3415" y="907"/>
            <a:ext cx="15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4" name="Equation" r:id="rId69" imgW="253890" imgH="330057" progId="Equation.DSMT4">
                    <p:embed/>
                  </p:oleObj>
                </mc:Choice>
                <mc:Fallback>
                  <p:oleObj name="Equation" r:id="rId69" imgW="253890" imgH="330057" progId="Equation.DSMT4">
                    <p:embed/>
                    <p:pic>
                      <p:nvPicPr>
                        <p:cNvPr id="0" name="Picture 8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907"/>
                          <a:ext cx="15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906" name="Group 682"/>
          <p:cNvGrpSpPr>
            <a:grpSpLocks/>
          </p:cNvGrpSpPr>
          <p:nvPr/>
        </p:nvGrpSpPr>
        <p:grpSpPr bwMode="auto">
          <a:xfrm>
            <a:off x="1511300" y="549275"/>
            <a:ext cx="2247900" cy="2232025"/>
            <a:chOff x="952" y="482"/>
            <a:chExt cx="1416" cy="1406"/>
          </a:xfrm>
        </p:grpSpPr>
        <p:sp>
          <p:nvSpPr>
            <p:cNvPr id="52600" name="Rectangle 376"/>
            <p:cNvSpPr>
              <a:spLocks noChangeArrowheads="1"/>
            </p:cNvSpPr>
            <p:nvPr/>
          </p:nvSpPr>
          <p:spPr bwMode="auto">
            <a:xfrm>
              <a:off x="1096" y="1679"/>
              <a:ext cx="1104" cy="209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4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1400" b="1">
                  <a:solidFill>
                    <a:srgbClr val="FF0000"/>
                  </a:solidFill>
                </a:rPr>
                <a:t>(a) </a:t>
              </a:r>
              <a:r>
                <a:rPr kumimoji="0" lang="zh-CN" altLang="en-US" sz="1400" b="1">
                  <a:solidFill>
                    <a:srgbClr val="FF0000"/>
                  </a:solidFill>
                  <a:ea typeface="幼圆" panose="02010509060101010101" pitchFamily="49" charset="-122"/>
                </a:rPr>
                <a:t>一点正</a:t>
              </a:r>
              <a:r>
                <a:rPr kumimoji="0" lang="en-US" altLang="zh-CN" sz="1400" b="1">
                  <a:solidFill>
                    <a:srgbClr val="FF0000"/>
                  </a:solidFill>
                  <a:ea typeface="幼圆" panose="02010509060101010101" pitchFamily="49" charset="-122"/>
                </a:rPr>
                <a:t>,</a:t>
              </a:r>
              <a:r>
                <a:rPr kumimoji="0" lang="zh-CN" altLang="en-US" sz="1400" b="1">
                  <a:solidFill>
                    <a:srgbClr val="FF0000"/>
                  </a:solidFill>
                  <a:ea typeface="幼圆" panose="02010509060101010101" pitchFamily="49" charset="-122"/>
                </a:rPr>
                <a:t>一片正</a:t>
              </a:r>
              <a:r>
                <a:rPr kumimoji="0" lang="zh-CN" altLang="en-US" sz="1200" b="1">
                  <a:solidFill>
                    <a:srgbClr val="FF0000"/>
                  </a:solidFill>
                </a:rPr>
                <a:t>　　</a:t>
              </a:r>
            </a:p>
          </p:txBody>
        </p:sp>
        <p:sp>
          <p:nvSpPr>
            <p:cNvPr id="52601" name="Rectangle 377"/>
            <p:cNvSpPr>
              <a:spLocks noChangeArrowheads="1"/>
            </p:cNvSpPr>
            <p:nvPr/>
          </p:nvSpPr>
          <p:spPr bwMode="auto">
            <a:xfrm>
              <a:off x="2176" y="134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700"/>
            </a:p>
          </p:txBody>
        </p:sp>
        <p:sp>
          <p:nvSpPr>
            <p:cNvPr id="52602" name="Text Box 378"/>
            <p:cNvSpPr txBox="1">
              <a:spLocks noChangeArrowheads="1"/>
            </p:cNvSpPr>
            <p:nvPr/>
          </p:nvSpPr>
          <p:spPr bwMode="auto">
            <a:xfrm>
              <a:off x="1168" y="482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2603" name="Rectangle 379"/>
            <p:cNvSpPr>
              <a:spLocks noChangeArrowheads="1"/>
            </p:cNvSpPr>
            <p:nvPr/>
          </p:nvSpPr>
          <p:spPr bwMode="auto">
            <a:xfrm>
              <a:off x="1464" y="697"/>
              <a:ext cx="588" cy="589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04" name="Rectangle 380"/>
            <p:cNvSpPr>
              <a:spLocks noChangeArrowheads="1"/>
            </p:cNvSpPr>
            <p:nvPr/>
          </p:nvSpPr>
          <p:spPr bwMode="auto">
            <a:xfrm>
              <a:off x="1674" y="898"/>
              <a:ext cx="18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 b="1">
                <a:solidFill>
                  <a:srgbClr val="FF0000"/>
                </a:solidFill>
              </a:endParaRPr>
            </a:p>
          </p:txBody>
        </p:sp>
        <p:sp>
          <p:nvSpPr>
            <p:cNvPr id="52605" name="Rectangle 381"/>
            <p:cNvSpPr>
              <a:spLocks noChangeArrowheads="1"/>
            </p:cNvSpPr>
            <p:nvPr/>
          </p:nvSpPr>
          <p:spPr bwMode="auto">
            <a:xfrm>
              <a:off x="1458" y="691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06" name="Rectangle 382"/>
            <p:cNvSpPr>
              <a:spLocks noChangeArrowheads="1"/>
            </p:cNvSpPr>
            <p:nvPr/>
          </p:nvSpPr>
          <p:spPr bwMode="auto">
            <a:xfrm>
              <a:off x="1422" y="78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07" name="Rectangle 383"/>
            <p:cNvSpPr>
              <a:spLocks noChangeArrowheads="1"/>
            </p:cNvSpPr>
            <p:nvPr/>
          </p:nvSpPr>
          <p:spPr bwMode="auto">
            <a:xfrm>
              <a:off x="1932" y="688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08" name="Rectangle 384"/>
            <p:cNvSpPr>
              <a:spLocks noChangeArrowheads="1"/>
            </p:cNvSpPr>
            <p:nvPr/>
          </p:nvSpPr>
          <p:spPr bwMode="auto">
            <a:xfrm>
              <a:off x="1836" y="671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09" name="Rectangle 385"/>
            <p:cNvSpPr>
              <a:spLocks noChangeArrowheads="1"/>
            </p:cNvSpPr>
            <p:nvPr/>
          </p:nvSpPr>
          <p:spPr bwMode="auto">
            <a:xfrm>
              <a:off x="1710" y="739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0" name="Rectangle 386"/>
            <p:cNvSpPr>
              <a:spLocks noChangeArrowheads="1"/>
            </p:cNvSpPr>
            <p:nvPr/>
          </p:nvSpPr>
          <p:spPr bwMode="auto">
            <a:xfrm>
              <a:off x="1722" y="671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1" name="Rectangle 387"/>
            <p:cNvSpPr>
              <a:spLocks noChangeArrowheads="1"/>
            </p:cNvSpPr>
            <p:nvPr/>
          </p:nvSpPr>
          <p:spPr bwMode="auto">
            <a:xfrm>
              <a:off x="1542" y="739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2" name="Rectangle 388"/>
            <p:cNvSpPr>
              <a:spLocks noChangeArrowheads="1"/>
            </p:cNvSpPr>
            <p:nvPr/>
          </p:nvSpPr>
          <p:spPr bwMode="auto">
            <a:xfrm>
              <a:off x="1614" y="792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3" name="Rectangle 389"/>
            <p:cNvSpPr>
              <a:spLocks noChangeArrowheads="1"/>
            </p:cNvSpPr>
            <p:nvPr/>
          </p:nvSpPr>
          <p:spPr bwMode="auto">
            <a:xfrm>
              <a:off x="1800" y="78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4" name="Rectangle 390"/>
            <p:cNvSpPr>
              <a:spLocks noChangeArrowheads="1"/>
            </p:cNvSpPr>
            <p:nvPr/>
          </p:nvSpPr>
          <p:spPr bwMode="auto">
            <a:xfrm>
              <a:off x="1926" y="810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5" name="Rectangle 391"/>
            <p:cNvSpPr>
              <a:spLocks noChangeArrowheads="1"/>
            </p:cNvSpPr>
            <p:nvPr/>
          </p:nvSpPr>
          <p:spPr bwMode="auto">
            <a:xfrm>
              <a:off x="1434" y="843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6" name="Rectangle 392"/>
            <p:cNvSpPr>
              <a:spLocks noChangeArrowheads="1"/>
            </p:cNvSpPr>
            <p:nvPr/>
          </p:nvSpPr>
          <p:spPr bwMode="auto">
            <a:xfrm>
              <a:off x="1536" y="822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7" name="Rectangle 393"/>
            <p:cNvSpPr>
              <a:spLocks noChangeArrowheads="1"/>
            </p:cNvSpPr>
            <p:nvPr/>
          </p:nvSpPr>
          <p:spPr bwMode="auto">
            <a:xfrm>
              <a:off x="1716" y="822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8" name="Rectangle 394"/>
            <p:cNvSpPr>
              <a:spLocks noChangeArrowheads="1"/>
            </p:cNvSpPr>
            <p:nvPr/>
          </p:nvSpPr>
          <p:spPr bwMode="auto">
            <a:xfrm>
              <a:off x="1752" y="885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19" name="Rectangle 395"/>
            <p:cNvSpPr>
              <a:spLocks noChangeArrowheads="1"/>
            </p:cNvSpPr>
            <p:nvPr/>
          </p:nvSpPr>
          <p:spPr bwMode="auto">
            <a:xfrm>
              <a:off x="1830" y="840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0" name="Rectangle 396"/>
            <p:cNvSpPr>
              <a:spLocks noChangeArrowheads="1"/>
            </p:cNvSpPr>
            <p:nvPr/>
          </p:nvSpPr>
          <p:spPr bwMode="auto">
            <a:xfrm>
              <a:off x="1608" y="929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1" name="Rectangle 397"/>
            <p:cNvSpPr>
              <a:spLocks noChangeArrowheads="1"/>
            </p:cNvSpPr>
            <p:nvPr/>
          </p:nvSpPr>
          <p:spPr bwMode="auto">
            <a:xfrm>
              <a:off x="1548" y="1010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2" name="Rectangle 398"/>
            <p:cNvSpPr>
              <a:spLocks noChangeArrowheads="1"/>
            </p:cNvSpPr>
            <p:nvPr/>
          </p:nvSpPr>
          <p:spPr bwMode="auto">
            <a:xfrm>
              <a:off x="1422" y="967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3" name="Rectangle 399"/>
            <p:cNvSpPr>
              <a:spLocks noChangeArrowheads="1"/>
            </p:cNvSpPr>
            <p:nvPr/>
          </p:nvSpPr>
          <p:spPr bwMode="auto">
            <a:xfrm>
              <a:off x="1926" y="114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4" name="Rectangle 400"/>
            <p:cNvSpPr>
              <a:spLocks noChangeArrowheads="1"/>
            </p:cNvSpPr>
            <p:nvPr/>
          </p:nvSpPr>
          <p:spPr bwMode="auto">
            <a:xfrm>
              <a:off x="1896" y="885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5" name="Rectangle 401"/>
            <p:cNvSpPr>
              <a:spLocks noChangeArrowheads="1"/>
            </p:cNvSpPr>
            <p:nvPr/>
          </p:nvSpPr>
          <p:spPr bwMode="auto">
            <a:xfrm>
              <a:off x="1800" y="947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6" name="Rectangle 402"/>
            <p:cNvSpPr>
              <a:spLocks noChangeArrowheads="1"/>
            </p:cNvSpPr>
            <p:nvPr/>
          </p:nvSpPr>
          <p:spPr bwMode="auto">
            <a:xfrm>
              <a:off x="1926" y="977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7" name="Rectangle 403"/>
            <p:cNvSpPr>
              <a:spLocks noChangeArrowheads="1"/>
            </p:cNvSpPr>
            <p:nvPr/>
          </p:nvSpPr>
          <p:spPr bwMode="auto">
            <a:xfrm>
              <a:off x="1512" y="947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8" name="Rectangle 404"/>
            <p:cNvSpPr>
              <a:spLocks noChangeArrowheads="1"/>
            </p:cNvSpPr>
            <p:nvPr/>
          </p:nvSpPr>
          <p:spPr bwMode="auto">
            <a:xfrm>
              <a:off x="1722" y="967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29" name="Rectangle 405"/>
            <p:cNvSpPr>
              <a:spLocks noChangeArrowheads="1"/>
            </p:cNvSpPr>
            <p:nvPr/>
          </p:nvSpPr>
          <p:spPr bwMode="auto">
            <a:xfrm>
              <a:off x="1830" y="1010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0" name="Rectangle 406"/>
            <p:cNvSpPr>
              <a:spLocks noChangeArrowheads="1"/>
            </p:cNvSpPr>
            <p:nvPr/>
          </p:nvSpPr>
          <p:spPr bwMode="auto">
            <a:xfrm>
              <a:off x="1938" y="105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1" name="Rectangle 407"/>
            <p:cNvSpPr>
              <a:spLocks noChangeArrowheads="1"/>
            </p:cNvSpPr>
            <p:nvPr/>
          </p:nvSpPr>
          <p:spPr bwMode="auto">
            <a:xfrm>
              <a:off x="1584" y="671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2" name="Rectangle 408"/>
            <p:cNvSpPr>
              <a:spLocks noChangeArrowheads="1"/>
            </p:cNvSpPr>
            <p:nvPr/>
          </p:nvSpPr>
          <p:spPr bwMode="auto">
            <a:xfrm>
              <a:off x="1632" y="1006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3" name="Rectangle 409"/>
            <p:cNvSpPr>
              <a:spLocks noChangeArrowheads="1"/>
            </p:cNvSpPr>
            <p:nvPr/>
          </p:nvSpPr>
          <p:spPr bwMode="auto">
            <a:xfrm>
              <a:off x="1637" y="737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4" name="Rectangle 410"/>
            <p:cNvSpPr>
              <a:spLocks noChangeArrowheads="1"/>
            </p:cNvSpPr>
            <p:nvPr/>
          </p:nvSpPr>
          <p:spPr bwMode="auto">
            <a:xfrm>
              <a:off x="1440" y="1062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5" name="Rectangle 411"/>
            <p:cNvSpPr>
              <a:spLocks noChangeArrowheads="1"/>
            </p:cNvSpPr>
            <p:nvPr/>
          </p:nvSpPr>
          <p:spPr bwMode="auto">
            <a:xfrm>
              <a:off x="1512" y="1086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6" name="Rectangle 412"/>
            <p:cNvSpPr>
              <a:spLocks noChangeArrowheads="1"/>
            </p:cNvSpPr>
            <p:nvPr/>
          </p:nvSpPr>
          <p:spPr bwMode="auto">
            <a:xfrm>
              <a:off x="1416" y="1149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7" name="Rectangle 413"/>
            <p:cNvSpPr>
              <a:spLocks noChangeArrowheads="1"/>
            </p:cNvSpPr>
            <p:nvPr/>
          </p:nvSpPr>
          <p:spPr bwMode="auto">
            <a:xfrm>
              <a:off x="1590" y="1072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8" name="Rectangle 414"/>
            <p:cNvSpPr>
              <a:spLocks noChangeArrowheads="1"/>
            </p:cNvSpPr>
            <p:nvPr/>
          </p:nvSpPr>
          <p:spPr bwMode="auto">
            <a:xfrm>
              <a:off x="1758" y="1072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39" name="Rectangle 415"/>
            <p:cNvSpPr>
              <a:spLocks noChangeArrowheads="1"/>
            </p:cNvSpPr>
            <p:nvPr/>
          </p:nvSpPr>
          <p:spPr bwMode="auto">
            <a:xfrm>
              <a:off x="1842" y="1104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40" name="Rectangle 416"/>
            <p:cNvSpPr>
              <a:spLocks noChangeArrowheads="1"/>
            </p:cNvSpPr>
            <p:nvPr/>
          </p:nvSpPr>
          <p:spPr bwMode="auto">
            <a:xfrm>
              <a:off x="1716" y="1158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41" name="Rectangle 417"/>
            <p:cNvSpPr>
              <a:spLocks noChangeArrowheads="1"/>
            </p:cNvSpPr>
            <p:nvPr/>
          </p:nvSpPr>
          <p:spPr bwMode="auto">
            <a:xfrm>
              <a:off x="1614" y="1158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42" name="Rectangle 418"/>
            <p:cNvSpPr>
              <a:spLocks noChangeArrowheads="1"/>
            </p:cNvSpPr>
            <p:nvPr/>
          </p:nvSpPr>
          <p:spPr bwMode="auto">
            <a:xfrm>
              <a:off x="1878" y="766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43" name="Rectangle 419"/>
            <p:cNvSpPr>
              <a:spLocks noChangeArrowheads="1"/>
            </p:cNvSpPr>
            <p:nvPr/>
          </p:nvSpPr>
          <p:spPr bwMode="auto">
            <a:xfrm>
              <a:off x="1530" y="1167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44" name="Rectangle 420"/>
            <p:cNvSpPr>
              <a:spLocks noChangeArrowheads="1"/>
            </p:cNvSpPr>
            <p:nvPr/>
          </p:nvSpPr>
          <p:spPr bwMode="auto">
            <a:xfrm>
              <a:off x="1800" y="1173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2645" name="Line 421"/>
            <p:cNvSpPr>
              <a:spLocks noChangeShapeType="1"/>
            </p:cNvSpPr>
            <p:nvPr/>
          </p:nvSpPr>
          <p:spPr bwMode="auto">
            <a:xfrm>
              <a:off x="1086" y="1384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6" name="Line 422"/>
            <p:cNvSpPr>
              <a:spLocks noChangeShapeType="1"/>
            </p:cNvSpPr>
            <p:nvPr/>
          </p:nvSpPr>
          <p:spPr bwMode="auto">
            <a:xfrm flipV="1">
              <a:off x="1338" y="510"/>
              <a:ext cx="0" cy="1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7" name="Rectangle 423"/>
            <p:cNvSpPr>
              <a:spLocks noChangeArrowheads="1"/>
            </p:cNvSpPr>
            <p:nvPr/>
          </p:nvSpPr>
          <p:spPr bwMode="auto">
            <a:xfrm>
              <a:off x="1164" y="1363"/>
              <a:ext cx="21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2648" name="Line 424"/>
            <p:cNvSpPr>
              <a:spLocks noChangeShapeType="1"/>
            </p:cNvSpPr>
            <p:nvPr/>
          </p:nvSpPr>
          <p:spPr bwMode="auto">
            <a:xfrm>
              <a:off x="1464" y="1265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49" name="Line 425"/>
            <p:cNvSpPr>
              <a:spLocks noChangeShapeType="1"/>
            </p:cNvSpPr>
            <p:nvPr/>
          </p:nvSpPr>
          <p:spPr bwMode="auto">
            <a:xfrm>
              <a:off x="2052" y="1271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0" name="Line 426"/>
            <p:cNvSpPr>
              <a:spLocks noChangeShapeType="1"/>
            </p:cNvSpPr>
            <p:nvPr/>
          </p:nvSpPr>
          <p:spPr bwMode="auto">
            <a:xfrm>
              <a:off x="1338" y="1285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1" name="Line 427"/>
            <p:cNvSpPr>
              <a:spLocks noChangeShapeType="1"/>
            </p:cNvSpPr>
            <p:nvPr/>
          </p:nvSpPr>
          <p:spPr bwMode="auto">
            <a:xfrm>
              <a:off x="1338" y="698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2" name="Line 428"/>
            <p:cNvSpPr>
              <a:spLocks noChangeShapeType="1"/>
            </p:cNvSpPr>
            <p:nvPr/>
          </p:nvSpPr>
          <p:spPr bwMode="auto">
            <a:xfrm>
              <a:off x="1338" y="983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3" name="Line 429"/>
            <p:cNvSpPr>
              <a:spLocks noChangeShapeType="1"/>
            </p:cNvSpPr>
            <p:nvPr/>
          </p:nvSpPr>
          <p:spPr bwMode="auto">
            <a:xfrm>
              <a:off x="1758" y="1003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54" name="Rectangle 430"/>
            <p:cNvSpPr>
              <a:spLocks noChangeArrowheads="1"/>
            </p:cNvSpPr>
            <p:nvPr/>
          </p:nvSpPr>
          <p:spPr bwMode="auto">
            <a:xfrm>
              <a:off x="1146" y="847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en-US" altLang="zh-CN" sz="1000"/>
            </a:p>
            <a:p>
              <a:pPr eaLnBrk="0" hangingPunct="0"/>
              <a:endParaRPr kumimoji="0" lang="en-US" altLang="zh-CN" sz="1000"/>
            </a:p>
          </p:txBody>
        </p:sp>
        <p:sp>
          <p:nvSpPr>
            <p:cNvPr id="52655" name="Text Box 431"/>
            <p:cNvSpPr txBox="1">
              <a:spLocks noChangeArrowheads="1"/>
            </p:cNvSpPr>
            <p:nvPr/>
          </p:nvSpPr>
          <p:spPr bwMode="auto">
            <a:xfrm>
              <a:off x="1656" y="1312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2656" name="Text Box 432"/>
            <p:cNvSpPr txBox="1">
              <a:spLocks noChangeArrowheads="1"/>
            </p:cNvSpPr>
            <p:nvPr/>
          </p:nvSpPr>
          <p:spPr bwMode="auto">
            <a:xfrm>
              <a:off x="1296" y="1321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2657" name="Rectangle 433"/>
            <p:cNvSpPr>
              <a:spLocks noChangeArrowheads="1"/>
            </p:cNvSpPr>
            <p:nvPr/>
          </p:nvSpPr>
          <p:spPr bwMode="auto">
            <a:xfrm>
              <a:off x="1000" y="1164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2658" name="Rectangle 434"/>
            <p:cNvSpPr>
              <a:spLocks noChangeArrowheads="1"/>
            </p:cNvSpPr>
            <p:nvPr/>
          </p:nvSpPr>
          <p:spPr bwMode="auto">
            <a:xfrm>
              <a:off x="990" y="573"/>
              <a:ext cx="4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2659" name="Text Box 435"/>
            <p:cNvSpPr txBox="1">
              <a:spLocks noChangeArrowheads="1"/>
            </p:cNvSpPr>
            <p:nvPr/>
          </p:nvSpPr>
          <p:spPr bwMode="auto">
            <a:xfrm>
              <a:off x="1880" y="1302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graphicFrame>
          <p:nvGraphicFramePr>
            <p:cNvPr id="52660" name="Object 436"/>
            <p:cNvGraphicFramePr>
              <a:graphicFrameLocks noChangeAspect="1"/>
            </p:cNvGraphicFramePr>
            <p:nvPr/>
          </p:nvGraphicFramePr>
          <p:xfrm>
            <a:off x="2215" y="1416"/>
            <a:ext cx="10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5" name="Equation" r:id="rId71" imgW="164814" imgH="177492" progId="Equation.DSMT4">
                    <p:embed/>
                  </p:oleObj>
                </mc:Choice>
                <mc:Fallback>
                  <p:oleObj name="Equation" r:id="rId71" imgW="164814" imgH="177492" progId="Equation.DSMT4">
                    <p:embed/>
                    <p:pic>
                      <p:nvPicPr>
                        <p:cNvPr id="0" name="Picture 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1416"/>
                          <a:ext cx="104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61" name="Object 437"/>
            <p:cNvGraphicFramePr>
              <a:graphicFrameLocks noChangeAspect="1"/>
            </p:cNvGraphicFramePr>
            <p:nvPr/>
          </p:nvGraphicFramePr>
          <p:xfrm>
            <a:off x="1689" y="1379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6" name="Equation" r:id="rId72" imgW="241195" imgH="330057" progId="Equation.DSMT4">
                    <p:embed/>
                  </p:oleObj>
                </mc:Choice>
                <mc:Fallback>
                  <p:oleObj name="Equation" r:id="rId72" imgW="241195" imgH="330057" progId="Equation.DSMT4">
                    <p:embed/>
                    <p:pic>
                      <p:nvPicPr>
                        <p:cNvPr id="0" name="Picture 8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1379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62" name="Object 438"/>
            <p:cNvGraphicFramePr>
              <a:graphicFrameLocks noChangeAspect="1"/>
            </p:cNvGraphicFramePr>
            <p:nvPr/>
          </p:nvGraphicFramePr>
          <p:xfrm>
            <a:off x="1342" y="1378"/>
            <a:ext cx="30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7" name="Equation" r:id="rId73" imgW="482391" imgH="291973" progId="Equation.DSMT4">
                    <p:embed/>
                  </p:oleObj>
                </mc:Choice>
                <mc:Fallback>
                  <p:oleObj name="Equation" r:id="rId73" imgW="482391" imgH="291973" progId="Equation.DSMT4">
                    <p:embed/>
                    <p:pic>
                      <p:nvPicPr>
                        <p:cNvPr id="0" name="Picture 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1378"/>
                          <a:ext cx="30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63" name="Object 439"/>
            <p:cNvGraphicFramePr>
              <a:graphicFrameLocks noChangeAspect="1"/>
            </p:cNvGraphicFramePr>
            <p:nvPr/>
          </p:nvGraphicFramePr>
          <p:xfrm>
            <a:off x="1856" y="1381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8" name="Equation" r:id="rId74" imgW="545863" imgH="291973" progId="Equation.DSMT4">
                    <p:embed/>
                  </p:oleObj>
                </mc:Choice>
                <mc:Fallback>
                  <p:oleObj name="Equation" r:id="rId74" imgW="545863" imgH="291973" progId="Equation.DSMT4">
                    <p:embed/>
                    <p:pic>
                      <p:nvPicPr>
                        <p:cNvPr id="0" name="Picture 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1381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64" name="Object 440"/>
            <p:cNvGraphicFramePr>
              <a:graphicFrameLocks noChangeAspect="1"/>
            </p:cNvGraphicFramePr>
            <p:nvPr/>
          </p:nvGraphicFramePr>
          <p:xfrm>
            <a:off x="1722" y="944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19" name="Equation" r:id="rId75" imgW="126725" imgH="126725" progId="">
                    <p:embed/>
                  </p:oleObj>
                </mc:Choice>
                <mc:Fallback>
                  <p:oleObj name="Equation" r:id="rId75" imgW="126725" imgH="126725" progId="">
                    <p:embed/>
                    <p:pic>
                      <p:nvPicPr>
                        <p:cNvPr id="0" name="Picture 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944"/>
                          <a:ext cx="80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66" name="Object 442"/>
            <p:cNvGraphicFramePr>
              <a:graphicFrameLocks noChangeAspect="1"/>
            </p:cNvGraphicFramePr>
            <p:nvPr/>
          </p:nvGraphicFramePr>
          <p:xfrm>
            <a:off x="1141" y="871"/>
            <a:ext cx="15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20" name="Equation" r:id="rId77" imgW="253890" imgH="330057" progId="Equation.DSMT4">
                    <p:embed/>
                  </p:oleObj>
                </mc:Choice>
                <mc:Fallback>
                  <p:oleObj name="Equation" r:id="rId77" imgW="253890" imgH="330057" progId="Equation.DSMT4">
                    <p:embed/>
                    <p:pic>
                      <p:nvPicPr>
                        <p:cNvPr id="0" name="Picture 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871"/>
                          <a:ext cx="15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68" name="Object 444"/>
            <p:cNvGraphicFramePr>
              <a:graphicFrameLocks noChangeAspect="1"/>
            </p:cNvGraphicFramePr>
            <p:nvPr/>
          </p:nvGraphicFramePr>
          <p:xfrm>
            <a:off x="952" y="1184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21" name="Equation" r:id="rId78" imgW="571252" imgH="291973" progId="Equation.DSMT4">
                    <p:embed/>
                  </p:oleObj>
                </mc:Choice>
                <mc:Fallback>
                  <p:oleObj name="Equation" r:id="rId78" imgW="571252" imgH="291973" progId="Equation.DSMT4">
                    <p:embed/>
                    <p:pic>
                      <p:nvPicPr>
                        <p:cNvPr id="0" name="Picture 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184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669" name="AutoShape 445"/>
            <p:cNvGraphicFramePr>
              <a:graphicFrameLocks noChangeAspect="1"/>
            </p:cNvGraphicFramePr>
            <p:nvPr/>
          </p:nvGraphicFramePr>
          <p:xfrm>
            <a:off x="1056" y="646"/>
            <a:ext cx="2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22" name="Equation" r:id="rId79" imgW="0" imgH="0" progId="">
                    <p:embed/>
                  </p:oleObj>
                </mc:Choice>
                <mc:Fallback>
                  <p:oleObj name="Equation" r:id="rId79" imgW="0" imgH="0" progId="">
                    <p:embed/>
                    <p:pic>
                      <p:nvPicPr>
                        <p:cNvPr id="0" name="AutoShape 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46"/>
                          <a:ext cx="28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31" name="Object 607"/>
            <p:cNvGraphicFramePr>
              <a:graphicFrameLocks noChangeAspect="1"/>
            </p:cNvGraphicFramePr>
            <p:nvPr/>
          </p:nvGraphicFramePr>
          <p:xfrm>
            <a:off x="955" y="620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23" name="Equation" r:id="rId80" imgW="571252" imgH="291973" progId="Equation.DSMT4">
                    <p:embed/>
                  </p:oleObj>
                </mc:Choice>
                <mc:Fallback>
                  <p:oleObj name="Equation" r:id="rId80" imgW="571252" imgH="291973" progId="Equation.DSMT4">
                    <p:embed/>
                    <p:pic>
                      <p:nvPicPr>
                        <p:cNvPr id="0" name="Picture 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" y="620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841" name="Object 617"/>
            <p:cNvGraphicFramePr>
              <a:graphicFrameLocks noChangeAspect="1"/>
            </p:cNvGraphicFramePr>
            <p:nvPr/>
          </p:nvGraphicFramePr>
          <p:xfrm>
            <a:off x="1177" y="491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24" name="Equation" r:id="rId81" imgW="177569" imgH="215619" progId="Equation.DSMT4">
                    <p:embed/>
                  </p:oleObj>
                </mc:Choice>
                <mc:Fallback>
                  <p:oleObj name="Equation" r:id="rId81" imgW="177569" imgH="215619" progId="Equation.DSMT4">
                    <p:embed/>
                    <p:pic>
                      <p:nvPicPr>
                        <p:cNvPr id="0" name="Picture 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491"/>
                          <a:ext cx="11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905" name="Object 681"/>
            <p:cNvGraphicFramePr>
              <a:graphicFrameLocks noChangeAspect="1"/>
            </p:cNvGraphicFramePr>
            <p:nvPr/>
          </p:nvGraphicFramePr>
          <p:xfrm>
            <a:off x="1190" y="1406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25" name="Equation" r:id="rId82" imgW="190417" imgH="203112" progId="">
                    <p:embed/>
                  </p:oleObj>
                </mc:Choice>
                <mc:Fallback>
                  <p:oleObj name="Equation" r:id="rId82" imgW="190417" imgH="203112" progId="">
                    <p:embed/>
                    <p:pic>
                      <p:nvPicPr>
                        <p:cNvPr id="0" name="Picture 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1406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908" name="Text Box 684"/>
          <p:cNvSpPr txBox="1">
            <a:spLocks noChangeArrowheads="1"/>
          </p:cNvSpPr>
          <p:nvPr/>
        </p:nvSpPr>
        <p:spPr bwMode="auto">
          <a:xfrm>
            <a:off x="3779838" y="5661025"/>
            <a:ext cx="16557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/>
              <a:t>图</a:t>
            </a:r>
            <a:r>
              <a:rPr lang="zh-CN" altLang="en-US" sz="2600"/>
              <a:t>  </a:t>
            </a:r>
            <a:r>
              <a:rPr lang="en-US" altLang="zh-CN" sz="2600" b="1"/>
              <a:t>18</a:t>
            </a:r>
            <a:r>
              <a:rPr lang="zh-CN" altLang="en-US" sz="2600" b="1"/>
              <a:t>－</a:t>
            </a:r>
            <a:r>
              <a:rPr lang="en-US" altLang="zh-CN" sz="2600" b="1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29" name="Object 81"/>
          <p:cNvGraphicFramePr>
            <a:graphicFrameLocks noChangeAspect="1"/>
          </p:cNvGraphicFramePr>
          <p:nvPr/>
        </p:nvGraphicFramePr>
        <p:xfrm>
          <a:off x="719138" y="4676775"/>
          <a:ext cx="698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7" name="Equation" r:id="rId4" imgW="6985000" imgH="444500" progId="Equation.DSMT4">
                  <p:embed/>
                </p:oleObj>
              </mc:Choice>
              <mc:Fallback>
                <p:oleObj name="Equation" r:id="rId4" imgW="6985000" imgH="44450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676775"/>
                        <a:ext cx="698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30" name="Object 82"/>
          <p:cNvGraphicFramePr>
            <a:graphicFrameLocks noChangeAspect="1"/>
          </p:cNvGraphicFramePr>
          <p:nvPr/>
        </p:nvGraphicFramePr>
        <p:xfrm>
          <a:off x="2663825" y="3963988"/>
          <a:ext cx="350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8" name="Equation" r:id="rId6" imgW="3505200" imgH="469900" progId="">
                  <p:embed/>
                </p:oleObj>
              </mc:Choice>
              <mc:Fallback>
                <p:oleObj name="Equation" r:id="rId6" imgW="3505200" imgH="4699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963988"/>
                        <a:ext cx="3505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33" name="Object 85"/>
          <p:cNvGraphicFramePr>
            <a:graphicFrameLocks noChangeAspect="1"/>
          </p:cNvGraphicFramePr>
          <p:nvPr/>
        </p:nvGraphicFramePr>
        <p:xfrm>
          <a:off x="1881188" y="1949450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9" name="Equation" r:id="rId8" imgW="2222500" imgH="482600" progId="Equation.DSMT4">
                  <p:embed/>
                </p:oleObj>
              </mc:Choice>
              <mc:Fallback>
                <p:oleObj name="Equation" r:id="rId8" imgW="2222500" imgH="48260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949450"/>
                        <a:ext cx="222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74" name="Rectangle 326"/>
          <p:cNvSpPr>
            <a:spLocks noChangeArrowheads="1"/>
          </p:cNvSpPr>
          <p:nvPr/>
        </p:nvSpPr>
        <p:spPr bwMode="auto">
          <a:xfrm>
            <a:off x="657225" y="547688"/>
            <a:ext cx="3900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</a:rPr>
              <a:t>(a)  “</a:t>
            </a:r>
            <a:r>
              <a:rPr lang="zh-CN" altLang="en-US" b="1">
                <a:solidFill>
                  <a:srgbClr val="0000CC"/>
                </a:solidFill>
              </a:rPr>
              <a:t>一点正</a:t>
            </a:r>
            <a:r>
              <a:rPr lang="en-US" altLang="zh-CN" b="1">
                <a:solidFill>
                  <a:srgbClr val="0000CC"/>
                </a:solidFill>
              </a:rPr>
              <a:t>, </a:t>
            </a:r>
            <a:r>
              <a:rPr lang="zh-CN" altLang="en-US" b="1">
                <a:solidFill>
                  <a:srgbClr val="0000CC"/>
                </a:solidFill>
              </a:rPr>
              <a:t>一片正 ”　</a:t>
            </a:r>
          </a:p>
        </p:txBody>
      </p:sp>
      <p:sp>
        <p:nvSpPr>
          <p:cNvPr id="53575" name="Rectangle 327"/>
          <p:cNvSpPr>
            <a:spLocks noChangeArrowheads="1"/>
          </p:cNvSpPr>
          <p:nvPr/>
        </p:nvSpPr>
        <p:spPr bwMode="auto">
          <a:xfrm>
            <a:off x="617538" y="1230313"/>
            <a:ext cx="3552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由条件 </a:t>
            </a:r>
            <a:r>
              <a:rPr lang="en-US" altLang="zh-CN" b="1"/>
              <a:t>(iv),  </a:t>
            </a:r>
            <a:r>
              <a:rPr lang="zh-CN" altLang="en-US" b="1"/>
              <a:t>不妨设    </a:t>
            </a:r>
          </a:p>
        </p:txBody>
      </p:sp>
      <p:grpSp>
        <p:nvGrpSpPr>
          <p:cNvPr id="53580" name="Group 332"/>
          <p:cNvGrpSpPr>
            <a:grpSpLocks/>
          </p:cNvGrpSpPr>
          <p:nvPr/>
        </p:nvGrpSpPr>
        <p:grpSpPr bwMode="auto">
          <a:xfrm>
            <a:off x="639763" y="2562225"/>
            <a:ext cx="5087937" cy="552450"/>
            <a:chOff x="403" y="1502"/>
            <a:chExt cx="3205" cy="348"/>
          </a:xfrm>
        </p:grpSpPr>
        <p:graphicFrame>
          <p:nvGraphicFramePr>
            <p:cNvPr id="53328" name="Object 80"/>
            <p:cNvGraphicFramePr>
              <a:graphicFrameLocks noChangeAspect="1"/>
            </p:cNvGraphicFramePr>
            <p:nvPr/>
          </p:nvGraphicFramePr>
          <p:xfrm>
            <a:off x="949" y="1554"/>
            <a:ext cx="7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0" name="Equation" r:id="rId10" imgW="1231366" imgH="469696" progId="">
                    <p:embed/>
                  </p:oleObj>
                </mc:Choice>
                <mc:Fallback>
                  <p:oleObj name="Equation" r:id="rId10" imgW="1231366" imgH="469696" progId="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1554"/>
                          <a:ext cx="77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576" name="Rectangle 328"/>
            <p:cNvSpPr>
              <a:spLocks noChangeArrowheads="1"/>
            </p:cNvSpPr>
            <p:nvPr/>
          </p:nvSpPr>
          <p:spPr bwMode="auto">
            <a:xfrm>
              <a:off x="403" y="1502"/>
              <a:ext cx="3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因为                连续，所以根据   </a:t>
              </a:r>
            </a:p>
          </p:txBody>
        </p:sp>
      </p:grpSp>
      <p:grpSp>
        <p:nvGrpSpPr>
          <p:cNvPr id="53582" name="Group 334"/>
          <p:cNvGrpSpPr>
            <a:grpSpLocks/>
          </p:cNvGrpSpPr>
          <p:nvPr/>
        </p:nvGrpSpPr>
        <p:grpSpPr bwMode="auto">
          <a:xfrm>
            <a:off x="647700" y="3246438"/>
            <a:ext cx="4211638" cy="519112"/>
            <a:chOff x="408" y="1911"/>
            <a:chExt cx="2653" cy="327"/>
          </a:xfrm>
        </p:grpSpPr>
        <p:sp>
          <p:nvSpPr>
            <p:cNvPr id="53252" name="Text Box 4"/>
            <p:cNvSpPr txBox="1">
              <a:spLocks noChangeArrowheads="1"/>
            </p:cNvSpPr>
            <p:nvPr/>
          </p:nvSpPr>
          <p:spPr bwMode="auto">
            <a:xfrm>
              <a:off x="408" y="1911"/>
              <a:ext cx="26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/>
                <a:t>保号性，              使得 </a:t>
              </a:r>
              <a:endParaRPr lang="zh-CN" altLang="en-US" sz="2800"/>
            </a:p>
          </p:txBody>
        </p:sp>
        <p:graphicFrame>
          <p:nvGraphicFramePr>
            <p:cNvPr id="53577" name="Object 329"/>
            <p:cNvGraphicFramePr>
              <a:graphicFrameLocks noChangeAspect="1"/>
            </p:cNvGraphicFramePr>
            <p:nvPr/>
          </p:nvGraphicFramePr>
          <p:xfrm>
            <a:off x="1315" y="1968"/>
            <a:ext cx="7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1" name="Equation" r:id="rId12" imgW="1193800" imgH="393700" progId="Equation.DSMT4">
                    <p:embed/>
                  </p:oleObj>
                </mc:Choice>
                <mc:Fallback>
                  <p:oleObj name="Equation" r:id="rId12" imgW="1193800" imgH="393700" progId="Equation.DSMT4">
                    <p:embed/>
                    <p:pic>
                      <p:nvPicPr>
                        <p:cNvPr id="0" name="Picture 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1968"/>
                          <a:ext cx="7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584" name="Group 336"/>
          <p:cNvGrpSpPr>
            <a:grpSpLocks/>
          </p:cNvGrpSpPr>
          <p:nvPr/>
        </p:nvGrpSpPr>
        <p:grpSpPr bwMode="auto">
          <a:xfrm>
            <a:off x="5924550" y="800100"/>
            <a:ext cx="2247900" cy="2232025"/>
            <a:chOff x="3732" y="459"/>
            <a:chExt cx="1416" cy="1406"/>
          </a:xfrm>
        </p:grpSpPr>
        <p:sp>
          <p:nvSpPr>
            <p:cNvPr id="53503" name="Rectangle 255"/>
            <p:cNvSpPr>
              <a:spLocks noChangeArrowheads="1"/>
            </p:cNvSpPr>
            <p:nvPr/>
          </p:nvSpPr>
          <p:spPr bwMode="auto">
            <a:xfrm>
              <a:off x="3876" y="1656"/>
              <a:ext cx="1104" cy="209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14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1400" b="1">
                  <a:solidFill>
                    <a:srgbClr val="FF0000"/>
                  </a:solidFill>
                </a:rPr>
                <a:t>(a) </a:t>
              </a:r>
              <a:r>
                <a:rPr kumimoji="0" lang="zh-CN" altLang="en-US" sz="1400" b="1">
                  <a:solidFill>
                    <a:srgbClr val="FF0000"/>
                  </a:solidFill>
                  <a:ea typeface="幼圆" panose="02010509060101010101" pitchFamily="49" charset="-122"/>
                </a:rPr>
                <a:t>一点正</a:t>
              </a:r>
              <a:r>
                <a:rPr kumimoji="0" lang="en-US" altLang="zh-CN" sz="1400" b="1">
                  <a:solidFill>
                    <a:srgbClr val="FF0000"/>
                  </a:solidFill>
                  <a:ea typeface="幼圆" panose="02010509060101010101" pitchFamily="49" charset="-122"/>
                </a:rPr>
                <a:t>,</a:t>
              </a:r>
              <a:r>
                <a:rPr kumimoji="0" lang="zh-CN" altLang="en-US" sz="1400" b="1">
                  <a:solidFill>
                    <a:srgbClr val="FF0000"/>
                  </a:solidFill>
                  <a:ea typeface="幼圆" panose="02010509060101010101" pitchFamily="49" charset="-122"/>
                </a:rPr>
                <a:t>一片正</a:t>
              </a:r>
              <a:r>
                <a:rPr kumimoji="0" lang="zh-CN" altLang="en-US" sz="1200" b="1">
                  <a:solidFill>
                    <a:srgbClr val="FF0000"/>
                  </a:solidFill>
                </a:rPr>
                <a:t>　　</a:t>
              </a:r>
            </a:p>
          </p:txBody>
        </p:sp>
        <p:sp>
          <p:nvSpPr>
            <p:cNvPr id="53504" name="Rectangle 256"/>
            <p:cNvSpPr>
              <a:spLocks noChangeArrowheads="1"/>
            </p:cNvSpPr>
            <p:nvPr/>
          </p:nvSpPr>
          <p:spPr bwMode="auto">
            <a:xfrm>
              <a:off x="4956" y="1323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700"/>
            </a:p>
          </p:txBody>
        </p:sp>
        <p:sp>
          <p:nvSpPr>
            <p:cNvPr id="53505" name="Text Box 257"/>
            <p:cNvSpPr txBox="1">
              <a:spLocks noChangeArrowheads="1"/>
            </p:cNvSpPr>
            <p:nvPr/>
          </p:nvSpPr>
          <p:spPr bwMode="auto">
            <a:xfrm>
              <a:off x="3948" y="459"/>
              <a:ext cx="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3506" name="Rectangle 258"/>
            <p:cNvSpPr>
              <a:spLocks noChangeArrowheads="1"/>
            </p:cNvSpPr>
            <p:nvPr/>
          </p:nvSpPr>
          <p:spPr bwMode="auto">
            <a:xfrm>
              <a:off x="4244" y="674"/>
              <a:ext cx="588" cy="589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Rectangle 259"/>
            <p:cNvSpPr>
              <a:spLocks noChangeArrowheads="1"/>
            </p:cNvSpPr>
            <p:nvPr/>
          </p:nvSpPr>
          <p:spPr bwMode="auto">
            <a:xfrm>
              <a:off x="4454" y="875"/>
              <a:ext cx="18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 b="1">
                <a:solidFill>
                  <a:srgbClr val="FF0000"/>
                </a:solidFill>
              </a:endParaRPr>
            </a:p>
          </p:txBody>
        </p:sp>
        <p:sp>
          <p:nvSpPr>
            <p:cNvPr id="53508" name="Rectangle 260"/>
            <p:cNvSpPr>
              <a:spLocks noChangeArrowheads="1"/>
            </p:cNvSpPr>
            <p:nvPr/>
          </p:nvSpPr>
          <p:spPr bwMode="auto">
            <a:xfrm>
              <a:off x="4238" y="668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09" name="Rectangle 261"/>
            <p:cNvSpPr>
              <a:spLocks noChangeArrowheads="1"/>
            </p:cNvSpPr>
            <p:nvPr/>
          </p:nvSpPr>
          <p:spPr bwMode="auto">
            <a:xfrm>
              <a:off x="4202" y="761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0" name="Rectangle 262"/>
            <p:cNvSpPr>
              <a:spLocks noChangeArrowheads="1"/>
            </p:cNvSpPr>
            <p:nvPr/>
          </p:nvSpPr>
          <p:spPr bwMode="auto">
            <a:xfrm>
              <a:off x="4712" y="665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1" name="Rectangle 263"/>
            <p:cNvSpPr>
              <a:spLocks noChangeArrowheads="1"/>
            </p:cNvSpPr>
            <p:nvPr/>
          </p:nvSpPr>
          <p:spPr bwMode="auto">
            <a:xfrm>
              <a:off x="4616" y="648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2" name="Rectangle 264"/>
            <p:cNvSpPr>
              <a:spLocks noChangeArrowheads="1"/>
            </p:cNvSpPr>
            <p:nvPr/>
          </p:nvSpPr>
          <p:spPr bwMode="auto">
            <a:xfrm>
              <a:off x="4490" y="716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3" name="Rectangle 265"/>
            <p:cNvSpPr>
              <a:spLocks noChangeArrowheads="1"/>
            </p:cNvSpPr>
            <p:nvPr/>
          </p:nvSpPr>
          <p:spPr bwMode="auto">
            <a:xfrm>
              <a:off x="4502" y="648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4" name="Rectangle 266"/>
            <p:cNvSpPr>
              <a:spLocks noChangeArrowheads="1"/>
            </p:cNvSpPr>
            <p:nvPr/>
          </p:nvSpPr>
          <p:spPr bwMode="auto">
            <a:xfrm>
              <a:off x="4322" y="716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5" name="Rectangle 267"/>
            <p:cNvSpPr>
              <a:spLocks noChangeArrowheads="1"/>
            </p:cNvSpPr>
            <p:nvPr/>
          </p:nvSpPr>
          <p:spPr bwMode="auto">
            <a:xfrm>
              <a:off x="4394" y="769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6" name="Rectangle 268"/>
            <p:cNvSpPr>
              <a:spLocks noChangeArrowheads="1"/>
            </p:cNvSpPr>
            <p:nvPr/>
          </p:nvSpPr>
          <p:spPr bwMode="auto">
            <a:xfrm>
              <a:off x="4580" y="761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7" name="Rectangle 269"/>
            <p:cNvSpPr>
              <a:spLocks noChangeArrowheads="1"/>
            </p:cNvSpPr>
            <p:nvPr/>
          </p:nvSpPr>
          <p:spPr bwMode="auto">
            <a:xfrm>
              <a:off x="4706" y="787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8" name="Rectangle 270"/>
            <p:cNvSpPr>
              <a:spLocks noChangeArrowheads="1"/>
            </p:cNvSpPr>
            <p:nvPr/>
          </p:nvSpPr>
          <p:spPr bwMode="auto">
            <a:xfrm>
              <a:off x="4214" y="820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19" name="Rectangle 271"/>
            <p:cNvSpPr>
              <a:spLocks noChangeArrowheads="1"/>
            </p:cNvSpPr>
            <p:nvPr/>
          </p:nvSpPr>
          <p:spPr bwMode="auto">
            <a:xfrm>
              <a:off x="4316" y="799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0" name="Rectangle 272"/>
            <p:cNvSpPr>
              <a:spLocks noChangeArrowheads="1"/>
            </p:cNvSpPr>
            <p:nvPr/>
          </p:nvSpPr>
          <p:spPr bwMode="auto">
            <a:xfrm>
              <a:off x="4496" y="799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1" name="Rectangle 273"/>
            <p:cNvSpPr>
              <a:spLocks noChangeArrowheads="1"/>
            </p:cNvSpPr>
            <p:nvPr/>
          </p:nvSpPr>
          <p:spPr bwMode="auto">
            <a:xfrm>
              <a:off x="4532" y="862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2" name="Rectangle 274"/>
            <p:cNvSpPr>
              <a:spLocks noChangeArrowheads="1"/>
            </p:cNvSpPr>
            <p:nvPr/>
          </p:nvSpPr>
          <p:spPr bwMode="auto">
            <a:xfrm>
              <a:off x="4610" y="817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3" name="Rectangle 275"/>
            <p:cNvSpPr>
              <a:spLocks noChangeArrowheads="1"/>
            </p:cNvSpPr>
            <p:nvPr/>
          </p:nvSpPr>
          <p:spPr bwMode="auto">
            <a:xfrm>
              <a:off x="4388" y="906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4" name="Rectangle 276"/>
            <p:cNvSpPr>
              <a:spLocks noChangeArrowheads="1"/>
            </p:cNvSpPr>
            <p:nvPr/>
          </p:nvSpPr>
          <p:spPr bwMode="auto">
            <a:xfrm>
              <a:off x="4328" y="987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5" name="Rectangle 277"/>
            <p:cNvSpPr>
              <a:spLocks noChangeArrowheads="1"/>
            </p:cNvSpPr>
            <p:nvPr/>
          </p:nvSpPr>
          <p:spPr bwMode="auto">
            <a:xfrm>
              <a:off x="4202" y="944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6" name="Rectangle 278"/>
            <p:cNvSpPr>
              <a:spLocks noChangeArrowheads="1"/>
            </p:cNvSpPr>
            <p:nvPr/>
          </p:nvSpPr>
          <p:spPr bwMode="auto">
            <a:xfrm>
              <a:off x="4706" y="1121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7" name="Rectangle 279"/>
            <p:cNvSpPr>
              <a:spLocks noChangeArrowheads="1"/>
            </p:cNvSpPr>
            <p:nvPr/>
          </p:nvSpPr>
          <p:spPr bwMode="auto">
            <a:xfrm>
              <a:off x="4676" y="862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8" name="Rectangle 280"/>
            <p:cNvSpPr>
              <a:spLocks noChangeArrowheads="1"/>
            </p:cNvSpPr>
            <p:nvPr/>
          </p:nvSpPr>
          <p:spPr bwMode="auto">
            <a:xfrm>
              <a:off x="4580" y="92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29" name="Rectangle 281"/>
            <p:cNvSpPr>
              <a:spLocks noChangeArrowheads="1"/>
            </p:cNvSpPr>
            <p:nvPr/>
          </p:nvSpPr>
          <p:spPr bwMode="auto">
            <a:xfrm>
              <a:off x="4706" y="95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0" name="Rectangle 282"/>
            <p:cNvSpPr>
              <a:spLocks noChangeArrowheads="1"/>
            </p:cNvSpPr>
            <p:nvPr/>
          </p:nvSpPr>
          <p:spPr bwMode="auto">
            <a:xfrm>
              <a:off x="4292" y="92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1" name="Rectangle 283"/>
            <p:cNvSpPr>
              <a:spLocks noChangeArrowheads="1"/>
            </p:cNvSpPr>
            <p:nvPr/>
          </p:nvSpPr>
          <p:spPr bwMode="auto">
            <a:xfrm>
              <a:off x="4502" y="944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2" name="Rectangle 284"/>
            <p:cNvSpPr>
              <a:spLocks noChangeArrowheads="1"/>
            </p:cNvSpPr>
            <p:nvPr/>
          </p:nvSpPr>
          <p:spPr bwMode="auto">
            <a:xfrm>
              <a:off x="4610" y="987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3" name="Rectangle 285"/>
            <p:cNvSpPr>
              <a:spLocks noChangeArrowheads="1"/>
            </p:cNvSpPr>
            <p:nvPr/>
          </p:nvSpPr>
          <p:spPr bwMode="auto">
            <a:xfrm>
              <a:off x="4718" y="1031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4" name="Rectangle 286"/>
            <p:cNvSpPr>
              <a:spLocks noChangeArrowheads="1"/>
            </p:cNvSpPr>
            <p:nvPr/>
          </p:nvSpPr>
          <p:spPr bwMode="auto">
            <a:xfrm>
              <a:off x="4364" y="648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5" name="Rectangle 287"/>
            <p:cNvSpPr>
              <a:spLocks noChangeArrowheads="1"/>
            </p:cNvSpPr>
            <p:nvPr/>
          </p:nvSpPr>
          <p:spPr bwMode="auto">
            <a:xfrm>
              <a:off x="4412" y="983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6" name="Rectangle 288"/>
            <p:cNvSpPr>
              <a:spLocks noChangeArrowheads="1"/>
            </p:cNvSpPr>
            <p:nvPr/>
          </p:nvSpPr>
          <p:spPr bwMode="auto">
            <a:xfrm>
              <a:off x="4417" y="714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7" name="Rectangle 289"/>
            <p:cNvSpPr>
              <a:spLocks noChangeArrowheads="1"/>
            </p:cNvSpPr>
            <p:nvPr/>
          </p:nvSpPr>
          <p:spPr bwMode="auto">
            <a:xfrm>
              <a:off x="4220" y="1039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8" name="Rectangle 290"/>
            <p:cNvSpPr>
              <a:spLocks noChangeArrowheads="1"/>
            </p:cNvSpPr>
            <p:nvPr/>
          </p:nvSpPr>
          <p:spPr bwMode="auto">
            <a:xfrm>
              <a:off x="4292" y="1063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39" name="Rectangle 291"/>
            <p:cNvSpPr>
              <a:spLocks noChangeArrowheads="1"/>
            </p:cNvSpPr>
            <p:nvPr/>
          </p:nvSpPr>
          <p:spPr bwMode="auto">
            <a:xfrm>
              <a:off x="4196" y="1126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0" name="Rectangle 292"/>
            <p:cNvSpPr>
              <a:spLocks noChangeArrowheads="1"/>
            </p:cNvSpPr>
            <p:nvPr/>
          </p:nvSpPr>
          <p:spPr bwMode="auto">
            <a:xfrm>
              <a:off x="4370" y="1049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1" name="Rectangle 293"/>
            <p:cNvSpPr>
              <a:spLocks noChangeArrowheads="1"/>
            </p:cNvSpPr>
            <p:nvPr/>
          </p:nvSpPr>
          <p:spPr bwMode="auto">
            <a:xfrm>
              <a:off x="4538" y="1049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2" name="Rectangle 294"/>
            <p:cNvSpPr>
              <a:spLocks noChangeArrowheads="1"/>
            </p:cNvSpPr>
            <p:nvPr/>
          </p:nvSpPr>
          <p:spPr bwMode="auto">
            <a:xfrm>
              <a:off x="4622" y="1081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3" name="Rectangle 295"/>
            <p:cNvSpPr>
              <a:spLocks noChangeArrowheads="1"/>
            </p:cNvSpPr>
            <p:nvPr/>
          </p:nvSpPr>
          <p:spPr bwMode="auto">
            <a:xfrm>
              <a:off x="4496" y="1135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4" name="Rectangle 296"/>
            <p:cNvSpPr>
              <a:spLocks noChangeArrowheads="1"/>
            </p:cNvSpPr>
            <p:nvPr/>
          </p:nvSpPr>
          <p:spPr bwMode="auto">
            <a:xfrm>
              <a:off x="4394" y="1135"/>
              <a:ext cx="16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5" name="Rectangle 297"/>
            <p:cNvSpPr>
              <a:spLocks noChangeArrowheads="1"/>
            </p:cNvSpPr>
            <p:nvPr/>
          </p:nvSpPr>
          <p:spPr bwMode="auto">
            <a:xfrm>
              <a:off x="4658" y="743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6" name="Rectangle 298"/>
            <p:cNvSpPr>
              <a:spLocks noChangeArrowheads="1"/>
            </p:cNvSpPr>
            <p:nvPr/>
          </p:nvSpPr>
          <p:spPr bwMode="auto">
            <a:xfrm>
              <a:off x="4310" y="1144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7" name="Rectangle 299"/>
            <p:cNvSpPr>
              <a:spLocks noChangeArrowheads="1"/>
            </p:cNvSpPr>
            <p:nvPr/>
          </p:nvSpPr>
          <p:spPr bwMode="auto">
            <a:xfrm>
              <a:off x="4580" y="1150"/>
              <a:ext cx="1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kumimoji="0" lang="en-US" altLang="zh-CN" sz="1000" b="1">
                  <a:solidFill>
                    <a:srgbClr val="FF0000"/>
                  </a:solidFill>
                </a:rPr>
                <a:t>+   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3866" y="1361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 flipV="1">
              <a:off x="4118" y="487"/>
              <a:ext cx="0" cy="1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Rectangle 302"/>
            <p:cNvSpPr>
              <a:spLocks noChangeArrowheads="1"/>
            </p:cNvSpPr>
            <p:nvPr/>
          </p:nvSpPr>
          <p:spPr bwMode="auto">
            <a:xfrm>
              <a:off x="3944" y="1340"/>
              <a:ext cx="21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3551" name="Line 303"/>
            <p:cNvSpPr>
              <a:spLocks noChangeShapeType="1"/>
            </p:cNvSpPr>
            <p:nvPr/>
          </p:nvSpPr>
          <p:spPr bwMode="auto">
            <a:xfrm>
              <a:off x="4244" y="1242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832" y="1248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4118" y="1262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Line 306"/>
            <p:cNvSpPr>
              <a:spLocks noChangeShapeType="1"/>
            </p:cNvSpPr>
            <p:nvPr/>
          </p:nvSpPr>
          <p:spPr bwMode="auto">
            <a:xfrm>
              <a:off x="4118" y="675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5" name="Line 307"/>
            <p:cNvSpPr>
              <a:spLocks noChangeShapeType="1"/>
            </p:cNvSpPr>
            <p:nvPr/>
          </p:nvSpPr>
          <p:spPr bwMode="auto">
            <a:xfrm>
              <a:off x="4118" y="960"/>
              <a:ext cx="4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4538" y="980"/>
              <a:ext cx="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Rectangle 309"/>
            <p:cNvSpPr>
              <a:spLocks noChangeArrowheads="1"/>
            </p:cNvSpPr>
            <p:nvPr/>
          </p:nvSpPr>
          <p:spPr bwMode="auto">
            <a:xfrm>
              <a:off x="3926" y="824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en-US" altLang="zh-CN" sz="1000"/>
            </a:p>
            <a:p>
              <a:pPr eaLnBrk="0" hangingPunct="0"/>
              <a:endParaRPr kumimoji="0" lang="en-US" altLang="zh-CN" sz="1000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4436" y="1289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4076" y="1298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3560" name="Rectangle 312"/>
            <p:cNvSpPr>
              <a:spLocks noChangeArrowheads="1"/>
            </p:cNvSpPr>
            <p:nvPr/>
          </p:nvSpPr>
          <p:spPr bwMode="auto">
            <a:xfrm>
              <a:off x="3780" y="1141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3561" name="Rectangle 313"/>
            <p:cNvSpPr>
              <a:spLocks noChangeArrowheads="1"/>
            </p:cNvSpPr>
            <p:nvPr/>
          </p:nvSpPr>
          <p:spPr bwMode="auto">
            <a:xfrm>
              <a:off x="3770" y="550"/>
              <a:ext cx="4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4660" y="1279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kumimoji="0" lang="zh-CN" altLang="zh-CN" sz="1000"/>
            </a:p>
          </p:txBody>
        </p:sp>
        <p:graphicFrame>
          <p:nvGraphicFramePr>
            <p:cNvPr id="53563" name="Object 315"/>
            <p:cNvGraphicFramePr>
              <a:graphicFrameLocks noChangeAspect="1"/>
            </p:cNvGraphicFramePr>
            <p:nvPr/>
          </p:nvGraphicFramePr>
          <p:xfrm>
            <a:off x="4995" y="1393"/>
            <a:ext cx="10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2" name="Equation" r:id="rId14" imgW="164814" imgH="177492" progId="Equation.DSMT4">
                    <p:embed/>
                  </p:oleObj>
                </mc:Choice>
                <mc:Fallback>
                  <p:oleObj name="Equation" r:id="rId14" imgW="164814" imgH="177492" progId="Equation.DSMT4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1393"/>
                          <a:ext cx="104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64" name="Object 316"/>
            <p:cNvGraphicFramePr>
              <a:graphicFrameLocks noChangeAspect="1"/>
            </p:cNvGraphicFramePr>
            <p:nvPr/>
          </p:nvGraphicFramePr>
          <p:xfrm>
            <a:off x="4469" y="1356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3" name="Equation" r:id="rId16" imgW="241195" imgH="330057" progId="Equation.DSMT4">
                    <p:embed/>
                  </p:oleObj>
                </mc:Choice>
                <mc:Fallback>
                  <p:oleObj name="Equation" r:id="rId16" imgW="241195" imgH="330057" progId="Equation.DSMT4">
                    <p:embed/>
                    <p:pic>
                      <p:nvPicPr>
                        <p:cNvPr id="0" name="Picture 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1356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65" name="Object 317"/>
            <p:cNvGraphicFramePr>
              <a:graphicFrameLocks noChangeAspect="1"/>
            </p:cNvGraphicFramePr>
            <p:nvPr/>
          </p:nvGraphicFramePr>
          <p:xfrm>
            <a:off x="4122" y="1355"/>
            <a:ext cx="30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4" name="Equation" r:id="rId18" imgW="482391" imgH="291973" progId="Equation.DSMT4">
                    <p:embed/>
                  </p:oleObj>
                </mc:Choice>
                <mc:Fallback>
                  <p:oleObj name="Equation" r:id="rId18" imgW="482391" imgH="291973" progId="Equation.DSMT4">
                    <p:embed/>
                    <p:pic>
                      <p:nvPicPr>
                        <p:cNvPr id="0" name="Picture 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2" y="1355"/>
                          <a:ext cx="30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66" name="Object 318"/>
            <p:cNvGraphicFramePr>
              <a:graphicFrameLocks noChangeAspect="1"/>
            </p:cNvGraphicFramePr>
            <p:nvPr/>
          </p:nvGraphicFramePr>
          <p:xfrm>
            <a:off x="4636" y="1358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5" name="Equation" r:id="rId20" imgW="545863" imgH="291973" progId="Equation.DSMT4">
                    <p:embed/>
                  </p:oleObj>
                </mc:Choice>
                <mc:Fallback>
                  <p:oleObj name="Equation" r:id="rId20" imgW="545863" imgH="291973" progId="Equation.DSMT4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1358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67" name="Object 319"/>
            <p:cNvGraphicFramePr>
              <a:graphicFrameLocks noChangeAspect="1"/>
            </p:cNvGraphicFramePr>
            <p:nvPr/>
          </p:nvGraphicFramePr>
          <p:xfrm>
            <a:off x="4502" y="921"/>
            <a:ext cx="80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6" name="Equation" r:id="rId22" imgW="126725" imgH="126725" progId="">
                    <p:embed/>
                  </p:oleObj>
                </mc:Choice>
                <mc:Fallback>
                  <p:oleObj name="Equation" r:id="rId22" imgW="126725" imgH="126725" progId="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921"/>
                          <a:ext cx="80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69" name="Object 321"/>
            <p:cNvGraphicFramePr>
              <a:graphicFrameLocks noChangeAspect="1"/>
            </p:cNvGraphicFramePr>
            <p:nvPr/>
          </p:nvGraphicFramePr>
          <p:xfrm>
            <a:off x="3921" y="848"/>
            <a:ext cx="15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7" name="Equation" r:id="rId24" imgW="253890" imgH="330057" progId="Equation.DSMT4">
                    <p:embed/>
                  </p:oleObj>
                </mc:Choice>
                <mc:Fallback>
                  <p:oleObj name="Equation" r:id="rId24" imgW="253890" imgH="330057" progId="Equation.DSMT4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848"/>
                          <a:ext cx="15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70" name="Object 322"/>
            <p:cNvGraphicFramePr>
              <a:graphicFrameLocks noChangeAspect="1"/>
            </p:cNvGraphicFramePr>
            <p:nvPr/>
          </p:nvGraphicFramePr>
          <p:xfrm>
            <a:off x="3732" y="1161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8" name="Equation" r:id="rId26" imgW="571252" imgH="291973" progId="Equation.DSMT4">
                    <p:embed/>
                  </p:oleObj>
                </mc:Choice>
                <mc:Fallback>
                  <p:oleObj name="Equation" r:id="rId26" imgW="571252" imgH="291973" progId="Equation.DSMT4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161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71" name="AutoShape 323"/>
            <p:cNvGraphicFramePr>
              <a:graphicFrameLocks noChangeAspect="1"/>
            </p:cNvGraphicFramePr>
            <p:nvPr/>
          </p:nvGraphicFramePr>
          <p:xfrm>
            <a:off x="3836" y="623"/>
            <a:ext cx="28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69" name="Equation" r:id="rId28" imgW="0" imgH="0" progId="">
                    <p:embed/>
                  </p:oleObj>
                </mc:Choice>
                <mc:Fallback>
                  <p:oleObj name="Equation" r:id="rId28" imgW="0" imgH="0" progId="">
                    <p:embed/>
                    <p:pic>
                      <p:nvPicPr>
                        <p:cNvPr id="0" name="AutoShap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623"/>
                          <a:ext cx="28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72" name="Object 324"/>
            <p:cNvGraphicFramePr>
              <a:graphicFrameLocks noChangeAspect="1"/>
            </p:cNvGraphicFramePr>
            <p:nvPr/>
          </p:nvGraphicFramePr>
          <p:xfrm>
            <a:off x="3735" y="597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70" name="Equation" r:id="rId29" imgW="571252" imgH="291973" progId="Equation.DSMT4">
                    <p:embed/>
                  </p:oleObj>
                </mc:Choice>
                <mc:Fallback>
                  <p:oleObj name="Equation" r:id="rId29" imgW="571252" imgH="291973" progId="Equation.DSMT4">
                    <p:embed/>
                    <p:pic>
                      <p:nvPicPr>
                        <p:cNvPr id="0" name="Picture 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597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73" name="Object 325"/>
            <p:cNvGraphicFramePr>
              <a:graphicFrameLocks noChangeAspect="1"/>
            </p:cNvGraphicFramePr>
            <p:nvPr/>
          </p:nvGraphicFramePr>
          <p:xfrm>
            <a:off x="3957" y="468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71" name="Equation" r:id="rId31" imgW="177569" imgH="215619" progId="Equation.DSMT4">
                    <p:embed/>
                  </p:oleObj>
                </mc:Choice>
                <mc:Fallback>
                  <p:oleObj name="Equation" r:id="rId31" imgW="177569" imgH="215619" progId="Equation.DSMT4">
                    <p:embed/>
                    <p:pic>
                      <p:nvPicPr>
                        <p:cNvPr id="0" name="Picture 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468"/>
                          <a:ext cx="11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78" name="Object 330"/>
            <p:cNvGraphicFramePr>
              <a:graphicFrameLocks noChangeAspect="1"/>
            </p:cNvGraphicFramePr>
            <p:nvPr/>
          </p:nvGraphicFramePr>
          <p:xfrm>
            <a:off x="4601" y="755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72" name="Equation" r:id="rId33" imgW="215713" imgH="241091" progId="Equation.DSMT4">
                    <p:embed/>
                  </p:oleObj>
                </mc:Choice>
                <mc:Fallback>
                  <p:oleObj name="Equation" r:id="rId33" imgW="215713" imgH="241091" progId="Equation.DSMT4">
                    <p:embed/>
                    <p:pic>
                      <p:nvPicPr>
                        <p:cNvPr id="0" name="Picture 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755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583" name="Object 335"/>
            <p:cNvGraphicFramePr>
              <a:graphicFrameLocks noChangeAspect="1"/>
            </p:cNvGraphicFramePr>
            <p:nvPr/>
          </p:nvGraphicFramePr>
          <p:xfrm>
            <a:off x="3974" y="1395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73" name="Equation" r:id="rId35" imgW="190417" imgH="203112" progId="">
                    <p:embed/>
                  </p:oleObj>
                </mc:Choice>
                <mc:Fallback>
                  <p:oleObj name="Equation" r:id="rId35" imgW="190417" imgH="203112" progId="">
                    <p:embed/>
                    <p:pic>
                      <p:nvPicPr>
                        <p:cNvPr id="0" name="Picture 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1395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10" name="Object 38"/>
          <p:cNvGraphicFramePr>
            <a:graphicFrameLocks noChangeAspect="1"/>
          </p:cNvGraphicFramePr>
          <p:nvPr/>
        </p:nvGraphicFramePr>
        <p:xfrm>
          <a:off x="1725613" y="4652963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8" name="Equation" r:id="rId4" imgW="2667000" imgH="431800" progId="Equation.DSMT4">
                  <p:embed/>
                </p:oleObj>
              </mc:Choice>
              <mc:Fallback>
                <p:oleObj name="Equation" r:id="rId4" imgW="2667000" imgH="43180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4652963"/>
                        <a:ext cx="266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83" name="Group 111"/>
          <p:cNvGrpSpPr>
            <a:grpSpLocks/>
          </p:cNvGrpSpPr>
          <p:nvPr/>
        </p:nvGrpSpPr>
        <p:grpSpPr bwMode="auto">
          <a:xfrm>
            <a:off x="5802313" y="3022600"/>
            <a:ext cx="2190750" cy="2193925"/>
            <a:chOff x="3220" y="482"/>
            <a:chExt cx="1380" cy="1382"/>
          </a:xfrm>
        </p:grpSpPr>
        <p:sp>
          <p:nvSpPr>
            <p:cNvPr id="54384" name="Rectangle 112"/>
            <p:cNvSpPr>
              <a:spLocks noChangeArrowheads="1"/>
            </p:cNvSpPr>
            <p:nvPr/>
          </p:nvSpPr>
          <p:spPr bwMode="auto">
            <a:xfrm>
              <a:off x="3472" y="1660"/>
              <a:ext cx="1056" cy="204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1400" b="1">
                  <a:solidFill>
                    <a:srgbClr val="FF0000"/>
                  </a:solidFill>
                </a:rPr>
                <a:t>(b) </a:t>
              </a:r>
              <a:r>
                <a:rPr kumimoji="0" lang="zh-CN" altLang="en-US" sz="14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正、负上下分　</a:t>
              </a:r>
              <a:r>
                <a:rPr kumimoji="0" lang="zh-CN" altLang="en-US" sz="1400" b="1">
                  <a:solidFill>
                    <a:srgbClr val="FF0000"/>
                  </a:solidFill>
                </a:rPr>
                <a:t>　</a:t>
              </a:r>
            </a:p>
          </p:txBody>
        </p:sp>
        <p:sp>
          <p:nvSpPr>
            <p:cNvPr id="54385" name="Rectangle 113"/>
            <p:cNvSpPr>
              <a:spLocks noChangeArrowheads="1"/>
            </p:cNvSpPr>
            <p:nvPr/>
          </p:nvSpPr>
          <p:spPr bwMode="auto">
            <a:xfrm>
              <a:off x="3736" y="695"/>
              <a:ext cx="588" cy="590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>
              <a:off x="3376" y="1398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7" name="Line 115"/>
            <p:cNvSpPr>
              <a:spLocks noChangeShapeType="1"/>
            </p:cNvSpPr>
            <p:nvPr/>
          </p:nvSpPr>
          <p:spPr bwMode="auto">
            <a:xfrm flipV="1">
              <a:off x="3610" y="508"/>
              <a:ext cx="0" cy="1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8" name="Line 116"/>
            <p:cNvSpPr>
              <a:spLocks noChangeShapeType="1"/>
            </p:cNvSpPr>
            <p:nvPr/>
          </p:nvSpPr>
          <p:spPr bwMode="auto">
            <a:xfrm>
              <a:off x="3736" y="1265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9" name="Line 117"/>
            <p:cNvSpPr>
              <a:spLocks noChangeShapeType="1"/>
            </p:cNvSpPr>
            <p:nvPr/>
          </p:nvSpPr>
          <p:spPr bwMode="auto">
            <a:xfrm>
              <a:off x="4324" y="1271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0" name="Line 118"/>
            <p:cNvSpPr>
              <a:spLocks noChangeShapeType="1"/>
            </p:cNvSpPr>
            <p:nvPr/>
          </p:nvSpPr>
          <p:spPr bwMode="auto">
            <a:xfrm>
              <a:off x="3610" y="695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1" name="Line 119"/>
            <p:cNvSpPr>
              <a:spLocks noChangeShapeType="1"/>
            </p:cNvSpPr>
            <p:nvPr/>
          </p:nvSpPr>
          <p:spPr bwMode="auto">
            <a:xfrm>
              <a:off x="3610" y="1283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2" name="Text Box 120"/>
            <p:cNvSpPr txBox="1">
              <a:spLocks noChangeArrowheads="1"/>
            </p:cNvSpPr>
            <p:nvPr/>
          </p:nvSpPr>
          <p:spPr bwMode="auto">
            <a:xfrm>
              <a:off x="3896" y="689"/>
              <a:ext cx="24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kumimoji="0" lang="zh-CN" altLang="en-US" sz="1000" b="1">
                  <a:solidFill>
                    <a:srgbClr val="FF0000"/>
                  </a:solidFill>
                </a:rPr>
                <a:t>＋＋＋</a:t>
              </a:r>
              <a:r>
                <a:rPr kumimoji="0" lang="zh-CN" altLang="en-US" sz="1000"/>
                <a:t>　　　</a:t>
              </a:r>
            </a:p>
          </p:txBody>
        </p:sp>
        <p:graphicFrame>
          <p:nvGraphicFramePr>
            <p:cNvPr id="54393" name="Object 121"/>
            <p:cNvGraphicFramePr>
              <a:graphicFrameLocks noChangeAspect="1"/>
            </p:cNvGraphicFramePr>
            <p:nvPr/>
          </p:nvGraphicFramePr>
          <p:xfrm>
            <a:off x="3992" y="1240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59" name="Equation" r:id="rId6" imgW="139639" imgH="152334" progId="">
                    <p:embed/>
                  </p:oleObj>
                </mc:Choice>
                <mc:Fallback>
                  <p:oleObj name="Equation" r:id="rId6" imgW="139639" imgH="152334" progId="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240"/>
                          <a:ext cx="88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94" name="Object 122"/>
            <p:cNvGraphicFramePr>
              <a:graphicFrameLocks noChangeAspect="1"/>
            </p:cNvGraphicFramePr>
            <p:nvPr/>
          </p:nvGraphicFramePr>
          <p:xfrm>
            <a:off x="3988" y="642"/>
            <a:ext cx="88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0" name="Equation" r:id="rId8" imgW="139639" imgH="152334" progId="">
                    <p:embed/>
                  </p:oleObj>
                </mc:Choice>
                <mc:Fallback>
                  <p:oleObj name="Equation" r:id="rId8" imgW="139639" imgH="152334" progId="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642"/>
                          <a:ext cx="88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95" name="Object 123"/>
            <p:cNvGraphicFramePr>
              <a:graphicFrameLocks noChangeAspect="1"/>
            </p:cNvGraphicFramePr>
            <p:nvPr/>
          </p:nvGraphicFramePr>
          <p:xfrm>
            <a:off x="3988" y="944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1" name="Equation" r:id="rId10" imgW="126835" imgH="139518" progId="">
                    <p:embed/>
                  </p:oleObj>
                </mc:Choice>
                <mc:Fallback>
                  <p:oleObj name="Equation" r:id="rId10" imgW="126835" imgH="139518" progId="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944"/>
                          <a:ext cx="80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96" name="Line 124"/>
            <p:cNvSpPr>
              <a:spLocks noChangeShapeType="1"/>
            </p:cNvSpPr>
            <p:nvPr/>
          </p:nvSpPr>
          <p:spPr bwMode="auto">
            <a:xfrm>
              <a:off x="3616" y="9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97" name="Group 125"/>
            <p:cNvGrpSpPr>
              <a:grpSpLocks/>
            </p:cNvGrpSpPr>
            <p:nvPr/>
          </p:nvGrpSpPr>
          <p:grpSpPr bwMode="auto">
            <a:xfrm>
              <a:off x="3928" y="854"/>
              <a:ext cx="280" cy="395"/>
              <a:chOff x="4336" y="3110"/>
              <a:chExt cx="280" cy="394"/>
            </a:xfrm>
          </p:grpSpPr>
          <p:sp>
            <p:nvSpPr>
              <p:cNvPr id="54398" name="Text Box 126"/>
              <p:cNvSpPr txBox="1">
                <a:spLocks noChangeArrowheads="1"/>
              </p:cNvSpPr>
              <p:nvPr/>
            </p:nvSpPr>
            <p:spPr bwMode="auto">
              <a:xfrm>
                <a:off x="4336" y="311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_</a:t>
                </a:r>
              </a:p>
            </p:txBody>
          </p:sp>
          <p:sp>
            <p:nvSpPr>
              <p:cNvPr id="54399" name="Text Box 127"/>
              <p:cNvSpPr txBox="1">
                <a:spLocks noChangeArrowheads="1"/>
              </p:cNvSpPr>
              <p:nvPr/>
            </p:nvSpPr>
            <p:spPr bwMode="auto">
              <a:xfrm>
                <a:off x="4344" y="3182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_</a:t>
                </a:r>
              </a:p>
            </p:txBody>
          </p:sp>
          <p:sp>
            <p:nvSpPr>
              <p:cNvPr id="54400" name="Text Box 128"/>
              <p:cNvSpPr txBox="1">
                <a:spLocks noChangeArrowheads="1"/>
              </p:cNvSpPr>
              <p:nvPr/>
            </p:nvSpPr>
            <p:spPr bwMode="auto">
              <a:xfrm>
                <a:off x="4344" y="325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3333FF"/>
                    </a:solidFill>
                  </a:rPr>
                  <a:t>_</a:t>
                </a:r>
              </a:p>
            </p:txBody>
          </p:sp>
        </p:grpSp>
        <p:sp>
          <p:nvSpPr>
            <p:cNvPr id="54401" name="Text Box 129"/>
            <p:cNvSpPr txBox="1">
              <a:spLocks noChangeArrowheads="1"/>
            </p:cNvSpPr>
            <p:nvPr/>
          </p:nvSpPr>
          <p:spPr bwMode="auto">
            <a:xfrm>
              <a:off x="3943" y="482"/>
              <a:ext cx="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54402" name="Text Box 130"/>
            <p:cNvSpPr txBox="1">
              <a:spLocks noChangeArrowheads="1"/>
            </p:cNvSpPr>
            <p:nvPr/>
          </p:nvSpPr>
          <p:spPr bwMode="auto">
            <a:xfrm>
              <a:off x="3929" y="1109"/>
              <a:ext cx="32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3333FF"/>
                  </a:solidFill>
                </a:rPr>
                <a:t>_</a:t>
              </a:r>
            </a:p>
          </p:txBody>
        </p:sp>
        <p:sp>
          <p:nvSpPr>
            <p:cNvPr id="54403" name="Text Box 131"/>
            <p:cNvSpPr txBox="1">
              <a:spLocks noChangeArrowheads="1"/>
            </p:cNvSpPr>
            <p:nvPr/>
          </p:nvSpPr>
          <p:spPr bwMode="auto">
            <a:xfrm>
              <a:off x="4041" y="88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/>
                <a:t>0</a:t>
              </a:r>
            </a:p>
          </p:txBody>
        </p:sp>
        <p:graphicFrame>
          <p:nvGraphicFramePr>
            <p:cNvPr id="54404" name="Object 132"/>
            <p:cNvGraphicFramePr>
              <a:graphicFrameLocks noChangeAspect="1"/>
            </p:cNvGraphicFramePr>
            <p:nvPr/>
          </p:nvGraphicFramePr>
          <p:xfrm>
            <a:off x="4496" y="1438"/>
            <a:ext cx="10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2" name="Equation" r:id="rId12" imgW="164814" imgH="177492" progId="Equation.DSMT4">
                    <p:embed/>
                  </p:oleObj>
                </mc:Choice>
                <mc:Fallback>
                  <p:oleObj name="Equation" r:id="rId12" imgW="164814" imgH="177492" progId="Equation.DSMT4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1438"/>
                          <a:ext cx="104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05" name="Object 133"/>
            <p:cNvGraphicFramePr>
              <a:graphicFrameLocks noChangeAspect="1"/>
            </p:cNvGraphicFramePr>
            <p:nvPr/>
          </p:nvGraphicFramePr>
          <p:xfrm>
            <a:off x="3462" y="50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3" name="Equation" r:id="rId14" imgW="177569" imgH="215619" progId="Equation.DSMT4">
                    <p:embed/>
                  </p:oleObj>
                </mc:Choice>
                <mc:Fallback>
                  <p:oleObj name="Equation" r:id="rId14" imgW="177569" imgH="215619" progId="Equation.DSMT4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502"/>
                          <a:ext cx="11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06" name="Object 134"/>
            <p:cNvGraphicFramePr>
              <a:graphicFrameLocks noChangeAspect="1"/>
            </p:cNvGraphicFramePr>
            <p:nvPr/>
          </p:nvGraphicFramePr>
          <p:xfrm>
            <a:off x="3468" y="1430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4" name="Equation" r:id="rId16" imgW="190417" imgH="203112" progId="">
                    <p:embed/>
                  </p:oleObj>
                </mc:Choice>
                <mc:Fallback>
                  <p:oleObj name="Equation" r:id="rId16" imgW="190417" imgH="203112" progId="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430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07" name="Object 135"/>
            <p:cNvGraphicFramePr>
              <a:graphicFrameLocks noChangeAspect="1"/>
            </p:cNvGraphicFramePr>
            <p:nvPr/>
          </p:nvGraphicFramePr>
          <p:xfrm>
            <a:off x="3608" y="1398"/>
            <a:ext cx="30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5" name="Equation" r:id="rId18" imgW="482391" imgH="291973" progId="Equation.DSMT4">
                    <p:embed/>
                  </p:oleObj>
                </mc:Choice>
                <mc:Fallback>
                  <p:oleObj name="Equation" r:id="rId18" imgW="482391" imgH="291973" progId="Equation.DSMT4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1398"/>
                          <a:ext cx="30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08" name="Object 136"/>
            <p:cNvGraphicFramePr>
              <a:graphicFrameLocks noChangeAspect="1"/>
            </p:cNvGraphicFramePr>
            <p:nvPr/>
          </p:nvGraphicFramePr>
          <p:xfrm>
            <a:off x="4117" y="1398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6" name="Equation" r:id="rId20" imgW="545863" imgH="291973" progId="Equation.DSMT4">
                    <p:embed/>
                  </p:oleObj>
                </mc:Choice>
                <mc:Fallback>
                  <p:oleObj name="Equation" r:id="rId20" imgW="545863" imgH="291973" progId="Equation.DSMT4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1398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09" name="Object 137"/>
            <p:cNvGraphicFramePr>
              <a:graphicFrameLocks noChangeAspect="1"/>
            </p:cNvGraphicFramePr>
            <p:nvPr/>
          </p:nvGraphicFramePr>
          <p:xfrm>
            <a:off x="3959" y="1397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7" name="Equation" r:id="rId22" imgW="241195" imgH="330057" progId="Equation.DSMT4">
                    <p:embed/>
                  </p:oleObj>
                </mc:Choice>
                <mc:Fallback>
                  <p:oleObj name="Equation" r:id="rId22" imgW="241195" imgH="330057" progId="Equation.DSMT4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" y="1397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10" name="Object 138"/>
            <p:cNvGraphicFramePr>
              <a:graphicFrameLocks noChangeAspect="1"/>
            </p:cNvGraphicFramePr>
            <p:nvPr/>
          </p:nvGraphicFramePr>
          <p:xfrm>
            <a:off x="3220" y="635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8" name="Equation" r:id="rId24" imgW="571252" imgH="291973" progId="Equation.DSMT4">
                    <p:embed/>
                  </p:oleObj>
                </mc:Choice>
                <mc:Fallback>
                  <p:oleObj name="Equation" r:id="rId24" imgW="571252" imgH="291973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635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11" name="Object 139"/>
            <p:cNvGraphicFramePr>
              <a:graphicFrameLocks noChangeAspect="1"/>
            </p:cNvGraphicFramePr>
            <p:nvPr/>
          </p:nvGraphicFramePr>
          <p:xfrm>
            <a:off x="3225" y="1207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9" name="Equation" r:id="rId26" imgW="571252" imgH="291973" progId="Equation.DSMT4">
                    <p:embed/>
                  </p:oleObj>
                </mc:Choice>
                <mc:Fallback>
                  <p:oleObj name="Equation" r:id="rId26" imgW="571252" imgH="291973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1207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12" name="Object 140"/>
            <p:cNvGraphicFramePr>
              <a:graphicFrameLocks noChangeAspect="1"/>
            </p:cNvGraphicFramePr>
            <p:nvPr/>
          </p:nvGraphicFramePr>
          <p:xfrm>
            <a:off x="3415" y="907"/>
            <a:ext cx="15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0" name="Equation" r:id="rId28" imgW="253890" imgH="330057" progId="Equation.DSMT4">
                    <p:embed/>
                  </p:oleObj>
                </mc:Choice>
                <mc:Fallback>
                  <p:oleObj name="Equation" r:id="rId28" imgW="253890" imgH="330057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907"/>
                          <a:ext cx="15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13" name="Rectangle 141"/>
          <p:cNvSpPr>
            <a:spLocks noChangeArrowheads="1"/>
          </p:cNvSpPr>
          <p:nvPr/>
        </p:nvSpPr>
        <p:spPr bwMode="auto">
          <a:xfrm>
            <a:off x="655638" y="476250"/>
            <a:ext cx="3643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</a:rPr>
              <a:t>(b)  “</a:t>
            </a:r>
            <a:r>
              <a:rPr lang="zh-CN" altLang="en-US" b="1">
                <a:solidFill>
                  <a:srgbClr val="0000CC"/>
                </a:solidFill>
              </a:rPr>
              <a:t>正、负上下分 ”   </a:t>
            </a:r>
          </a:p>
        </p:txBody>
      </p:sp>
      <p:grpSp>
        <p:nvGrpSpPr>
          <p:cNvPr id="54416" name="Group 144"/>
          <p:cNvGrpSpPr>
            <a:grpSpLocks/>
          </p:cNvGrpSpPr>
          <p:nvPr/>
        </p:nvGrpSpPr>
        <p:grpSpPr bwMode="auto">
          <a:xfrm>
            <a:off x="619125" y="1057275"/>
            <a:ext cx="7988300" cy="604838"/>
            <a:chOff x="390" y="650"/>
            <a:chExt cx="5032" cy="381"/>
          </a:xfrm>
        </p:grpSpPr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725" y="731"/>
            <a:ext cx="22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1" name="Equation" r:id="rId30" imgW="3505200" imgH="469900" progId="">
                    <p:embed/>
                  </p:oleObj>
                </mc:Choice>
                <mc:Fallback>
                  <p:oleObj name="Equation" r:id="rId30" imgW="3505200" imgH="469900" progId="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731"/>
                          <a:ext cx="220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ECFCBA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6" name="Object 34"/>
            <p:cNvGraphicFramePr>
              <a:graphicFrameLocks noChangeAspect="1"/>
            </p:cNvGraphicFramePr>
            <p:nvPr/>
          </p:nvGraphicFramePr>
          <p:xfrm>
            <a:off x="3326" y="725"/>
            <a:ext cx="20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2" name="Equation" r:id="rId32" imgW="3327400" imgH="431800" progId="">
                    <p:embed/>
                  </p:oleObj>
                </mc:Choice>
                <mc:Fallback>
                  <p:oleObj name="Equation" r:id="rId32" imgW="3327400" imgH="431800" progId="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725"/>
                          <a:ext cx="20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14" name="Rectangle 142"/>
            <p:cNvSpPr>
              <a:spLocks noChangeArrowheads="1"/>
            </p:cNvSpPr>
            <p:nvPr/>
          </p:nvSpPr>
          <p:spPr bwMode="auto">
            <a:xfrm>
              <a:off x="390" y="650"/>
              <a:ext cx="298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/>
                <a:t>因                                          故  </a:t>
              </a:r>
            </a:p>
          </p:txBody>
        </p:sp>
      </p:grpSp>
      <p:grpSp>
        <p:nvGrpSpPr>
          <p:cNvPr id="54427" name="Group 155"/>
          <p:cNvGrpSpPr>
            <a:grpSpLocks/>
          </p:cNvGrpSpPr>
          <p:nvPr/>
        </p:nvGrpSpPr>
        <p:grpSpPr bwMode="auto">
          <a:xfrm>
            <a:off x="649288" y="1789113"/>
            <a:ext cx="7954962" cy="519112"/>
            <a:chOff x="409" y="1088"/>
            <a:chExt cx="5011" cy="327"/>
          </a:xfrm>
        </p:grpSpPr>
        <p:graphicFrame>
          <p:nvGraphicFramePr>
            <p:cNvPr id="54307" name="Object 35"/>
            <p:cNvGraphicFramePr>
              <a:graphicFrameLocks noChangeAspect="1"/>
            </p:cNvGraphicFramePr>
            <p:nvPr/>
          </p:nvGraphicFramePr>
          <p:xfrm>
            <a:off x="1974" y="1161"/>
            <a:ext cx="15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3" name="Equation" r:id="rId34" imgW="241195" imgH="291973" progId="">
                    <p:embed/>
                  </p:oleObj>
                </mc:Choice>
                <mc:Fallback>
                  <p:oleObj name="Equation" r:id="rId34" imgW="241195" imgH="291973" progId="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1161"/>
                          <a:ext cx="152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8" name="Object 36"/>
            <p:cNvGraphicFramePr>
              <a:graphicFrameLocks noChangeAspect="1"/>
            </p:cNvGraphicFramePr>
            <p:nvPr/>
          </p:nvGraphicFramePr>
          <p:xfrm>
            <a:off x="739" y="1156"/>
            <a:ext cx="71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4" name="Equation" r:id="rId36" imgW="1130300" imgH="368300" progId="">
                    <p:embed/>
                  </p:oleObj>
                </mc:Choice>
                <mc:Fallback>
                  <p:oleObj name="Equation" r:id="rId36" imgW="1130300" imgH="368300" progId="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1156"/>
                          <a:ext cx="714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9" name="Object 37"/>
            <p:cNvGraphicFramePr>
              <a:graphicFrameLocks noChangeAspect="1"/>
            </p:cNvGraphicFramePr>
            <p:nvPr/>
          </p:nvGraphicFramePr>
          <p:xfrm>
            <a:off x="3619" y="1129"/>
            <a:ext cx="141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5" name="Equation" r:id="rId38" imgW="2235200" imgH="431800" progId="">
                    <p:embed/>
                  </p:oleObj>
                </mc:Choice>
                <mc:Fallback>
                  <p:oleObj name="Equation" r:id="rId38" imgW="2235200" imgH="431800" progId="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129"/>
                          <a:ext cx="1411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15" name="Rectangle 143"/>
            <p:cNvSpPr>
              <a:spLocks noChangeArrowheads="1"/>
            </p:cNvSpPr>
            <p:nvPr/>
          </p:nvSpPr>
          <p:spPr bwMode="auto">
            <a:xfrm>
              <a:off x="409" y="1088"/>
              <a:ext cx="50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把              看作     的函数，它在                           上   </a:t>
              </a:r>
            </a:p>
          </p:txBody>
        </p:sp>
      </p:grpSp>
      <p:sp>
        <p:nvSpPr>
          <p:cNvPr id="54418" name="Rectangle 146"/>
          <p:cNvSpPr>
            <a:spLocks noChangeArrowheads="1"/>
          </p:cNvSpPr>
          <p:nvPr/>
        </p:nvSpPr>
        <p:spPr bwMode="auto">
          <a:xfrm>
            <a:off x="647700" y="2478088"/>
            <a:ext cx="511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严格增，且连续 </a:t>
            </a:r>
            <a:r>
              <a:rPr lang="en-US" altLang="zh-CN" b="1"/>
              <a:t>( </a:t>
            </a:r>
            <a:r>
              <a:rPr lang="zh-CN" altLang="en-US" b="1"/>
              <a:t>据条件 </a:t>
            </a:r>
            <a:r>
              <a:rPr lang="en-US" altLang="zh-CN" b="1"/>
              <a:t>(i) )</a:t>
            </a:r>
            <a:r>
              <a:rPr lang="zh-CN" altLang="en-US" b="1"/>
              <a:t>． </a:t>
            </a:r>
          </a:p>
        </p:txBody>
      </p:sp>
      <p:grpSp>
        <p:nvGrpSpPr>
          <p:cNvPr id="54428" name="Group 156"/>
          <p:cNvGrpSpPr>
            <a:grpSpLocks/>
          </p:cNvGrpSpPr>
          <p:nvPr/>
        </p:nvGrpSpPr>
        <p:grpSpPr bwMode="auto">
          <a:xfrm>
            <a:off x="666750" y="3152775"/>
            <a:ext cx="4851400" cy="523875"/>
            <a:chOff x="420" y="1902"/>
            <a:chExt cx="3056" cy="330"/>
          </a:xfrm>
        </p:grpSpPr>
        <p:graphicFrame>
          <p:nvGraphicFramePr>
            <p:cNvPr id="54311" name="Object 39"/>
            <p:cNvGraphicFramePr>
              <a:graphicFrameLocks noChangeAspect="1"/>
            </p:cNvGraphicFramePr>
            <p:nvPr/>
          </p:nvGraphicFramePr>
          <p:xfrm>
            <a:off x="1899" y="1951"/>
            <a:ext cx="8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6" name="Equation" r:id="rId40" imgW="1397000" imgH="431800" progId="Equation.DSMT4">
                    <p:embed/>
                  </p:oleObj>
                </mc:Choice>
                <mc:Fallback>
                  <p:oleObj name="Equation" r:id="rId40" imgW="1397000" imgH="431800" progId="Equation.DSMT4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9" y="1951"/>
                          <a:ext cx="8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23" name="Rectangle 151"/>
            <p:cNvSpPr>
              <a:spLocks noChangeArrowheads="1"/>
            </p:cNvSpPr>
            <p:nvPr/>
          </p:nvSpPr>
          <p:spPr bwMode="auto">
            <a:xfrm>
              <a:off x="420" y="1902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特别对于函数  </a:t>
              </a:r>
            </a:p>
          </p:txBody>
        </p:sp>
        <p:sp>
          <p:nvSpPr>
            <p:cNvPr id="54424" name="Rectangle 152"/>
            <p:cNvSpPr>
              <a:spLocks noChangeArrowheads="1"/>
            </p:cNvSpPr>
            <p:nvPr/>
          </p:nvSpPr>
          <p:spPr bwMode="auto">
            <a:xfrm>
              <a:off x="2800" y="1905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由条  </a:t>
              </a:r>
            </a:p>
          </p:txBody>
        </p:sp>
      </p:grpSp>
      <p:graphicFrame>
        <p:nvGraphicFramePr>
          <p:cNvPr id="54426" name="Object 154"/>
          <p:cNvGraphicFramePr>
            <a:graphicFrameLocks noChangeAspect="1"/>
          </p:cNvGraphicFramePr>
          <p:nvPr/>
        </p:nvGraphicFramePr>
        <p:xfrm>
          <a:off x="742950" y="3859213"/>
          <a:ext cx="328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7" name="Equation" r:id="rId42" imgW="3289300" imgH="444500" progId="Equation.DSMT4">
                  <p:embed/>
                </p:oleObj>
              </mc:Choice>
              <mc:Fallback>
                <p:oleObj name="Equation" r:id="rId42" imgW="3289300" imgH="4445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859213"/>
                        <a:ext cx="3289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29" name="Object 157"/>
          <p:cNvGraphicFramePr>
            <a:graphicFrameLocks noChangeAspect="1"/>
          </p:cNvGraphicFramePr>
          <p:nvPr/>
        </p:nvGraphicFramePr>
        <p:xfrm>
          <a:off x="1725613" y="536575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8" name="Equation" r:id="rId44" imgW="2641600" imgH="431800" progId="Equation.DSMT4">
                  <p:embed/>
                </p:oleObj>
              </mc:Choice>
              <mc:Fallback>
                <p:oleObj name="Equation" r:id="rId44" imgW="2641600" imgH="43180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365750"/>
                        <a:ext cx="264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50" name="Group 154"/>
          <p:cNvGrpSpPr>
            <a:grpSpLocks/>
          </p:cNvGrpSpPr>
          <p:nvPr/>
        </p:nvGrpSpPr>
        <p:grpSpPr bwMode="auto">
          <a:xfrm>
            <a:off x="628650" y="1089025"/>
            <a:ext cx="8007350" cy="519113"/>
            <a:chOff x="396" y="686"/>
            <a:chExt cx="5044" cy="327"/>
          </a:xfrm>
        </p:grpSpPr>
        <p:grpSp>
          <p:nvGrpSpPr>
            <p:cNvPr id="55449" name="Group 153"/>
            <p:cNvGrpSpPr>
              <a:grpSpLocks/>
            </p:cNvGrpSpPr>
            <p:nvPr/>
          </p:nvGrpSpPr>
          <p:grpSpPr bwMode="auto">
            <a:xfrm>
              <a:off x="396" y="686"/>
              <a:ext cx="5044" cy="327"/>
              <a:chOff x="396" y="686"/>
              <a:chExt cx="5044" cy="327"/>
            </a:xfrm>
          </p:grpSpPr>
          <p:sp>
            <p:nvSpPr>
              <p:cNvPr id="55437" name="Rectangle 141"/>
              <p:cNvSpPr>
                <a:spLocks noChangeArrowheads="1"/>
              </p:cNvSpPr>
              <p:nvPr/>
            </p:nvSpPr>
            <p:spPr bwMode="auto">
              <a:xfrm>
                <a:off x="396" y="686"/>
                <a:ext cx="50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因为                                             关于    连续，故由   </a:t>
                </a:r>
              </a:p>
            </p:txBody>
          </p:sp>
          <p:graphicFrame>
            <p:nvGraphicFramePr>
              <p:cNvPr id="55332" name="Object 36"/>
              <p:cNvGraphicFramePr>
                <a:graphicFrameLocks noChangeAspect="1"/>
              </p:cNvGraphicFramePr>
              <p:nvPr/>
            </p:nvGraphicFramePr>
            <p:xfrm>
              <a:off x="907" y="731"/>
              <a:ext cx="246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81" name="Equation" r:id="rId4" imgW="3911600" imgH="431800" progId="">
                      <p:embed/>
                    </p:oleObj>
                  </mc:Choice>
                  <mc:Fallback>
                    <p:oleObj name="Equation" r:id="rId4" imgW="3911600" imgH="431800" progId="">
                      <p:embed/>
                      <p:pic>
                        <p:nvPicPr>
                          <p:cNvPr id="0" name="Picture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7" y="731"/>
                            <a:ext cx="246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5333" name="Object 37"/>
            <p:cNvGraphicFramePr>
              <a:graphicFrameLocks noChangeAspect="1"/>
            </p:cNvGraphicFramePr>
            <p:nvPr/>
          </p:nvGraphicFramePr>
          <p:xfrm>
            <a:off x="3901" y="799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2" name="Equation" r:id="rId6" imgW="253890" imgH="228501" progId="">
                    <p:embed/>
                  </p:oleObj>
                </mc:Choice>
                <mc:Fallback>
                  <p:oleObj name="Equation" r:id="rId6" imgW="253890" imgH="228501" progId="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799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48" name="Group 152"/>
          <p:cNvGrpSpPr>
            <a:grpSpLocks/>
          </p:cNvGrpSpPr>
          <p:nvPr/>
        </p:nvGrpSpPr>
        <p:grpSpPr bwMode="auto">
          <a:xfrm>
            <a:off x="611188" y="1757363"/>
            <a:ext cx="7777162" cy="519112"/>
            <a:chOff x="385" y="1107"/>
            <a:chExt cx="4899" cy="327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385" y="1107"/>
              <a:ext cx="48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/>
                <a:t> (b) </a:t>
              </a:r>
              <a:r>
                <a:rPr lang="zh-CN" altLang="en-US" sz="2800" b="1"/>
                <a:t>的结论，根据保号性，　　　　　　  使得 </a:t>
              </a:r>
              <a:endParaRPr lang="zh-CN" altLang="en-US" sz="2800"/>
            </a:p>
          </p:txBody>
        </p:sp>
        <p:graphicFrame>
          <p:nvGraphicFramePr>
            <p:cNvPr id="55334" name="Object 38"/>
            <p:cNvGraphicFramePr>
              <a:graphicFrameLocks noChangeAspect="1"/>
            </p:cNvGraphicFramePr>
            <p:nvPr/>
          </p:nvGraphicFramePr>
          <p:xfrm>
            <a:off x="2993" y="1157"/>
            <a:ext cx="14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3" name="Equation" r:id="rId8" imgW="2260600" imgH="368300" progId="">
                    <p:embed/>
                  </p:oleObj>
                </mc:Choice>
                <mc:Fallback>
                  <p:oleObj name="Equation" r:id="rId8" imgW="2260600" imgH="368300" progId="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1157"/>
                          <a:ext cx="142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35" name="Object 39"/>
          <p:cNvGraphicFramePr>
            <a:graphicFrameLocks noChangeAspect="1"/>
          </p:cNvGraphicFramePr>
          <p:nvPr/>
        </p:nvGraphicFramePr>
        <p:xfrm>
          <a:off x="1905000" y="3062288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4" name="Equation" r:id="rId10" imgW="2667000" imgH="431800" progId="Equation.DSMT4">
                  <p:embed/>
                </p:oleObj>
              </mc:Choice>
              <mc:Fallback>
                <p:oleObj name="Equation" r:id="rId10" imgW="2667000" imgH="431800" progId="Equation.DSMT4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62288"/>
                        <a:ext cx="2667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05" name="Group 109"/>
          <p:cNvGrpSpPr>
            <a:grpSpLocks/>
          </p:cNvGrpSpPr>
          <p:nvPr/>
        </p:nvGrpSpPr>
        <p:grpSpPr bwMode="auto">
          <a:xfrm>
            <a:off x="5724525" y="2420938"/>
            <a:ext cx="2173288" cy="2239962"/>
            <a:chOff x="977" y="2291"/>
            <a:chExt cx="1369" cy="1411"/>
          </a:xfrm>
        </p:grpSpPr>
        <p:sp>
          <p:nvSpPr>
            <p:cNvPr id="55406" name="Rectangle 110"/>
            <p:cNvSpPr>
              <a:spLocks noChangeArrowheads="1"/>
            </p:cNvSpPr>
            <p:nvPr/>
          </p:nvSpPr>
          <p:spPr bwMode="auto">
            <a:xfrm>
              <a:off x="1202" y="3498"/>
              <a:ext cx="992" cy="204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1400" b="1">
                  <a:solidFill>
                    <a:srgbClr val="FF0000"/>
                  </a:solidFill>
                </a:rPr>
                <a:t>(c) </a:t>
              </a:r>
              <a:r>
                <a:rPr kumimoji="0" lang="zh-CN" altLang="en-US" sz="14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同号两边伸</a:t>
              </a:r>
              <a:r>
                <a:rPr kumimoji="0" lang="zh-CN" altLang="en-US" sz="1400" b="1">
                  <a:solidFill>
                    <a:srgbClr val="FF0000"/>
                  </a:solidFill>
                </a:rPr>
                <a:t>　</a:t>
              </a:r>
            </a:p>
          </p:txBody>
        </p:sp>
        <p:sp>
          <p:nvSpPr>
            <p:cNvPr id="55407" name="Rectangle 111"/>
            <p:cNvSpPr>
              <a:spLocks noChangeArrowheads="1"/>
            </p:cNvSpPr>
            <p:nvPr/>
          </p:nvSpPr>
          <p:spPr bwMode="auto">
            <a:xfrm>
              <a:off x="1488" y="2475"/>
              <a:ext cx="588" cy="590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8" name="Line 112"/>
            <p:cNvSpPr>
              <a:spLocks noChangeShapeType="1"/>
            </p:cNvSpPr>
            <p:nvPr/>
          </p:nvSpPr>
          <p:spPr bwMode="auto">
            <a:xfrm>
              <a:off x="1128" y="3181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9" name="Line 113"/>
            <p:cNvSpPr>
              <a:spLocks noChangeShapeType="1"/>
            </p:cNvSpPr>
            <p:nvPr/>
          </p:nvSpPr>
          <p:spPr bwMode="auto">
            <a:xfrm flipV="1">
              <a:off x="1362" y="2291"/>
              <a:ext cx="0" cy="1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0" name="Line 114"/>
            <p:cNvSpPr>
              <a:spLocks noChangeShapeType="1"/>
            </p:cNvSpPr>
            <p:nvPr/>
          </p:nvSpPr>
          <p:spPr bwMode="auto">
            <a:xfrm>
              <a:off x="1488" y="3048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1" name="Line 115"/>
            <p:cNvSpPr>
              <a:spLocks noChangeShapeType="1"/>
            </p:cNvSpPr>
            <p:nvPr/>
          </p:nvSpPr>
          <p:spPr bwMode="auto">
            <a:xfrm>
              <a:off x="2076" y="3054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2" name="Line 116"/>
            <p:cNvSpPr>
              <a:spLocks noChangeShapeType="1"/>
            </p:cNvSpPr>
            <p:nvPr/>
          </p:nvSpPr>
          <p:spPr bwMode="auto">
            <a:xfrm>
              <a:off x="1362" y="2478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3" name="Line 117"/>
            <p:cNvSpPr>
              <a:spLocks noChangeShapeType="1"/>
            </p:cNvSpPr>
            <p:nvPr/>
          </p:nvSpPr>
          <p:spPr bwMode="auto">
            <a:xfrm>
              <a:off x="1362" y="3066"/>
              <a:ext cx="1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414" name="Object 118"/>
            <p:cNvGraphicFramePr>
              <a:graphicFrameLocks noChangeAspect="1"/>
            </p:cNvGraphicFramePr>
            <p:nvPr/>
          </p:nvGraphicFramePr>
          <p:xfrm>
            <a:off x="1745" y="2732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5" name="Equation" r:id="rId12" imgW="126835" imgH="139518" progId="">
                    <p:embed/>
                  </p:oleObj>
                </mc:Choice>
                <mc:Fallback>
                  <p:oleObj name="Equation" r:id="rId12" imgW="126835" imgH="139518" progId="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732"/>
                          <a:ext cx="80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15" name="Line 119"/>
            <p:cNvSpPr>
              <a:spLocks noChangeShapeType="1"/>
            </p:cNvSpPr>
            <p:nvPr/>
          </p:nvSpPr>
          <p:spPr bwMode="auto">
            <a:xfrm>
              <a:off x="1368" y="27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6" name="Text Box 120"/>
            <p:cNvSpPr txBox="1">
              <a:spLocks noChangeArrowheads="1"/>
            </p:cNvSpPr>
            <p:nvPr/>
          </p:nvSpPr>
          <p:spPr bwMode="auto">
            <a:xfrm>
              <a:off x="1530" y="2321"/>
              <a:ext cx="5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solidFill>
                    <a:srgbClr val="FF0000"/>
                  </a:solidFill>
                </a:rPr>
                <a:t>＋＋＋＋</a:t>
              </a:r>
            </a:p>
          </p:txBody>
        </p:sp>
        <p:sp>
          <p:nvSpPr>
            <p:cNvPr id="55417" name="Text Box 121"/>
            <p:cNvSpPr txBox="1">
              <a:spLocks noChangeArrowheads="1"/>
            </p:cNvSpPr>
            <p:nvPr/>
          </p:nvSpPr>
          <p:spPr bwMode="auto">
            <a:xfrm>
              <a:off x="1546" y="3045"/>
              <a:ext cx="56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900" b="1">
                  <a:solidFill>
                    <a:srgbClr val="3333FF"/>
                  </a:solidFill>
                </a:rPr>
                <a:t>－ － － －</a:t>
              </a:r>
            </a:p>
          </p:txBody>
        </p:sp>
        <p:graphicFrame>
          <p:nvGraphicFramePr>
            <p:cNvPr id="55418" name="Object 122"/>
            <p:cNvGraphicFramePr>
              <a:graphicFrameLocks noChangeAspect="1"/>
            </p:cNvGraphicFramePr>
            <p:nvPr/>
          </p:nvGraphicFramePr>
          <p:xfrm>
            <a:off x="2232" y="3213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6" name="Equation" r:id="rId14" imgW="152268" imgH="164957" progId="">
                    <p:embed/>
                  </p:oleObj>
                </mc:Choice>
                <mc:Fallback>
                  <p:oleObj name="Equation" r:id="rId14" imgW="152268" imgH="164957" progId="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213"/>
                          <a:ext cx="96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19" name="Object 123"/>
            <p:cNvGraphicFramePr>
              <a:graphicFrameLocks noChangeAspect="1"/>
            </p:cNvGraphicFramePr>
            <p:nvPr/>
          </p:nvGraphicFramePr>
          <p:xfrm>
            <a:off x="1731" y="3170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7" name="Equation" r:id="rId16" imgW="228501" imgH="291973" progId="Equation.DSMT4">
                    <p:embed/>
                  </p:oleObj>
                </mc:Choice>
                <mc:Fallback>
                  <p:oleObj name="Equation" r:id="rId16" imgW="228501" imgH="291973" progId="Equation.DSMT4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3170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20" name="Object 124"/>
            <p:cNvGraphicFramePr>
              <a:graphicFrameLocks noChangeAspect="1"/>
            </p:cNvGraphicFramePr>
            <p:nvPr/>
          </p:nvGraphicFramePr>
          <p:xfrm>
            <a:off x="1220" y="2292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8" name="Equation" r:id="rId18" imgW="177569" imgH="215619" progId="Equation.DSMT4">
                    <p:embed/>
                  </p:oleObj>
                </mc:Choice>
                <mc:Fallback>
                  <p:oleObj name="Equation" r:id="rId18" imgW="177569" imgH="215619" progId="Equation.DSMT4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292"/>
                          <a:ext cx="11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21" name="Object 125"/>
            <p:cNvGraphicFramePr>
              <a:graphicFrameLocks noChangeAspect="1"/>
            </p:cNvGraphicFramePr>
            <p:nvPr/>
          </p:nvGraphicFramePr>
          <p:xfrm>
            <a:off x="1164" y="266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9" name="Equation" r:id="rId20" imgW="241091" imgH="317225" progId="Equation.DSMT4">
                    <p:embed/>
                  </p:oleObj>
                </mc:Choice>
                <mc:Fallback>
                  <p:oleObj name="Equation" r:id="rId20" imgW="241091" imgH="317225" progId="Equation.DSMT4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2663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22" name="Object 126"/>
            <p:cNvGraphicFramePr>
              <a:graphicFrameLocks noChangeAspect="1"/>
            </p:cNvGraphicFramePr>
            <p:nvPr/>
          </p:nvGraphicFramePr>
          <p:xfrm>
            <a:off x="1220" y="3213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0" name="Equation" r:id="rId22" imgW="190417" imgH="203112" progId="">
                    <p:embed/>
                  </p:oleObj>
                </mc:Choice>
                <mc:Fallback>
                  <p:oleObj name="Equation" r:id="rId22" imgW="190417" imgH="203112" progId="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3213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23" name="Line 127"/>
            <p:cNvSpPr>
              <a:spLocks noChangeShapeType="1"/>
            </p:cNvSpPr>
            <p:nvPr/>
          </p:nvSpPr>
          <p:spPr bwMode="auto">
            <a:xfrm>
              <a:off x="1783" y="2461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4" name="Line 128"/>
            <p:cNvSpPr>
              <a:spLocks noChangeShapeType="1"/>
            </p:cNvSpPr>
            <p:nvPr/>
          </p:nvSpPr>
          <p:spPr bwMode="auto">
            <a:xfrm>
              <a:off x="1596" y="3066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5" name="Line 129"/>
            <p:cNvSpPr>
              <a:spLocks noChangeShapeType="1"/>
            </p:cNvSpPr>
            <p:nvPr/>
          </p:nvSpPr>
          <p:spPr bwMode="auto">
            <a:xfrm flipV="1">
              <a:off x="1608" y="2467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6" name="Line 130"/>
            <p:cNvSpPr>
              <a:spLocks noChangeShapeType="1"/>
            </p:cNvSpPr>
            <p:nvPr/>
          </p:nvSpPr>
          <p:spPr bwMode="auto">
            <a:xfrm flipV="1">
              <a:off x="1936" y="2467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427" name="Object 131"/>
            <p:cNvGraphicFramePr>
              <a:graphicFrameLocks noChangeAspect="1"/>
            </p:cNvGraphicFramePr>
            <p:nvPr/>
          </p:nvGraphicFramePr>
          <p:xfrm>
            <a:off x="1387" y="3256"/>
            <a:ext cx="32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1" name="Equation" r:id="rId24" imgW="520474" imgH="291973" progId="Equation.DSMT4">
                    <p:embed/>
                  </p:oleObj>
                </mc:Choice>
                <mc:Fallback>
                  <p:oleObj name="Equation" r:id="rId24" imgW="520474" imgH="291973" progId="Equation.DSMT4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7" y="3256"/>
                          <a:ext cx="32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28" name="Object 132"/>
            <p:cNvGraphicFramePr>
              <a:graphicFrameLocks noChangeAspect="1"/>
            </p:cNvGraphicFramePr>
            <p:nvPr/>
          </p:nvGraphicFramePr>
          <p:xfrm>
            <a:off x="1863" y="3256"/>
            <a:ext cx="3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2" name="Equation" r:id="rId26" imgW="520474" imgH="291973" progId="Equation.DSMT4">
                    <p:embed/>
                  </p:oleObj>
                </mc:Choice>
                <mc:Fallback>
                  <p:oleObj name="Equation" r:id="rId26" imgW="520474" imgH="291973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3256"/>
                          <a:ext cx="328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29" name="Line 133"/>
            <p:cNvSpPr>
              <a:spLocks noChangeShapeType="1"/>
            </p:cNvSpPr>
            <p:nvPr/>
          </p:nvSpPr>
          <p:spPr bwMode="auto">
            <a:xfrm flipV="1">
              <a:off x="1552" y="3173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0" name="Line 134"/>
            <p:cNvSpPr>
              <a:spLocks noChangeShapeType="1"/>
            </p:cNvSpPr>
            <p:nvPr/>
          </p:nvSpPr>
          <p:spPr bwMode="auto">
            <a:xfrm flipH="1" flipV="1">
              <a:off x="1944" y="3181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431" name="Object 135"/>
            <p:cNvGraphicFramePr>
              <a:graphicFrameLocks noChangeAspect="1"/>
            </p:cNvGraphicFramePr>
            <p:nvPr/>
          </p:nvGraphicFramePr>
          <p:xfrm>
            <a:off x="977" y="2969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3" name="Equation" r:id="rId28" imgW="558558" imgH="317362" progId="Equation.DSMT4">
                    <p:embed/>
                  </p:oleObj>
                </mc:Choice>
                <mc:Fallback>
                  <p:oleObj name="Equation" r:id="rId28" imgW="558558" imgH="317362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969"/>
                          <a:ext cx="3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32" name="Object 136"/>
            <p:cNvGraphicFramePr>
              <a:graphicFrameLocks noChangeAspect="1"/>
            </p:cNvGraphicFramePr>
            <p:nvPr/>
          </p:nvGraphicFramePr>
          <p:xfrm>
            <a:off x="979" y="2409"/>
            <a:ext cx="34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4" name="Equation" r:id="rId30" imgW="545626" imgH="317225" progId="Equation.DSMT4">
                    <p:embed/>
                  </p:oleObj>
                </mc:Choice>
                <mc:Fallback>
                  <p:oleObj name="Equation" r:id="rId30" imgW="545626" imgH="317225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409"/>
                          <a:ext cx="34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33" name="Line 137"/>
            <p:cNvSpPr>
              <a:spLocks noChangeShapeType="1"/>
            </p:cNvSpPr>
            <p:nvPr/>
          </p:nvSpPr>
          <p:spPr bwMode="auto">
            <a:xfrm>
              <a:off x="1559" y="2474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434" name="Object 138"/>
            <p:cNvGraphicFramePr>
              <a:graphicFrameLocks noChangeAspect="1"/>
            </p:cNvGraphicFramePr>
            <p:nvPr/>
          </p:nvGraphicFramePr>
          <p:xfrm>
            <a:off x="1740" y="2427"/>
            <a:ext cx="88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5" name="Equation" r:id="rId32" imgW="139639" imgH="152334" progId="">
                    <p:embed/>
                  </p:oleObj>
                </mc:Choice>
                <mc:Fallback>
                  <p:oleObj name="Equation" r:id="rId32" imgW="139639" imgH="152334" progId="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2427"/>
                          <a:ext cx="88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35" name="Object 139"/>
            <p:cNvGraphicFramePr>
              <a:graphicFrameLocks noChangeAspect="1"/>
            </p:cNvGraphicFramePr>
            <p:nvPr/>
          </p:nvGraphicFramePr>
          <p:xfrm>
            <a:off x="1744" y="3020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6" name="Equation" r:id="rId34" imgW="139639" imgH="152334" progId="">
                    <p:embed/>
                  </p:oleObj>
                </mc:Choice>
                <mc:Fallback>
                  <p:oleObj name="Equation" r:id="rId34" imgW="139639" imgH="152334" progId="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3020"/>
                          <a:ext cx="88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436" name="Rectangle 140"/>
          <p:cNvSpPr>
            <a:spLocks noChangeArrowheads="1"/>
          </p:cNvSpPr>
          <p:nvPr/>
        </p:nvSpPr>
        <p:spPr bwMode="auto">
          <a:xfrm>
            <a:off x="665163" y="441325"/>
            <a:ext cx="3068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</a:rPr>
              <a:t>(c)  “</a:t>
            </a:r>
            <a:r>
              <a:rPr lang="zh-CN" altLang="en-US" b="1">
                <a:solidFill>
                  <a:srgbClr val="0000CC"/>
                </a:solidFill>
              </a:rPr>
              <a:t>同号两边伸”  </a:t>
            </a:r>
          </a:p>
        </p:txBody>
      </p:sp>
      <p:sp>
        <p:nvSpPr>
          <p:cNvPr id="55438" name="Rectangle 142"/>
          <p:cNvSpPr>
            <a:spLocks noChangeArrowheads="1"/>
          </p:cNvSpPr>
          <p:nvPr/>
        </p:nvSpPr>
        <p:spPr bwMode="auto">
          <a:xfrm>
            <a:off x="658813" y="4221163"/>
            <a:ext cx="310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(d)  “</a:t>
            </a:r>
            <a:r>
              <a:rPr lang="zh-CN" altLang="en-US" b="1">
                <a:solidFill>
                  <a:srgbClr val="0000FF"/>
                </a:solidFill>
              </a:rPr>
              <a:t>利用介值性”  </a:t>
            </a:r>
          </a:p>
        </p:txBody>
      </p:sp>
      <p:grpSp>
        <p:nvGrpSpPr>
          <p:cNvPr id="55447" name="Group 151"/>
          <p:cNvGrpSpPr>
            <a:grpSpLocks/>
          </p:cNvGrpSpPr>
          <p:nvPr/>
        </p:nvGrpSpPr>
        <p:grpSpPr bwMode="auto">
          <a:xfrm>
            <a:off x="755650" y="4814888"/>
            <a:ext cx="7850188" cy="519112"/>
            <a:chOff x="476" y="3101"/>
            <a:chExt cx="4945" cy="327"/>
          </a:xfrm>
        </p:grpSpPr>
        <p:graphicFrame>
          <p:nvGraphicFramePr>
            <p:cNvPr id="55440" name="Object 144"/>
            <p:cNvGraphicFramePr>
              <a:graphicFrameLocks noChangeAspect="1"/>
            </p:cNvGraphicFramePr>
            <p:nvPr/>
          </p:nvGraphicFramePr>
          <p:xfrm>
            <a:off x="476" y="3156"/>
            <a:ext cx="19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7" name="Equation" r:id="rId36" imgW="3098800" imgH="431800" progId="">
                    <p:embed/>
                  </p:oleObj>
                </mc:Choice>
                <mc:Fallback>
                  <p:oleObj name="Equation" r:id="rId36" imgW="3098800" imgH="431800" progId="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156"/>
                          <a:ext cx="19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41" name="Object 145"/>
            <p:cNvGraphicFramePr>
              <a:graphicFrameLocks noChangeAspect="1"/>
            </p:cNvGraphicFramePr>
            <p:nvPr/>
          </p:nvGraphicFramePr>
          <p:xfrm>
            <a:off x="2777" y="3173"/>
            <a:ext cx="7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8" name="Equation" r:id="rId38" imgW="1117600" imgH="381000" progId="">
                    <p:embed/>
                  </p:oleObj>
                </mc:Choice>
                <mc:Fallback>
                  <p:oleObj name="Equation" r:id="rId38" imgW="1117600" imgH="381000" progId="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3173"/>
                          <a:ext cx="70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42" name="Object 146"/>
            <p:cNvGraphicFramePr>
              <a:graphicFrameLocks noChangeAspect="1"/>
            </p:cNvGraphicFramePr>
            <p:nvPr/>
          </p:nvGraphicFramePr>
          <p:xfrm>
            <a:off x="4014" y="3195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9" name="Equation" r:id="rId40" imgW="241195" imgH="291973" progId="">
                    <p:embed/>
                  </p:oleObj>
                </mc:Choice>
                <mc:Fallback>
                  <p:oleObj name="Equation" r:id="rId40" imgW="241195" imgH="291973" progId="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195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43" name="Rectangle 147"/>
            <p:cNvSpPr>
              <a:spLocks noChangeArrowheads="1"/>
            </p:cNvSpPr>
            <p:nvPr/>
          </p:nvSpPr>
          <p:spPr bwMode="auto">
            <a:xfrm>
              <a:off x="2449" y="3101"/>
              <a:ext cx="2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10000"/>
                  </a:solidFill>
                </a:rPr>
                <a:t>因              </a:t>
              </a:r>
              <a:r>
                <a:rPr lang="zh-CN" altLang="en-US" b="1"/>
                <a:t>关于　 连续</a:t>
              </a:r>
              <a:r>
                <a:rPr lang="en-US" altLang="zh-CN" b="1"/>
                <a:t>, </a:t>
              </a:r>
              <a:r>
                <a:rPr lang="zh-CN" altLang="en-US" b="1"/>
                <a:t>且严 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55445" name="Rectangle 149"/>
          <p:cNvSpPr>
            <a:spLocks noChangeArrowheads="1"/>
          </p:cNvSpPr>
          <p:nvPr/>
        </p:nvSpPr>
        <p:spPr bwMode="auto">
          <a:xfrm>
            <a:off x="655638" y="5484813"/>
            <a:ext cx="8047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格增，故由 </a:t>
            </a:r>
            <a:r>
              <a:rPr lang="en-US" altLang="zh-CN" b="1"/>
              <a:t>(c) </a:t>
            </a:r>
            <a:r>
              <a:rPr lang="zh-CN" altLang="en-US" b="1"/>
              <a:t>的结论，依据介值性定理</a:t>
            </a:r>
            <a:r>
              <a:rPr lang="en-US" altLang="zh-CN" b="1"/>
              <a:t>,  </a:t>
            </a:r>
            <a:r>
              <a:rPr lang="zh-CN" altLang="en-US" b="1"/>
              <a:t>存在惟   </a:t>
            </a:r>
          </a:p>
        </p:txBody>
      </p:sp>
      <p:graphicFrame>
        <p:nvGraphicFramePr>
          <p:cNvPr id="55451" name="Object 155"/>
          <p:cNvGraphicFramePr>
            <a:graphicFrameLocks noChangeAspect="1"/>
          </p:cNvGraphicFramePr>
          <p:nvPr/>
        </p:nvGraphicFramePr>
        <p:xfrm>
          <a:off x="1936750" y="2457450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0" name="Equation" r:id="rId42" imgW="2667000" imgH="431800" progId="Equation.DSMT4">
                  <p:embed/>
                </p:oleObj>
              </mc:Choice>
              <mc:Fallback>
                <p:oleObj name="Equation" r:id="rId42" imgW="2667000" imgH="4318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457450"/>
                        <a:ext cx="266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52" name="Object 156"/>
          <p:cNvGraphicFramePr>
            <a:graphicFrameLocks noChangeAspect="1"/>
          </p:cNvGraphicFramePr>
          <p:nvPr/>
        </p:nvGraphicFramePr>
        <p:xfrm>
          <a:off x="1871663" y="3662363"/>
          <a:ext cx="290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01" name="Equation" r:id="rId44" imgW="2908300" imgH="431800" progId="Equation.DSMT4">
                  <p:embed/>
                </p:oleObj>
              </mc:Choice>
              <mc:Fallback>
                <p:oleObj name="Equation" r:id="rId44" imgW="2908300" imgH="43180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662363"/>
                        <a:ext cx="290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39" name="Group 119"/>
          <p:cNvGrpSpPr>
            <a:grpSpLocks/>
          </p:cNvGrpSpPr>
          <p:nvPr/>
        </p:nvGrpSpPr>
        <p:grpSpPr bwMode="auto">
          <a:xfrm>
            <a:off x="5903913" y="942975"/>
            <a:ext cx="2405062" cy="2306638"/>
            <a:chOff x="3220" y="2261"/>
            <a:chExt cx="1515" cy="1453"/>
          </a:xfrm>
        </p:grpSpPr>
        <p:sp>
          <p:nvSpPr>
            <p:cNvPr id="56440" name="Rectangle 120"/>
            <p:cNvSpPr>
              <a:spLocks noChangeArrowheads="1"/>
            </p:cNvSpPr>
            <p:nvPr/>
          </p:nvSpPr>
          <p:spPr bwMode="auto">
            <a:xfrm>
              <a:off x="3544" y="3510"/>
              <a:ext cx="992" cy="204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400" b="1">
                  <a:solidFill>
                    <a:srgbClr val="FF0000"/>
                  </a:solidFill>
                </a:rPr>
                <a:t>(d) </a:t>
              </a:r>
              <a:r>
                <a:rPr kumimoji="0" lang="zh-CN" altLang="en-US" sz="1400" b="1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利用介值性　</a:t>
              </a:r>
              <a:r>
                <a:rPr kumimoji="0" lang="zh-CN" altLang="en-US" sz="1400" b="1">
                  <a:solidFill>
                    <a:srgbClr val="FF0000"/>
                  </a:solidFill>
                </a:rPr>
                <a:t>　</a:t>
              </a:r>
            </a:p>
          </p:txBody>
        </p:sp>
        <p:sp>
          <p:nvSpPr>
            <p:cNvPr id="56441" name="Rectangle 121"/>
            <p:cNvSpPr>
              <a:spLocks noChangeArrowheads="1"/>
            </p:cNvSpPr>
            <p:nvPr/>
          </p:nvSpPr>
          <p:spPr bwMode="auto">
            <a:xfrm>
              <a:off x="3842" y="2484"/>
              <a:ext cx="336" cy="590"/>
            </a:xfrm>
            <a:prstGeom prst="rect">
              <a:avLst/>
            </a:prstGeom>
            <a:solidFill>
              <a:srgbClr val="FDE7F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2" name="Line 122"/>
            <p:cNvSpPr>
              <a:spLocks noChangeShapeType="1"/>
            </p:cNvSpPr>
            <p:nvPr/>
          </p:nvSpPr>
          <p:spPr bwMode="auto">
            <a:xfrm>
              <a:off x="3362" y="3182"/>
              <a:ext cx="12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3" name="Line 123"/>
            <p:cNvSpPr>
              <a:spLocks noChangeShapeType="1"/>
            </p:cNvSpPr>
            <p:nvPr/>
          </p:nvSpPr>
          <p:spPr bwMode="auto">
            <a:xfrm flipV="1">
              <a:off x="3596" y="2292"/>
              <a:ext cx="0" cy="1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4" name="Line 124"/>
            <p:cNvSpPr>
              <a:spLocks noChangeShapeType="1"/>
            </p:cNvSpPr>
            <p:nvPr/>
          </p:nvSpPr>
          <p:spPr bwMode="auto">
            <a:xfrm>
              <a:off x="3842" y="3049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5" name="Line 125"/>
            <p:cNvSpPr>
              <a:spLocks noChangeShapeType="1"/>
            </p:cNvSpPr>
            <p:nvPr/>
          </p:nvSpPr>
          <p:spPr bwMode="auto">
            <a:xfrm>
              <a:off x="4178" y="3054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6" name="Line 126"/>
            <p:cNvSpPr>
              <a:spLocks noChangeShapeType="1"/>
            </p:cNvSpPr>
            <p:nvPr/>
          </p:nvSpPr>
          <p:spPr bwMode="auto">
            <a:xfrm>
              <a:off x="3602" y="277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7" name="Text Box 127"/>
            <p:cNvSpPr txBox="1">
              <a:spLocks noChangeArrowheads="1"/>
            </p:cNvSpPr>
            <p:nvPr/>
          </p:nvSpPr>
          <p:spPr bwMode="auto">
            <a:xfrm>
              <a:off x="3785" y="2330"/>
              <a:ext cx="45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000" b="1">
                  <a:solidFill>
                    <a:srgbClr val="FF0000"/>
                  </a:solidFill>
                </a:rPr>
                <a:t>＋＋＋＋</a:t>
              </a:r>
            </a:p>
          </p:txBody>
        </p:sp>
        <p:sp>
          <p:nvSpPr>
            <p:cNvPr id="56448" name="Text Box 128"/>
            <p:cNvSpPr txBox="1">
              <a:spLocks noChangeArrowheads="1"/>
            </p:cNvSpPr>
            <p:nvPr/>
          </p:nvSpPr>
          <p:spPr bwMode="auto">
            <a:xfrm>
              <a:off x="3780" y="3067"/>
              <a:ext cx="52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900" b="1">
                  <a:solidFill>
                    <a:srgbClr val="3333FF"/>
                  </a:solidFill>
                </a:rPr>
                <a:t>－ － － －</a:t>
              </a:r>
            </a:p>
          </p:txBody>
        </p:sp>
        <p:graphicFrame>
          <p:nvGraphicFramePr>
            <p:cNvPr id="56449" name="Object 129"/>
            <p:cNvGraphicFramePr>
              <a:graphicFrameLocks noChangeAspect="1"/>
            </p:cNvGraphicFramePr>
            <p:nvPr/>
          </p:nvGraphicFramePr>
          <p:xfrm>
            <a:off x="4496" y="3214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35" name="Equation" r:id="rId4" imgW="152268" imgH="164957" progId="">
                    <p:embed/>
                  </p:oleObj>
                </mc:Choice>
                <mc:Fallback>
                  <p:oleObj name="Equation" r:id="rId4" imgW="152268" imgH="164957" progId="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214"/>
                          <a:ext cx="96" cy="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50" name="Object 130"/>
            <p:cNvGraphicFramePr>
              <a:graphicFrameLocks noChangeAspect="1"/>
            </p:cNvGraphicFramePr>
            <p:nvPr/>
          </p:nvGraphicFramePr>
          <p:xfrm>
            <a:off x="3964" y="3158"/>
            <a:ext cx="1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36" name="Equation" r:id="rId6" imgW="228501" imgH="291973" progId="Equation.DSMT4">
                    <p:embed/>
                  </p:oleObj>
                </mc:Choice>
                <mc:Fallback>
                  <p:oleObj name="Equation" r:id="rId6" imgW="228501" imgH="291973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3158"/>
                          <a:ext cx="1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51" name="Object 131"/>
            <p:cNvGraphicFramePr>
              <a:graphicFrameLocks noChangeAspect="1"/>
            </p:cNvGraphicFramePr>
            <p:nvPr/>
          </p:nvGraphicFramePr>
          <p:xfrm>
            <a:off x="3448" y="2261"/>
            <a:ext cx="135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37" name="Equation" r:id="rId8" imgW="164957" imgH="203024" progId="">
                    <p:embed/>
                  </p:oleObj>
                </mc:Choice>
                <mc:Fallback>
                  <p:oleObj name="Equation" r:id="rId8" imgW="164957" imgH="203024" progId="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261"/>
                          <a:ext cx="135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52" name="Object 132"/>
            <p:cNvGraphicFramePr>
              <a:graphicFrameLocks noChangeAspect="1"/>
            </p:cNvGraphicFramePr>
            <p:nvPr/>
          </p:nvGraphicFramePr>
          <p:xfrm>
            <a:off x="3410" y="2681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38" name="Equation" r:id="rId10" imgW="241195" imgH="291973" progId="Equation.DSMT4">
                    <p:embed/>
                  </p:oleObj>
                </mc:Choice>
                <mc:Fallback>
                  <p:oleObj name="Equation" r:id="rId10" imgW="241195" imgH="291973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" y="2681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53" name="Object 133"/>
            <p:cNvGraphicFramePr>
              <a:graphicFrameLocks noChangeAspect="1"/>
            </p:cNvGraphicFramePr>
            <p:nvPr/>
          </p:nvGraphicFramePr>
          <p:xfrm>
            <a:off x="3454" y="3214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39" name="Equation" r:id="rId12" imgW="190417" imgH="203112" progId="">
                    <p:embed/>
                  </p:oleObj>
                </mc:Choice>
                <mc:Fallback>
                  <p:oleObj name="Equation" r:id="rId12" imgW="190417" imgH="203112" progId="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3214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54" name="Line 134"/>
            <p:cNvSpPr>
              <a:spLocks noChangeShapeType="1"/>
            </p:cNvSpPr>
            <p:nvPr/>
          </p:nvSpPr>
          <p:spPr bwMode="auto">
            <a:xfrm>
              <a:off x="4009" y="2466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55" name="Line 135"/>
            <p:cNvSpPr>
              <a:spLocks noChangeShapeType="1"/>
            </p:cNvSpPr>
            <p:nvPr/>
          </p:nvSpPr>
          <p:spPr bwMode="auto">
            <a:xfrm>
              <a:off x="3842" y="248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56" name="Line 136"/>
            <p:cNvSpPr>
              <a:spLocks noChangeShapeType="1"/>
            </p:cNvSpPr>
            <p:nvPr/>
          </p:nvSpPr>
          <p:spPr bwMode="auto">
            <a:xfrm>
              <a:off x="3842" y="3079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457" name="Object 137"/>
            <p:cNvGraphicFramePr>
              <a:graphicFrameLocks noChangeAspect="1"/>
            </p:cNvGraphicFramePr>
            <p:nvPr/>
          </p:nvGraphicFramePr>
          <p:xfrm>
            <a:off x="3628" y="3249"/>
            <a:ext cx="3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0" name="Equation" r:id="rId14" imgW="520474" imgH="291973" progId="Equation.DSMT4">
                    <p:embed/>
                  </p:oleObj>
                </mc:Choice>
                <mc:Fallback>
                  <p:oleObj name="Equation" r:id="rId14" imgW="520474" imgH="291973" progId="Equation.DSMT4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3249"/>
                          <a:ext cx="328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58" name="Object 138"/>
            <p:cNvGraphicFramePr>
              <a:graphicFrameLocks noChangeAspect="1"/>
            </p:cNvGraphicFramePr>
            <p:nvPr/>
          </p:nvGraphicFramePr>
          <p:xfrm>
            <a:off x="4114" y="3246"/>
            <a:ext cx="3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1" name="Equation" r:id="rId16" imgW="520474" imgH="291973" progId="Equation.DSMT4">
                    <p:embed/>
                  </p:oleObj>
                </mc:Choice>
                <mc:Fallback>
                  <p:oleObj name="Equation" r:id="rId16" imgW="520474" imgH="291973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3246"/>
                          <a:ext cx="328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59" name="Line 139"/>
            <p:cNvSpPr>
              <a:spLocks noChangeShapeType="1"/>
            </p:cNvSpPr>
            <p:nvPr/>
          </p:nvSpPr>
          <p:spPr bwMode="auto">
            <a:xfrm flipV="1">
              <a:off x="3786" y="317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0" name="Line 140"/>
            <p:cNvSpPr>
              <a:spLocks noChangeShapeType="1"/>
            </p:cNvSpPr>
            <p:nvPr/>
          </p:nvSpPr>
          <p:spPr bwMode="auto">
            <a:xfrm flipH="1" flipV="1">
              <a:off x="4178" y="318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1" name="Line 141"/>
            <p:cNvSpPr>
              <a:spLocks noChangeShapeType="1"/>
            </p:cNvSpPr>
            <p:nvPr/>
          </p:nvSpPr>
          <p:spPr bwMode="auto">
            <a:xfrm>
              <a:off x="3602" y="24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2" name="Line 142"/>
            <p:cNvSpPr>
              <a:spLocks noChangeShapeType="1"/>
            </p:cNvSpPr>
            <p:nvPr/>
          </p:nvSpPr>
          <p:spPr bwMode="auto">
            <a:xfrm>
              <a:off x="3594" y="307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463" name="Object 143"/>
            <p:cNvGraphicFramePr>
              <a:graphicFrameLocks noChangeAspect="1"/>
            </p:cNvGraphicFramePr>
            <p:nvPr/>
          </p:nvGraphicFramePr>
          <p:xfrm>
            <a:off x="4186" y="2553"/>
            <a:ext cx="3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2" name="Equation" r:id="rId18" imgW="583947" imgH="291973" progId="Equation.DSMT4">
                    <p:embed/>
                  </p:oleObj>
                </mc:Choice>
                <mc:Fallback>
                  <p:oleObj name="Equation" r:id="rId18" imgW="583947" imgH="291973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2553"/>
                          <a:ext cx="3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64" name="Object 144"/>
            <p:cNvGraphicFramePr>
              <a:graphicFrameLocks noChangeAspect="1"/>
            </p:cNvGraphicFramePr>
            <p:nvPr/>
          </p:nvGraphicFramePr>
          <p:xfrm>
            <a:off x="3220" y="2986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3" name="Equation" r:id="rId20" imgW="545863" imgH="291973" progId="Equation.DSMT4">
                    <p:embed/>
                  </p:oleObj>
                </mc:Choice>
                <mc:Fallback>
                  <p:oleObj name="Equation" r:id="rId20" imgW="545863" imgH="291973" progId="Equation.DSMT4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986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65" name="Object 145"/>
            <p:cNvGraphicFramePr>
              <a:graphicFrameLocks noChangeAspect="1"/>
            </p:cNvGraphicFramePr>
            <p:nvPr/>
          </p:nvGraphicFramePr>
          <p:xfrm>
            <a:off x="3226" y="2414"/>
            <a:ext cx="34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4" name="Equation" r:id="rId22" imgW="545863" imgH="291973" progId="Equation.DSMT4">
                    <p:embed/>
                  </p:oleObj>
                </mc:Choice>
                <mc:Fallback>
                  <p:oleObj name="Equation" r:id="rId22" imgW="545863" imgH="291973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2414"/>
                          <a:ext cx="344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66" name="Line 146"/>
            <p:cNvSpPr>
              <a:spLocks noChangeShapeType="1"/>
            </p:cNvSpPr>
            <p:nvPr/>
          </p:nvSpPr>
          <p:spPr bwMode="auto">
            <a:xfrm>
              <a:off x="3842" y="2470"/>
              <a:ext cx="0" cy="4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7" name="Line 147"/>
            <p:cNvSpPr>
              <a:spLocks noChangeShapeType="1"/>
            </p:cNvSpPr>
            <p:nvPr/>
          </p:nvSpPr>
          <p:spPr bwMode="auto">
            <a:xfrm>
              <a:off x="3890" y="2484"/>
              <a:ext cx="0" cy="3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8" name="Line 148"/>
            <p:cNvSpPr>
              <a:spLocks noChangeShapeType="1"/>
            </p:cNvSpPr>
            <p:nvPr/>
          </p:nvSpPr>
          <p:spPr bwMode="auto">
            <a:xfrm>
              <a:off x="3938" y="2484"/>
              <a:ext cx="0" cy="2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9" name="Line 149"/>
            <p:cNvSpPr>
              <a:spLocks noChangeShapeType="1"/>
            </p:cNvSpPr>
            <p:nvPr/>
          </p:nvSpPr>
          <p:spPr bwMode="auto">
            <a:xfrm>
              <a:off x="3973" y="2484"/>
              <a:ext cx="0" cy="2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0" name="Line 150"/>
            <p:cNvSpPr>
              <a:spLocks noChangeShapeType="1"/>
            </p:cNvSpPr>
            <p:nvPr/>
          </p:nvSpPr>
          <p:spPr bwMode="auto">
            <a:xfrm>
              <a:off x="4041" y="2476"/>
              <a:ext cx="0" cy="2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1" name="Line 151"/>
            <p:cNvSpPr>
              <a:spLocks noChangeShapeType="1"/>
            </p:cNvSpPr>
            <p:nvPr/>
          </p:nvSpPr>
          <p:spPr bwMode="auto">
            <a:xfrm>
              <a:off x="4082" y="2484"/>
              <a:ext cx="0" cy="2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2" name="Line 152"/>
            <p:cNvSpPr>
              <a:spLocks noChangeShapeType="1"/>
            </p:cNvSpPr>
            <p:nvPr/>
          </p:nvSpPr>
          <p:spPr bwMode="auto">
            <a:xfrm>
              <a:off x="4130" y="2484"/>
              <a:ext cx="0" cy="2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3" name="Line 153"/>
            <p:cNvSpPr>
              <a:spLocks noChangeShapeType="1"/>
            </p:cNvSpPr>
            <p:nvPr/>
          </p:nvSpPr>
          <p:spPr bwMode="auto">
            <a:xfrm>
              <a:off x="4178" y="2476"/>
              <a:ext cx="0" cy="19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4" name="Line 154"/>
            <p:cNvSpPr>
              <a:spLocks noChangeShapeType="1"/>
            </p:cNvSpPr>
            <p:nvPr/>
          </p:nvSpPr>
          <p:spPr bwMode="auto">
            <a:xfrm>
              <a:off x="3842" y="2974"/>
              <a:ext cx="0" cy="9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5" name="Line 155"/>
            <p:cNvSpPr>
              <a:spLocks noChangeShapeType="1"/>
            </p:cNvSpPr>
            <p:nvPr/>
          </p:nvSpPr>
          <p:spPr bwMode="auto">
            <a:xfrm>
              <a:off x="3890" y="2829"/>
              <a:ext cx="0" cy="241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6" name="Line 156"/>
            <p:cNvSpPr>
              <a:spLocks noChangeShapeType="1"/>
            </p:cNvSpPr>
            <p:nvPr/>
          </p:nvSpPr>
          <p:spPr bwMode="auto">
            <a:xfrm>
              <a:off x="3938" y="2781"/>
              <a:ext cx="0" cy="28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7" name="Line 157"/>
            <p:cNvSpPr>
              <a:spLocks noChangeShapeType="1"/>
            </p:cNvSpPr>
            <p:nvPr/>
          </p:nvSpPr>
          <p:spPr bwMode="auto">
            <a:xfrm>
              <a:off x="3979" y="2784"/>
              <a:ext cx="0" cy="28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8" name="Line 158"/>
            <p:cNvSpPr>
              <a:spLocks noChangeShapeType="1"/>
            </p:cNvSpPr>
            <p:nvPr/>
          </p:nvSpPr>
          <p:spPr bwMode="auto">
            <a:xfrm>
              <a:off x="4037" y="2772"/>
              <a:ext cx="0" cy="28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9" name="Line 159"/>
            <p:cNvSpPr>
              <a:spLocks noChangeShapeType="1"/>
            </p:cNvSpPr>
            <p:nvPr/>
          </p:nvSpPr>
          <p:spPr bwMode="auto">
            <a:xfrm>
              <a:off x="4081" y="2739"/>
              <a:ext cx="0" cy="33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0" name="Line 160"/>
            <p:cNvSpPr>
              <a:spLocks noChangeShapeType="1"/>
            </p:cNvSpPr>
            <p:nvPr/>
          </p:nvSpPr>
          <p:spPr bwMode="auto">
            <a:xfrm>
              <a:off x="4130" y="2730"/>
              <a:ext cx="0" cy="337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1" name="Line 161"/>
            <p:cNvSpPr>
              <a:spLocks noChangeShapeType="1"/>
            </p:cNvSpPr>
            <p:nvPr/>
          </p:nvSpPr>
          <p:spPr bwMode="auto">
            <a:xfrm>
              <a:off x="4178" y="2685"/>
              <a:ext cx="0" cy="385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482" name="Object 162"/>
            <p:cNvGraphicFramePr>
              <a:graphicFrameLocks noChangeAspect="1"/>
            </p:cNvGraphicFramePr>
            <p:nvPr/>
          </p:nvGraphicFramePr>
          <p:xfrm>
            <a:off x="4207" y="2897"/>
            <a:ext cx="528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5" name="Equation" r:id="rId24" imgW="837836" imgH="266584" progId="Equation.DSMT4">
                    <p:embed/>
                  </p:oleObj>
                </mc:Choice>
                <mc:Fallback>
                  <p:oleObj name="Equation" r:id="rId24" imgW="837836" imgH="266584" progId="Equation.DSMT4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" y="2897"/>
                          <a:ext cx="528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83" name="Object 163"/>
            <p:cNvGraphicFramePr>
              <a:graphicFrameLocks noChangeAspect="1"/>
            </p:cNvGraphicFramePr>
            <p:nvPr/>
          </p:nvGraphicFramePr>
          <p:xfrm>
            <a:off x="3974" y="2434"/>
            <a:ext cx="88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6" name="Equation" r:id="rId26" imgW="139639" imgH="152334" progId="">
                    <p:embed/>
                  </p:oleObj>
                </mc:Choice>
                <mc:Fallback>
                  <p:oleObj name="Equation" r:id="rId26" imgW="139639" imgH="152334" progId="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2434"/>
                          <a:ext cx="88" cy="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484" name="Object 164"/>
            <p:cNvGraphicFramePr>
              <a:graphicFrameLocks noChangeAspect="1"/>
            </p:cNvGraphicFramePr>
            <p:nvPr/>
          </p:nvGraphicFramePr>
          <p:xfrm>
            <a:off x="3972" y="3030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7" name="Equation" r:id="rId28" imgW="139639" imgH="152334" progId="">
                    <p:embed/>
                  </p:oleObj>
                </mc:Choice>
                <mc:Fallback>
                  <p:oleObj name="Equation" r:id="rId28" imgW="139639" imgH="152334" progId="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3030"/>
                          <a:ext cx="88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85" name="Freeform 165"/>
            <p:cNvSpPr>
              <a:spLocks/>
            </p:cNvSpPr>
            <p:nvPr/>
          </p:nvSpPr>
          <p:spPr bwMode="auto">
            <a:xfrm>
              <a:off x="3839" y="2688"/>
              <a:ext cx="336" cy="289"/>
            </a:xfrm>
            <a:custGeom>
              <a:avLst/>
              <a:gdLst>
                <a:gd name="T0" fmla="*/ 0 w 336"/>
                <a:gd name="T1" fmla="*/ 288 h 288"/>
                <a:gd name="T2" fmla="*/ 48 w 336"/>
                <a:gd name="T3" fmla="*/ 144 h 288"/>
                <a:gd name="T4" fmla="*/ 144 w 336"/>
                <a:gd name="T5" fmla="*/ 96 h 288"/>
                <a:gd name="T6" fmla="*/ 288 w 336"/>
                <a:gd name="T7" fmla="*/ 48 h 288"/>
                <a:gd name="T8" fmla="*/ 336 w 336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288">
                  <a:moveTo>
                    <a:pt x="0" y="288"/>
                  </a:moveTo>
                  <a:cubicBezTo>
                    <a:pt x="12" y="232"/>
                    <a:pt x="24" y="176"/>
                    <a:pt x="48" y="144"/>
                  </a:cubicBezTo>
                  <a:cubicBezTo>
                    <a:pt x="72" y="112"/>
                    <a:pt x="104" y="112"/>
                    <a:pt x="144" y="96"/>
                  </a:cubicBezTo>
                  <a:cubicBezTo>
                    <a:pt x="184" y="80"/>
                    <a:pt x="256" y="64"/>
                    <a:pt x="288" y="48"/>
                  </a:cubicBezTo>
                  <a:cubicBezTo>
                    <a:pt x="320" y="32"/>
                    <a:pt x="328" y="8"/>
                    <a:pt x="336" y="0"/>
                  </a:cubicBezTo>
                </a:path>
              </a:pathLst>
            </a:custGeom>
            <a:noFill/>
            <a:ln w="19050" cmpd="sng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486" name="Object 166"/>
            <p:cNvGraphicFramePr>
              <a:graphicFrameLocks noChangeAspect="1"/>
            </p:cNvGraphicFramePr>
            <p:nvPr/>
          </p:nvGraphicFramePr>
          <p:xfrm>
            <a:off x="3970" y="2733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8" name="Equation" r:id="rId30" imgW="126835" imgH="139518" progId="">
                    <p:embed/>
                  </p:oleObj>
                </mc:Choice>
                <mc:Fallback>
                  <p:oleObj name="Equation" r:id="rId30" imgW="126835" imgH="139518" progId="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" y="2733"/>
                          <a:ext cx="80" cy="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87" name="Line 167"/>
            <p:cNvSpPr>
              <a:spLocks noChangeShapeType="1"/>
            </p:cNvSpPr>
            <p:nvPr/>
          </p:nvSpPr>
          <p:spPr bwMode="auto">
            <a:xfrm flipH="1" flipV="1">
              <a:off x="4130" y="272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533" name="Group 213"/>
          <p:cNvGrpSpPr>
            <a:grpSpLocks/>
          </p:cNvGrpSpPr>
          <p:nvPr/>
        </p:nvGrpSpPr>
        <p:grpSpPr bwMode="auto">
          <a:xfrm>
            <a:off x="684213" y="404813"/>
            <a:ext cx="5183187" cy="555625"/>
            <a:chOff x="431" y="255"/>
            <a:chExt cx="3265" cy="350"/>
          </a:xfrm>
        </p:grpSpPr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2884" y="255"/>
              <a:ext cx="8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满足</a:t>
              </a:r>
              <a:endParaRPr lang="zh-CN" altLang="en-US" sz="1200" b="1"/>
            </a:p>
          </p:txBody>
        </p:sp>
        <p:graphicFrame>
          <p:nvGraphicFramePr>
            <p:cNvPr id="56432" name="Object 112"/>
            <p:cNvGraphicFramePr>
              <a:graphicFrameLocks noChangeAspect="1"/>
            </p:cNvGraphicFramePr>
            <p:nvPr/>
          </p:nvGraphicFramePr>
          <p:xfrm>
            <a:off x="998" y="290"/>
            <a:ext cx="18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49" name="Equation" r:id="rId32" imgW="2946400" imgH="431800" progId="Equation.DSMT4">
                    <p:embed/>
                  </p:oleObj>
                </mc:Choice>
                <mc:Fallback>
                  <p:oleObj name="Equation" r:id="rId32" imgW="2946400" imgH="431800" progId="Equation.DSMT4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290"/>
                          <a:ext cx="18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94" name="Rectangle 174"/>
            <p:cNvSpPr>
              <a:spLocks noChangeArrowheads="1"/>
            </p:cNvSpPr>
            <p:nvPr/>
          </p:nvSpPr>
          <p:spPr bwMode="auto">
            <a:xfrm>
              <a:off x="431" y="278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一的 </a:t>
              </a:r>
            </a:p>
          </p:txBody>
        </p:sp>
      </p:grpSp>
      <p:sp>
        <p:nvSpPr>
          <p:cNvPr id="56505" name="Rectangle 185"/>
          <p:cNvSpPr>
            <a:spLocks noChangeArrowheads="1"/>
          </p:cNvSpPr>
          <p:nvPr/>
        </p:nvSpPr>
        <p:spPr bwMode="auto">
          <a:xfrm>
            <a:off x="647700" y="1708150"/>
            <a:ext cx="4481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就证得存在惟一的隐函数</a:t>
            </a:r>
            <a:r>
              <a:rPr lang="en-US" altLang="zh-CN" b="1"/>
              <a:t>:   </a:t>
            </a:r>
          </a:p>
        </p:txBody>
      </p:sp>
      <p:grpSp>
        <p:nvGrpSpPr>
          <p:cNvPr id="56518" name="Group 198"/>
          <p:cNvGrpSpPr>
            <a:grpSpLocks/>
          </p:cNvGrpSpPr>
          <p:nvPr/>
        </p:nvGrpSpPr>
        <p:grpSpPr bwMode="auto">
          <a:xfrm>
            <a:off x="719138" y="1071563"/>
            <a:ext cx="5040312" cy="519112"/>
            <a:chOff x="453" y="1909"/>
            <a:chExt cx="3175" cy="327"/>
          </a:xfrm>
        </p:grpSpPr>
        <p:graphicFrame>
          <p:nvGraphicFramePr>
            <p:cNvPr id="56378" name="Object 58"/>
            <p:cNvGraphicFramePr>
              <a:graphicFrameLocks noChangeAspect="1"/>
            </p:cNvGraphicFramePr>
            <p:nvPr/>
          </p:nvGraphicFramePr>
          <p:xfrm>
            <a:off x="453" y="1972"/>
            <a:ext cx="110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50" name="Equation" r:id="rId34" imgW="1752600" imgH="381000" progId="">
                    <p:embed/>
                  </p:oleObj>
                </mc:Choice>
                <mc:Fallback>
                  <p:oleObj name="Equation" r:id="rId34" imgW="1752600" imgH="381000" progId="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1972"/>
                          <a:ext cx="1104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04" name="Rectangle 184"/>
            <p:cNvSpPr>
              <a:spLocks noChangeArrowheads="1"/>
            </p:cNvSpPr>
            <p:nvPr/>
          </p:nvSpPr>
          <p:spPr bwMode="auto">
            <a:xfrm>
              <a:off x="1597" y="1909"/>
              <a:ext cx="2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由　的任意性</a:t>
              </a:r>
              <a:r>
                <a:rPr lang="en-US" altLang="zh-CN" b="1"/>
                <a:t>,  </a:t>
              </a:r>
              <a:r>
                <a:rPr lang="zh-CN" altLang="en-US" b="1"/>
                <a:t>这</a:t>
              </a:r>
            </a:p>
          </p:txBody>
        </p:sp>
        <p:graphicFrame>
          <p:nvGraphicFramePr>
            <p:cNvPr id="56506" name="Object 186"/>
            <p:cNvGraphicFramePr>
              <a:graphicFrameLocks noChangeAspect="1"/>
            </p:cNvGraphicFramePr>
            <p:nvPr/>
          </p:nvGraphicFramePr>
          <p:xfrm>
            <a:off x="1890" y="1982"/>
            <a:ext cx="16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51" name="Equation" r:id="rId36" imgW="253890" imgH="342751" progId="Equation.DSMT4">
                    <p:embed/>
                  </p:oleObj>
                </mc:Choice>
                <mc:Fallback>
                  <p:oleObj name="Equation" r:id="rId36" imgW="253890" imgH="342751" progId="Equation.DSMT4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1982"/>
                          <a:ext cx="16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512" name="Object 192"/>
          <p:cNvGraphicFramePr>
            <a:graphicFrameLocks noChangeAspect="1"/>
          </p:cNvGraphicFramePr>
          <p:nvPr/>
        </p:nvGraphicFramePr>
        <p:xfrm>
          <a:off x="1368425" y="2960688"/>
          <a:ext cx="3873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52" name="Equation" r:id="rId38" imgW="3873500" imgH="1155700" progId="Equation.DSMT4">
                  <p:embed/>
                </p:oleObj>
              </mc:Choice>
              <mc:Fallback>
                <p:oleObj name="Equation" r:id="rId38" imgW="3873500" imgH="11557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960688"/>
                        <a:ext cx="38735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522" name="Group 202"/>
          <p:cNvGrpSpPr>
            <a:grpSpLocks/>
          </p:cNvGrpSpPr>
          <p:nvPr/>
        </p:nvGrpSpPr>
        <p:grpSpPr bwMode="auto">
          <a:xfrm>
            <a:off x="665163" y="4310063"/>
            <a:ext cx="6691312" cy="519112"/>
            <a:chOff x="419" y="288"/>
            <a:chExt cx="4215" cy="327"/>
          </a:xfrm>
        </p:grpSpPr>
        <p:graphicFrame>
          <p:nvGraphicFramePr>
            <p:cNvPr id="56523" name="Object 203"/>
            <p:cNvGraphicFramePr>
              <a:graphicFrameLocks noChangeAspect="1"/>
            </p:cNvGraphicFramePr>
            <p:nvPr/>
          </p:nvGraphicFramePr>
          <p:xfrm>
            <a:off x="1002" y="341"/>
            <a:ext cx="127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53" name="Equation" r:id="rId40" imgW="2032000" imgH="431800" progId="">
                    <p:embed/>
                  </p:oleObj>
                </mc:Choice>
                <mc:Fallback>
                  <p:oleObj name="Equation" r:id="rId40" imgW="2032000" imgH="431800" progId="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341"/>
                          <a:ext cx="127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24" name="Object 204"/>
            <p:cNvGraphicFramePr>
              <a:graphicFrameLocks noChangeAspect="1"/>
            </p:cNvGraphicFramePr>
            <p:nvPr/>
          </p:nvGraphicFramePr>
          <p:xfrm>
            <a:off x="3578" y="294"/>
            <a:ext cx="22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54" name="Equation" r:id="rId42" imgW="355446" imgH="482391" progId="">
                    <p:embed/>
                  </p:oleObj>
                </mc:Choice>
                <mc:Fallback>
                  <p:oleObj name="Equation" r:id="rId42" imgW="355446" imgH="482391" progId="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" y="294"/>
                          <a:ext cx="22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5" name="Rectangle 205"/>
            <p:cNvSpPr>
              <a:spLocks noChangeArrowheads="1"/>
            </p:cNvSpPr>
            <p:nvPr/>
          </p:nvSpPr>
          <p:spPr bwMode="auto">
            <a:xfrm>
              <a:off x="419" y="288"/>
              <a:ext cx="4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若记                          则定理结论 　得证．  </a:t>
              </a:r>
            </a:p>
          </p:txBody>
        </p:sp>
      </p:grpSp>
      <p:sp>
        <p:nvSpPr>
          <p:cNvPr id="56526" name="Rectangle 206"/>
          <p:cNvSpPr>
            <a:spLocks noChangeArrowheads="1"/>
          </p:cNvSpPr>
          <p:nvPr/>
        </p:nvSpPr>
        <p:spPr bwMode="auto">
          <a:xfrm>
            <a:off x="647700" y="4941888"/>
            <a:ext cx="7237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</a:rPr>
              <a:t>下面再来证明上述隐函数的连续性</a:t>
            </a:r>
            <a:r>
              <a:rPr lang="en-US" altLang="zh-CN" b="1">
                <a:solidFill>
                  <a:srgbClr val="0000FF"/>
                </a:solidFill>
              </a:rPr>
              <a:t>:                  </a:t>
            </a:r>
          </a:p>
        </p:txBody>
      </p:sp>
      <p:grpSp>
        <p:nvGrpSpPr>
          <p:cNvPr id="56527" name="Group 207"/>
          <p:cNvGrpSpPr>
            <a:grpSpLocks/>
          </p:cNvGrpSpPr>
          <p:nvPr/>
        </p:nvGrpSpPr>
        <p:grpSpPr bwMode="auto">
          <a:xfrm>
            <a:off x="757238" y="5532438"/>
            <a:ext cx="7824787" cy="519112"/>
            <a:chOff x="468" y="1094"/>
            <a:chExt cx="4929" cy="327"/>
          </a:xfrm>
        </p:grpSpPr>
        <p:graphicFrame>
          <p:nvGraphicFramePr>
            <p:cNvPr id="56528" name="Object 208"/>
            <p:cNvGraphicFramePr>
              <a:graphicFrameLocks noChangeAspect="1"/>
            </p:cNvGraphicFramePr>
            <p:nvPr/>
          </p:nvGraphicFramePr>
          <p:xfrm>
            <a:off x="468" y="1145"/>
            <a:ext cx="22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55" name="Equation" r:id="rId44" imgW="3644900" imgH="431800" progId="Equation.DSMT4">
                    <p:embed/>
                  </p:oleObj>
                </mc:Choice>
                <mc:Fallback>
                  <p:oleObj name="Equation" r:id="rId44" imgW="3644900" imgH="431800" progId="Equation.DSMT4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145"/>
                          <a:ext cx="22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9" name="Text Box 209"/>
            <p:cNvSpPr txBox="1">
              <a:spLocks noChangeArrowheads="1"/>
            </p:cNvSpPr>
            <p:nvPr/>
          </p:nvSpPr>
          <p:spPr bwMode="auto">
            <a:xfrm>
              <a:off x="2812" y="1094"/>
              <a:ext cx="25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欲证上述　　 在　 连续</a:t>
              </a:r>
              <a:r>
                <a:rPr lang="en-US" altLang="zh-CN" b="1"/>
                <a:t>.   </a:t>
              </a:r>
              <a:endParaRPr lang="en-US" altLang="zh-CN" sz="1000"/>
            </a:p>
          </p:txBody>
        </p:sp>
        <p:graphicFrame>
          <p:nvGraphicFramePr>
            <p:cNvPr id="56530" name="Object 210"/>
            <p:cNvGraphicFramePr>
              <a:graphicFrameLocks noChangeAspect="1"/>
            </p:cNvGraphicFramePr>
            <p:nvPr/>
          </p:nvGraphicFramePr>
          <p:xfrm>
            <a:off x="3780" y="1151"/>
            <a:ext cx="46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56" name="Equation" r:id="rId46" imgW="749300" imgH="368300" progId="">
                    <p:embed/>
                  </p:oleObj>
                </mc:Choice>
                <mc:Fallback>
                  <p:oleObj name="Equation" r:id="rId46" imgW="749300" imgH="368300" progId="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1151"/>
                          <a:ext cx="469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31" name="Object 211"/>
            <p:cNvGraphicFramePr>
              <a:graphicFrameLocks noChangeAspect="1"/>
            </p:cNvGraphicFramePr>
            <p:nvPr/>
          </p:nvGraphicFramePr>
          <p:xfrm>
            <a:off x="4558" y="116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57" name="Equation" r:id="rId48" imgW="266469" imgH="304536" progId="Equation.DSMT4">
                    <p:embed/>
                  </p:oleObj>
                </mc:Choice>
                <mc:Fallback>
                  <p:oleObj name="Equation" r:id="rId48" imgW="266469" imgH="304536" progId="Equation.DSMT4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16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534" name="Object 214"/>
          <p:cNvGraphicFramePr>
            <a:graphicFrameLocks noChangeAspect="1"/>
          </p:cNvGraphicFramePr>
          <p:nvPr/>
        </p:nvGraphicFramePr>
        <p:xfrm>
          <a:off x="2641600" y="2420938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58" name="Equation" r:id="rId50" imgW="1447172" imgH="393529" progId="Equation.DSMT4">
                  <p:embed/>
                </p:oleObj>
              </mc:Choice>
              <mc:Fallback>
                <p:oleObj name="Equation" r:id="rId50" imgW="1447172" imgH="393529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420938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719138" y="1765300"/>
          <a:ext cx="459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6" name="Equation" r:id="rId4" imgW="4597400" imgH="431800" progId="Equation.DSMT4">
                  <p:embed/>
                </p:oleObj>
              </mc:Choice>
              <mc:Fallback>
                <p:oleObj name="Equation" r:id="rId4" imgW="4597400" imgH="4318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765300"/>
                        <a:ext cx="459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51"/>
          <p:cNvGraphicFramePr>
            <a:graphicFrameLocks noChangeAspect="1"/>
          </p:cNvGraphicFramePr>
          <p:nvPr/>
        </p:nvGraphicFramePr>
        <p:xfrm>
          <a:off x="1820863" y="5008563"/>
          <a:ext cx="485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7" name="Equation" r:id="rId6" imgW="4851400" imgH="393700" progId="Equation.DSMT4">
                  <p:embed/>
                </p:oleObj>
              </mc:Choice>
              <mc:Fallback>
                <p:oleObj name="Equation" r:id="rId6" imgW="4851400" imgH="3937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008563"/>
                        <a:ext cx="4851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43" name="Group 75"/>
          <p:cNvGrpSpPr>
            <a:grpSpLocks/>
          </p:cNvGrpSpPr>
          <p:nvPr/>
        </p:nvGrpSpPr>
        <p:grpSpPr bwMode="auto">
          <a:xfrm>
            <a:off x="684213" y="5530850"/>
            <a:ext cx="5111750" cy="561975"/>
            <a:chOff x="431" y="3099"/>
            <a:chExt cx="3220" cy="354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431" y="3099"/>
              <a:ext cx="322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b="1"/>
                <a:t>类似于前面 </a:t>
              </a:r>
              <a:r>
                <a:rPr lang="en-US" altLang="zh-CN" b="1"/>
                <a:t>(c) </a:t>
              </a:r>
              <a:r>
                <a:rPr lang="zh-CN" altLang="en-US" b="1"/>
                <a:t>，            使得</a:t>
              </a:r>
            </a:p>
          </p:txBody>
        </p:sp>
        <p:graphicFrame>
          <p:nvGraphicFramePr>
            <p:cNvPr id="58420" name="Object 52"/>
            <p:cNvGraphicFramePr>
              <a:graphicFrameLocks noChangeAspect="1"/>
            </p:cNvGraphicFramePr>
            <p:nvPr/>
          </p:nvGraphicFramePr>
          <p:xfrm>
            <a:off x="2155" y="3204"/>
            <a:ext cx="6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28" name="Equation" r:id="rId8" imgW="1066800" imgH="368300" progId="">
                    <p:embed/>
                  </p:oleObj>
                </mc:Choice>
                <mc:Fallback>
                  <p:oleObj name="Equation" r:id="rId8" imgW="1066800" imgH="368300" progId="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3204"/>
                          <a:ext cx="67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421" name="Object 53"/>
          <p:cNvGraphicFramePr>
            <a:graphicFrameLocks noChangeAspect="1"/>
          </p:cNvGraphicFramePr>
          <p:nvPr/>
        </p:nvGraphicFramePr>
        <p:xfrm>
          <a:off x="1885950" y="3703638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9" name="Equation" r:id="rId10" imgW="1790700" imgH="393700" progId="Equation.DSMT4">
                  <p:embed/>
                </p:oleObj>
              </mc:Choice>
              <mc:Fallback>
                <p:oleObj name="Equation" r:id="rId10" imgW="1790700" imgH="3937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703638"/>
                        <a:ext cx="179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39" name="Group 71"/>
          <p:cNvGrpSpPr>
            <a:grpSpLocks/>
          </p:cNvGrpSpPr>
          <p:nvPr/>
        </p:nvGrpSpPr>
        <p:grpSpPr bwMode="auto">
          <a:xfrm>
            <a:off x="609600" y="2997200"/>
            <a:ext cx="4629150" cy="519113"/>
            <a:chOff x="384" y="1503"/>
            <a:chExt cx="2916" cy="327"/>
          </a:xfrm>
        </p:grpSpPr>
        <p:graphicFrame>
          <p:nvGraphicFramePr>
            <p:cNvPr id="58417" name="Object 49"/>
            <p:cNvGraphicFramePr>
              <a:graphicFrameLocks noChangeAspect="1"/>
            </p:cNvGraphicFramePr>
            <p:nvPr/>
          </p:nvGraphicFramePr>
          <p:xfrm>
            <a:off x="703" y="1587"/>
            <a:ext cx="7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30" name="Equation" r:id="rId12" imgW="1117600" imgH="368300" progId="">
                    <p:embed/>
                  </p:oleObj>
                </mc:Choice>
                <mc:Fallback>
                  <p:oleObj name="Equation" r:id="rId12" imgW="1117600" imgH="368300" progId="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587"/>
                          <a:ext cx="70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8" name="Object 50"/>
            <p:cNvGraphicFramePr>
              <a:graphicFrameLocks noChangeAspect="1"/>
            </p:cNvGraphicFramePr>
            <p:nvPr/>
          </p:nvGraphicFramePr>
          <p:xfrm>
            <a:off x="1717" y="1594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31" name="Equation" r:id="rId14" imgW="241195" imgH="291973" progId="">
                    <p:embed/>
                  </p:oleObj>
                </mc:Choice>
                <mc:Fallback>
                  <p:oleObj name="Equation" r:id="rId14" imgW="241195" imgH="291973" progId="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1594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35" name="Rectangle 67"/>
            <p:cNvSpPr>
              <a:spLocks noChangeArrowheads="1"/>
            </p:cNvSpPr>
            <p:nvPr/>
          </p:nvSpPr>
          <p:spPr bwMode="auto">
            <a:xfrm>
              <a:off x="384" y="1503"/>
              <a:ext cx="2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由　  　　对     严格增，而   </a:t>
              </a:r>
            </a:p>
          </p:txBody>
        </p:sp>
      </p:grpSp>
      <p:graphicFrame>
        <p:nvGraphicFramePr>
          <p:cNvPr id="58436" name="Object 68"/>
          <p:cNvGraphicFramePr>
            <a:graphicFrameLocks noChangeAspect="1"/>
          </p:cNvGraphicFramePr>
          <p:nvPr/>
        </p:nvGraphicFramePr>
        <p:xfrm>
          <a:off x="717550" y="2417763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32" name="Equation" r:id="rId16" imgW="2260600" imgH="431800" progId="Equation.DSMT4">
                  <p:embed/>
                </p:oleObj>
              </mc:Choice>
              <mc:Fallback>
                <p:oleObj name="Equation" r:id="rId16" imgW="2260600" imgH="4318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417763"/>
                        <a:ext cx="2260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37" name="Rectangle 69"/>
          <p:cNvSpPr>
            <a:spLocks noChangeArrowheads="1"/>
          </p:cNvSpPr>
          <p:nvPr/>
        </p:nvSpPr>
        <p:spPr bwMode="auto">
          <a:xfrm>
            <a:off x="674688" y="4222750"/>
            <a:ext cx="26733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/>
              <a:t>推知                    </a:t>
            </a:r>
          </a:p>
        </p:txBody>
      </p:sp>
      <p:grpSp>
        <p:nvGrpSpPr>
          <p:cNvPr id="58449" name="Group 81"/>
          <p:cNvGrpSpPr>
            <a:grpSpLocks/>
          </p:cNvGrpSpPr>
          <p:nvPr/>
        </p:nvGrpSpPr>
        <p:grpSpPr bwMode="auto">
          <a:xfrm>
            <a:off x="5724525" y="800100"/>
            <a:ext cx="2616200" cy="3441700"/>
            <a:chOff x="3606" y="504"/>
            <a:chExt cx="1648" cy="2168"/>
          </a:xfrm>
        </p:grpSpPr>
        <p:grpSp>
          <p:nvGrpSpPr>
            <p:cNvPr id="58426" name="Group 58"/>
            <p:cNvGrpSpPr>
              <a:grpSpLocks/>
            </p:cNvGrpSpPr>
            <p:nvPr/>
          </p:nvGrpSpPr>
          <p:grpSpPr bwMode="auto">
            <a:xfrm>
              <a:off x="3606" y="504"/>
              <a:ext cx="1648" cy="1680"/>
              <a:chOff x="3606" y="1888"/>
              <a:chExt cx="1648" cy="1680"/>
            </a:xfrm>
          </p:grpSpPr>
          <p:sp>
            <p:nvSpPr>
              <p:cNvPr id="58374" name="Line 6"/>
              <p:cNvSpPr>
                <a:spLocks noChangeShapeType="1"/>
              </p:cNvSpPr>
              <p:nvPr/>
            </p:nvSpPr>
            <p:spPr bwMode="auto">
              <a:xfrm flipV="1">
                <a:off x="3958" y="1888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5" name="Line 7"/>
              <p:cNvSpPr>
                <a:spLocks noChangeShapeType="1"/>
              </p:cNvSpPr>
              <p:nvPr/>
            </p:nvSpPr>
            <p:spPr bwMode="auto">
              <a:xfrm>
                <a:off x="3622" y="3376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4198" y="2128"/>
                <a:ext cx="768" cy="1056"/>
              </a:xfrm>
              <a:prstGeom prst="rect">
                <a:avLst/>
              </a:prstGeom>
              <a:solidFill>
                <a:srgbClr val="FCEED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4294" y="2400"/>
                <a:ext cx="384" cy="624"/>
              </a:xfrm>
              <a:prstGeom prst="rect">
                <a:avLst/>
              </a:prstGeom>
              <a:solidFill>
                <a:srgbClr val="CBFFF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8" name="Line 10"/>
              <p:cNvSpPr>
                <a:spLocks noChangeShapeType="1"/>
              </p:cNvSpPr>
              <p:nvPr/>
            </p:nvSpPr>
            <p:spPr bwMode="auto">
              <a:xfrm>
                <a:off x="4966" y="31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" name="Line 11"/>
              <p:cNvSpPr>
                <a:spLocks noChangeShapeType="1"/>
              </p:cNvSpPr>
              <p:nvPr/>
            </p:nvSpPr>
            <p:spPr bwMode="auto">
              <a:xfrm>
                <a:off x="4198" y="31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0" name="Line 12"/>
              <p:cNvSpPr>
                <a:spLocks noChangeShapeType="1"/>
              </p:cNvSpPr>
              <p:nvPr/>
            </p:nvSpPr>
            <p:spPr bwMode="auto">
              <a:xfrm>
                <a:off x="3958" y="21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" name="Line 13"/>
              <p:cNvSpPr>
                <a:spLocks noChangeShapeType="1"/>
              </p:cNvSpPr>
              <p:nvPr/>
            </p:nvSpPr>
            <p:spPr bwMode="auto">
              <a:xfrm>
                <a:off x="3958" y="31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2" name="Line 14"/>
              <p:cNvSpPr>
                <a:spLocks noChangeShapeType="1"/>
              </p:cNvSpPr>
              <p:nvPr/>
            </p:nvSpPr>
            <p:spPr bwMode="auto">
              <a:xfrm>
                <a:off x="4294" y="29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4678" y="29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4" name="Line 16"/>
              <p:cNvSpPr>
                <a:spLocks noChangeShapeType="1"/>
              </p:cNvSpPr>
              <p:nvPr/>
            </p:nvSpPr>
            <p:spPr bwMode="auto">
              <a:xfrm flipH="1">
                <a:off x="3958" y="302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Line 17"/>
              <p:cNvSpPr>
                <a:spLocks noChangeShapeType="1"/>
              </p:cNvSpPr>
              <p:nvPr/>
            </p:nvSpPr>
            <p:spPr bwMode="auto">
              <a:xfrm flipH="1">
                <a:off x="3950" y="2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8386" name="Object 18"/>
              <p:cNvGraphicFramePr>
                <a:graphicFrameLocks noChangeAspect="1"/>
              </p:cNvGraphicFramePr>
              <p:nvPr/>
            </p:nvGraphicFramePr>
            <p:xfrm>
              <a:off x="4550" y="2616"/>
              <a:ext cx="72" cy="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33" name="Equation" r:id="rId18" imgW="114102" imgH="114102" progId="">
                      <p:embed/>
                    </p:oleObj>
                  </mc:Choice>
                  <mc:Fallback>
                    <p:oleObj name="Equation" r:id="rId18" imgW="114102" imgH="114102" progId="">
                      <p:embed/>
                      <p:pic>
                        <p:nvPicPr>
                          <p:cNvPr id="0" name="Picture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0" y="2616"/>
                            <a:ext cx="72" cy="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7" name="Object 19"/>
              <p:cNvGraphicFramePr>
                <a:graphicFrameLocks noChangeAspect="1"/>
              </p:cNvGraphicFramePr>
              <p:nvPr/>
            </p:nvGraphicFramePr>
            <p:xfrm>
              <a:off x="4454" y="2664"/>
              <a:ext cx="72" cy="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34" name="Equation" r:id="rId20" imgW="114102" imgH="114102" progId="">
                      <p:embed/>
                    </p:oleObj>
                  </mc:Choice>
                  <mc:Fallback>
                    <p:oleObj name="Equation" r:id="rId20" imgW="114102" imgH="114102" progId="">
                      <p:embed/>
                      <p:pic>
                        <p:nvPicPr>
                          <p:cNvPr id="0" name="Picture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4" y="2664"/>
                            <a:ext cx="72" cy="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88" name="Arc 20"/>
              <p:cNvSpPr>
                <a:spLocks/>
              </p:cNvSpPr>
              <p:nvPr/>
            </p:nvSpPr>
            <p:spPr bwMode="auto">
              <a:xfrm rot="21370844" flipV="1">
                <a:off x="4294" y="2520"/>
                <a:ext cx="384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389" name="Object 21"/>
              <p:cNvGraphicFramePr>
                <a:graphicFrameLocks noChangeAspect="1"/>
              </p:cNvGraphicFramePr>
              <p:nvPr/>
            </p:nvGraphicFramePr>
            <p:xfrm>
              <a:off x="4438" y="3384"/>
              <a:ext cx="10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35" name="Equation" r:id="rId22" imgW="164957" imgH="190335" progId="">
                      <p:embed/>
                    </p:oleObj>
                  </mc:Choice>
                  <mc:Fallback>
                    <p:oleObj name="Equation" r:id="rId22" imgW="164957" imgH="190335" progId="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8" y="3384"/>
                            <a:ext cx="10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0" name="Object 22"/>
              <p:cNvGraphicFramePr>
                <a:graphicFrameLocks noChangeAspect="1"/>
              </p:cNvGraphicFramePr>
              <p:nvPr/>
            </p:nvGraphicFramePr>
            <p:xfrm>
              <a:off x="5150" y="3400"/>
              <a:ext cx="96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36" name="Equation" r:id="rId24" imgW="152268" imgH="164957" progId="">
                      <p:embed/>
                    </p:oleObj>
                  </mc:Choice>
                  <mc:Fallback>
                    <p:oleObj name="Equation" r:id="rId24" imgW="152268" imgH="164957" progId="">
                      <p:embed/>
                      <p:pic>
                        <p:nvPicPr>
                          <p:cNvPr id="0" name="Picture 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0" y="3400"/>
                            <a:ext cx="96" cy="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1" name="Object 23"/>
              <p:cNvGraphicFramePr>
                <a:graphicFrameLocks noChangeAspect="1"/>
              </p:cNvGraphicFramePr>
              <p:nvPr/>
            </p:nvGraphicFramePr>
            <p:xfrm>
              <a:off x="3785" y="3430"/>
              <a:ext cx="12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37" name="Equation" r:id="rId26" imgW="190417" imgH="203112" progId="">
                      <p:embed/>
                    </p:oleObj>
                  </mc:Choice>
                  <mc:Fallback>
                    <p:oleObj name="Equation" r:id="rId26" imgW="190417" imgH="203112" progId="">
                      <p:embed/>
                      <p:pic>
                        <p:nvPicPr>
                          <p:cNvPr id="0" name="Picture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5" y="3430"/>
                            <a:ext cx="120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2" name="Object 24"/>
              <p:cNvGraphicFramePr>
                <a:graphicFrameLocks noChangeAspect="1"/>
              </p:cNvGraphicFramePr>
              <p:nvPr/>
            </p:nvGraphicFramePr>
            <p:xfrm>
              <a:off x="3830" y="1904"/>
              <a:ext cx="104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38" name="Equation" r:id="rId28" imgW="164957" imgH="203024" progId="">
                      <p:embed/>
                    </p:oleObj>
                  </mc:Choice>
                  <mc:Fallback>
                    <p:oleObj name="Equation" r:id="rId28" imgW="164957" imgH="203024" progId="">
                      <p:embed/>
                      <p:pic>
                        <p:nvPicPr>
                          <p:cNvPr id="0" name="Picture 1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0" y="1904"/>
                            <a:ext cx="104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3" name="Object 25"/>
              <p:cNvGraphicFramePr>
                <a:graphicFrameLocks noChangeAspect="1"/>
              </p:cNvGraphicFramePr>
              <p:nvPr/>
            </p:nvGraphicFramePr>
            <p:xfrm>
              <a:off x="4166" y="3400"/>
              <a:ext cx="25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39" name="Equation" r:id="rId30" imgW="406048" imgH="203024" progId="">
                      <p:embed/>
                    </p:oleObj>
                  </mc:Choice>
                  <mc:Fallback>
                    <p:oleObj name="Equation" r:id="rId30" imgW="406048" imgH="203024" progId="">
                      <p:embed/>
                      <p:pic>
                        <p:nvPicPr>
                          <p:cNvPr id="0" name="Picture 1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3400"/>
                            <a:ext cx="25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4" name="Object 26"/>
              <p:cNvGraphicFramePr>
                <a:graphicFrameLocks noChangeAspect="1"/>
              </p:cNvGraphicFramePr>
              <p:nvPr/>
            </p:nvGraphicFramePr>
            <p:xfrm>
              <a:off x="4574" y="3392"/>
              <a:ext cx="25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0" name="Equation" r:id="rId32" imgW="406048" imgH="203024" progId="">
                      <p:embed/>
                    </p:oleObj>
                  </mc:Choice>
                  <mc:Fallback>
                    <p:oleObj name="Equation" r:id="rId32" imgW="406048" imgH="203024" progId="">
                      <p:embed/>
                      <p:pic>
                        <p:nvPicPr>
                          <p:cNvPr id="0" name="Picture 1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4" y="3392"/>
                            <a:ext cx="25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5" name="Object 27"/>
              <p:cNvGraphicFramePr>
                <a:graphicFrameLocks noChangeAspect="1"/>
              </p:cNvGraphicFramePr>
              <p:nvPr/>
            </p:nvGraphicFramePr>
            <p:xfrm>
              <a:off x="3830" y="2640"/>
              <a:ext cx="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1" name="Equation" r:id="rId34" imgW="165028" imgH="228501" progId="">
                      <p:embed/>
                    </p:oleObj>
                  </mc:Choice>
                  <mc:Fallback>
                    <p:oleObj name="Equation" r:id="rId34" imgW="165028" imgH="228501" progId="">
                      <p:embed/>
                      <p:pic>
                        <p:nvPicPr>
                          <p:cNvPr id="0" name="Picture 1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0" y="2640"/>
                            <a:ext cx="10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6" name="Object 28"/>
              <p:cNvGraphicFramePr>
                <a:graphicFrameLocks noChangeAspect="1"/>
              </p:cNvGraphicFramePr>
              <p:nvPr/>
            </p:nvGraphicFramePr>
            <p:xfrm>
              <a:off x="3686" y="2968"/>
              <a:ext cx="26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2" name="Equation" r:id="rId36" imgW="419100" imgH="228600" progId="">
                      <p:embed/>
                    </p:oleObj>
                  </mc:Choice>
                  <mc:Fallback>
                    <p:oleObj name="Equation" r:id="rId36" imgW="419100" imgH="228600" progId="">
                      <p:embed/>
                      <p:pic>
                        <p:nvPicPr>
                          <p:cNvPr id="0" name="Picture 1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6" y="2968"/>
                            <a:ext cx="26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7" name="Object 29"/>
              <p:cNvGraphicFramePr>
                <a:graphicFrameLocks noChangeAspect="1"/>
              </p:cNvGraphicFramePr>
              <p:nvPr/>
            </p:nvGraphicFramePr>
            <p:xfrm>
              <a:off x="3678" y="2344"/>
              <a:ext cx="27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3" name="Equation" r:id="rId38" imgW="431613" imgH="228501" progId="">
                      <p:embed/>
                    </p:oleObj>
                  </mc:Choice>
                  <mc:Fallback>
                    <p:oleObj name="Equation" r:id="rId38" imgW="431613" imgH="228501" progId="">
                      <p:embed/>
                      <p:pic>
                        <p:nvPicPr>
                          <p:cNvPr id="0" name="Picture 1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8" y="2344"/>
                            <a:ext cx="27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8" name="Object 30"/>
              <p:cNvGraphicFramePr>
                <a:graphicFrameLocks noChangeAspect="1"/>
              </p:cNvGraphicFramePr>
              <p:nvPr/>
            </p:nvGraphicFramePr>
            <p:xfrm>
              <a:off x="3606" y="3112"/>
              <a:ext cx="32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4" name="Equation" r:id="rId40" imgW="508000" imgH="279400" progId="">
                      <p:embed/>
                    </p:oleObj>
                  </mc:Choice>
                  <mc:Fallback>
                    <p:oleObj name="Equation" r:id="rId40" imgW="508000" imgH="279400" progId="">
                      <p:embed/>
                      <p:pic>
                        <p:nvPicPr>
                          <p:cNvPr id="0" name="Picture 1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3112"/>
                            <a:ext cx="320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99" name="Object 31"/>
              <p:cNvGraphicFramePr>
                <a:graphicFrameLocks noChangeAspect="1"/>
              </p:cNvGraphicFramePr>
              <p:nvPr/>
            </p:nvGraphicFramePr>
            <p:xfrm>
              <a:off x="3614" y="2064"/>
              <a:ext cx="320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5" name="Equation" r:id="rId42" imgW="508000" imgH="279400" progId="">
                      <p:embed/>
                    </p:oleObj>
                  </mc:Choice>
                  <mc:Fallback>
                    <p:oleObj name="Equation" r:id="rId42" imgW="508000" imgH="279400" progId="">
                      <p:embed/>
                      <p:pic>
                        <p:nvPicPr>
                          <p:cNvPr id="0" name="Picture 1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4" y="2064"/>
                            <a:ext cx="320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00" name="Text Box 32"/>
              <p:cNvSpPr txBox="1">
                <a:spLocks noChangeArrowheads="1"/>
              </p:cNvSpPr>
              <p:nvPr/>
            </p:nvSpPr>
            <p:spPr bwMode="auto">
              <a:xfrm>
                <a:off x="4230" y="2248"/>
                <a:ext cx="51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>
                    <a:solidFill>
                      <a:srgbClr val="FF0000"/>
                    </a:solidFill>
                  </a:rPr>
                  <a:t>＋＋＋＋</a:t>
                </a:r>
              </a:p>
            </p:txBody>
          </p:sp>
          <p:sp>
            <p:nvSpPr>
              <p:cNvPr id="58401" name="Text Box 33"/>
              <p:cNvSpPr txBox="1">
                <a:spLocks noChangeArrowheads="1"/>
              </p:cNvSpPr>
              <p:nvPr/>
            </p:nvSpPr>
            <p:spPr bwMode="auto">
              <a:xfrm>
                <a:off x="4270" y="2992"/>
                <a:ext cx="4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000">
                    <a:solidFill>
                      <a:srgbClr val="3333FF"/>
                    </a:solidFill>
                  </a:rPr>
                  <a:t>－－－－</a:t>
                </a:r>
              </a:p>
            </p:txBody>
          </p:sp>
          <p:graphicFrame>
            <p:nvGraphicFramePr>
              <p:cNvPr id="58402" name="Object 34"/>
              <p:cNvGraphicFramePr>
                <a:graphicFrameLocks noChangeAspect="1"/>
              </p:cNvGraphicFramePr>
              <p:nvPr/>
            </p:nvGraphicFramePr>
            <p:xfrm>
              <a:off x="4286" y="2384"/>
              <a:ext cx="398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6" name="位图图像" r:id="rId44" imgW="514422" imgH="838095" progId="PBrush">
                      <p:embed/>
                    </p:oleObj>
                  </mc:Choice>
                  <mc:Fallback>
                    <p:oleObj name="位图图像" r:id="rId44" imgW="514422" imgH="838095" progId="PBrush">
                      <p:embed/>
                      <p:pic>
                        <p:nvPicPr>
                          <p:cNvPr id="0" name="Picture 1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2384"/>
                            <a:ext cx="398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03" name="Line 35"/>
              <p:cNvSpPr>
                <a:spLocks noChangeShapeType="1"/>
              </p:cNvSpPr>
              <p:nvPr/>
            </p:nvSpPr>
            <p:spPr bwMode="auto">
              <a:xfrm flipV="1">
                <a:off x="4470" y="237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4" name="Line 36"/>
              <p:cNvSpPr>
                <a:spLocks noChangeShapeType="1"/>
              </p:cNvSpPr>
              <p:nvPr/>
            </p:nvSpPr>
            <p:spPr bwMode="auto">
              <a:xfrm>
                <a:off x="3958" y="26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8405" name="Object 37"/>
              <p:cNvGraphicFramePr>
                <a:graphicFrameLocks noChangeAspect="1"/>
              </p:cNvGraphicFramePr>
              <p:nvPr/>
            </p:nvGraphicFramePr>
            <p:xfrm>
              <a:off x="4494" y="2472"/>
              <a:ext cx="14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7" name="Equation" r:id="rId46" imgW="228600" imgH="279400" progId="">
                      <p:embed/>
                    </p:oleObj>
                  </mc:Choice>
                  <mc:Fallback>
                    <p:oleObj name="Equation" r:id="rId46" imgW="228600" imgH="279400" progId="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4" y="2472"/>
                            <a:ext cx="14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06" name="Line 38"/>
              <p:cNvSpPr>
                <a:spLocks noChangeShapeType="1"/>
              </p:cNvSpPr>
              <p:nvPr/>
            </p:nvSpPr>
            <p:spPr bwMode="auto">
              <a:xfrm>
                <a:off x="4566" y="2656"/>
                <a:ext cx="0" cy="72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7" name="Line 39"/>
              <p:cNvSpPr>
                <a:spLocks noChangeShapeType="1"/>
              </p:cNvSpPr>
              <p:nvPr/>
            </p:nvSpPr>
            <p:spPr bwMode="auto">
              <a:xfrm flipH="1">
                <a:off x="3958" y="2648"/>
                <a:ext cx="62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8" name="Text Box 40"/>
              <p:cNvSpPr txBox="1">
                <a:spLocks noChangeArrowheads="1"/>
              </p:cNvSpPr>
              <p:nvPr/>
            </p:nvSpPr>
            <p:spPr bwMode="auto">
              <a:xfrm>
                <a:off x="4396" y="2160"/>
                <a:ext cx="13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.</a:t>
                </a:r>
              </a:p>
            </p:txBody>
          </p:sp>
          <p:sp>
            <p:nvSpPr>
              <p:cNvPr id="58409" name="Text Box 41"/>
              <p:cNvSpPr txBox="1">
                <a:spLocks noChangeArrowheads="1"/>
              </p:cNvSpPr>
              <p:nvPr/>
            </p:nvSpPr>
            <p:spPr bwMode="auto">
              <a:xfrm>
                <a:off x="4398" y="2800"/>
                <a:ext cx="13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.</a:t>
                </a:r>
              </a:p>
            </p:txBody>
          </p:sp>
        </p:grpSp>
        <p:sp>
          <p:nvSpPr>
            <p:cNvPr id="58441" name="Text Box 73"/>
            <p:cNvSpPr txBox="1">
              <a:spLocks noChangeArrowheads="1"/>
            </p:cNvSpPr>
            <p:nvPr/>
          </p:nvSpPr>
          <p:spPr bwMode="auto">
            <a:xfrm>
              <a:off x="3991" y="2364"/>
              <a:ext cx="104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图</a:t>
              </a:r>
              <a:r>
                <a:rPr lang="zh-CN" altLang="en-US" sz="2600"/>
                <a:t>  </a:t>
              </a:r>
              <a:r>
                <a:rPr lang="en-US" altLang="zh-CN" sz="2600" b="1"/>
                <a:t>18</a:t>
              </a:r>
              <a:r>
                <a:rPr lang="zh-CN" altLang="en-US" sz="2600" b="1"/>
                <a:t>－</a:t>
              </a:r>
              <a:r>
                <a:rPr lang="en-US" altLang="zh-CN" sz="2600" b="1"/>
                <a:t>2</a:t>
              </a:r>
            </a:p>
          </p:txBody>
        </p:sp>
      </p:grpSp>
      <p:grpSp>
        <p:nvGrpSpPr>
          <p:cNvPr id="58448" name="Group 80"/>
          <p:cNvGrpSpPr>
            <a:grpSpLocks/>
          </p:cNvGrpSpPr>
          <p:nvPr/>
        </p:nvGrpSpPr>
        <p:grpSpPr bwMode="auto">
          <a:xfrm>
            <a:off x="611188" y="441325"/>
            <a:ext cx="4500562" cy="1120775"/>
            <a:chOff x="385" y="278"/>
            <a:chExt cx="2835" cy="706"/>
          </a:xfrm>
        </p:grpSpPr>
        <p:grpSp>
          <p:nvGrpSpPr>
            <p:cNvPr id="58447" name="Group 79"/>
            <p:cNvGrpSpPr>
              <a:grpSpLocks/>
            </p:cNvGrpSpPr>
            <p:nvPr/>
          </p:nvGrpSpPr>
          <p:grpSpPr bwMode="auto">
            <a:xfrm>
              <a:off x="488" y="657"/>
              <a:ext cx="1853" cy="327"/>
              <a:chOff x="488" y="657"/>
              <a:chExt cx="1853" cy="327"/>
            </a:xfrm>
          </p:grpSpPr>
          <p:graphicFrame>
            <p:nvGraphicFramePr>
              <p:cNvPr id="58422" name="Object 54"/>
              <p:cNvGraphicFramePr>
                <a:graphicFrameLocks noChangeAspect="1"/>
              </p:cNvGraphicFramePr>
              <p:nvPr/>
            </p:nvGraphicFramePr>
            <p:xfrm>
              <a:off x="488" y="776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8" name="Equation" r:id="rId48" imgW="228600" imgH="228600" progId="">
                      <p:embed/>
                    </p:oleObj>
                  </mc:Choice>
                  <mc:Fallback>
                    <p:oleObj name="Equation" r:id="rId48" imgW="228600" imgH="228600" progId="">
                      <p:embed/>
                      <p:pic>
                        <p:nvPicPr>
                          <p:cNvPr id="0" name="Picture 1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" y="776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34" name="Rectangle 66"/>
              <p:cNvSpPr>
                <a:spLocks noChangeArrowheads="1"/>
              </p:cNvSpPr>
              <p:nvPr/>
            </p:nvSpPr>
            <p:spPr bwMode="auto">
              <a:xfrm>
                <a:off x="612" y="657"/>
                <a:ext cx="17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b="1"/>
                  <a:t>足够小，使得     </a:t>
                </a:r>
              </a:p>
            </p:txBody>
          </p:sp>
        </p:grpSp>
        <p:grpSp>
          <p:nvGrpSpPr>
            <p:cNvPr id="58446" name="Group 78"/>
            <p:cNvGrpSpPr>
              <a:grpSpLocks/>
            </p:cNvGrpSpPr>
            <p:nvPr/>
          </p:nvGrpSpPr>
          <p:grpSpPr bwMode="auto">
            <a:xfrm>
              <a:off x="385" y="278"/>
              <a:ext cx="2835" cy="349"/>
              <a:chOff x="408" y="278"/>
              <a:chExt cx="2835" cy="349"/>
            </a:xfrm>
          </p:grpSpPr>
          <p:graphicFrame>
            <p:nvGraphicFramePr>
              <p:cNvPr id="58412" name="Object 44"/>
              <p:cNvGraphicFramePr>
                <a:graphicFrameLocks noChangeAspect="1"/>
              </p:cNvGraphicFramePr>
              <p:nvPr/>
            </p:nvGraphicFramePr>
            <p:xfrm>
              <a:off x="2222" y="368"/>
              <a:ext cx="68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49" name="Equation" r:id="rId50" imgW="1091726" imgH="368140" progId="">
                      <p:embed/>
                    </p:oleObj>
                  </mc:Choice>
                  <mc:Fallback>
                    <p:oleObj name="Equation" r:id="rId50" imgW="1091726" imgH="368140" progId="">
                      <p:embed/>
                      <p:pic>
                        <p:nvPicPr>
                          <p:cNvPr id="0" name="Picture 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2" y="368"/>
                            <a:ext cx="688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44" name="Text Box 76"/>
              <p:cNvSpPr txBox="1">
                <a:spLocks noChangeArrowheads="1"/>
              </p:cNvSpPr>
              <p:nvPr/>
            </p:nvSpPr>
            <p:spPr bwMode="auto">
              <a:xfrm>
                <a:off x="408" y="300"/>
                <a:ext cx="249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如图 </a:t>
                </a:r>
                <a:r>
                  <a:rPr lang="en-US" altLang="zh-CN" b="1"/>
                  <a:t>18</a:t>
                </a:r>
                <a:r>
                  <a:rPr lang="zh-CN" altLang="en-US" b="1"/>
                  <a:t>－</a:t>
                </a:r>
                <a:r>
                  <a:rPr lang="en-US" altLang="zh-CN" b="1"/>
                  <a:t>2 </a:t>
                </a:r>
                <a:r>
                  <a:rPr lang="zh-CN" altLang="en-US" b="1"/>
                  <a:t>所示</a:t>
                </a:r>
                <a:r>
                  <a:rPr lang="en-US" altLang="zh-CN" b="1"/>
                  <a:t>,</a:t>
                </a:r>
              </a:p>
            </p:txBody>
          </p:sp>
          <p:sp>
            <p:nvSpPr>
              <p:cNvPr id="58445" name="Rectangle 77"/>
              <p:cNvSpPr>
                <a:spLocks noChangeArrowheads="1"/>
              </p:cNvSpPr>
              <p:nvPr/>
            </p:nvSpPr>
            <p:spPr bwMode="auto">
              <a:xfrm>
                <a:off x="2902" y="27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取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336800" y="577850"/>
          <a:ext cx="458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92" name="Equation" r:id="rId4" imgW="4584700" imgH="431800" progId="">
                  <p:embed/>
                </p:oleObj>
              </mc:Choice>
              <mc:Fallback>
                <p:oleObj name="Equation" r:id="rId4" imgW="4584700" imgH="4318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577850"/>
                        <a:ext cx="458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325688" y="1952625"/>
          <a:ext cx="462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93" name="Equation" r:id="rId6" imgW="4622800" imgH="368300" progId="">
                  <p:embed/>
                </p:oleObj>
              </mc:Choice>
              <mc:Fallback>
                <p:oleObj name="Equation" r:id="rId6" imgW="4622800" imgH="36830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952625"/>
                        <a:ext cx="4622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1727200" y="3322638"/>
          <a:ext cx="572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94" name="Equation" r:id="rId8" imgW="5727700" imgH="368300" progId="">
                  <p:embed/>
                </p:oleObj>
              </mc:Choice>
              <mc:Fallback>
                <p:oleObj name="Equation" r:id="rId8" imgW="5727700" imgH="3683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322638"/>
                        <a:ext cx="57277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655638" y="4538663"/>
            <a:ext cx="7239000" cy="582612"/>
            <a:chOff x="413" y="2682"/>
            <a:chExt cx="4560" cy="367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413" y="2682"/>
              <a:ext cx="456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b="1"/>
                <a:t>在                          上处处连续．</a:t>
              </a:r>
              <a:endParaRPr lang="zh-CN" altLang="en-US" sz="900" b="1"/>
            </a:p>
          </p:txBody>
        </p:sp>
        <p:graphicFrame>
          <p:nvGraphicFramePr>
            <p:cNvPr id="59403" name="Object 11"/>
            <p:cNvGraphicFramePr>
              <a:graphicFrameLocks noChangeAspect="1"/>
            </p:cNvGraphicFramePr>
            <p:nvPr/>
          </p:nvGraphicFramePr>
          <p:xfrm>
            <a:off x="754" y="2750"/>
            <a:ext cx="13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5" name="Equation" r:id="rId10" imgW="2159000" imgH="431800" progId="">
                    <p:embed/>
                  </p:oleObj>
                </mc:Choice>
                <mc:Fallback>
                  <p:oleObj name="Equation" r:id="rId10" imgW="2159000" imgH="431800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2750"/>
                          <a:ext cx="13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4" name="Group 22"/>
          <p:cNvGrpSpPr>
            <a:grpSpLocks/>
          </p:cNvGrpSpPr>
          <p:nvPr/>
        </p:nvGrpSpPr>
        <p:grpSpPr bwMode="auto">
          <a:xfrm>
            <a:off x="628650" y="3910013"/>
            <a:ext cx="7686675" cy="519112"/>
            <a:chOff x="396" y="2309"/>
            <a:chExt cx="4842" cy="327"/>
          </a:xfrm>
        </p:grpSpPr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396" y="2309"/>
              <a:ext cx="4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因此　　  在　连续</a:t>
              </a:r>
              <a:r>
                <a:rPr lang="en-US" altLang="zh-CN" b="1"/>
                <a:t>.  </a:t>
              </a:r>
              <a:r>
                <a:rPr lang="zh-CN" altLang="en-US" b="1"/>
                <a:t>由　的任意性</a:t>
              </a:r>
              <a:r>
                <a:rPr lang="en-US" altLang="zh-CN" b="1"/>
                <a:t>,  </a:t>
              </a:r>
              <a:r>
                <a:rPr lang="zh-CN" altLang="en-US" b="1"/>
                <a:t>便证得  </a:t>
              </a:r>
            </a:p>
          </p:txBody>
        </p:sp>
        <p:graphicFrame>
          <p:nvGraphicFramePr>
            <p:cNvPr id="59401" name="Object 9"/>
            <p:cNvGraphicFramePr>
              <a:graphicFrameLocks noChangeAspect="1"/>
            </p:cNvGraphicFramePr>
            <p:nvPr/>
          </p:nvGraphicFramePr>
          <p:xfrm>
            <a:off x="1723" y="2405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6" name="Equation" r:id="rId12" imgW="253780" imgH="253780" progId="">
                    <p:embed/>
                  </p:oleObj>
                </mc:Choice>
                <mc:Fallback>
                  <p:oleObj name="Equation" r:id="rId12" imgW="253780" imgH="253780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2405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10"/>
            <p:cNvGraphicFramePr>
              <a:graphicFrameLocks noChangeAspect="1"/>
            </p:cNvGraphicFramePr>
            <p:nvPr/>
          </p:nvGraphicFramePr>
          <p:xfrm>
            <a:off x="4766" y="2358"/>
            <a:ext cx="4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7" name="Equation" r:id="rId14" imgW="749300" imgH="368300" progId="">
                    <p:embed/>
                  </p:oleObj>
                </mc:Choice>
                <mc:Fallback>
                  <p:oleObj name="Equation" r:id="rId14" imgW="749300" imgH="36830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2358"/>
                          <a:ext cx="47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12"/>
            <p:cNvGraphicFramePr>
              <a:graphicFrameLocks noChangeAspect="1"/>
            </p:cNvGraphicFramePr>
            <p:nvPr/>
          </p:nvGraphicFramePr>
          <p:xfrm>
            <a:off x="952" y="2364"/>
            <a:ext cx="4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8" name="Equation" r:id="rId16" imgW="749300" imgH="368300" progId="">
                    <p:embed/>
                  </p:oleObj>
                </mc:Choice>
                <mc:Fallback>
                  <p:oleObj name="Equation" r:id="rId16" imgW="749300" imgH="368300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2364"/>
                          <a:ext cx="47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5" name="Object 13"/>
            <p:cNvGraphicFramePr>
              <a:graphicFrameLocks noChangeAspect="1"/>
            </p:cNvGraphicFramePr>
            <p:nvPr/>
          </p:nvGraphicFramePr>
          <p:xfrm>
            <a:off x="2781" y="2414"/>
            <a:ext cx="16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9" name="Equation" r:id="rId18" imgW="253780" imgH="253780" progId="">
                    <p:embed/>
                  </p:oleObj>
                </mc:Choice>
                <mc:Fallback>
                  <p:oleObj name="Equation" r:id="rId18" imgW="253780" imgH="25378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" y="2414"/>
                          <a:ext cx="16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657225" y="1198563"/>
            <a:ext cx="4984750" cy="519112"/>
            <a:chOff x="414" y="691"/>
            <a:chExt cx="3140" cy="319"/>
          </a:xfrm>
        </p:grpSpPr>
        <p:graphicFrame>
          <p:nvGraphicFramePr>
            <p:cNvPr id="59398" name="Object 6"/>
            <p:cNvGraphicFramePr>
              <a:graphicFrameLocks noChangeAspect="1"/>
            </p:cNvGraphicFramePr>
            <p:nvPr/>
          </p:nvGraphicFramePr>
          <p:xfrm>
            <a:off x="965" y="754"/>
            <a:ext cx="15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00" name="Equation" r:id="rId20" imgW="2463800" imgH="368300" progId="">
                    <p:embed/>
                  </p:oleObj>
                </mc:Choice>
                <mc:Fallback>
                  <p:oleObj name="Equation" r:id="rId20" imgW="2463800" imgH="368300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754"/>
                          <a:ext cx="155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414" y="691"/>
              <a:ext cx="314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且当　　　　　　　  时，有 　</a:t>
              </a:r>
            </a:p>
          </p:txBody>
        </p:sp>
      </p:grp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658813" y="2557463"/>
            <a:ext cx="7377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类似于前面 </a:t>
            </a:r>
            <a:r>
              <a:rPr lang="en-US" altLang="zh-CN" b="1"/>
              <a:t>(d) </a:t>
            </a:r>
            <a:r>
              <a:rPr lang="zh-CN" altLang="en-US" b="1"/>
              <a:t>，由于隐函数惟一，故有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66750" y="422275"/>
            <a:ext cx="7866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en-US" altLang="zh-CN" b="1">
                <a:solidFill>
                  <a:srgbClr val="0000FF"/>
                </a:solidFill>
              </a:rPr>
              <a:t>1  </a:t>
            </a:r>
            <a:r>
              <a:rPr lang="zh-CN" altLang="en-US" b="1"/>
              <a:t>定理 </a:t>
            </a:r>
            <a:r>
              <a:rPr lang="en-US" altLang="zh-CN" b="1"/>
              <a:t>18.1 </a:t>
            </a:r>
            <a:r>
              <a:rPr lang="zh-CN" altLang="en-US" b="1"/>
              <a:t>的条件 </a:t>
            </a:r>
            <a:r>
              <a:rPr lang="en-US" altLang="zh-CN" b="1"/>
              <a:t>(i) </a:t>
            </a:r>
            <a:r>
              <a:rPr lang="zh-CN" altLang="en-US" b="1"/>
              <a:t>～ </a:t>
            </a:r>
            <a:r>
              <a:rPr lang="en-US" altLang="zh-CN" b="1"/>
              <a:t>(iv) </a:t>
            </a:r>
            <a:r>
              <a:rPr lang="zh-CN" altLang="en-US" b="1"/>
              <a:t>既是充分条件</a:t>
            </a:r>
            <a:r>
              <a:rPr lang="en-US" altLang="zh-CN" b="1"/>
              <a:t>,  </a:t>
            </a:r>
            <a:r>
              <a:rPr lang="zh-CN" altLang="en-US" b="1"/>
              <a:t>又  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647700" y="1016000"/>
            <a:ext cx="6072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是一组十分重要的条件</a:t>
            </a:r>
            <a:r>
              <a:rPr lang="en-US" altLang="zh-CN" b="1"/>
              <a:t>.  </a:t>
            </a:r>
            <a:r>
              <a:rPr lang="zh-CN" altLang="en-US" b="1"/>
              <a:t>例如：           </a:t>
            </a:r>
          </a:p>
        </p:txBody>
      </p: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665163" y="1557338"/>
            <a:ext cx="7983537" cy="1220787"/>
            <a:chOff x="419" y="1065"/>
            <a:chExt cx="5029" cy="769"/>
          </a:xfrm>
        </p:grpSpPr>
        <p:grpSp>
          <p:nvGrpSpPr>
            <p:cNvPr id="60437" name="Group 21"/>
            <p:cNvGrpSpPr>
              <a:grpSpLocks/>
            </p:cNvGrpSpPr>
            <p:nvPr/>
          </p:nvGrpSpPr>
          <p:grpSpPr bwMode="auto">
            <a:xfrm>
              <a:off x="435" y="1065"/>
              <a:ext cx="5013" cy="381"/>
              <a:chOff x="435" y="1065"/>
              <a:chExt cx="5013" cy="381"/>
            </a:xfrm>
          </p:grpSpPr>
          <p:sp>
            <p:nvSpPr>
              <p:cNvPr id="60435" name="Rectangle 19"/>
              <p:cNvSpPr>
                <a:spLocks noChangeArrowheads="1"/>
              </p:cNvSpPr>
              <p:nvPr/>
            </p:nvSpPr>
            <p:spPr bwMode="auto">
              <a:xfrm>
                <a:off x="435" y="1065"/>
                <a:ext cx="5013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9144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3716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8288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50000"/>
                  </a:spcBef>
                  <a:buFontTx/>
                  <a:buAutoNum type="circleNumDbPlain"/>
                </a:pPr>
                <a:r>
                  <a:rPr lang="zh-CN" altLang="en-US" sz="2800" b="1"/>
                  <a:t>　　　　　　　　　　　　　　  在点          虽  </a:t>
                </a:r>
              </a:p>
            </p:txBody>
          </p:sp>
          <p:graphicFrame>
            <p:nvGraphicFramePr>
              <p:cNvPr id="60421" name="Object 5"/>
              <p:cNvGraphicFramePr>
                <a:graphicFrameLocks noChangeAspect="1"/>
              </p:cNvGraphicFramePr>
              <p:nvPr/>
            </p:nvGraphicFramePr>
            <p:xfrm>
              <a:off x="783" y="1106"/>
              <a:ext cx="323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81" name="Equation" r:id="rId4" imgW="4991100" imgH="533400" progId="">
                      <p:embed/>
                    </p:oleObj>
                  </mc:Choice>
                  <mc:Fallback>
                    <p:oleObj name="Equation" r:id="rId4" imgW="4991100" imgH="533400" progId="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" y="1106"/>
                            <a:ext cx="3238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DCFAC8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22" name="Object 6"/>
              <p:cNvGraphicFramePr>
                <a:graphicFrameLocks noChangeAspect="1"/>
              </p:cNvGraphicFramePr>
              <p:nvPr/>
            </p:nvGraphicFramePr>
            <p:xfrm>
              <a:off x="4514" y="1163"/>
              <a:ext cx="48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82" name="Equation" r:id="rId6" imgW="749300" imgH="368300" progId="">
                      <p:embed/>
                    </p:oleObj>
                  </mc:Choice>
                  <mc:Fallback>
                    <p:oleObj name="Equation" r:id="rId6" imgW="749300" imgH="368300" progId="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4" y="1163"/>
                            <a:ext cx="486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DCFAC8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440" name="Group 24"/>
            <p:cNvGrpSpPr>
              <a:grpSpLocks/>
            </p:cNvGrpSpPr>
            <p:nvPr/>
          </p:nvGrpSpPr>
          <p:grpSpPr bwMode="auto">
            <a:xfrm>
              <a:off x="419" y="1507"/>
              <a:ext cx="4885" cy="327"/>
              <a:chOff x="419" y="1507"/>
              <a:chExt cx="4885" cy="327"/>
            </a:xfrm>
          </p:grpSpPr>
          <p:graphicFrame>
            <p:nvGraphicFramePr>
              <p:cNvPr id="60423" name="Object 7"/>
              <p:cNvGraphicFramePr>
                <a:graphicFrameLocks noChangeAspect="1"/>
              </p:cNvGraphicFramePr>
              <p:nvPr/>
            </p:nvGraphicFramePr>
            <p:xfrm>
              <a:off x="4719" y="1598"/>
              <a:ext cx="585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83" name="Equation" r:id="rId8" imgW="901309" imgH="291973" progId="">
                      <p:embed/>
                    </p:oleObj>
                  </mc:Choice>
                  <mc:Fallback>
                    <p:oleObj name="Equation" r:id="rId8" imgW="901309" imgH="291973" progId="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9" y="1598"/>
                            <a:ext cx="585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DCFAC8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36" name="Rectangle 20"/>
              <p:cNvSpPr>
                <a:spLocks noChangeArrowheads="1"/>
              </p:cNvSpPr>
              <p:nvPr/>
            </p:nvSpPr>
            <p:spPr bwMode="auto">
              <a:xfrm>
                <a:off x="419" y="1507"/>
                <a:ext cx="4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不满足条件 </a:t>
                </a:r>
                <a:r>
                  <a:rPr lang="en-US" altLang="zh-CN" b="1"/>
                  <a:t>(iv)</a:t>
                </a:r>
                <a:r>
                  <a:rPr lang="zh-CN" altLang="en-US" b="1"/>
                  <a:t>，但仍能确定惟一的隐函数  </a:t>
                </a:r>
              </a:p>
            </p:txBody>
          </p:sp>
        </p:grpSp>
      </p:grpSp>
      <p:grpSp>
        <p:nvGrpSpPr>
          <p:cNvPr id="60445" name="Group 29"/>
          <p:cNvGrpSpPr>
            <a:grpSpLocks/>
          </p:cNvGrpSpPr>
          <p:nvPr/>
        </p:nvGrpSpPr>
        <p:grpSpPr bwMode="auto">
          <a:xfrm>
            <a:off x="674688" y="2889250"/>
            <a:ext cx="7812087" cy="519113"/>
            <a:chOff x="425" y="1899"/>
            <a:chExt cx="4921" cy="327"/>
          </a:xfrm>
        </p:grpSpPr>
        <p:graphicFrame>
          <p:nvGraphicFramePr>
            <p:cNvPr id="60424" name="Object 8"/>
            <p:cNvGraphicFramePr>
              <a:graphicFrameLocks noChangeAspect="1"/>
            </p:cNvGraphicFramePr>
            <p:nvPr/>
          </p:nvGraphicFramePr>
          <p:xfrm>
            <a:off x="793" y="1911"/>
            <a:ext cx="31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84" name="Equation" r:id="rId10" imgW="4813300" imgH="469900" progId="">
                    <p:embed/>
                  </p:oleObj>
                </mc:Choice>
                <mc:Fallback>
                  <p:oleObj name="Equation" r:id="rId10" imgW="4813300" imgH="469900" progId="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911"/>
                          <a:ext cx="3123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425" y="1899"/>
              <a:ext cx="4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②                             </a:t>
              </a:r>
              <a:r>
                <a:rPr lang="en-US" altLang="zh-CN" b="1"/>
                <a:t>(</a:t>
              </a:r>
              <a:r>
                <a:rPr lang="zh-CN" altLang="en-US" b="1"/>
                <a:t>双纽线</a:t>
              </a:r>
              <a:r>
                <a:rPr lang="en-US" altLang="zh-CN" b="1"/>
                <a:t>),  </a:t>
              </a:r>
              <a:r>
                <a:rPr lang="zh-CN" altLang="en-US" b="1"/>
                <a:t>在 </a:t>
              </a:r>
            </a:p>
          </p:txBody>
        </p:sp>
      </p:grpSp>
      <p:grpSp>
        <p:nvGrpSpPr>
          <p:cNvPr id="60470" name="Group 54"/>
          <p:cNvGrpSpPr>
            <a:grpSpLocks/>
          </p:cNvGrpSpPr>
          <p:nvPr/>
        </p:nvGrpSpPr>
        <p:grpSpPr bwMode="auto">
          <a:xfrm>
            <a:off x="647700" y="3536950"/>
            <a:ext cx="3671888" cy="519113"/>
            <a:chOff x="408" y="2319"/>
            <a:chExt cx="2154" cy="327"/>
          </a:xfrm>
        </p:grpSpPr>
        <p:sp>
          <p:nvSpPr>
            <p:cNvPr id="60446" name="Rectangle 30"/>
            <p:cNvSpPr>
              <a:spLocks noChangeArrowheads="1"/>
            </p:cNvSpPr>
            <p:nvPr/>
          </p:nvSpPr>
          <p:spPr bwMode="auto">
            <a:xfrm>
              <a:off x="408" y="2319"/>
              <a:ext cx="2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点　　   同样不满足</a:t>
              </a:r>
            </a:p>
          </p:txBody>
        </p:sp>
        <p:graphicFrame>
          <p:nvGraphicFramePr>
            <p:cNvPr id="60425" name="Object 9"/>
            <p:cNvGraphicFramePr>
              <a:graphicFrameLocks noChangeAspect="1"/>
            </p:cNvGraphicFramePr>
            <p:nvPr/>
          </p:nvGraphicFramePr>
          <p:xfrm>
            <a:off x="719" y="2387"/>
            <a:ext cx="48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85" name="Equation" r:id="rId12" imgW="749300" imgH="368300" progId="Equation.DSMT4">
                    <p:embed/>
                  </p:oleObj>
                </mc:Choice>
                <mc:Fallback>
                  <p:oleObj name="Equation" r:id="rId12" imgW="749300" imgH="36830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2387"/>
                          <a:ext cx="48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649288" y="4170363"/>
            <a:ext cx="340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条件 </a:t>
            </a:r>
            <a:r>
              <a:rPr lang="en-US" altLang="zh-CN" b="1"/>
              <a:t>(iv); </a:t>
            </a:r>
            <a:r>
              <a:rPr lang="zh-CN" altLang="en-US" b="1"/>
              <a:t>如图</a:t>
            </a:r>
            <a:r>
              <a:rPr lang="en-US" altLang="zh-CN" b="1"/>
              <a:t>18</a:t>
            </a:r>
            <a:r>
              <a:rPr lang="zh-CN" altLang="en-US" b="1"/>
              <a:t>－</a:t>
            </a:r>
            <a:r>
              <a:rPr lang="en-US" altLang="zh-CN" b="1"/>
              <a:t>3 </a:t>
            </a:r>
          </a:p>
        </p:txBody>
      </p:sp>
      <p:sp>
        <p:nvSpPr>
          <p:cNvPr id="60468" name="Rectangle 52"/>
          <p:cNvSpPr>
            <a:spLocks noChangeArrowheads="1"/>
          </p:cNvSpPr>
          <p:nvPr/>
        </p:nvSpPr>
        <p:spPr bwMode="auto">
          <a:xfrm>
            <a:off x="677863" y="4818063"/>
            <a:ext cx="329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所示</a:t>
            </a:r>
            <a:r>
              <a:rPr lang="en-US" altLang="zh-CN" b="1"/>
              <a:t>,  </a:t>
            </a:r>
            <a:r>
              <a:rPr lang="zh-CN" altLang="en-US" b="1"/>
              <a:t>在该点无论多</a:t>
            </a:r>
          </a:p>
        </p:txBody>
      </p:sp>
      <p:grpSp>
        <p:nvGrpSpPr>
          <p:cNvPr id="60475" name="Group 59"/>
          <p:cNvGrpSpPr>
            <a:grpSpLocks/>
          </p:cNvGrpSpPr>
          <p:nvPr/>
        </p:nvGrpSpPr>
        <p:grpSpPr bwMode="auto">
          <a:xfrm>
            <a:off x="4248150" y="3644900"/>
            <a:ext cx="4038600" cy="2305050"/>
            <a:chOff x="2672" y="2296"/>
            <a:chExt cx="2544" cy="1452"/>
          </a:xfrm>
        </p:grpSpPr>
        <p:grpSp>
          <p:nvGrpSpPr>
            <p:cNvPr id="60454" name="Group 38"/>
            <p:cNvGrpSpPr>
              <a:grpSpLocks/>
            </p:cNvGrpSpPr>
            <p:nvPr/>
          </p:nvGrpSpPr>
          <p:grpSpPr bwMode="auto">
            <a:xfrm>
              <a:off x="2672" y="2296"/>
              <a:ext cx="2544" cy="1160"/>
              <a:chOff x="1538" y="482"/>
              <a:chExt cx="2544" cy="1160"/>
            </a:xfrm>
          </p:grpSpPr>
          <p:graphicFrame>
            <p:nvGraphicFramePr>
              <p:cNvPr id="60455" name="Object 39"/>
              <p:cNvGraphicFramePr>
                <a:graphicFrameLocks noChangeAspect="1"/>
              </p:cNvGraphicFramePr>
              <p:nvPr/>
            </p:nvGraphicFramePr>
            <p:xfrm>
              <a:off x="1538" y="482"/>
              <a:ext cx="2544" cy="1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86" name="位图图像" r:id="rId13" imgW="7523810" imgH="3761905" progId="PBrush">
                      <p:embed/>
                    </p:oleObj>
                  </mc:Choice>
                  <mc:Fallback>
                    <p:oleObj name="位图图像" r:id="rId13" imgW="7523810" imgH="3761905" progId="PBrush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ACFFFF"/>
                              </a:clrFrom>
                              <a:clrTo>
                                <a:srgbClr val="AC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10493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8" y="482"/>
                            <a:ext cx="2544" cy="1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56" name="Line 40"/>
              <p:cNvSpPr>
                <a:spLocks noChangeShapeType="1"/>
              </p:cNvSpPr>
              <p:nvPr/>
            </p:nvSpPr>
            <p:spPr bwMode="auto">
              <a:xfrm>
                <a:off x="1778" y="1210"/>
                <a:ext cx="21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7" name="Line 41"/>
              <p:cNvSpPr>
                <a:spLocks noChangeShapeType="1"/>
              </p:cNvSpPr>
              <p:nvPr/>
            </p:nvSpPr>
            <p:spPr bwMode="auto">
              <a:xfrm flipV="1">
                <a:off x="2809" y="530"/>
                <a:ext cx="0" cy="10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58" name="Rectangle 42"/>
              <p:cNvSpPr>
                <a:spLocks noChangeArrowheads="1"/>
              </p:cNvSpPr>
              <p:nvPr/>
            </p:nvSpPr>
            <p:spPr bwMode="auto">
              <a:xfrm>
                <a:off x="2627" y="1024"/>
                <a:ext cx="364" cy="371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59" name="Line 43"/>
              <p:cNvSpPr>
                <a:spLocks noChangeShapeType="1"/>
              </p:cNvSpPr>
              <p:nvPr/>
            </p:nvSpPr>
            <p:spPr bwMode="auto">
              <a:xfrm>
                <a:off x="2930" y="1024"/>
                <a:ext cx="0" cy="371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0" name="Line 44"/>
              <p:cNvSpPr>
                <a:spLocks noChangeShapeType="1"/>
              </p:cNvSpPr>
              <p:nvPr/>
            </p:nvSpPr>
            <p:spPr bwMode="auto">
              <a:xfrm>
                <a:off x="2627" y="1117"/>
                <a:ext cx="364" cy="0"/>
              </a:xfrm>
              <a:prstGeom prst="line">
                <a:avLst/>
              </a:prstGeom>
              <a:noFill/>
              <a:ln w="635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0461" name="Object 45"/>
              <p:cNvGraphicFramePr>
                <a:graphicFrameLocks noChangeAspect="1"/>
              </p:cNvGraphicFramePr>
              <p:nvPr/>
            </p:nvGraphicFramePr>
            <p:xfrm>
              <a:off x="3839" y="1271"/>
              <a:ext cx="86" cy="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87" name="Equation" r:id="rId15" imgW="215806" imgH="228501" progId="">
                      <p:embed/>
                    </p:oleObj>
                  </mc:Choice>
                  <mc:Fallback>
                    <p:oleObj name="Equation" r:id="rId15" imgW="215806" imgH="228501" progId="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9" y="1271"/>
                            <a:ext cx="86" cy="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62" name="Object 46"/>
              <p:cNvGraphicFramePr>
                <a:graphicFrameLocks noChangeAspect="1"/>
              </p:cNvGraphicFramePr>
              <p:nvPr/>
            </p:nvGraphicFramePr>
            <p:xfrm>
              <a:off x="2677" y="561"/>
              <a:ext cx="96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88" name="Equation" r:id="rId17" imgW="241195" imgH="304668" progId="">
                      <p:embed/>
                    </p:oleObj>
                  </mc:Choice>
                  <mc:Fallback>
                    <p:oleObj name="Equation" r:id="rId17" imgW="241195" imgH="304668" progId="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7" y="561"/>
                            <a:ext cx="96" cy="1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63" name="Object 47"/>
              <p:cNvGraphicFramePr>
                <a:graphicFrameLocks noChangeAspect="1"/>
              </p:cNvGraphicFramePr>
              <p:nvPr/>
            </p:nvGraphicFramePr>
            <p:xfrm>
              <a:off x="2678" y="1237"/>
              <a:ext cx="117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89" name="Equation" r:id="rId19" imgW="291847" imgH="317225" progId="">
                      <p:embed/>
                    </p:oleObj>
                  </mc:Choice>
                  <mc:Fallback>
                    <p:oleObj name="Equation" r:id="rId19" imgW="291847" imgH="317225" progId="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8" y="1237"/>
                            <a:ext cx="117" cy="129"/>
                          </a:xfrm>
                          <a:prstGeom prst="rect">
                            <a:avLst/>
                          </a:prstGeom>
                          <a:solidFill>
                            <a:srgbClr val="90FAED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64" name="Object 48"/>
              <p:cNvGraphicFramePr>
                <a:graphicFrameLocks noChangeAspect="1"/>
              </p:cNvGraphicFramePr>
              <p:nvPr/>
            </p:nvGraphicFramePr>
            <p:xfrm flipV="1">
              <a:off x="3676" y="1248"/>
              <a:ext cx="47" cy="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90" name="Equation" r:id="rId21" imgW="139700" imgH="279400" progId="Equation.DSMT4">
                      <p:embed/>
                    </p:oleObj>
                  </mc:Choice>
                  <mc:Fallback>
                    <p:oleObj name="Equation" r:id="rId21" imgW="139700" imgH="279400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3676" y="1248"/>
                            <a:ext cx="47" cy="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465" name="Object 49"/>
              <p:cNvGraphicFramePr>
                <a:graphicFrameLocks noChangeAspect="1"/>
              </p:cNvGraphicFramePr>
              <p:nvPr/>
            </p:nvGraphicFramePr>
            <p:xfrm flipV="1">
              <a:off x="1818" y="1256"/>
              <a:ext cx="119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191" name="Equation" r:id="rId23" imgW="355292" imgH="266469" progId="Equation.DSMT4">
                      <p:embed/>
                    </p:oleObj>
                  </mc:Choice>
                  <mc:Fallback>
                    <p:oleObj name="Equation" r:id="rId23" imgW="355292" imgH="266469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1818" y="1256"/>
                            <a:ext cx="119" cy="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472" name="Text Box 56"/>
            <p:cNvSpPr txBox="1">
              <a:spLocks noChangeArrowheads="1"/>
            </p:cNvSpPr>
            <p:nvPr/>
          </p:nvSpPr>
          <p:spPr bwMode="auto">
            <a:xfrm>
              <a:off x="3418" y="3440"/>
              <a:ext cx="104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图</a:t>
              </a:r>
              <a:r>
                <a:rPr lang="zh-CN" altLang="en-US" sz="2600"/>
                <a:t>  </a:t>
              </a:r>
              <a:r>
                <a:rPr lang="en-US" altLang="zh-CN" sz="2600" b="1"/>
                <a:t>18</a:t>
              </a:r>
              <a:r>
                <a:rPr lang="zh-CN" altLang="en-US" sz="2600" b="1"/>
                <a:t>－</a:t>
              </a:r>
              <a:r>
                <a:rPr lang="en-US" altLang="zh-CN" sz="2600" b="1"/>
                <a:t>3</a:t>
              </a:r>
            </a:p>
          </p:txBody>
        </p:sp>
      </p:grpSp>
      <p:sp>
        <p:nvSpPr>
          <p:cNvPr id="60476" name="Rectangle 60"/>
          <p:cNvSpPr>
            <a:spLocks noChangeArrowheads="1"/>
          </p:cNvSpPr>
          <p:nvPr/>
        </p:nvSpPr>
        <p:spPr bwMode="auto">
          <a:xfrm>
            <a:off x="647700" y="5481638"/>
            <a:ext cx="339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么小的邻域内</a:t>
            </a:r>
            <a:r>
              <a:rPr lang="en-US" altLang="zh-CN" b="1"/>
              <a:t>,  </a:t>
            </a:r>
            <a:r>
              <a:rPr lang="zh-CN" altLang="en-US" b="1"/>
              <a:t>确实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41821" y="6021068"/>
            <a:ext cx="192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0" dirty="0" smtClean="0">
                <a:solidFill>
                  <a:srgbClr val="0000FF"/>
                </a:solidFill>
                <a:latin typeface="+mj-lt"/>
              </a:rPr>
              <a:t>原点是双纽线的重</a:t>
            </a:r>
            <a:r>
              <a:rPr lang="zh-CN" altLang="en-US" sz="1800" b="1" dirty="0" smtClean="0">
                <a:solidFill>
                  <a:srgbClr val="0000FF"/>
                </a:solidFill>
                <a:latin typeface="+mj-lt"/>
              </a:rPr>
              <a:t>点</a:t>
            </a:r>
            <a:r>
              <a:rPr lang="en-US" altLang="zh-CN" sz="1800" b="1" dirty="0" smtClean="0">
                <a:solidFill>
                  <a:srgbClr val="0000FF"/>
                </a:solidFill>
                <a:latin typeface="+mj-lt"/>
              </a:rPr>
              <a:t>(</a:t>
            </a:r>
            <a:r>
              <a:rPr lang="zh-CN" altLang="en-US" sz="1800" b="1" dirty="0" smtClean="0">
                <a:solidFill>
                  <a:srgbClr val="0000FF"/>
                </a:solidFill>
                <a:latin typeface="+mj-lt"/>
              </a:rPr>
              <a:t>交叉点</a:t>
            </a:r>
            <a:r>
              <a:rPr lang="en-US" altLang="zh-CN" sz="1800" b="1" dirty="0" smtClean="0">
                <a:solidFill>
                  <a:srgbClr val="0000FF"/>
                </a:solidFill>
                <a:latin typeface="+mj-lt"/>
              </a:rPr>
              <a:t>).</a:t>
            </a:r>
            <a:endParaRPr lang="zh-CN" altLang="en-US" sz="1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5184750" y="6021068"/>
                <a:ext cx="1442149" cy="643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 smtClean="0">
                    <a:solidFill>
                      <a:srgbClr val="0000FF"/>
                    </a:solidFill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±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800" b="1" i="0" dirty="0" smtClean="0">
                    <a:solidFill>
                      <a:srgbClr val="0000FF"/>
                    </a:solidFill>
                    <a:latin typeface="+mj-lt"/>
                  </a:rPr>
                  <a:t>有垂直切线</a:t>
                </a:r>
                <a:r>
                  <a:rPr lang="en-US" altLang="zh-CN" sz="1800" b="1" dirty="0" smtClean="0">
                    <a:solidFill>
                      <a:srgbClr val="0000FF"/>
                    </a:solidFill>
                    <a:latin typeface="+mj-lt"/>
                  </a:rPr>
                  <a:t>.</a:t>
                </a:r>
                <a:endParaRPr lang="zh-CN" altLang="en-US" sz="1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50" y="6021068"/>
                <a:ext cx="1442149" cy="643766"/>
              </a:xfrm>
              <a:prstGeom prst="rect">
                <a:avLst/>
              </a:prstGeom>
              <a:blipFill rotWithShape="0">
                <a:blip r:embed="rId25"/>
                <a:stretch>
                  <a:fillRect l="-3814" t="-7619" r="-1271" b="-1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82837" y="6145429"/>
                <a:ext cx="3001913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 smtClean="0">
                    <a:solidFill>
                      <a:srgbClr val="0000FF"/>
                    </a:solidFill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±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zh-CN" altLang="en-US" sz="1800" b="1" i="1" smtClean="0">
                        <a:solidFill>
                          <a:srgbClr val="0000FF"/>
                        </a:solidFill>
                        <a:latin typeface="Cambria Math"/>
                      </a:rPr>
                      <m:t>有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CN" altLang="en-US" sz="1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837" y="6145429"/>
                <a:ext cx="3001913" cy="395045"/>
              </a:xfrm>
              <a:prstGeom prst="rect">
                <a:avLst/>
              </a:prstGeom>
              <a:blipFill rotWithShape="0">
                <a:blip r:embed="rId26"/>
                <a:stretch>
                  <a:fillRect l="-1623" t="-10769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669925" y="2406650"/>
            <a:ext cx="786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用这两个较强的条件，一则是使用时便于检验， 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47700" y="3665538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的作用．</a:t>
            </a: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677863" y="3040063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二则是在后面的定理 </a:t>
            </a:r>
            <a:r>
              <a:rPr lang="en-US" altLang="zh-CN" b="1"/>
              <a:t>18.2 </a:t>
            </a:r>
            <a:r>
              <a:rPr lang="zh-CN" altLang="en-US" b="1"/>
              <a:t>中它们还将起到实质性  </a:t>
            </a:r>
          </a:p>
        </p:txBody>
      </p:sp>
      <p:sp>
        <p:nvSpPr>
          <p:cNvPr id="61474" name="Rectangle 34"/>
          <p:cNvSpPr>
            <a:spLocks noChangeArrowheads="1"/>
          </p:cNvSpPr>
          <p:nvPr/>
        </p:nvSpPr>
        <p:spPr bwMode="auto">
          <a:xfrm>
            <a:off x="655638" y="4329113"/>
            <a:ext cx="7948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en-US" altLang="zh-CN" b="1">
                <a:solidFill>
                  <a:srgbClr val="0000FF"/>
                </a:solidFill>
              </a:rPr>
              <a:t>3  </a:t>
            </a:r>
            <a:r>
              <a:rPr lang="zh-CN" altLang="en-US" b="1"/>
              <a:t>读者必须注意</a:t>
            </a:r>
            <a:r>
              <a:rPr lang="en-US" altLang="zh-CN" b="1"/>
              <a:t>,  </a:t>
            </a:r>
            <a:r>
              <a:rPr lang="zh-CN" altLang="en-US" b="1"/>
              <a:t>定理 </a:t>
            </a:r>
            <a:r>
              <a:rPr lang="en-US" altLang="zh-CN" b="1"/>
              <a:t>18.1 </a:t>
            </a:r>
            <a:r>
              <a:rPr lang="zh-CN" altLang="en-US" b="1"/>
              <a:t>是一个</a:t>
            </a:r>
            <a:r>
              <a:rPr lang="zh-CN" altLang="en-US" b="1">
                <a:solidFill>
                  <a:srgbClr val="0000FF"/>
                </a:solidFill>
              </a:rPr>
              <a:t>局部性</a:t>
            </a:r>
            <a:r>
              <a:rPr lang="zh-CN" altLang="en-US" b="1"/>
              <a:t>的隐 </a:t>
            </a:r>
          </a:p>
        </p:txBody>
      </p:sp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620713" y="4919663"/>
            <a:ext cx="802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函数存在定理．例如从以上双纽线图形看出</a:t>
            </a:r>
            <a:r>
              <a:rPr lang="en-US" altLang="zh-CN" b="1"/>
              <a:t>: </a:t>
            </a:r>
            <a:r>
              <a:rPr lang="zh-CN" altLang="en-US" b="1"/>
              <a:t>除了 </a:t>
            </a:r>
          </a:p>
        </p:txBody>
      </p:sp>
      <p:grpSp>
        <p:nvGrpSpPr>
          <p:cNvPr id="61478" name="Group 38"/>
          <p:cNvGrpSpPr>
            <a:grpSpLocks/>
          </p:cNvGrpSpPr>
          <p:nvPr/>
        </p:nvGrpSpPr>
        <p:grpSpPr bwMode="auto">
          <a:xfrm>
            <a:off x="728663" y="5567363"/>
            <a:ext cx="7912100" cy="519112"/>
            <a:chOff x="459" y="3507"/>
            <a:chExt cx="4984" cy="327"/>
          </a:xfrm>
        </p:grpSpPr>
        <p:graphicFrame>
          <p:nvGraphicFramePr>
            <p:cNvPr id="61476" name="Object 36"/>
            <p:cNvGraphicFramePr>
              <a:graphicFrameLocks noChangeAspect="1"/>
            </p:cNvGraphicFramePr>
            <p:nvPr/>
          </p:nvGraphicFramePr>
          <p:xfrm>
            <a:off x="459" y="3584"/>
            <a:ext cx="1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6" name="Equation" r:id="rId4" imgW="2679700" imgH="368300" progId="">
                    <p:embed/>
                  </p:oleObj>
                </mc:Choice>
                <mc:Fallback>
                  <p:oleObj name="Equation" r:id="rId4" imgW="2679700" imgH="368300" progId="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" y="3584"/>
                          <a:ext cx="168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2125" y="3507"/>
              <a:ext cx="3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三点以外</a:t>
              </a:r>
              <a:r>
                <a:rPr lang="en-US" altLang="zh-CN" b="1"/>
                <a:t>,  </a:t>
              </a:r>
              <a:r>
                <a:rPr lang="zh-CN" altLang="en-US" b="1"/>
                <a:t>曲线上其余各点处都 </a:t>
              </a:r>
            </a:p>
          </p:txBody>
        </p:sp>
      </p:grpSp>
      <p:sp>
        <p:nvSpPr>
          <p:cNvPr id="61481" name="Rectangle 41"/>
          <p:cNvSpPr>
            <a:spLocks noChangeArrowheads="1"/>
          </p:cNvSpPr>
          <p:nvPr/>
        </p:nvSpPr>
        <p:spPr bwMode="auto">
          <a:xfrm>
            <a:off x="647700" y="1074738"/>
            <a:ext cx="788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 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en-US" altLang="zh-CN" b="1">
                <a:solidFill>
                  <a:srgbClr val="3333FF"/>
                </a:solidFill>
              </a:rPr>
              <a:t>  </a:t>
            </a:r>
            <a:r>
              <a:rPr lang="zh-CN" altLang="en-US" b="1"/>
              <a:t>条件 </a:t>
            </a:r>
            <a:r>
              <a:rPr lang="en-US" altLang="zh-CN" b="1"/>
              <a:t>(iii) </a:t>
            </a:r>
            <a:r>
              <a:rPr lang="zh-CN" altLang="en-US" b="1"/>
              <a:t>、 </a:t>
            </a:r>
            <a:r>
              <a:rPr lang="en-US" altLang="zh-CN" b="1"/>
              <a:t>(iv)  </a:t>
            </a:r>
            <a:r>
              <a:rPr lang="zh-CN" altLang="en-US" b="1"/>
              <a:t>在证明中只是用来保证在邻  </a:t>
            </a:r>
          </a:p>
        </p:txBody>
      </p:sp>
      <p:grpSp>
        <p:nvGrpSpPr>
          <p:cNvPr id="61482" name="Group 42"/>
          <p:cNvGrpSpPr>
            <a:grpSpLocks/>
          </p:cNvGrpSpPr>
          <p:nvPr/>
        </p:nvGrpSpPr>
        <p:grpSpPr bwMode="auto">
          <a:xfrm>
            <a:off x="647700" y="1728788"/>
            <a:ext cx="8007350" cy="525462"/>
            <a:chOff x="408" y="3525"/>
            <a:chExt cx="5044" cy="331"/>
          </a:xfrm>
        </p:grpSpPr>
        <p:graphicFrame>
          <p:nvGraphicFramePr>
            <p:cNvPr id="61483" name="Object 43"/>
            <p:cNvGraphicFramePr>
              <a:graphicFrameLocks noChangeAspect="1"/>
            </p:cNvGraphicFramePr>
            <p:nvPr/>
          </p:nvGraphicFramePr>
          <p:xfrm>
            <a:off x="748" y="3584"/>
            <a:ext cx="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7" name="Equation" r:id="rId6" imgW="876300" imgH="431800" progId="">
                    <p:embed/>
                  </p:oleObj>
                </mc:Choice>
                <mc:Fallback>
                  <p:oleObj name="Equation" r:id="rId6" imgW="876300" imgH="431800" progId="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584"/>
                          <a:ext cx="5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4" name="Rectangle 44"/>
            <p:cNvSpPr>
              <a:spLocks noChangeArrowheads="1"/>
            </p:cNvSpPr>
            <p:nvPr/>
          </p:nvSpPr>
          <p:spPr bwMode="auto">
            <a:xfrm>
              <a:off x="408" y="3525"/>
              <a:ext cx="5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域            内　          关于　为严格单调．之所以采  </a:t>
              </a:r>
            </a:p>
          </p:txBody>
        </p:sp>
        <p:graphicFrame>
          <p:nvGraphicFramePr>
            <p:cNvPr id="61485" name="Object 45"/>
            <p:cNvGraphicFramePr>
              <a:graphicFrameLocks noChangeAspect="1"/>
            </p:cNvGraphicFramePr>
            <p:nvPr/>
          </p:nvGraphicFramePr>
          <p:xfrm>
            <a:off x="1633" y="3597"/>
            <a:ext cx="7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8" name="Equation" r:id="rId8" imgW="1117600" imgH="368300" progId="">
                    <p:embed/>
                  </p:oleObj>
                </mc:Choice>
                <mc:Fallback>
                  <p:oleObj name="Equation" r:id="rId8" imgW="1117600" imgH="368300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3597"/>
                          <a:ext cx="70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6" name="Object 46"/>
            <p:cNvGraphicFramePr>
              <a:graphicFrameLocks noChangeAspect="1"/>
            </p:cNvGraphicFramePr>
            <p:nvPr/>
          </p:nvGraphicFramePr>
          <p:xfrm>
            <a:off x="2857" y="3619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9" name="Equation" r:id="rId10" imgW="241195" imgH="291973" progId="">
                    <p:embed/>
                  </p:oleObj>
                </mc:Choice>
                <mc:Fallback>
                  <p:oleObj name="Equation" r:id="rId10" imgW="241195" imgH="291973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3619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647700" y="431800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不能确定惟一的隐函数</a:t>
            </a:r>
            <a:r>
              <a:rPr lang="en-US" altLang="zh-CN" sz="2800" b="1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84213" y="4059238"/>
            <a:ext cx="78835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方程式所确定的函数</a:t>
            </a:r>
            <a:r>
              <a:rPr lang="en-US" altLang="zh-CN" b="1">
                <a:latin typeface="宋体" panose="02010600030101010101" pitchFamily="2" charset="-122"/>
              </a:rPr>
              <a:t>,</a:t>
            </a:r>
            <a:r>
              <a:rPr lang="zh-CN" altLang="en-US" b="1">
                <a:latin typeface="宋体" panose="02010600030101010101" pitchFamily="2" charset="-122"/>
              </a:rPr>
              <a:t>通常</a:t>
            </a:r>
            <a:r>
              <a:rPr lang="zh-CN" altLang="en-US" b="1"/>
              <a:t>称为隐函数</a:t>
            </a:r>
            <a:r>
              <a:rPr lang="zh-CN" altLang="en-US" b="1">
                <a:latin typeface="宋体" panose="02010600030101010101" pitchFamily="2" charset="-122"/>
              </a:rPr>
              <a:t>．例如： 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484438" y="2584450"/>
          <a:ext cx="419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8" name="Equation" r:id="rId4" imgW="4191000" imgH="584200" progId="Equation.DSMT4">
                  <p:embed/>
                </p:oleObj>
              </mc:Choice>
              <mc:Fallback>
                <p:oleObj name="Equation" r:id="rId4" imgW="4191000" imgH="5842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84450"/>
                        <a:ext cx="419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584325" y="4745038"/>
          <a:ext cx="613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9" name="Equation" r:id="rId6" imgW="6134100" imgH="482600" progId="Equation.DSMT4">
                  <p:embed/>
                </p:oleObj>
              </mc:Choice>
              <mc:Fallback>
                <p:oleObj name="Equation" r:id="rId6" imgW="6134100" imgH="482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745038"/>
                        <a:ext cx="6134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2627313" y="512763"/>
            <a:ext cx="424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一、隐函数概念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58813" y="1271588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显函数：</a:t>
            </a:r>
            <a:r>
              <a:rPr lang="zh-CN" altLang="en-US" b="1"/>
              <a:t>因变量可由自变量的某一分析式来表示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36588" y="1931988"/>
            <a:ext cx="462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的函数称为显函数．例如：  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47700" y="3284538"/>
            <a:ext cx="792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隐函数：</a:t>
            </a:r>
            <a:r>
              <a:rPr lang="zh-CN" altLang="en-US" b="1"/>
              <a:t>自变量与因变量之间的关系是由某一个</a:t>
            </a:r>
          </a:p>
        </p:txBody>
      </p:sp>
      <p:grpSp>
        <p:nvGrpSpPr>
          <p:cNvPr id="67605" name="Group 21"/>
          <p:cNvGrpSpPr>
            <a:grpSpLocks/>
          </p:cNvGrpSpPr>
          <p:nvPr/>
        </p:nvGrpSpPr>
        <p:grpSpPr bwMode="auto">
          <a:xfrm>
            <a:off x="649288" y="5357813"/>
            <a:ext cx="7513637" cy="519112"/>
            <a:chOff x="409" y="3375"/>
            <a:chExt cx="4733" cy="327"/>
          </a:xfrm>
        </p:grpSpPr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409" y="3375"/>
              <a:ext cx="2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隐函数一般定义： </a:t>
              </a:r>
              <a:r>
                <a:rPr lang="zh-CN" altLang="en-US" b="1"/>
                <a:t>                              </a:t>
              </a:r>
            </a:p>
          </p:txBody>
        </p:sp>
        <p:graphicFrame>
          <p:nvGraphicFramePr>
            <p:cNvPr id="67604" name="Object 20"/>
            <p:cNvGraphicFramePr>
              <a:graphicFrameLocks noChangeAspect="1"/>
            </p:cNvGraphicFramePr>
            <p:nvPr/>
          </p:nvGraphicFramePr>
          <p:xfrm>
            <a:off x="2270" y="3382"/>
            <a:ext cx="28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0" name="Equation" r:id="rId8" imgW="4559300" imgH="482600" progId="Equation.DSMT4">
                    <p:embed/>
                  </p:oleObj>
                </mc:Choice>
                <mc:Fallback>
                  <p:oleObj name="Equation" r:id="rId8" imgW="4559300" imgH="4826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" y="3382"/>
                          <a:ext cx="287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12" name="Group 48"/>
          <p:cNvGrpSpPr>
            <a:grpSpLocks/>
          </p:cNvGrpSpPr>
          <p:nvPr/>
        </p:nvGrpSpPr>
        <p:grpSpPr bwMode="auto">
          <a:xfrm>
            <a:off x="647700" y="542925"/>
            <a:ext cx="7859713" cy="519113"/>
            <a:chOff x="408" y="300"/>
            <a:chExt cx="4951" cy="327"/>
          </a:xfrm>
        </p:grpSpPr>
        <p:sp>
          <p:nvSpPr>
            <p:cNvPr id="62495" name="Rectangle 31"/>
            <p:cNvSpPr>
              <a:spLocks noChangeArrowheads="1"/>
            </p:cNvSpPr>
            <p:nvPr/>
          </p:nvSpPr>
          <p:spPr bwMode="auto">
            <a:xfrm>
              <a:off x="408" y="300"/>
              <a:ext cx="4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存在局部隐函数                 </a:t>
              </a:r>
              <a:r>
                <a:rPr lang="en-US" altLang="zh-CN" b="1"/>
                <a:t>( </a:t>
              </a:r>
              <a:r>
                <a:rPr lang="zh-CN" altLang="en-US" b="1"/>
                <a:t>这不难用定理 </a:t>
              </a:r>
              <a:r>
                <a:rPr lang="en-US" altLang="zh-CN" b="1"/>
                <a:t>18.1 </a:t>
              </a:r>
              <a:r>
                <a:rPr lang="zh-CN" altLang="en-US" b="1"/>
                <a:t>加  </a:t>
              </a:r>
            </a:p>
          </p:txBody>
        </p:sp>
        <p:graphicFrame>
          <p:nvGraphicFramePr>
            <p:cNvPr id="62481" name="Object 17"/>
            <p:cNvGraphicFramePr>
              <a:graphicFrameLocks noChangeAspect="1"/>
            </p:cNvGraphicFramePr>
            <p:nvPr/>
          </p:nvGraphicFramePr>
          <p:xfrm>
            <a:off x="2109" y="346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1" name="Equation" r:id="rId4" imgW="1320800" imgH="368300" progId="">
                    <p:embed/>
                  </p:oleObj>
                </mc:Choice>
                <mc:Fallback>
                  <p:oleObj name="Equation" r:id="rId4" imgW="1320800" imgH="368300" progId="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46"/>
                          <a:ext cx="8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96" name="Rectangle 32"/>
          <p:cNvSpPr>
            <a:spLocks noChangeArrowheads="1"/>
          </p:cNvSpPr>
          <p:nvPr/>
        </p:nvSpPr>
        <p:spPr bwMode="auto">
          <a:xfrm>
            <a:off x="627063" y="1198563"/>
            <a:ext cx="625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以检验，见后面第四段的例１</a:t>
            </a:r>
            <a:r>
              <a:rPr lang="en-US" altLang="zh-CN" b="1"/>
              <a:t>)</a:t>
            </a:r>
            <a:r>
              <a:rPr lang="zh-CN" altLang="en-US" b="1"/>
              <a:t>．           </a:t>
            </a:r>
          </a:p>
        </p:txBody>
      </p:sp>
      <p:grpSp>
        <p:nvGrpSpPr>
          <p:cNvPr id="62511" name="Group 47"/>
          <p:cNvGrpSpPr>
            <a:grpSpLocks/>
          </p:cNvGrpSpPr>
          <p:nvPr/>
        </p:nvGrpSpPr>
        <p:grpSpPr bwMode="auto">
          <a:xfrm>
            <a:off x="647700" y="1874838"/>
            <a:ext cx="7958138" cy="533400"/>
            <a:chOff x="408" y="1094"/>
            <a:chExt cx="5013" cy="336"/>
          </a:xfrm>
        </p:grpSpPr>
        <p:sp>
          <p:nvSpPr>
            <p:cNvPr id="62498" name="Rectangle 34"/>
            <p:cNvSpPr>
              <a:spLocks noChangeArrowheads="1"/>
            </p:cNvSpPr>
            <p:nvPr/>
          </p:nvSpPr>
          <p:spPr bwMode="auto">
            <a:xfrm>
              <a:off x="408" y="1094"/>
              <a:ext cx="2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注</a:t>
              </a:r>
              <a:r>
                <a:rPr lang="en-US" altLang="zh-CN" b="1">
                  <a:solidFill>
                    <a:srgbClr val="0000FF"/>
                  </a:solidFill>
                </a:rPr>
                <a:t>4  </a:t>
              </a:r>
              <a:r>
                <a:rPr lang="zh-CN" altLang="en-US" b="1"/>
                <a:t>在方程   　　　　 中</a:t>
              </a:r>
              <a:r>
                <a:rPr lang="en-US" altLang="zh-CN" b="1"/>
                <a:t>,    </a:t>
              </a:r>
            </a:p>
          </p:txBody>
        </p:sp>
        <p:graphicFrame>
          <p:nvGraphicFramePr>
            <p:cNvPr id="62482" name="Object 18"/>
            <p:cNvGraphicFramePr>
              <a:graphicFrameLocks noChangeAspect="1"/>
            </p:cNvGraphicFramePr>
            <p:nvPr/>
          </p:nvGraphicFramePr>
          <p:xfrm>
            <a:off x="1638" y="1168"/>
            <a:ext cx="10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2" name="Equation" r:id="rId6" imgW="1625600" imgH="368300" progId="">
                    <p:embed/>
                  </p:oleObj>
                </mc:Choice>
                <mc:Fallback>
                  <p:oleObj name="Equation" r:id="rId6" imgW="1625600" imgH="368300" progId="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168"/>
                          <a:ext cx="102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19"/>
            <p:cNvGraphicFramePr>
              <a:graphicFrameLocks noChangeAspect="1"/>
            </p:cNvGraphicFramePr>
            <p:nvPr/>
          </p:nvGraphicFramePr>
          <p:xfrm>
            <a:off x="3152" y="1206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3" name="Equation" r:id="rId8" imgW="253890" imgH="228501" progId="">
                    <p:embed/>
                  </p:oleObj>
                </mc:Choice>
                <mc:Fallback>
                  <p:oleObj name="Equation" r:id="rId8" imgW="253890" imgH="228501" progId="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206"/>
                          <a:ext cx="16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4" name="Object 20"/>
            <p:cNvGraphicFramePr>
              <a:graphicFrameLocks noChangeAspect="1"/>
            </p:cNvGraphicFramePr>
            <p:nvPr/>
          </p:nvGraphicFramePr>
          <p:xfrm>
            <a:off x="3637" y="1205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4" name="Equation" r:id="rId10" imgW="241195" imgH="291973" progId="">
                    <p:embed/>
                  </p:oleObj>
                </mc:Choice>
                <mc:Fallback>
                  <p:oleObj name="Equation" r:id="rId10" imgW="241195" imgH="291973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1205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9" name="Rectangle 35"/>
            <p:cNvSpPr>
              <a:spLocks noChangeArrowheads="1"/>
            </p:cNvSpPr>
            <p:nvPr/>
          </p:nvSpPr>
          <p:spPr bwMode="auto">
            <a:xfrm>
              <a:off x="3310" y="1103"/>
              <a:ext cx="21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与     的地位是平等 </a:t>
              </a:r>
            </a:p>
          </p:txBody>
        </p:sp>
      </p:grp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628650" y="2559050"/>
            <a:ext cx="621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的</a:t>
            </a:r>
            <a:r>
              <a:rPr lang="en-US" altLang="zh-CN" b="1"/>
              <a:t>.  </a:t>
            </a:r>
            <a:r>
              <a:rPr lang="zh-CN" altLang="en-US" b="1"/>
              <a:t>当条件 </a:t>
            </a:r>
            <a:r>
              <a:rPr lang="en-US" altLang="zh-CN" b="1"/>
              <a:t>(iii) </a:t>
            </a:r>
            <a:r>
              <a:rPr lang="zh-CN" altLang="en-US" b="1"/>
              <a:t>、 </a:t>
            </a:r>
            <a:r>
              <a:rPr lang="en-US" altLang="zh-CN" b="1"/>
              <a:t>(iv) </a:t>
            </a:r>
            <a:r>
              <a:rPr lang="zh-CN" altLang="en-US" b="1"/>
              <a:t>改为 </a:t>
            </a:r>
          </a:p>
        </p:txBody>
      </p:sp>
      <p:grpSp>
        <p:nvGrpSpPr>
          <p:cNvPr id="62507" name="Group 43"/>
          <p:cNvGrpSpPr>
            <a:grpSpLocks/>
          </p:cNvGrpSpPr>
          <p:nvPr/>
        </p:nvGrpSpPr>
        <p:grpSpPr bwMode="auto">
          <a:xfrm>
            <a:off x="647700" y="3917950"/>
            <a:ext cx="6192838" cy="519113"/>
            <a:chOff x="408" y="2313"/>
            <a:chExt cx="3901" cy="327"/>
          </a:xfrm>
        </p:grpSpPr>
        <p:graphicFrame>
          <p:nvGraphicFramePr>
            <p:cNvPr id="62487" name="Object 23"/>
            <p:cNvGraphicFramePr>
              <a:graphicFrameLocks noChangeAspect="1"/>
            </p:cNvGraphicFramePr>
            <p:nvPr/>
          </p:nvGraphicFramePr>
          <p:xfrm>
            <a:off x="3453" y="2364"/>
            <a:ext cx="85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5" name="Equation" r:id="rId12" imgW="1358900" imgH="368300" progId="">
                    <p:embed/>
                  </p:oleObj>
                </mc:Choice>
                <mc:Fallback>
                  <p:oleObj name="Equation" r:id="rId12" imgW="1358900" imgH="368300" progId="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2364"/>
                          <a:ext cx="85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408" y="2313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时，将存在局部的连续隐函数   </a:t>
              </a:r>
            </a:p>
          </p:txBody>
        </p:sp>
      </p:grpSp>
      <p:grpSp>
        <p:nvGrpSpPr>
          <p:cNvPr id="62509" name="Group 45"/>
          <p:cNvGrpSpPr>
            <a:grpSpLocks/>
          </p:cNvGrpSpPr>
          <p:nvPr/>
        </p:nvGrpSpPr>
        <p:grpSpPr bwMode="auto">
          <a:xfrm>
            <a:off x="1890713" y="3195638"/>
            <a:ext cx="5832475" cy="566737"/>
            <a:chOff x="1191" y="1881"/>
            <a:chExt cx="3674" cy="357"/>
          </a:xfrm>
        </p:grpSpPr>
        <p:grpSp>
          <p:nvGrpSpPr>
            <p:cNvPr id="62505" name="Group 41"/>
            <p:cNvGrpSpPr>
              <a:grpSpLocks/>
            </p:cNvGrpSpPr>
            <p:nvPr/>
          </p:nvGrpSpPr>
          <p:grpSpPr bwMode="auto">
            <a:xfrm>
              <a:off x="1338" y="1911"/>
              <a:ext cx="3070" cy="327"/>
              <a:chOff x="1338" y="1911"/>
              <a:chExt cx="3070" cy="327"/>
            </a:xfrm>
          </p:grpSpPr>
          <p:graphicFrame>
            <p:nvGraphicFramePr>
              <p:cNvPr id="62485" name="Object 21"/>
              <p:cNvGraphicFramePr>
                <a:graphicFrameLocks noChangeAspect="1"/>
              </p:cNvGraphicFramePr>
              <p:nvPr/>
            </p:nvGraphicFramePr>
            <p:xfrm>
              <a:off x="1406" y="1939"/>
              <a:ext cx="76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66" name="Equation" r:id="rId14" imgW="1218671" imgH="431613" progId="">
                      <p:embed/>
                    </p:oleObj>
                  </mc:Choice>
                  <mc:Fallback>
                    <p:oleObj name="Equation" r:id="rId14" imgW="1218671" imgH="431613" progId="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6" y="1939"/>
                            <a:ext cx="76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6" name="Object 22"/>
              <p:cNvGraphicFramePr>
                <a:graphicFrameLocks noChangeAspect="1"/>
              </p:cNvGraphicFramePr>
              <p:nvPr/>
            </p:nvGraphicFramePr>
            <p:xfrm>
              <a:off x="3144" y="1935"/>
              <a:ext cx="126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67" name="Equation" r:id="rId16" imgW="2006600" imgH="431800" progId="">
                      <p:embed/>
                    </p:oleObj>
                  </mc:Choice>
                  <mc:Fallback>
                    <p:oleObj name="Equation" r:id="rId16" imgW="2006600" imgH="431800" progId="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" y="1935"/>
                            <a:ext cx="126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4" name="Rectangle 40"/>
              <p:cNvSpPr>
                <a:spLocks noChangeArrowheads="1"/>
              </p:cNvSpPr>
              <p:nvPr/>
            </p:nvSpPr>
            <p:spPr bwMode="auto">
              <a:xfrm>
                <a:off x="1338" y="1911"/>
                <a:ext cx="18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　　　   连续</a:t>
                </a:r>
                <a:r>
                  <a:rPr lang="en-US" altLang="zh-CN" b="1"/>
                  <a:t>,  </a:t>
                </a:r>
                <a:r>
                  <a:rPr lang="zh-CN" altLang="en-US" b="1"/>
                  <a:t>且</a:t>
                </a:r>
                <a:r>
                  <a:rPr lang="zh-CN" altLang="en-US"/>
                  <a:t> </a:t>
                </a:r>
              </a:p>
            </p:txBody>
          </p:sp>
        </p:grpSp>
        <p:sp>
          <p:nvSpPr>
            <p:cNvPr id="62508" name="Text Box 44"/>
            <p:cNvSpPr txBox="1">
              <a:spLocks noChangeArrowheads="1"/>
            </p:cNvSpPr>
            <p:nvPr/>
          </p:nvSpPr>
          <p:spPr bwMode="auto">
            <a:xfrm>
              <a:off x="1191" y="1881"/>
              <a:ext cx="3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“</a:t>
              </a:r>
              <a:r>
                <a:rPr lang="zh-CN" altLang="en-US"/>
                <a:t>　　　　　　　　　　　　　　</a:t>
              </a:r>
              <a:r>
                <a:rPr lang="zh-CN" altLang="en-US" b="1"/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39" name="Group 51"/>
          <p:cNvGrpSpPr>
            <a:grpSpLocks/>
          </p:cNvGrpSpPr>
          <p:nvPr/>
        </p:nvGrpSpPr>
        <p:grpSpPr bwMode="auto">
          <a:xfrm>
            <a:off x="638175" y="461963"/>
            <a:ext cx="8002588" cy="519112"/>
            <a:chOff x="402" y="291"/>
            <a:chExt cx="5041" cy="327"/>
          </a:xfrm>
        </p:grpSpPr>
        <p:graphicFrame>
          <p:nvGraphicFramePr>
            <p:cNvPr id="63503" name="Object 15"/>
            <p:cNvGraphicFramePr>
              <a:graphicFrameLocks noChangeAspect="1"/>
            </p:cNvGraphicFramePr>
            <p:nvPr/>
          </p:nvGraphicFramePr>
          <p:xfrm>
            <a:off x="4308" y="346"/>
            <a:ext cx="7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2" name="Equation" r:id="rId4" imgW="1117600" imgH="368300" progId="">
                    <p:embed/>
                  </p:oleObj>
                </mc:Choice>
                <mc:Fallback>
                  <p:oleObj name="Equation" r:id="rId4" imgW="1117600" imgH="368300" progId="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346"/>
                          <a:ext cx="70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1" name="Rectangle 33"/>
            <p:cNvSpPr>
              <a:spLocks noChangeArrowheads="1"/>
            </p:cNvSpPr>
            <p:nvPr/>
          </p:nvSpPr>
          <p:spPr bwMode="auto">
            <a:xfrm>
              <a:off x="402" y="291"/>
              <a:ext cx="5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定理 </a:t>
              </a:r>
              <a:r>
                <a:rPr lang="en-US" altLang="zh-CN" b="1">
                  <a:solidFill>
                    <a:srgbClr val="FF0000"/>
                  </a:solidFill>
                </a:rPr>
                <a:t>18.2 </a:t>
              </a:r>
              <a:r>
                <a:rPr lang="en-US" altLang="zh-CN" b="1">
                  <a:solidFill>
                    <a:srgbClr val="0000FF"/>
                  </a:solidFill>
                </a:rPr>
                <a:t>( </a:t>
              </a:r>
              <a:r>
                <a:rPr lang="zh-CN" altLang="en-US" b="1">
                  <a:solidFill>
                    <a:srgbClr val="0000FF"/>
                  </a:solidFill>
                </a:rPr>
                <a:t>隐函数可微性定理 </a:t>
              </a:r>
              <a:r>
                <a:rPr lang="en-US" altLang="zh-CN" b="1">
                  <a:solidFill>
                    <a:srgbClr val="0000FF"/>
                  </a:solidFill>
                </a:rPr>
                <a:t>)  </a:t>
              </a:r>
              <a:r>
                <a:rPr lang="zh-CN" altLang="en-US" b="1"/>
                <a:t>设函数          　满  </a:t>
              </a:r>
            </a:p>
          </p:txBody>
        </p: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671513" y="1084263"/>
            <a:ext cx="7896225" cy="519112"/>
            <a:chOff x="423" y="683"/>
            <a:chExt cx="4974" cy="327"/>
          </a:xfrm>
        </p:grpSpPr>
        <p:graphicFrame>
          <p:nvGraphicFramePr>
            <p:cNvPr id="63504" name="Object 16"/>
            <p:cNvGraphicFramePr>
              <a:graphicFrameLocks noChangeAspect="1"/>
            </p:cNvGraphicFramePr>
            <p:nvPr/>
          </p:nvGraphicFramePr>
          <p:xfrm>
            <a:off x="3895" y="771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3" name="Equation" r:id="rId6" imgW="304668" imgH="291973" progId="">
                    <p:embed/>
                  </p:oleObj>
                </mc:Choice>
                <mc:Fallback>
                  <p:oleObj name="Equation" r:id="rId6" imgW="304668" imgH="291973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771"/>
                          <a:ext cx="19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423" y="683"/>
              <a:ext cx="49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足定理 </a:t>
              </a:r>
              <a:r>
                <a:rPr lang="en-US" altLang="zh-CN" b="1"/>
                <a:t>18.1 </a:t>
              </a:r>
              <a:r>
                <a:rPr lang="zh-CN" altLang="en-US" b="1"/>
                <a:t>中的条件 </a:t>
              </a:r>
              <a:r>
                <a:rPr lang="en-US" altLang="zh-CN" b="1"/>
                <a:t>(i) </a:t>
              </a:r>
              <a:r>
                <a:rPr lang="zh-CN" altLang="en-US" b="1"/>
                <a:t>～ </a:t>
              </a:r>
              <a:r>
                <a:rPr lang="en-US" altLang="zh-CN" b="1"/>
                <a:t>(iv),  </a:t>
              </a:r>
              <a:r>
                <a:rPr lang="zh-CN" altLang="en-US" b="1"/>
                <a:t>在    内还存在连  </a:t>
              </a:r>
            </a:p>
          </p:txBody>
        </p:sp>
      </p:grpSp>
      <p:grpSp>
        <p:nvGrpSpPr>
          <p:cNvPr id="63527" name="Group 39"/>
          <p:cNvGrpSpPr>
            <a:grpSpLocks/>
          </p:cNvGrpSpPr>
          <p:nvPr/>
        </p:nvGrpSpPr>
        <p:grpSpPr bwMode="auto">
          <a:xfrm>
            <a:off x="646113" y="1731963"/>
            <a:ext cx="7848600" cy="520700"/>
            <a:chOff x="407" y="1091"/>
            <a:chExt cx="4944" cy="328"/>
          </a:xfrm>
        </p:grpSpPr>
        <p:graphicFrame>
          <p:nvGraphicFramePr>
            <p:cNvPr id="63505" name="Object 17"/>
            <p:cNvGraphicFramePr>
              <a:graphicFrameLocks noChangeAspect="1"/>
            </p:cNvGraphicFramePr>
            <p:nvPr/>
          </p:nvGraphicFramePr>
          <p:xfrm>
            <a:off x="952" y="1147"/>
            <a:ext cx="7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4" name="Equation" r:id="rId8" imgW="1231366" imgH="431613" progId="">
                    <p:embed/>
                  </p:oleObj>
                </mc:Choice>
                <mc:Fallback>
                  <p:oleObj name="Equation" r:id="rId8" imgW="1231366" imgH="431613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147"/>
                          <a:ext cx="7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6" name="Object 18"/>
            <p:cNvGraphicFramePr>
              <a:graphicFrameLocks noChangeAspect="1"/>
            </p:cNvGraphicFramePr>
            <p:nvPr/>
          </p:nvGraphicFramePr>
          <p:xfrm>
            <a:off x="2915" y="1156"/>
            <a:ext cx="11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5" name="Equation" r:id="rId10" imgW="1752600" imgH="368300" progId="">
                    <p:embed/>
                  </p:oleObj>
                </mc:Choice>
                <mc:Fallback>
                  <p:oleObj name="Equation" r:id="rId10" imgW="1752600" imgH="368300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1156"/>
                          <a:ext cx="110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407" y="1091"/>
              <a:ext cx="49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续的               </a:t>
              </a:r>
              <a:r>
                <a:rPr lang="en-US" altLang="zh-CN" b="1"/>
                <a:t>.  </a:t>
              </a:r>
              <a:r>
                <a:rPr lang="zh-CN" altLang="en-US" b="1"/>
                <a:t>则由方程                      所确定的隐 </a:t>
              </a:r>
            </a:p>
          </p:txBody>
        </p:sp>
      </p:grpSp>
      <p:grpSp>
        <p:nvGrpSpPr>
          <p:cNvPr id="63532" name="Group 44"/>
          <p:cNvGrpSpPr>
            <a:grpSpLocks/>
          </p:cNvGrpSpPr>
          <p:nvPr/>
        </p:nvGrpSpPr>
        <p:grpSpPr bwMode="auto">
          <a:xfrm>
            <a:off x="638175" y="2392363"/>
            <a:ext cx="7570788" cy="519112"/>
            <a:chOff x="402" y="1507"/>
            <a:chExt cx="4769" cy="327"/>
          </a:xfrm>
        </p:grpSpPr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402" y="1507"/>
              <a:ext cx="4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函数                在 </a:t>
              </a:r>
              <a:r>
                <a:rPr lang="en-US" altLang="zh-CN" b="1" i="1"/>
                <a:t>I </a:t>
              </a:r>
              <a:r>
                <a:rPr lang="zh-CN" altLang="en-US" b="1"/>
                <a:t>内有连续的导函数，且</a:t>
              </a:r>
            </a:p>
          </p:txBody>
        </p:sp>
        <p:graphicFrame>
          <p:nvGraphicFramePr>
            <p:cNvPr id="63507" name="Object 19"/>
            <p:cNvGraphicFramePr>
              <a:graphicFrameLocks noChangeAspect="1"/>
            </p:cNvGraphicFramePr>
            <p:nvPr/>
          </p:nvGraphicFramePr>
          <p:xfrm>
            <a:off x="931" y="1566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6" name="Equation" r:id="rId12" imgW="1320800" imgH="368300" progId="">
                    <p:embed/>
                  </p:oleObj>
                </mc:Choice>
                <mc:Fallback>
                  <p:oleObj name="Equation" r:id="rId12" imgW="1320800" imgH="368300" progId="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566"/>
                          <a:ext cx="8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9" name="Object 21"/>
          <p:cNvGraphicFramePr>
            <a:graphicFrameLocks noChangeAspect="1"/>
          </p:cNvGraphicFramePr>
          <p:nvPr/>
        </p:nvGraphicFramePr>
        <p:xfrm>
          <a:off x="1868488" y="3022600"/>
          <a:ext cx="647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7" name="Equation" r:id="rId14" imgW="6477000" imgH="990600" progId="Equation.DSMT4">
                  <p:embed/>
                </p:oleObj>
              </mc:Choice>
              <mc:Fallback>
                <p:oleObj name="Equation" r:id="rId14" imgW="6477000" imgH="9906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022600"/>
                        <a:ext cx="6477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611188" y="4076700"/>
            <a:ext cx="2665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cs typeface="Times New Roman" panose="02020603050405020304" pitchFamily="18" charset="0"/>
              </a:rPr>
              <a:t> ( </a:t>
            </a:r>
            <a:r>
              <a:rPr lang="zh-CN" altLang="en-US" b="1">
                <a:cs typeface="Times New Roman" panose="02020603050405020304" pitchFamily="18" charset="0"/>
              </a:rPr>
              <a:t>注</a:t>
            </a:r>
            <a:r>
              <a:rPr lang="en-US" altLang="zh-CN" b="1">
                <a:cs typeface="Times New Roman" panose="02020603050405020304" pitchFamily="18" charset="0"/>
              </a:rPr>
              <a:t>:  </a:t>
            </a:r>
            <a:r>
              <a:rPr lang="zh-CN" altLang="en-US" b="1">
                <a:cs typeface="Times New Roman" panose="02020603050405020304" pitchFamily="18" charset="0"/>
              </a:rPr>
              <a:t>其中</a:t>
            </a:r>
            <a:endParaRPr lang="zh-CN" altLang="en-US" sz="900" b="1"/>
          </a:p>
        </p:txBody>
      </p:sp>
      <p:grpSp>
        <p:nvGrpSpPr>
          <p:cNvPr id="63533" name="Group 45"/>
          <p:cNvGrpSpPr>
            <a:grpSpLocks/>
          </p:cNvGrpSpPr>
          <p:nvPr/>
        </p:nvGrpSpPr>
        <p:grpSpPr bwMode="auto">
          <a:xfrm>
            <a:off x="1331913" y="4713288"/>
            <a:ext cx="6372225" cy="444500"/>
            <a:chOff x="930" y="2950"/>
            <a:chExt cx="4014" cy="280"/>
          </a:xfrm>
        </p:grpSpPr>
        <p:graphicFrame>
          <p:nvGraphicFramePr>
            <p:cNvPr id="63510" name="Object 22"/>
            <p:cNvGraphicFramePr>
              <a:graphicFrameLocks noChangeAspect="1"/>
            </p:cNvGraphicFramePr>
            <p:nvPr/>
          </p:nvGraphicFramePr>
          <p:xfrm>
            <a:off x="2824" y="2950"/>
            <a:ext cx="21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8" name="Equation" r:id="rId16" imgW="3365500" imgH="444500" progId="Equation.DSMT4">
                    <p:embed/>
                  </p:oleObj>
                </mc:Choice>
                <mc:Fallback>
                  <p:oleObj name="Equation" r:id="rId16" imgW="3365500" imgH="4445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2950"/>
                          <a:ext cx="212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8" name="Object 20"/>
            <p:cNvGraphicFramePr>
              <a:graphicFrameLocks noChangeAspect="1"/>
            </p:cNvGraphicFramePr>
            <p:nvPr/>
          </p:nvGraphicFramePr>
          <p:xfrm>
            <a:off x="930" y="2954"/>
            <a:ext cx="18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9" name="Equation" r:id="rId18" imgW="2895600" imgH="431800" progId="">
                    <p:embed/>
                  </p:oleObj>
                </mc:Choice>
                <mc:Fallback>
                  <p:oleObj name="Equation" r:id="rId18" imgW="2895600" imgH="431800" progId="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954"/>
                          <a:ext cx="18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620713" y="5360988"/>
            <a:ext cx="792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示于定理</a:t>
            </a:r>
            <a:r>
              <a:rPr lang="en-US" altLang="zh-CN" b="1"/>
              <a:t>18.1 </a:t>
            </a:r>
            <a:r>
              <a:rPr lang="zh-CN" altLang="en-US" b="1"/>
              <a:t>的证明 </a:t>
            </a:r>
            <a:r>
              <a:rPr lang="en-US" altLang="zh-CN" b="1"/>
              <a:t>(d)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055813" y="1182688"/>
          <a:ext cx="518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3" name="Equation" r:id="rId4" imgW="5181600" imgH="393700" progId="Equation.DSMT4">
                  <p:embed/>
                </p:oleObj>
              </mc:Choice>
              <mc:Fallback>
                <p:oleObj name="Equation" r:id="rId4" imgW="5181600" imgH="3937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182688"/>
                        <a:ext cx="518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2124075" y="2454275"/>
          <a:ext cx="508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4" name="Equation" r:id="rId6" imgW="5080000" imgH="368300" progId="">
                  <p:embed/>
                </p:oleObj>
              </mc:Choice>
              <mc:Fallback>
                <p:oleObj name="Equation" r:id="rId6" imgW="5080000" imgH="3683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54275"/>
                        <a:ext cx="5080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0" name="Group 18"/>
          <p:cNvGrpSpPr>
            <a:grpSpLocks/>
          </p:cNvGrpSpPr>
          <p:nvPr/>
        </p:nvGrpSpPr>
        <p:grpSpPr bwMode="auto">
          <a:xfrm>
            <a:off x="647700" y="3027363"/>
            <a:ext cx="7448550" cy="519112"/>
            <a:chOff x="408" y="1907"/>
            <a:chExt cx="4692" cy="327"/>
          </a:xfrm>
        </p:grpSpPr>
        <p:sp>
          <p:nvSpPr>
            <p:cNvPr id="64516" name="Text Box 4"/>
            <p:cNvSpPr txBox="1">
              <a:spLocks noChangeArrowheads="1"/>
            </p:cNvSpPr>
            <p:nvPr/>
          </p:nvSpPr>
          <p:spPr bwMode="auto">
            <a:xfrm>
              <a:off x="408" y="1907"/>
              <a:ext cx="4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8C5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使用微分中值定理</a:t>
              </a:r>
              <a:r>
                <a:rPr lang="en-US" altLang="zh-CN" b="1"/>
                <a:t>,                            </a:t>
              </a:r>
              <a:r>
                <a:rPr lang="zh-CN" altLang="en-US" b="1"/>
                <a:t>使得       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2422" y="1973"/>
            <a:ext cx="1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85" name="Equation" r:id="rId8" imgW="2171700" imgH="393700" progId="">
                    <p:embed/>
                  </p:oleObj>
                </mc:Choice>
                <mc:Fallback>
                  <p:oleObj name="Equation" r:id="rId8" imgW="2171700" imgH="393700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2" y="1973"/>
                          <a:ext cx="136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082800" y="3897313"/>
          <a:ext cx="473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6" name="Equation" r:id="rId10" imgW="4737100" imgH="393700" progId="Equation.DSMT4">
                  <p:embed/>
                </p:oleObj>
              </mc:Choice>
              <mc:Fallback>
                <p:oleObj name="Equation" r:id="rId10" imgW="4737100" imgH="393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897313"/>
                        <a:ext cx="4737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8" name="Group 16"/>
          <p:cNvGrpSpPr>
            <a:grpSpLocks/>
          </p:cNvGrpSpPr>
          <p:nvPr/>
        </p:nvGrpSpPr>
        <p:grpSpPr bwMode="auto">
          <a:xfrm>
            <a:off x="666750" y="444500"/>
            <a:ext cx="4984750" cy="519113"/>
            <a:chOff x="420" y="280"/>
            <a:chExt cx="3140" cy="327"/>
          </a:xfrm>
        </p:grpSpPr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066" y="346"/>
            <a:ext cx="12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87" name="Equation" r:id="rId12" imgW="2006600" imgH="368300" progId="">
                    <p:embed/>
                  </p:oleObj>
                </mc:Choice>
                <mc:Fallback>
                  <p:oleObj name="Equation" r:id="rId12" imgW="2006600" imgH="368300" progId="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46"/>
                          <a:ext cx="126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420" y="280"/>
              <a:ext cx="3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证  </a:t>
              </a:r>
              <a:r>
                <a:rPr lang="zh-CN" altLang="en-US" b="1"/>
                <a:t>设　　　　　　则                </a:t>
              </a:r>
            </a:p>
          </p:txBody>
        </p:sp>
      </p:grp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623888" y="1735138"/>
            <a:ext cx="6288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由条件易知 </a:t>
            </a:r>
            <a:r>
              <a:rPr lang="en-US" altLang="zh-CN" b="1" i="1"/>
              <a:t>F </a:t>
            </a:r>
            <a:r>
              <a:rPr lang="zh-CN" altLang="en-US" b="1"/>
              <a:t>可微，并有                        </a:t>
            </a:r>
          </a:p>
        </p:txBody>
      </p:sp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2363788" y="5337175"/>
          <a:ext cx="415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8" name="Equation" r:id="rId14" imgW="4152900" imgH="482600" progId="Equation.DSMT4">
                  <p:embed/>
                </p:oleObj>
              </mc:Choice>
              <mc:Fallback>
                <p:oleObj name="Equation" r:id="rId14" imgW="4152900" imgH="482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5337175"/>
                        <a:ext cx="415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2316163" y="4616450"/>
          <a:ext cx="417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9" name="Equation" r:id="rId16" imgW="4178300" imgH="431800" progId="Equation.DSMT4">
                  <p:embed/>
                </p:oleObj>
              </mc:Choice>
              <mc:Fallback>
                <p:oleObj name="Equation" r:id="rId16" imgW="4178300" imgH="431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616450"/>
                        <a:ext cx="417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2165350" y="620713"/>
          <a:ext cx="4940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2" name="Equation" r:id="rId4" imgW="4940300" imgH="939800" progId="">
                  <p:embed/>
                </p:oleObj>
              </mc:Choice>
              <mc:Fallback>
                <p:oleObj name="Equation" r:id="rId4" imgW="4940300" imgH="9398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620713"/>
                        <a:ext cx="49403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684213" y="5229225"/>
            <a:ext cx="7543800" cy="519113"/>
            <a:chOff x="420" y="3290"/>
            <a:chExt cx="4752" cy="327"/>
          </a:xfrm>
        </p:grpSpPr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420" y="3290"/>
              <a:ext cx="4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显然　　　也是连续函数．</a:t>
              </a:r>
              <a:endParaRPr lang="zh-CN" altLang="en-US" sz="800" b="1"/>
            </a:p>
          </p:txBody>
        </p:sp>
        <p:graphicFrame>
          <p:nvGraphicFramePr>
            <p:cNvPr id="69651" name="Object 19"/>
            <p:cNvGraphicFramePr>
              <a:graphicFrameLocks noChangeAspect="1"/>
            </p:cNvGraphicFramePr>
            <p:nvPr/>
          </p:nvGraphicFramePr>
          <p:xfrm>
            <a:off x="992" y="3357"/>
            <a:ext cx="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13" name="Equation" r:id="rId6" imgW="837836" imgH="393529" progId="">
                    <p:embed/>
                  </p:oleObj>
                </mc:Choice>
                <mc:Fallback>
                  <p:oleObj name="Equation" r:id="rId6" imgW="837836" imgH="393529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3357"/>
                          <a:ext cx="5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60" name="Group 28"/>
          <p:cNvGrpSpPr>
            <a:grpSpLocks/>
          </p:cNvGrpSpPr>
          <p:nvPr/>
        </p:nvGrpSpPr>
        <p:grpSpPr bwMode="auto">
          <a:xfrm>
            <a:off x="638175" y="1731963"/>
            <a:ext cx="7770813" cy="534987"/>
            <a:chOff x="402" y="1091"/>
            <a:chExt cx="4895" cy="337"/>
          </a:xfrm>
        </p:grpSpPr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3496" y="1164"/>
            <a:ext cx="7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14" name="Equation" r:id="rId8" imgW="1143000" imgH="368300" progId="">
                    <p:embed/>
                  </p:oleObj>
                </mc:Choice>
                <mc:Fallback>
                  <p:oleObj name="Equation" r:id="rId8" imgW="1143000" imgH="368300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164"/>
                          <a:ext cx="72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4513" y="1162"/>
            <a:ext cx="7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15" name="Equation" r:id="rId10" imgW="1244600" imgH="368300" progId="">
                    <p:embed/>
                  </p:oleObj>
                </mc:Choice>
                <mc:Fallback>
                  <p:oleObj name="Equation" r:id="rId10" imgW="1244600" imgH="36830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162"/>
                          <a:ext cx="78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0" name="Object 18"/>
            <p:cNvGraphicFramePr>
              <a:graphicFrameLocks noChangeAspect="1"/>
            </p:cNvGraphicFramePr>
            <p:nvPr/>
          </p:nvGraphicFramePr>
          <p:xfrm>
            <a:off x="725" y="1132"/>
            <a:ext cx="9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16" name="Equation" r:id="rId12" imgW="1435100" imgH="469900" progId="">
                    <p:embed/>
                  </p:oleObj>
                </mc:Choice>
                <mc:Fallback>
                  <p:oleObj name="Equation" r:id="rId12" imgW="1435100" imgH="469900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1132"/>
                          <a:ext cx="90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402" y="1091"/>
              <a:ext cx="4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因　　  　　都是连续函数</a:t>
              </a:r>
              <a:r>
                <a:rPr lang="en-US" altLang="zh-CN" b="1"/>
                <a:t>,  </a:t>
              </a:r>
              <a:r>
                <a:rPr lang="zh-CN" altLang="en-US" b="1"/>
                <a:t>故　　　   时　</a:t>
              </a:r>
            </a:p>
          </p:txBody>
        </p:sp>
      </p:grp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658813" y="237807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并有                                   </a:t>
            </a:r>
          </a:p>
        </p:txBody>
      </p:sp>
      <p:graphicFrame>
        <p:nvGraphicFramePr>
          <p:cNvPr id="69662" name="Object 30"/>
          <p:cNvGraphicFramePr>
            <a:graphicFrameLocks noChangeAspect="1"/>
          </p:cNvGraphicFramePr>
          <p:nvPr/>
        </p:nvGraphicFramePr>
        <p:xfrm>
          <a:off x="1279525" y="2995613"/>
          <a:ext cx="688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7" name="Equation" r:id="rId14" imgW="6883400" imgH="977900" progId="Equation.DSMT4">
                  <p:embed/>
                </p:oleObj>
              </mc:Choice>
              <mc:Fallback>
                <p:oleObj name="Equation" r:id="rId14" imgW="6883400" imgH="9779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995613"/>
                        <a:ext cx="6883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3" name="Object 31"/>
          <p:cNvGraphicFramePr>
            <a:graphicFrameLocks noChangeAspect="1"/>
          </p:cNvGraphicFramePr>
          <p:nvPr/>
        </p:nvGraphicFramePr>
        <p:xfrm>
          <a:off x="2871788" y="3998913"/>
          <a:ext cx="4292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18" name="Equation" r:id="rId16" imgW="4292600" imgH="977900" progId="Equation.DSMT4">
                  <p:embed/>
                </p:oleObj>
              </mc:Choice>
              <mc:Fallback>
                <p:oleObj name="Equation" r:id="rId16" imgW="4292600" imgH="9779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998913"/>
                        <a:ext cx="4292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700338" y="1798638"/>
          <a:ext cx="3695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8" name="Equation" r:id="rId4" imgW="3695700" imgH="469900" progId="">
                  <p:embed/>
                </p:oleObj>
              </mc:Choice>
              <mc:Fallback>
                <p:oleObj name="Equation" r:id="rId4" imgW="3695700" imgH="4699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98638"/>
                        <a:ext cx="3695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763713" y="2457450"/>
          <a:ext cx="590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9" name="Equation" r:id="rId6" imgW="5905500" imgH="469900" progId="">
                  <p:embed/>
                </p:oleObj>
              </mc:Choice>
              <mc:Fallback>
                <p:oleObj name="Equation" r:id="rId6" imgW="5905500" imgH="4699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57450"/>
                        <a:ext cx="5905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7" name="Group 21"/>
          <p:cNvGrpSpPr>
            <a:grpSpLocks/>
          </p:cNvGrpSpPr>
          <p:nvPr/>
        </p:nvGrpSpPr>
        <p:grpSpPr bwMode="auto">
          <a:xfrm>
            <a:off x="2411413" y="4797425"/>
            <a:ext cx="6156325" cy="1066800"/>
            <a:chOff x="1519" y="3022"/>
            <a:chExt cx="3878" cy="672"/>
          </a:xfrm>
        </p:grpSpPr>
        <p:sp>
          <p:nvSpPr>
            <p:cNvPr id="70660" name="Text Box 4"/>
            <p:cNvSpPr txBox="1">
              <a:spLocks noChangeArrowheads="1"/>
            </p:cNvSpPr>
            <p:nvPr/>
          </p:nvSpPr>
          <p:spPr bwMode="auto">
            <a:xfrm>
              <a:off x="4943" y="31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(3)</a:t>
              </a:r>
              <a:endParaRPr lang="en-US" altLang="zh-CN" sz="9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70664" name="Object 8"/>
            <p:cNvGraphicFramePr>
              <a:graphicFrameLocks noChangeAspect="1"/>
            </p:cNvGraphicFramePr>
            <p:nvPr/>
          </p:nvGraphicFramePr>
          <p:xfrm>
            <a:off x="1519" y="3022"/>
            <a:ext cx="281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00" name="Equation" r:id="rId8" imgW="4470400" imgH="1066800" progId="Equation.DSMT4">
                    <p:embed/>
                  </p:oleObj>
                </mc:Choice>
                <mc:Fallback>
                  <p:oleObj name="Equation" r:id="rId8" imgW="4470400" imgH="10668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022"/>
                          <a:ext cx="2816" cy="6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647700" y="457200"/>
            <a:ext cx="8027988" cy="519113"/>
            <a:chOff x="408" y="288"/>
            <a:chExt cx="5057" cy="327"/>
          </a:xfrm>
        </p:grpSpPr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1202" y="352"/>
            <a:ext cx="7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01" name="Equation" r:id="rId10" imgW="1117600" imgH="368300" progId="">
                    <p:embed/>
                  </p:oleObj>
                </mc:Choice>
                <mc:Fallback>
                  <p:oleObj name="Equation" r:id="rId10" imgW="1117600" imgH="368300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52"/>
                          <a:ext cx="70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408" y="288"/>
              <a:ext cx="50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注</a:t>
              </a:r>
              <a:r>
                <a:rPr lang="en-US" altLang="zh-CN" b="1">
                  <a:solidFill>
                    <a:srgbClr val="0000FF"/>
                  </a:solidFill>
                </a:rPr>
                <a:t>1  </a:t>
              </a:r>
              <a:r>
                <a:rPr lang="zh-CN" altLang="en-US" b="1"/>
                <a:t>当　　　  存在二阶连续偏导数时，所得隐函 </a:t>
              </a:r>
            </a:p>
          </p:txBody>
        </p:sp>
      </p:grp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647700" y="1092200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数也二阶可导．应用两次复合求导法，得          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647700" y="3089275"/>
            <a:ext cx="791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将 </a:t>
            </a:r>
            <a:r>
              <a:rPr lang="en-US" altLang="zh-CN" b="1"/>
              <a:t>(2) </a:t>
            </a:r>
            <a:r>
              <a:rPr lang="zh-CN" altLang="en-US" b="1"/>
              <a:t>式代入上式，经整理后得到                            </a:t>
            </a:r>
          </a:p>
        </p:txBody>
      </p:sp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1960563" y="3752850"/>
          <a:ext cx="4699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02" name="Equation" r:id="rId12" imgW="4699000" imgH="977900" progId="Equation.DSMT4">
                  <p:embed/>
                </p:oleObj>
              </mc:Choice>
              <mc:Fallback>
                <p:oleObj name="Equation" r:id="rId12" imgW="4699000" imgH="977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3752850"/>
                        <a:ext cx="4699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655638" y="460375"/>
            <a:ext cx="7804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en-US" altLang="zh-CN" b="1">
                <a:solidFill>
                  <a:srgbClr val="0000FF"/>
                </a:solidFill>
              </a:rPr>
              <a:t>2  </a:t>
            </a:r>
            <a:r>
              <a:rPr lang="zh-CN" altLang="en-US" b="1"/>
              <a:t>利用公式 </a:t>
            </a:r>
            <a:r>
              <a:rPr lang="en-US" altLang="zh-CN" b="1"/>
              <a:t>(2) , (3) </a:t>
            </a:r>
            <a:r>
              <a:rPr lang="zh-CN" altLang="en-US" b="1"/>
              <a:t>求隐函数的极值</a:t>
            </a:r>
            <a:r>
              <a:rPr lang="en-US" altLang="zh-CN" b="1"/>
              <a:t>:</a:t>
            </a:r>
          </a:p>
        </p:txBody>
      </p:sp>
      <p:grpSp>
        <p:nvGrpSpPr>
          <p:cNvPr id="71720" name="Group 40"/>
          <p:cNvGrpSpPr>
            <a:grpSpLocks/>
          </p:cNvGrpSpPr>
          <p:nvPr/>
        </p:nvGrpSpPr>
        <p:grpSpPr bwMode="auto">
          <a:xfrm>
            <a:off x="647700" y="1195388"/>
            <a:ext cx="7534275" cy="965200"/>
            <a:chOff x="408" y="753"/>
            <a:chExt cx="4746" cy="608"/>
          </a:xfrm>
        </p:grpSpPr>
        <p:graphicFrame>
          <p:nvGraphicFramePr>
            <p:cNvPr id="71704" name="Object 24"/>
            <p:cNvGraphicFramePr>
              <a:graphicFrameLocks noChangeAspect="1"/>
            </p:cNvGraphicFramePr>
            <p:nvPr/>
          </p:nvGraphicFramePr>
          <p:xfrm>
            <a:off x="1338" y="938"/>
            <a:ext cx="50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6" name="Equation" r:id="rId4" imgW="799753" imgH="393529" progId="">
                    <p:embed/>
                  </p:oleObj>
                </mc:Choice>
                <mc:Fallback>
                  <p:oleObj name="Equation" r:id="rId4" imgW="799753" imgH="393529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938"/>
                          <a:ext cx="503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5" name="Object 25"/>
            <p:cNvGraphicFramePr>
              <a:graphicFrameLocks noChangeAspect="1"/>
            </p:cNvGraphicFramePr>
            <p:nvPr/>
          </p:nvGraphicFramePr>
          <p:xfrm>
            <a:off x="3586" y="753"/>
            <a:ext cx="73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7" name="Equation" r:id="rId6" imgW="1168400" imgH="965200" progId="">
                    <p:embed/>
                  </p:oleObj>
                </mc:Choice>
                <mc:Fallback>
                  <p:oleObj name="Equation" r:id="rId6" imgW="1168400" imgH="965200" progId="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6" y="753"/>
                          <a:ext cx="73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9" name="Object 29"/>
            <p:cNvGraphicFramePr>
              <a:graphicFrameLocks noChangeAspect="1"/>
            </p:cNvGraphicFramePr>
            <p:nvPr/>
          </p:nvGraphicFramePr>
          <p:xfrm>
            <a:off x="2404" y="966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8" name="Equation" r:id="rId8" imgW="1143000" imgH="393700" progId="Equation.DSMT4">
                    <p:embed/>
                  </p:oleObj>
                </mc:Choice>
                <mc:Fallback>
                  <p:oleObj name="Equation" r:id="rId8" imgW="1143000" imgH="3937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966"/>
                          <a:ext cx="72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408" y="892"/>
              <a:ext cx="4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(a)  </a:t>
              </a:r>
              <a:r>
                <a:rPr lang="zh-CN" altLang="en-US" b="1"/>
                <a:t>求使           的点      　　</a:t>
              </a:r>
              <a:r>
                <a:rPr lang="en-US" altLang="zh-CN" b="1"/>
                <a:t>,  </a:t>
              </a:r>
              <a:r>
                <a:rPr lang="zh-CN" altLang="en-US" b="1"/>
                <a:t>即               的解． </a:t>
              </a:r>
            </a:p>
          </p:txBody>
        </p:sp>
      </p:grpSp>
      <p:grpSp>
        <p:nvGrpSpPr>
          <p:cNvPr id="71724" name="Group 44"/>
          <p:cNvGrpSpPr>
            <a:grpSpLocks/>
          </p:cNvGrpSpPr>
          <p:nvPr/>
        </p:nvGrpSpPr>
        <p:grpSpPr bwMode="auto">
          <a:xfrm>
            <a:off x="663575" y="2355850"/>
            <a:ext cx="7639050" cy="561975"/>
            <a:chOff x="418" y="1484"/>
            <a:chExt cx="4812" cy="354"/>
          </a:xfrm>
        </p:grpSpPr>
        <p:graphicFrame>
          <p:nvGraphicFramePr>
            <p:cNvPr id="71706" name="Object 26"/>
            <p:cNvGraphicFramePr>
              <a:graphicFrameLocks noChangeAspect="1"/>
            </p:cNvGraphicFramePr>
            <p:nvPr/>
          </p:nvGraphicFramePr>
          <p:xfrm>
            <a:off x="2133" y="1549"/>
            <a:ext cx="5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9" name="Equation" r:id="rId10" imgW="952087" imgH="431613" progId="">
                    <p:embed/>
                  </p:oleObj>
                </mc:Choice>
                <mc:Fallback>
                  <p:oleObj name="Equation" r:id="rId10" imgW="952087" imgH="431613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" y="1549"/>
                          <a:ext cx="59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0" name="Object 30"/>
            <p:cNvGraphicFramePr>
              <a:graphicFrameLocks noChangeAspect="1"/>
            </p:cNvGraphicFramePr>
            <p:nvPr/>
          </p:nvGraphicFramePr>
          <p:xfrm>
            <a:off x="1347" y="1581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0" name="Equation" r:id="rId12" imgW="291973" imgH="304668" progId="Equation.DSMT4">
                    <p:embed/>
                  </p:oleObj>
                </mc:Choice>
                <mc:Fallback>
                  <p:oleObj name="Equation" r:id="rId12" imgW="291973" imgH="304668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581"/>
                          <a:ext cx="1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418" y="1484"/>
              <a:ext cx="481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/>
                <a:t>(b)  </a:t>
              </a:r>
              <a:r>
                <a:rPr lang="zh-CN" altLang="en-US" sz="2800" b="1"/>
                <a:t>在点　 处因　　　，而使 </a:t>
              </a:r>
              <a:r>
                <a:rPr lang="en-US" altLang="zh-CN" sz="2800" b="1"/>
                <a:t>(3) </a:t>
              </a:r>
              <a:r>
                <a:rPr lang="zh-CN" altLang="en-US" sz="2800" b="1"/>
                <a:t>式化简为 </a:t>
              </a:r>
              <a:r>
                <a:rPr lang="zh-CN" altLang="en-US" sz="2800"/>
                <a:t>        </a:t>
              </a:r>
            </a:p>
          </p:txBody>
        </p:sp>
      </p:grpSp>
      <p:grpSp>
        <p:nvGrpSpPr>
          <p:cNvPr id="71723" name="Group 43"/>
          <p:cNvGrpSpPr>
            <a:grpSpLocks/>
          </p:cNvGrpSpPr>
          <p:nvPr/>
        </p:nvGrpSpPr>
        <p:grpSpPr bwMode="auto">
          <a:xfrm>
            <a:off x="3240088" y="3105150"/>
            <a:ext cx="5213350" cy="1054100"/>
            <a:chOff x="2045" y="1956"/>
            <a:chExt cx="3284" cy="664"/>
          </a:xfrm>
        </p:grpSpPr>
        <p:graphicFrame>
          <p:nvGraphicFramePr>
            <p:cNvPr id="71699" name="Object 19"/>
            <p:cNvGraphicFramePr>
              <a:graphicFrameLocks noChangeAspect="1"/>
            </p:cNvGraphicFramePr>
            <p:nvPr/>
          </p:nvGraphicFramePr>
          <p:xfrm>
            <a:off x="2045" y="1956"/>
            <a:ext cx="1515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1" name="Equation" r:id="rId14" imgW="2413000" imgH="1054100" progId="">
                    <p:embed/>
                  </p:oleObj>
                </mc:Choice>
                <mc:Fallback>
                  <p:oleObj name="Equation" r:id="rId14" imgW="2413000" imgH="1054100" progId="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1956"/>
                          <a:ext cx="1515" cy="6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4951" y="2134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(4)</a:t>
              </a:r>
            </a:p>
          </p:txBody>
        </p:sp>
      </p:grpSp>
      <p:grpSp>
        <p:nvGrpSpPr>
          <p:cNvPr id="71730" name="Group 50"/>
          <p:cNvGrpSpPr>
            <a:grpSpLocks/>
          </p:cNvGrpSpPr>
          <p:nvPr/>
        </p:nvGrpSpPr>
        <p:grpSpPr bwMode="auto">
          <a:xfrm>
            <a:off x="657225" y="4365625"/>
            <a:ext cx="7985125" cy="520700"/>
            <a:chOff x="414" y="2750"/>
            <a:chExt cx="5030" cy="328"/>
          </a:xfrm>
        </p:grpSpPr>
        <p:graphicFrame>
          <p:nvGraphicFramePr>
            <p:cNvPr id="71700" name="Object 20"/>
            <p:cNvGraphicFramePr>
              <a:graphicFrameLocks noChangeAspect="1"/>
            </p:cNvGraphicFramePr>
            <p:nvPr/>
          </p:nvGraphicFramePr>
          <p:xfrm>
            <a:off x="2608" y="2750"/>
            <a:ext cx="165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2" name="Equation" r:id="rId16" imgW="2641600" imgH="520700" progId="Equation.DSMT4">
                    <p:embed/>
                  </p:oleObj>
                </mc:Choice>
                <mc:Fallback>
                  <p:oleObj name="Equation" r:id="rId16" imgW="2641600" imgH="5207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750"/>
                          <a:ext cx="1657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5" name="Rectangle 45"/>
            <p:cNvSpPr>
              <a:spLocks noChangeArrowheads="1"/>
            </p:cNvSpPr>
            <p:nvPr/>
          </p:nvSpPr>
          <p:spPr bwMode="auto">
            <a:xfrm>
              <a:off x="414" y="2750"/>
              <a:ext cx="50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(c)  </a:t>
              </a:r>
              <a:r>
                <a:rPr lang="zh-CN" altLang="en-US" b="1"/>
                <a:t>由极值判别法</a:t>
              </a:r>
              <a:r>
                <a:rPr lang="en-US" altLang="zh-CN" b="1"/>
                <a:t>,  </a:t>
              </a:r>
              <a:r>
                <a:rPr lang="zh-CN" altLang="en-US" b="1"/>
                <a:t>当        　　　　　   时</a:t>
              </a:r>
              <a:r>
                <a:rPr lang="en-US" altLang="zh-CN" b="1"/>
                <a:t>, </a:t>
              </a:r>
              <a:r>
                <a:rPr lang="zh-CN" altLang="en-US" b="1"/>
                <a:t>隐函数 </a:t>
              </a:r>
            </a:p>
          </p:txBody>
        </p:sp>
      </p:grpSp>
      <p:grpSp>
        <p:nvGrpSpPr>
          <p:cNvPr id="71733" name="Group 53"/>
          <p:cNvGrpSpPr>
            <a:grpSpLocks/>
          </p:cNvGrpSpPr>
          <p:nvPr/>
        </p:nvGrpSpPr>
        <p:grpSpPr bwMode="auto">
          <a:xfrm>
            <a:off x="576263" y="5062538"/>
            <a:ext cx="7667625" cy="671512"/>
            <a:chOff x="363" y="3158"/>
            <a:chExt cx="4830" cy="423"/>
          </a:xfrm>
        </p:grpSpPr>
        <p:sp>
          <p:nvSpPr>
            <p:cNvPr id="71696" name="Text Box 16"/>
            <p:cNvSpPr txBox="1">
              <a:spLocks noChangeArrowheads="1"/>
            </p:cNvSpPr>
            <p:nvPr/>
          </p:nvSpPr>
          <p:spPr bwMode="auto">
            <a:xfrm>
              <a:off x="363" y="3158"/>
              <a:ext cx="4830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                 </a:t>
              </a:r>
              <a:r>
                <a:rPr lang="zh-CN" altLang="en-US" sz="2800" b="1"/>
                <a:t>在     取得极大值</a:t>
              </a:r>
              <a:r>
                <a:rPr lang="en-US" altLang="zh-CN" sz="2800" b="1"/>
                <a:t>(</a:t>
              </a:r>
              <a:r>
                <a:rPr lang="zh-CN" altLang="en-US" sz="2800" b="1"/>
                <a:t>或极小值</a:t>
              </a:r>
              <a:r>
                <a:rPr lang="en-US" altLang="zh-CN" sz="2800" b="1"/>
                <a:t>)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zh-CN" sz="1000" b="1"/>
            </a:p>
          </p:txBody>
        </p:sp>
        <p:graphicFrame>
          <p:nvGraphicFramePr>
            <p:cNvPr id="71702" name="Object 22"/>
            <p:cNvGraphicFramePr>
              <a:graphicFrameLocks noChangeAspect="1"/>
            </p:cNvGraphicFramePr>
            <p:nvPr/>
          </p:nvGraphicFramePr>
          <p:xfrm>
            <a:off x="4093" y="3233"/>
            <a:ext cx="23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3" name="Equation" r:id="rId18" imgW="380835" imgH="355446" progId="">
                    <p:embed/>
                  </p:oleObj>
                </mc:Choice>
                <mc:Fallback>
                  <p:oleObj name="Equation" r:id="rId18" imgW="380835" imgH="355446" progId="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3" y="3233"/>
                          <a:ext cx="23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6" name="Object 46"/>
            <p:cNvGraphicFramePr>
              <a:graphicFrameLocks noChangeAspect="1"/>
            </p:cNvGraphicFramePr>
            <p:nvPr/>
          </p:nvGraphicFramePr>
          <p:xfrm>
            <a:off x="469" y="3217"/>
            <a:ext cx="8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4" name="Equation" r:id="rId20" imgW="1358310" imgH="393529" progId="Equation.DSMT4">
                    <p:embed/>
                  </p:oleObj>
                </mc:Choice>
                <mc:Fallback>
                  <p:oleObj name="Equation" r:id="rId20" imgW="1358310" imgH="393529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" y="3217"/>
                          <a:ext cx="85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1" name="Object 51"/>
            <p:cNvGraphicFramePr>
              <a:graphicFrameLocks noChangeAspect="1"/>
            </p:cNvGraphicFramePr>
            <p:nvPr/>
          </p:nvGraphicFramePr>
          <p:xfrm>
            <a:off x="1649" y="3238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5" name="Equation" r:id="rId22" imgW="253780" imgH="317225" progId="Equation.DSMT4">
                    <p:embed/>
                  </p:oleObj>
                </mc:Choice>
                <mc:Fallback>
                  <p:oleObj name="Equation" r:id="rId22" imgW="253780" imgH="317225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3238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683568" y="2132856"/>
            <a:ext cx="8027988" cy="522288"/>
            <a:chOff x="408" y="1508"/>
            <a:chExt cx="5057" cy="329"/>
          </a:xfrm>
        </p:grpSpPr>
        <p:sp>
          <p:nvSpPr>
            <p:cNvPr id="72726" name="Rectangle 22"/>
            <p:cNvSpPr>
              <a:spLocks noChangeArrowheads="1"/>
            </p:cNvSpPr>
            <p:nvPr/>
          </p:nvSpPr>
          <p:spPr bwMode="auto">
            <a:xfrm>
              <a:off x="408" y="1510"/>
              <a:ext cx="50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设在以点　             　  为内点的某区域         　上</a:t>
              </a:r>
              <a:r>
                <a:rPr lang="en-US" altLang="zh-CN" b="1"/>
                <a:t>,   </a:t>
              </a:r>
              <a:r>
                <a:rPr lang="zh-CN" altLang="en-US" b="1"/>
                <a:t>　</a:t>
              </a:r>
            </a:p>
          </p:txBody>
        </p:sp>
        <p:graphicFrame>
          <p:nvGraphicFramePr>
            <p:cNvPr id="72709" name="Object 5"/>
            <p:cNvGraphicFramePr>
              <a:graphicFrameLocks noChangeAspect="1"/>
            </p:cNvGraphicFramePr>
            <p:nvPr/>
          </p:nvGraphicFramePr>
          <p:xfrm>
            <a:off x="1418" y="1552"/>
            <a:ext cx="121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7" name="Equation" r:id="rId4" imgW="1879600" imgH="431800" progId="">
                    <p:embed/>
                  </p:oleObj>
                </mc:Choice>
                <mc:Fallback>
                  <p:oleObj name="Equation" r:id="rId4" imgW="1879600" imgH="431800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552"/>
                          <a:ext cx="121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4263" y="1508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8" name="Equation" r:id="rId6" imgW="1104900" imgH="393700" progId="">
                    <p:embed/>
                  </p:oleObj>
                </mc:Choice>
                <mc:Fallback>
                  <p:oleObj name="Equation" r:id="rId6" imgW="1104900" imgH="39370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1508"/>
                          <a:ext cx="71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29" name="Group 25"/>
          <p:cNvGrpSpPr>
            <a:grpSpLocks/>
          </p:cNvGrpSpPr>
          <p:nvPr/>
        </p:nvGrpSpPr>
        <p:grpSpPr bwMode="auto">
          <a:xfrm>
            <a:off x="1187624" y="3501008"/>
            <a:ext cx="5276850" cy="479425"/>
            <a:chOff x="725" y="2329"/>
            <a:chExt cx="3324" cy="302"/>
          </a:xfrm>
        </p:grpSpPr>
        <p:graphicFrame>
          <p:nvGraphicFramePr>
            <p:cNvPr id="72711" name="Object 7"/>
            <p:cNvGraphicFramePr>
              <a:graphicFrameLocks noChangeAspect="1"/>
            </p:cNvGraphicFramePr>
            <p:nvPr/>
          </p:nvGraphicFramePr>
          <p:xfrm>
            <a:off x="725" y="2329"/>
            <a:ext cx="1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59" name="Equation" r:id="rId8" imgW="2616200" imgH="431800" progId="">
                    <p:embed/>
                  </p:oleObj>
                </mc:Choice>
                <mc:Fallback>
                  <p:oleObj name="Equation" r:id="rId8" imgW="2616200" imgH="431800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329"/>
                          <a:ext cx="16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2" name="Object 8"/>
            <p:cNvGraphicFramePr>
              <a:graphicFrameLocks noChangeAspect="1"/>
            </p:cNvGraphicFramePr>
            <p:nvPr/>
          </p:nvGraphicFramePr>
          <p:xfrm>
            <a:off x="2449" y="2351"/>
            <a:ext cx="16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0" name="Equation" r:id="rId10" imgW="2540000" imgH="444500" progId="">
                    <p:embed/>
                  </p:oleObj>
                </mc:Choice>
                <mc:Fallback>
                  <p:oleObj name="Equation" r:id="rId10" imgW="2540000" imgH="444500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2351"/>
                          <a:ext cx="16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5" name="Group 31"/>
          <p:cNvGrpSpPr>
            <a:grpSpLocks/>
          </p:cNvGrpSpPr>
          <p:nvPr/>
        </p:nvGrpSpPr>
        <p:grpSpPr bwMode="auto">
          <a:xfrm>
            <a:off x="683568" y="4113076"/>
            <a:ext cx="7875588" cy="519112"/>
            <a:chOff x="414" y="2719"/>
            <a:chExt cx="4961" cy="327"/>
          </a:xfrm>
        </p:grpSpPr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414" y="2719"/>
              <a:ext cx="49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/>
                <a:t>则存在某邻域                     在其内存在惟一的、连 </a:t>
              </a:r>
            </a:p>
          </p:txBody>
        </p:sp>
        <p:graphicFrame>
          <p:nvGraphicFramePr>
            <p:cNvPr id="72716" name="Object 12"/>
            <p:cNvGraphicFramePr>
              <a:graphicFrameLocks noChangeAspect="1"/>
            </p:cNvGraphicFramePr>
            <p:nvPr/>
          </p:nvGraphicFramePr>
          <p:xfrm>
            <a:off x="1859" y="2768"/>
            <a:ext cx="10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1" name="Equation" r:id="rId12" imgW="1663700" imgH="431800" progId="">
                    <p:embed/>
                  </p:oleObj>
                </mc:Choice>
                <mc:Fallback>
                  <p:oleObj name="Equation" r:id="rId12" imgW="1663700" imgH="431800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9" y="2768"/>
                          <a:ext cx="107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4" name="Group 30"/>
          <p:cNvGrpSpPr>
            <a:grpSpLocks/>
          </p:cNvGrpSpPr>
          <p:nvPr/>
        </p:nvGrpSpPr>
        <p:grpSpPr bwMode="auto">
          <a:xfrm>
            <a:off x="576263" y="4724401"/>
            <a:ext cx="7812087" cy="519112"/>
            <a:chOff x="363" y="2918"/>
            <a:chExt cx="4921" cy="327"/>
          </a:xfrm>
        </p:grpSpPr>
        <p:sp>
          <p:nvSpPr>
            <p:cNvPr id="72708" name="Text Box 4"/>
            <p:cNvSpPr txBox="1">
              <a:spLocks noChangeArrowheads="1"/>
            </p:cNvSpPr>
            <p:nvPr/>
          </p:nvSpPr>
          <p:spPr bwMode="auto">
            <a:xfrm>
              <a:off x="363" y="2918"/>
              <a:ext cx="4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续可微的隐函数　　　　   ，且有</a:t>
              </a:r>
              <a:endParaRPr lang="zh-CN" altLang="en-US" sz="900" b="1" dirty="0"/>
            </a:p>
          </p:txBody>
        </p:sp>
        <p:graphicFrame>
          <p:nvGraphicFramePr>
            <p:cNvPr id="72717" name="Object 13"/>
            <p:cNvGraphicFramePr>
              <a:graphicFrameLocks noChangeAspect="1"/>
            </p:cNvGraphicFramePr>
            <p:nvPr/>
          </p:nvGraphicFramePr>
          <p:xfrm>
            <a:off x="2064" y="2964"/>
            <a:ext cx="10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2" name="Equation" r:id="rId14" imgW="1612900" imgH="368300" progId="">
                    <p:embed/>
                  </p:oleObj>
                </mc:Choice>
                <mc:Fallback>
                  <p:oleObj name="Equation" r:id="rId14" imgW="1612900" imgH="368300" progId="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64"/>
                          <a:ext cx="101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47564" y="368660"/>
            <a:ext cx="246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en-US" altLang="zh-CN" b="1" dirty="0"/>
              <a:t>  </a:t>
            </a:r>
            <a:r>
              <a:rPr lang="zh-CN" altLang="en-US" b="1" dirty="0"/>
              <a:t>由方程                                               </a:t>
            </a:r>
          </a:p>
        </p:txBody>
      </p:sp>
      <p:grpSp>
        <p:nvGrpSpPr>
          <p:cNvPr id="72724" name="Group 20"/>
          <p:cNvGrpSpPr>
            <a:grpSpLocks/>
          </p:cNvGrpSpPr>
          <p:nvPr/>
        </p:nvGrpSpPr>
        <p:grpSpPr bwMode="auto">
          <a:xfrm>
            <a:off x="2771800" y="764704"/>
            <a:ext cx="4948238" cy="519113"/>
            <a:chOff x="2222" y="674"/>
            <a:chExt cx="3117" cy="327"/>
          </a:xfrm>
        </p:grpSpPr>
        <p:graphicFrame>
          <p:nvGraphicFramePr>
            <p:cNvPr id="72713" name="Object 9"/>
            <p:cNvGraphicFramePr>
              <a:graphicFrameLocks noChangeAspect="1"/>
            </p:cNvGraphicFramePr>
            <p:nvPr/>
          </p:nvGraphicFramePr>
          <p:xfrm>
            <a:off x="2222" y="754"/>
            <a:ext cx="1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3" name="Equation" r:id="rId16" imgW="1930400" imgH="368300" progId="">
                    <p:embed/>
                  </p:oleObj>
                </mc:Choice>
                <mc:Fallback>
                  <p:oleObj name="Equation" r:id="rId16" imgW="1930400" imgH="368300" progId="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754"/>
                          <a:ext cx="121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4961" y="674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(5)</a:t>
              </a:r>
            </a:p>
          </p:txBody>
        </p:sp>
      </p:grpSp>
      <p:grpSp>
        <p:nvGrpSpPr>
          <p:cNvPr id="72730" name="Group 26"/>
          <p:cNvGrpSpPr>
            <a:grpSpLocks/>
          </p:cNvGrpSpPr>
          <p:nvPr/>
        </p:nvGrpSpPr>
        <p:grpSpPr bwMode="auto">
          <a:xfrm>
            <a:off x="684213" y="1449389"/>
            <a:ext cx="7562850" cy="519112"/>
            <a:chOff x="431" y="913"/>
            <a:chExt cx="4764" cy="327"/>
          </a:xfrm>
        </p:grpSpPr>
        <p:graphicFrame>
          <p:nvGraphicFramePr>
            <p:cNvPr id="72714" name="Object 10"/>
            <p:cNvGraphicFramePr>
              <a:graphicFrameLocks noChangeAspect="1"/>
            </p:cNvGraphicFramePr>
            <p:nvPr/>
          </p:nvGraphicFramePr>
          <p:xfrm>
            <a:off x="1655" y="981"/>
            <a:ext cx="10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64" name="Equation" r:id="rId18" imgW="1612900" imgH="368300" progId="">
                    <p:embed/>
                  </p:oleObj>
                </mc:Choice>
                <mc:Fallback>
                  <p:oleObj name="Equation" r:id="rId18" imgW="1612900" imgH="368300" progId="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981"/>
                          <a:ext cx="101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5" name="Rectangle 21"/>
            <p:cNvSpPr>
              <a:spLocks noChangeArrowheads="1"/>
            </p:cNvSpPr>
            <p:nvPr/>
          </p:nvSpPr>
          <p:spPr bwMode="auto">
            <a:xfrm>
              <a:off x="431" y="913"/>
              <a:ext cx="4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确定隐函数　　　　　的相关定理简述如下：   </a:t>
              </a:r>
            </a:p>
          </p:txBody>
        </p:sp>
      </p:grp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719572" y="2744924"/>
            <a:ext cx="728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/>
              <a:t>F</a:t>
            </a:r>
            <a:r>
              <a:rPr lang="en-US" altLang="zh-CN" b="1" dirty="0"/>
              <a:t> </a:t>
            </a:r>
            <a:r>
              <a:rPr lang="zh-CN" altLang="en-US" b="1" dirty="0"/>
              <a:t>的所有一阶偏导数都连续，并满足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6408204" y="5373216"/>
                <a:ext cx="234026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FF0000"/>
                    </a:solidFill>
                  </a:rPr>
                  <a:t>条件说的是，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在切面上可以解出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而曲面和切面非常贴近</a:t>
                </a:r>
                <a:r>
                  <a:rPr lang="en-US" altLang="zh-CN" sz="1600" b="1" dirty="0" smtClean="0">
                    <a:solidFill>
                      <a:srgbClr val="0000FF"/>
                    </a:solidFill>
                  </a:rPr>
                  <a:t>.</a:t>
                </a:r>
                <a:r>
                  <a:rPr lang="zh-CN" altLang="en-US" sz="1600" b="1" dirty="0" smtClean="0"/>
                  <a:t>                                              </a:t>
                </a:r>
                <a:endParaRPr lang="zh-CN" altLang="en-US" sz="1600" b="1" dirty="0"/>
              </a:p>
            </p:txBody>
          </p:sp>
        </mc:Choice>
        <mc:Fallback xmlns="">
          <p:sp>
            <p:nvSpPr>
              <p:cNvPr id="23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8204" y="5373216"/>
                <a:ext cx="2340260" cy="830997"/>
              </a:xfrm>
              <a:prstGeom prst="rect">
                <a:avLst/>
              </a:prstGeom>
              <a:blipFill rotWithShape="0">
                <a:blip r:embed="rId20"/>
                <a:stretch>
                  <a:fillRect l="-1302" t="-2190" b="-87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808288" y="2681288"/>
          <a:ext cx="3297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2" name="Equation" r:id="rId4" imgW="3263900" imgH="431800" progId="">
                  <p:embed/>
                </p:oleObj>
              </mc:Choice>
              <mc:Fallback>
                <p:oleObj name="Equation" r:id="rId4" imgW="3263900" imgH="4318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681288"/>
                        <a:ext cx="32972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5" name="Group 17"/>
          <p:cNvGrpSpPr>
            <a:grpSpLocks/>
          </p:cNvGrpSpPr>
          <p:nvPr/>
        </p:nvGrpSpPr>
        <p:grpSpPr bwMode="auto">
          <a:xfrm>
            <a:off x="1954213" y="630238"/>
            <a:ext cx="6524625" cy="1016000"/>
            <a:chOff x="1219" y="454"/>
            <a:chExt cx="4110" cy="640"/>
          </a:xfrm>
        </p:grpSpPr>
        <p:graphicFrame>
          <p:nvGraphicFramePr>
            <p:cNvPr id="73737" name="Object 9"/>
            <p:cNvGraphicFramePr>
              <a:graphicFrameLocks noChangeAspect="1"/>
            </p:cNvGraphicFramePr>
            <p:nvPr/>
          </p:nvGraphicFramePr>
          <p:xfrm>
            <a:off x="1219" y="454"/>
            <a:ext cx="324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43" name="Equation" r:id="rId6" imgW="5156200" imgH="1016000" progId="Equation.DSMT4">
                    <p:embed/>
                  </p:oleObj>
                </mc:Choice>
                <mc:Fallback>
                  <p:oleObj name="Equation" r:id="rId6" imgW="5156200" imgH="10160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454"/>
                          <a:ext cx="3248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4951" y="550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(6)</a:t>
              </a:r>
            </a:p>
          </p:txBody>
        </p:sp>
      </p:grp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647700" y="1866900"/>
            <a:ext cx="313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更一般地，由方程                               </a:t>
            </a:r>
          </a:p>
        </p:txBody>
      </p:sp>
      <p:grpSp>
        <p:nvGrpSpPr>
          <p:cNvPr id="73749" name="Group 21"/>
          <p:cNvGrpSpPr>
            <a:grpSpLocks/>
          </p:cNvGrpSpPr>
          <p:nvPr/>
        </p:nvGrpSpPr>
        <p:grpSpPr bwMode="auto">
          <a:xfrm>
            <a:off x="666750" y="3394075"/>
            <a:ext cx="7937500" cy="519113"/>
            <a:chOff x="420" y="1911"/>
            <a:chExt cx="5000" cy="327"/>
          </a:xfrm>
        </p:grpSpPr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1645" y="1929"/>
            <a:ext cx="181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44" name="Equation" r:id="rId8" imgW="2857500" imgH="431800" progId="">
                    <p:embed/>
                  </p:oleObj>
                </mc:Choice>
                <mc:Fallback>
                  <p:oleObj name="Equation" r:id="rId8" imgW="2857500" imgH="431800" progId="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1929"/>
                          <a:ext cx="181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7" name="Rectangle 19"/>
            <p:cNvSpPr>
              <a:spLocks noChangeArrowheads="1"/>
            </p:cNvSpPr>
            <p:nvPr/>
          </p:nvSpPr>
          <p:spPr bwMode="auto">
            <a:xfrm>
              <a:off x="420" y="1911"/>
              <a:ext cx="5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确定隐函数      　　　　　　    的相关定理</a:t>
              </a:r>
              <a:r>
                <a:rPr lang="en-US" altLang="zh-CN" b="1"/>
                <a:t>,  </a:t>
              </a:r>
              <a:r>
                <a:rPr lang="zh-CN" altLang="en-US" b="1"/>
                <a:t>见教 </a:t>
              </a:r>
            </a:p>
          </p:txBody>
        </p:sp>
      </p:grp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661988" y="4170363"/>
            <a:ext cx="6306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材下册  </a:t>
            </a:r>
            <a:r>
              <a:rPr lang="zh-CN" altLang="en-US" b="1" dirty="0" smtClean="0">
                <a:solidFill>
                  <a:srgbClr val="FF0000"/>
                </a:solidFill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</a:rPr>
              <a:t>18.3 </a:t>
            </a:r>
            <a:r>
              <a:rPr lang="en-US" altLang="zh-CN" b="1" dirty="0"/>
              <a:t>,  </a:t>
            </a:r>
            <a:r>
              <a:rPr lang="zh-CN" altLang="en-US" b="1" dirty="0"/>
              <a:t>这里不再详述</a:t>
            </a:r>
            <a:r>
              <a:rPr lang="en-US" altLang="zh-CN" b="1" dirty="0"/>
              <a:t>.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4773" name="Rectangle 21"/>
              <p:cNvSpPr>
                <a:spLocks noChangeArrowheads="1"/>
              </p:cNvSpPr>
              <p:nvPr/>
            </p:nvSpPr>
            <p:spPr bwMode="auto">
              <a:xfrm>
                <a:off x="431540" y="3140968"/>
                <a:ext cx="773278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方程可以确定一个函数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b="1" dirty="0" smtClean="0"/>
                  <a:t>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74773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540" y="3140968"/>
                <a:ext cx="773278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656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431540" y="2060848"/>
            <a:ext cx="1367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/>
              <a:t>解 因为 </a:t>
            </a:r>
            <a:endParaRPr lang="zh-CN" altLang="en-US" sz="900" b="1" dirty="0">
              <a:solidFill>
                <a:srgbClr val="0000FF"/>
              </a:solidFill>
            </a:endParaRPr>
          </a:p>
        </p:txBody>
      </p: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1943708" y="368660"/>
            <a:ext cx="509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ea typeface="华文新魏" panose="02010800040101010101" pitchFamily="2" charset="-122"/>
              </a:rPr>
              <a:t>四、隐函数求导数举例</a:t>
            </a:r>
            <a:r>
              <a:rPr lang="zh-CN" altLang="en-US" sz="3600" b="1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683568" y="1304764"/>
            <a:ext cx="2701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例</a:t>
            </a:r>
            <a:r>
              <a:rPr lang="en-US" altLang="zh-CN" b="1" dirty="0">
                <a:solidFill>
                  <a:srgbClr val="0000FF"/>
                </a:solidFill>
              </a:rPr>
              <a:t>1  </a:t>
            </a:r>
            <a:r>
              <a:rPr lang="zh-CN" altLang="en-US" b="1" dirty="0" smtClean="0">
                <a:solidFill>
                  <a:srgbClr val="0000FF"/>
                </a:solidFill>
              </a:rPr>
              <a:t>设</a:t>
            </a:r>
            <a:r>
              <a:rPr lang="zh-CN" altLang="en-US" b="1" dirty="0" smtClean="0"/>
              <a:t>                </a:t>
            </a:r>
            <a:endParaRPr lang="zh-CN" altLang="en-US" b="1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15716" y="1196752"/>
          <a:ext cx="422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6" name="Equation" r:id="rId5" imgW="4241520" imgH="838080" progId="Equation.DSMT4">
                  <p:embed/>
                </p:oleObj>
              </mc:Choice>
              <mc:Fallback>
                <p:oleObj name="Equation" r:id="rId5" imgW="4241520" imgH="8380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1196752"/>
                        <a:ext cx="4229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7" name="Object 45"/>
          <p:cNvGraphicFramePr>
            <a:graphicFrameLocks noChangeAspect="1"/>
          </p:cNvGraphicFramePr>
          <p:nvPr/>
        </p:nvGraphicFramePr>
        <p:xfrm>
          <a:off x="1871700" y="2240868"/>
          <a:ext cx="5584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7" name="Equation" r:id="rId7" imgW="5600520" imgH="838080" progId="Equation.DSMT4">
                  <p:embed/>
                </p:oleObj>
              </mc:Choice>
              <mc:Fallback>
                <p:oleObj name="Equation" r:id="rId7" imgW="5600520" imgH="838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2240868"/>
                        <a:ext cx="55848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611560" y="3825044"/>
            <a:ext cx="5940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在方程两边求导得  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1"/>
              <p:cNvSpPr>
                <a:spLocks noChangeArrowheads="1"/>
              </p:cNvSpPr>
              <p:nvPr/>
            </p:nvSpPr>
            <p:spPr bwMode="auto">
              <a:xfrm>
                <a:off x="1007604" y="5373216"/>
                <a:ext cx="7732786" cy="768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b="1" dirty="0" smtClean="0"/>
                  <a:t>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604" y="5373216"/>
                <a:ext cx="7732786" cy="7685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1"/>
              <p:cNvSpPr>
                <a:spLocks noChangeArrowheads="1"/>
              </p:cNvSpPr>
              <p:nvPr/>
            </p:nvSpPr>
            <p:spPr bwMode="auto">
              <a:xfrm>
                <a:off x="863588" y="4545124"/>
                <a:ext cx="7732786" cy="671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fun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 smtClean="0"/>
                  <a:t>,</a:t>
                </a:r>
                <a:r>
                  <a:rPr lang="zh-CN" altLang="en-US" b="1" dirty="0" smtClean="0"/>
                  <a:t>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3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4545124"/>
                <a:ext cx="7732786" cy="671530"/>
              </a:xfrm>
              <a:prstGeom prst="rect">
                <a:avLst/>
              </a:prstGeom>
              <a:blipFill rotWithShape="0">
                <a:blip r:embed="rId10"/>
                <a:stretch>
                  <a:fillRect t="-1818" b="-1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78" name="Group 54"/>
          <p:cNvGrpSpPr>
            <a:grpSpLocks/>
          </p:cNvGrpSpPr>
          <p:nvPr/>
        </p:nvGrpSpPr>
        <p:grpSpPr bwMode="auto">
          <a:xfrm>
            <a:off x="582613" y="5105400"/>
            <a:ext cx="7696200" cy="519113"/>
            <a:chOff x="413" y="3103"/>
            <a:chExt cx="4848" cy="327"/>
          </a:xfrm>
        </p:grpSpPr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413" y="3103"/>
              <a:ext cx="4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各点处都能确定局部的隐函数　　　　．</a:t>
              </a:r>
              <a:endParaRPr lang="zh-CN" altLang="en-US" sz="800" dirty="0"/>
            </a:p>
          </p:txBody>
        </p:sp>
        <p:graphicFrame>
          <p:nvGraphicFramePr>
            <p:cNvPr id="77834" name="Object 10"/>
            <p:cNvGraphicFramePr>
              <a:graphicFrameLocks noChangeAspect="1"/>
            </p:cNvGraphicFramePr>
            <p:nvPr/>
          </p:nvGraphicFramePr>
          <p:xfrm>
            <a:off x="3470" y="3164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67" name="Equation" r:id="rId4" imgW="1320800" imgH="368300" progId="">
                    <p:embed/>
                  </p:oleObj>
                </mc:Choice>
                <mc:Fallback>
                  <p:oleObj name="Equation" r:id="rId4" imgW="1320800" imgH="368300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164"/>
                          <a:ext cx="8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592138" y="641350"/>
            <a:ext cx="5418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例</a:t>
            </a:r>
            <a:r>
              <a:rPr lang="en-US" altLang="zh-CN" b="1" dirty="0">
                <a:solidFill>
                  <a:srgbClr val="0000FF"/>
                </a:solidFill>
              </a:rPr>
              <a:t>2  </a:t>
            </a:r>
            <a:r>
              <a:rPr lang="zh-CN" altLang="en-US" b="1" dirty="0"/>
              <a:t>讨论笛卡儿叶形线</a:t>
            </a:r>
            <a:r>
              <a:rPr lang="en-US" altLang="zh-CN" b="1" dirty="0"/>
              <a:t>(</a:t>
            </a:r>
            <a:r>
              <a:rPr lang="zh-CN" altLang="en-US" b="1" dirty="0"/>
              <a:t>图</a:t>
            </a:r>
            <a:r>
              <a:rPr lang="en-US" altLang="zh-CN" b="1" dirty="0"/>
              <a:t>18</a:t>
            </a:r>
            <a:r>
              <a:rPr lang="zh-CN" altLang="en-US" b="1" dirty="0"/>
              <a:t>－</a:t>
            </a:r>
            <a:r>
              <a:rPr lang="en-US" altLang="zh-CN" b="1" dirty="0"/>
              <a:t>4)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1150938" y="1231900"/>
            <a:ext cx="4430712" cy="525463"/>
            <a:chOff x="701" y="674"/>
            <a:chExt cx="2791" cy="331"/>
          </a:xfrm>
        </p:grpSpPr>
        <p:graphicFrame>
          <p:nvGraphicFramePr>
            <p:cNvPr id="77829" name="Object 5"/>
            <p:cNvGraphicFramePr>
              <a:graphicFrameLocks noChangeAspect="1"/>
            </p:cNvGraphicFramePr>
            <p:nvPr/>
          </p:nvGraphicFramePr>
          <p:xfrm>
            <a:off x="701" y="709"/>
            <a:ext cx="2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68" name="Equation" r:id="rId6" imgW="3238500" imgH="469900" progId="">
                    <p:embed/>
                  </p:oleObj>
                </mc:Choice>
                <mc:Fallback>
                  <p:oleObj name="Equation" r:id="rId6" imgW="3238500" imgH="46990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" y="709"/>
                          <a:ext cx="20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66" name="Rectangle 42"/>
            <p:cNvSpPr>
              <a:spLocks noChangeArrowheads="1"/>
            </p:cNvSpPr>
            <p:nvPr/>
          </p:nvSpPr>
          <p:spPr bwMode="auto">
            <a:xfrm>
              <a:off x="3114" y="674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(7)</a:t>
              </a:r>
            </a:p>
          </p:txBody>
        </p:sp>
      </p:grpSp>
      <p:grpSp>
        <p:nvGrpSpPr>
          <p:cNvPr id="77875" name="Group 51"/>
          <p:cNvGrpSpPr>
            <a:grpSpLocks/>
          </p:cNvGrpSpPr>
          <p:nvPr/>
        </p:nvGrpSpPr>
        <p:grpSpPr bwMode="auto">
          <a:xfrm>
            <a:off x="574675" y="1933575"/>
            <a:ext cx="5360988" cy="519113"/>
            <a:chOff x="408" y="1105"/>
            <a:chExt cx="3377" cy="327"/>
          </a:xfrm>
        </p:grpSpPr>
        <p:graphicFrame>
          <p:nvGraphicFramePr>
            <p:cNvPr id="77830" name="Object 6"/>
            <p:cNvGraphicFramePr>
              <a:graphicFrameLocks noChangeAspect="1"/>
            </p:cNvGraphicFramePr>
            <p:nvPr/>
          </p:nvGraphicFramePr>
          <p:xfrm>
            <a:off x="2093" y="1146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69" name="Equation" r:id="rId8" imgW="1320800" imgH="368300" progId="">
                    <p:embed/>
                  </p:oleObj>
                </mc:Choice>
                <mc:Fallback>
                  <p:oleObj name="Equation" r:id="rId8" imgW="1320800" imgH="368300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" y="1146"/>
                          <a:ext cx="8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68" name="Rectangle 44"/>
            <p:cNvSpPr>
              <a:spLocks noChangeArrowheads="1"/>
            </p:cNvSpPr>
            <p:nvPr/>
          </p:nvSpPr>
          <p:spPr bwMode="auto">
            <a:xfrm>
              <a:off x="408" y="1105"/>
              <a:ext cx="3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所确定的隐函数　　　     的存在 </a:t>
              </a:r>
            </a:p>
          </p:txBody>
        </p:sp>
      </p:grp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574675" y="2566988"/>
            <a:ext cx="491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性，并求其一阶、二阶导数． </a:t>
            </a:r>
          </a:p>
        </p:txBody>
      </p:sp>
      <p:grpSp>
        <p:nvGrpSpPr>
          <p:cNvPr id="77874" name="Group 50"/>
          <p:cNvGrpSpPr>
            <a:grpSpLocks/>
          </p:cNvGrpSpPr>
          <p:nvPr/>
        </p:nvGrpSpPr>
        <p:grpSpPr bwMode="auto">
          <a:xfrm>
            <a:off x="582613" y="3182938"/>
            <a:ext cx="4872037" cy="519112"/>
            <a:chOff x="413" y="1892"/>
            <a:chExt cx="3069" cy="327"/>
          </a:xfrm>
        </p:grpSpPr>
        <p:graphicFrame>
          <p:nvGraphicFramePr>
            <p:cNvPr id="77831" name="Object 7"/>
            <p:cNvGraphicFramePr>
              <a:graphicFrameLocks noChangeAspect="1"/>
            </p:cNvGraphicFramePr>
            <p:nvPr/>
          </p:nvGraphicFramePr>
          <p:xfrm>
            <a:off x="1202" y="1911"/>
            <a:ext cx="22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70" name="Equation" r:id="rId10" imgW="3619500" imgH="469900" progId="">
                    <p:embed/>
                  </p:oleObj>
                </mc:Choice>
                <mc:Fallback>
                  <p:oleObj name="Equation" r:id="rId10" imgW="3619500" imgH="469900" progId="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911"/>
                          <a:ext cx="228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0" name="Rectangle 46"/>
            <p:cNvSpPr>
              <a:spLocks noChangeArrowheads="1"/>
            </p:cNvSpPr>
            <p:nvPr/>
          </p:nvSpPr>
          <p:spPr bwMode="auto">
            <a:xfrm>
              <a:off x="413" y="1892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解  </a:t>
              </a:r>
              <a:r>
                <a:rPr lang="zh-CN" altLang="en-US" b="1"/>
                <a:t>令  </a:t>
              </a:r>
            </a:p>
          </p:txBody>
        </p:sp>
      </p:grpSp>
      <p:grpSp>
        <p:nvGrpSpPr>
          <p:cNvPr id="77880" name="Group 56"/>
          <p:cNvGrpSpPr>
            <a:grpSpLocks/>
          </p:cNvGrpSpPr>
          <p:nvPr/>
        </p:nvGrpSpPr>
        <p:grpSpPr bwMode="auto">
          <a:xfrm>
            <a:off x="574675" y="3838575"/>
            <a:ext cx="7848600" cy="555625"/>
            <a:chOff x="408" y="2305"/>
            <a:chExt cx="4944" cy="350"/>
          </a:xfrm>
        </p:grpSpPr>
        <p:graphicFrame>
          <p:nvGraphicFramePr>
            <p:cNvPr id="77832" name="Object 8"/>
            <p:cNvGraphicFramePr>
              <a:graphicFrameLocks noChangeAspect="1"/>
            </p:cNvGraphicFramePr>
            <p:nvPr/>
          </p:nvGraphicFramePr>
          <p:xfrm>
            <a:off x="2702" y="2319"/>
            <a:ext cx="17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71" name="Equation" r:id="rId12" imgW="2781300" imgH="533400" progId="">
                    <p:embed/>
                  </p:oleObj>
                </mc:Choice>
                <mc:Fallback>
                  <p:oleObj name="Equation" r:id="rId12" imgW="2781300" imgH="533400" progId="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2319"/>
                          <a:ext cx="175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1" name="Rectangle 47"/>
            <p:cNvSpPr>
              <a:spLocks noChangeArrowheads="1"/>
            </p:cNvSpPr>
            <p:nvPr/>
          </p:nvSpPr>
          <p:spPr bwMode="auto">
            <a:xfrm>
              <a:off x="408" y="2305"/>
              <a:ext cx="2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先求出在曲线 </a:t>
              </a:r>
              <a:r>
                <a:rPr lang="en-US" altLang="zh-CN" b="1"/>
                <a:t>(7) </a:t>
              </a:r>
              <a:r>
                <a:rPr lang="zh-CN" altLang="en-US" b="1"/>
                <a:t>上使  </a:t>
              </a:r>
            </a:p>
          </p:txBody>
        </p:sp>
        <p:sp>
          <p:nvSpPr>
            <p:cNvPr id="77872" name="Rectangle 48"/>
            <p:cNvSpPr>
              <a:spLocks noChangeArrowheads="1"/>
            </p:cNvSpPr>
            <p:nvPr/>
          </p:nvSpPr>
          <p:spPr bwMode="auto">
            <a:xfrm>
              <a:off x="4449" y="2307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的点为  </a:t>
              </a:r>
            </a:p>
          </p:txBody>
        </p:sp>
      </p:grpSp>
      <p:grpSp>
        <p:nvGrpSpPr>
          <p:cNvPr id="77877" name="Group 53"/>
          <p:cNvGrpSpPr>
            <a:grpSpLocks/>
          </p:cNvGrpSpPr>
          <p:nvPr/>
        </p:nvGrpSpPr>
        <p:grpSpPr bwMode="auto">
          <a:xfrm>
            <a:off x="822325" y="4498975"/>
            <a:ext cx="7853363" cy="519113"/>
            <a:chOff x="473" y="2721"/>
            <a:chExt cx="4947" cy="327"/>
          </a:xfrm>
        </p:grpSpPr>
        <p:graphicFrame>
          <p:nvGraphicFramePr>
            <p:cNvPr id="77833" name="Object 9"/>
            <p:cNvGraphicFramePr>
              <a:graphicFrameLocks noChangeAspect="1"/>
            </p:cNvGraphicFramePr>
            <p:nvPr/>
          </p:nvGraphicFramePr>
          <p:xfrm>
            <a:off x="473" y="2750"/>
            <a:ext cx="19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72" name="Equation" r:id="rId14" imgW="3048000" imgH="457200" progId="">
                    <p:embed/>
                  </p:oleObj>
                </mc:Choice>
                <mc:Fallback>
                  <p:oleObj name="Equation" r:id="rId14" imgW="3048000" imgH="457200" progId="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750"/>
                          <a:ext cx="19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6" name="Rectangle 52"/>
            <p:cNvSpPr>
              <a:spLocks noChangeArrowheads="1"/>
            </p:cNvSpPr>
            <p:nvPr/>
          </p:nvSpPr>
          <p:spPr bwMode="auto">
            <a:xfrm>
              <a:off x="2268" y="2721"/>
              <a:ext cx="3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</a:t>
              </a:r>
              <a:r>
                <a:rPr lang="en-US" altLang="zh-CN" b="1"/>
                <a:t>. </a:t>
              </a:r>
              <a:r>
                <a:rPr lang="zh-CN" altLang="en-US" b="1"/>
                <a:t>除此两点外</a:t>
              </a:r>
              <a:r>
                <a:rPr lang="en-US" altLang="zh-CN" b="1"/>
                <a:t>,  </a:t>
              </a:r>
              <a:r>
                <a:rPr lang="zh-CN" altLang="en-US" b="1"/>
                <a:t>方程 </a:t>
              </a:r>
              <a:r>
                <a:rPr lang="en-US" altLang="zh-CN" b="1"/>
                <a:t>(7) </a:t>
              </a:r>
              <a:r>
                <a:rPr lang="zh-CN" altLang="en-US" b="1"/>
                <a:t>在其他 </a:t>
              </a:r>
            </a:p>
          </p:txBody>
        </p:sp>
      </p:grpSp>
      <p:grpSp>
        <p:nvGrpSpPr>
          <p:cNvPr id="77882" name="Group 58"/>
          <p:cNvGrpSpPr>
            <a:grpSpLocks/>
          </p:cNvGrpSpPr>
          <p:nvPr/>
        </p:nvGrpSpPr>
        <p:grpSpPr bwMode="auto">
          <a:xfrm>
            <a:off x="5867400" y="763588"/>
            <a:ext cx="2619375" cy="3003550"/>
            <a:chOff x="3634" y="346"/>
            <a:chExt cx="1650" cy="1892"/>
          </a:xfrm>
        </p:grpSpPr>
        <p:pic>
          <p:nvPicPr>
            <p:cNvPr id="77864" name="Picture 40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" y="346"/>
              <a:ext cx="1650" cy="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4013" y="1911"/>
              <a:ext cx="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图 </a:t>
              </a:r>
              <a:r>
                <a:rPr lang="en-US" altLang="zh-CN" sz="2400" b="1"/>
                <a:t>18</a:t>
              </a:r>
              <a:r>
                <a:rPr lang="zh-CN" altLang="en-US" b="1"/>
                <a:t>－</a:t>
              </a:r>
              <a:r>
                <a:rPr lang="en-US" altLang="zh-CN" b="1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40252" y="5650022"/>
                <a:ext cx="205222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>
                    <a:solidFill>
                      <a:srgbClr val="00B0F0"/>
                    </a:solidFill>
                  </a:rPr>
                  <a:t>在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𝑂</m:t>
                    </m:r>
                    <m:r>
                      <a:rPr lang="en-US" altLang="zh-CN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sz="1800" b="0" i="0" dirty="0" smtClean="0">
                    <a:solidFill>
                      <a:srgbClr val="00B0F0"/>
                    </a:solidFill>
                    <a:latin typeface="+mj-lt"/>
                  </a:rPr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=0.</m:t>
                    </m:r>
                  </m:oMath>
                </a14:m>
                <a:endParaRPr lang="zh-CN" altLang="en-US" sz="1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252" y="5650022"/>
                <a:ext cx="2052228" cy="391261"/>
              </a:xfrm>
              <a:prstGeom prst="rect">
                <a:avLst/>
              </a:prstGeom>
              <a:blipFill rotWithShape="1">
                <a:blip r:embed="rId17"/>
                <a:stretch>
                  <a:fillRect l="-2374" t="-12500" b="-14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49288" y="4664075"/>
            <a:ext cx="439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则成立恒等式</a:t>
            </a: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2967038" y="5505450"/>
          <a:ext cx="32258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0" name="Equation" r:id="rId4" imgW="3225800" imgH="368300" progId="">
                  <p:embed/>
                </p:oleObj>
              </mc:Choice>
              <mc:Fallback>
                <p:oleObj name="Equation" r:id="rId4" imgW="3225800" imgH="3683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5505450"/>
                        <a:ext cx="32258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57" name="Group 49"/>
          <p:cNvGrpSpPr>
            <a:grpSpLocks/>
          </p:cNvGrpSpPr>
          <p:nvPr/>
        </p:nvGrpSpPr>
        <p:grpSpPr bwMode="auto">
          <a:xfrm>
            <a:off x="742950" y="1112838"/>
            <a:ext cx="8185150" cy="519112"/>
            <a:chOff x="343" y="701"/>
            <a:chExt cx="5156" cy="327"/>
          </a:xfrm>
        </p:grpSpPr>
        <p:graphicFrame>
          <p:nvGraphicFramePr>
            <p:cNvPr id="68629" name="Object 21"/>
            <p:cNvGraphicFramePr>
              <a:graphicFrameLocks noChangeAspect="1"/>
            </p:cNvGraphicFramePr>
            <p:nvPr/>
          </p:nvGraphicFramePr>
          <p:xfrm>
            <a:off x="343" y="754"/>
            <a:ext cx="3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71" name="Equation" r:id="rId6" imgW="5638800" imgH="431800" progId="Equation.DSMT4">
                    <p:embed/>
                  </p:oleObj>
                </mc:Choice>
                <mc:Fallback>
                  <p:oleObj name="Equation" r:id="rId6" imgW="5638800" imgH="4318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754"/>
                          <a:ext cx="35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7" name="Rectangle 29"/>
            <p:cNvSpPr>
              <a:spLocks noChangeArrowheads="1"/>
            </p:cNvSpPr>
            <p:nvPr/>
          </p:nvSpPr>
          <p:spPr bwMode="auto">
            <a:xfrm>
              <a:off x="3832" y="701"/>
              <a:ext cx="16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有惟一确定的</a:t>
              </a:r>
            </a:p>
          </p:txBody>
        </p:sp>
      </p:grpSp>
      <p:grpSp>
        <p:nvGrpSpPr>
          <p:cNvPr id="68654" name="Group 46"/>
          <p:cNvGrpSpPr>
            <a:grpSpLocks/>
          </p:cNvGrpSpPr>
          <p:nvPr/>
        </p:nvGrpSpPr>
        <p:grpSpPr bwMode="auto">
          <a:xfrm>
            <a:off x="755650" y="1793875"/>
            <a:ext cx="7988300" cy="527050"/>
            <a:chOff x="476" y="663"/>
            <a:chExt cx="5032" cy="332"/>
          </a:xfrm>
        </p:grpSpPr>
        <p:graphicFrame>
          <p:nvGraphicFramePr>
            <p:cNvPr id="68617" name="Object 9"/>
            <p:cNvGraphicFramePr>
              <a:graphicFrameLocks noChangeAspect="1"/>
            </p:cNvGraphicFramePr>
            <p:nvPr/>
          </p:nvGraphicFramePr>
          <p:xfrm>
            <a:off x="476" y="718"/>
            <a:ext cx="60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72" name="Equation" r:id="rId8" imgW="825500" imgH="381000" progId="Equation.DSMT4">
                    <p:embed/>
                  </p:oleObj>
                </mc:Choice>
                <mc:Fallback>
                  <p:oleObj name="Equation" r:id="rId8" imgW="825500" imgH="3810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18"/>
                          <a:ext cx="60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1069" y="663"/>
              <a:ext cx="1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与之对应</a:t>
              </a:r>
              <a:r>
                <a:rPr lang="en-US" altLang="zh-CN" b="1"/>
                <a:t>,  </a:t>
              </a:r>
              <a:r>
                <a:rPr lang="zh-CN" altLang="en-US" b="1"/>
                <a:t>能使   </a:t>
              </a:r>
            </a:p>
          </p:txBody>
        </p:sp>
        <p:graphicFrame>
          <p:nvGraphicFramePr>
            <p:cNvPr id="68632" name="Object 24"/>
            <p:cNvGraphicFramePr>
              <a:graphicFrameLocks noChangeAspect="1"/>
            </p:cNvGraphicFramePr>
            <p:nvPr/>
          </p:nvGraphicFramePr>
          <p:xfrm>
            <a:off x="2690" y="721"/>
            <a:ext cx="9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73" name="Equation" r:id="rId10" imgW="1562100" imgH="393700" progId="Equation.DSMT4">
                    <p:embed/>
                  </p:oleObj>
                </mc:Choice>
                <mc:Fallback>
                  <p:oleObj name="Equation" r:id="rId10" imgW="1562100" imgH="3937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721"/>
                          <a:ext cx="98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3674" y="668"/>
              <a:ext cx="1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且满足方程 </a:t>
              </a:r>
              <a:r>
                <a:rPr lang="en-US" altLang="zh-CN" b="1"/>
                <a:t>(1) ,   </a:t>
              </a:r>
            </a:p>
          </p:txBody>
        </p:sp>
      </p:grpSp>
      <p:grpSp>
        <p:nvGrpSpPr>
          <p:cNvPr id="68655" name="Group 47"/>
          <p:cNvGrpSpPr>
            <a:grpSpLocks/>
          </p:cNvGrpSpPr>
          <p:nvPr/>
        </p:nvGrpSpPr>
        <p:grpSpPr bwMode="auto">
          <a:xfrm>
            <a:off x="690563" y="2478088"/>
            <a:ext cx="7883525" cy="523875"/>
            <a:chOff x="453" y="1451"/>
            <a:chExt cx="4966" cy="330"/>
          </a:xfrm>
        </p:grpSpPr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453" y="1451"/>
              <a:ext cx="49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则称由方程 </a:t>
              </a:r>
              <a:r>
                <a:rPr lang="en-US" altLang="zh-CN" b="1"/>
                <a:t>(1) </a:t>
              </a:r>
              <a:r>
                <a:rPr lang="zh-CN" altLang="en-US" b="1"/>
                <a:t>确定了一个定义在   </a:t>
              </a:r>
              <a:r>
                <a:rPr lang="en-US" altLang="zh-CN" b="1"/>
                <a:t>,  </a:t>
              </a:r>
              <a:r>
                <a:rPr lang="zh-CN" altLang="en-US" b="1"/>
                <a:t>值域含于</a:t>
              </a:r>
            </a:p>
          </p:txBody>
        </p:sp>
        <p:graphicFrame>
          <p:nvGraphicFramePr>
            <p:cNvPr id="68620" name="Object 12"/>
            <p:cNvGraphicFramePr>
              <a:graphicFrameLocks noChangeAspect="1"/>
            </p:cNvGraphicFramePr>
            <p:nvPr/>
          </p:nvGraphicFramePr>
          <p:xfrm>
            <a:off x="3840" y="1522"/>
            <a:ext cx="15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74" name="Equation" r:id="rId12" imgW="241195" imgH="380835" progId="">
                    <p:embed/>
                  </p:oleObj>
                </mc:Choice>
                <mc:Fallback>
                  <p:oleObj name="Equation" r:id="rId12" imgW="241195" imgH="380835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22"/>
                          <a:ext cx="15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13"/>
            <p:cNvGraphicFramePr>
              <a:graphicFrameLocks noChangeAspect="1"/>
            </p:cNvGraphicFramePr>
            <p:nvPr/>
          </p:nvGraphicFramePr>
          <p:xfrm>
            <a:off x="5087" y="1532"/>
            <a:ext cx="1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75" name="Equation" r:id="rId14" imgW="279279" imgH="380835" progId="">
                    <p:embed/>
                  </p:oleObj>
                </mc:Choice>
                <mc:Fallback>
                  <p:oleObj name="Equation" r:id="rId14" imgW="279279" imgH="380835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" y="1532"/>
                          <a:ext cx="1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916238" y="4041775"/>
          <a:ext cx="3340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6" name="Equation" r:id="rId16" imgW="3340100" imgH="368300" progId="">
                  <p:embed/>
                </p:oleObj>
              </mc:Choice>
              <mc:Fallback>
                <p:oleObj name="Equation" r:id="rId16" imgW="3340100" imgH="368300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41775"/>
                        <a:ext cx="33401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658813" y="3198813"/>
            <a:ext cx="607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的隐函数</a:t>
            </a:r>
            <a:r>
              <a:rPr lang="en-US" altLang="zh-CN" b="1"/>
              <a:t>.  </a:t>
            </a:r>
            <a:r>
              <a:rPr lang="zh-CN" altLang="en-US" b="1"/>
              <a:t>如果把此隐函数记为                                 </a:t>
            </a:r>
          </a:p>
        </p:txBody>
      </p:sp>
      <p:graphicFrame>
        <p:nvGraphicFramePr>
          <p:cNvPr id="68656" name="Object 48"/>
          <p:cNvGraphicFramePr>
            <a:graphicFrameLocks noChangeAspect="1"/>
          </p:cNvGraphicFramePr>
          <p:nvPr/>
        </p:nvGraphicFramePr>
        <p:xfrm>
          <a:off x="3708400" y="549275"/>
          <a:ext cx="471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7" name="Equation" r:id="rId18" imgW="4711700" imgH="393700" progId="Equation.DSMT4">
                  <p:embed/>
                </p:oleObj>
              </mc:Choice>
              <mc:Fallback>
                <p:oleObj name="Equation" r:id="rId18" imgW="4711700" imgH="3937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9275"/>
                        <a:ext cx="471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11560" y="5445224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然后再算出</a:t>
            </a:r>
            <a:r>
              <a:rPr lang="en-US" altLang="zh-CN" b="1" dirty="0"/>
              <a:t>:</a:t>
            </a:r>
            <a:r>
              <a:rPr lang="zh-CN" altLang="en-US" dirty="0"/>
              <a:t>　　　　　　　　　　　　　　　　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11625"/>
              </p:ext>
            </p:extLst>
          </p:nvPr>
        </p:nvGraphicFramePr>
        <p:xfrm>
          <a:off x="2159732" y="1520788"/>
          <a:ext cx="518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1" name="Equation" r:id="rId4" imgW="5181600" imgH="1003300" progId="">
                  <p:embed/>
                </p:oleObj>
              </mc:Choice>
              <mc:Fallback>
                <p:oleObj name="Equation" r:id="rId4" imgW="5181600" imgH="10033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1520788"/>
                        <a:ext cx="5181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539057"/>
              </p:ext>
            </p:extLst>
          </p:nvPr>
        </p:nvGraphicFramePr>
        <p:xfrm>
          <a:off x="2951820" y="4149080"/>
          <a:ext cx="3302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2" name="Equation" r:id="rId6" imgW="3302000" imgH="495300" progId="Equation.DSMT4">
                  <p:embed/>
                </p:oleObj>
              </mc:Choice>
              <mc:Fallback>
                <p:oleObj name="Equation" r:id="rId6" imgW="3302000" imgH="4953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4149080"/>
                        <a:ext cx="3302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647564" y="2600908"/>
            <a:ext cx="596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为了使用公式 </a:t>
            </a:r>
            <a:r>
              <a:rPr lang="en-US" altLang="zh-CN" b="1" dirty="0"/>
              <a:t>(3) ,  </a:t>
            </a:r>
            <a:r>
              <a:rPr lang="zh-CN" altLang="en-US" b="1" dirty="0"/>
              <a:t>先算出</a:t>
            </a:r>
            <a:r>
              <a:rPr lang="en-US" altLang="zh-CN" b="1" dirty="0"/>
              <a:t>:                  </a:t>
            </a: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647564" y="908720"/>
            <a:ext cx="67327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*解法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由</a:t>
            </a:r>
            <a:r>
              <a:rPr lang="zh-CN" altLang="en-US" b="1" dirty="0"/>
              <a:t>公式 </a:t>
            </a:r>
            <a:r>
              <a:rPr lang="en-US" altLang="zh-CN" b="1" dirty="0"/>
              <a:t>(2) </a:t>
            </a:r>
            <a:r>
              <a:rPr lang="zh-CN" altLang="en-US" b="1" dirty="0"/>
              <a:t>求得                                                </a:t>
            </a:r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601386"/>
              </p:ext>
            </p:extLst>
          </p:nvPr>
        </p:nvGraphicFramePr>
        <p:xfrm>
          <a:off x="2231740" y="3429000"/>
          <a:ext cx="491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3" name="Equation" r:id="rId8" imgW="4914900" imgH="495300" progId="Equation.DSMT4">
                  <p:embed/>
                </p:oleObj>
              </mc:Choice>
              <mc:Fallback>
                <p:oleObj name="Equation" r:id="rId8" imgW="4914900" imgH="4953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3429000"/>
                        <a:ext cx="4914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59937"/>
              </p:ext>
            </p:extLst>
          </p:nvPr>
        </p:nvGraphicFramePr>
        <p:xfrm>
          <a:off x="2951820" y="4833156"/>
          <a:ext cx="3276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4" name="Equation" r:id="rId10" imgW="3276600" imgH="495300" progId="Equation.DSMT4">
                  <p:embed/>
                </p:oleObj>
              </mc:Choice>
              <mc:Fallback>
                <p:oleObj name="Equation" r:id="rId10" imgW="3276600" imgH="4953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4833156"/>
                        <a:ext cx="3276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19572" y="260648"/>
            <a:ext cx="2906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下面求导数</a:t>
            </a:r>
            <a:r>
              <a:rPr lang="en-US" altLang="zh-CN" b="1" dirty="0" smtClean="0"/>
              <a:t>.  </a:t>
            </a:r>
            <a:r>
              <a:rPr lang="zh-CN" altLang="en-US" b="1" dirty="0" smtClean="0"/>
              <a:t>                                               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516313" y="5264150"/>
          <a:ext cx="217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6" name="Equation" r:id="rId4" imgW="2171700" imgH="901700" progId="Equation.DSMT4">
                  <p:embed/>
                </p:oleObj>
              </mc:Choice>
              <mc:Fallback>
                <p:oleObj name="Equation" r:id="rId4" imgW="2171700" imgH="901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5264150"/>
                        <a:ext cx="21717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247900" y="625475"/>
          <a:ext cx="4648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7" name="Equation" r:id="rId6" imgW="4648200" imgH="1003300" progId="Equation.DSMT4">
                  <p:embed/>
                </p:oleObj>
              </mc:Choice>
              <mc:Fallback>
                <p:oleObj name="Equation" r:id="rId6" imgW="4648200" imgH="10033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625475"/>
                        <a:ext cx="4648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1076325" y="1844675"/>
          <a:ext cx="739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8" name="Equation" r:id="rId8" imgW="7391400" imgH="901700" progId="Equation.DSMT4">
                  <p:embed/>
                </p:oleObj>
              </mc:Choice>
              <mc:Fallback>
                <p:oleObj name="Equation" r:id="rId8" imgW="7391400" imgH="9017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844675"/>
                        <a:ext cx="739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2349500" y="3032125"/>
          <a:ext cx="463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09" name="Equation" r:id="rId10" imgW="4635500" imgH="901700" progId="Equation.DSMT4">
                  <p:embed/>
                </p:oleObj>
              </mc:Choice>
              <mc:Fallback>
                <p:oleObj name="Equation" r:id="rId10" imgW="4635500" imgH="901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032125"/>
                        <a:ext cx="463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2381250" y="4183063"/>
          <a:ext cx="4381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0" name="Equation" r:id="rId12" imgW="4381500" imgH="901700" progId="Equation.DSMT4">
                  <p:embed/>
                </p:oleObj>
              </mc:Choice>
              <mc:Fallback>
                <p:oleObj name="Equation" r:id="rId12" imgW="4381500" imgH="9017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183063"/>
                        <a:ext cx="4381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8852" name="Text Box 4"/>
              <p:cNvSpPr txBox="1">
                <a:spLocks noChangeArrowheads="1"/>
              </p:cNvSpPr>
              <p:nvPr/>
            </p:nvSpPr>
            <p:spPr bwMode="auto">
              <a:xfrm>
                <a:off x="467544" y="4365104"/>
                <a:ext cx="640871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/>
                  <a:t>然后由</a:t>
                </a:r>
                <a:r>
                  <a:rPr lang="en-US" altLang="zh-CN" b="1" dirty="0" smtClean="0"/>
                  <a:t>(*)</a:t>
                </a:r>
                <a:r>
                  <a:rPr lang="zh-CN" altLang="en-US" b="1" dirty="0" smtClean="0"/>
                  <a:t>和</a:t>
                </a:r>
                <a:r>
                  <a:rPr lang="en-US" altLang="zh-CN" b="1" dirty="0" smtClean="0"/>
                  <a:t>(**)</a:t>
                </a:r>
                <a:r>
                  <a:rPr lang="zh-CN" altLang="en-US" b="1" dirty="0" smtClean="0"/>
                  <a:t>解出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CN" altLang="en-US" b="1" dirty="0" smtClean="0"/>
                  <a:t>即可</a:t>
                </a:r>
                <a:r>
                  <a:rPr lang="en-US" altLang="zh-CN" b="1" dirty="0" smtClean="0"/>
                  <a:t>.</a:t>
                </a:r>
                <a:r>
                  <a:rPr lang="zh-CN" altLang="en-US" dirty="0"/>
                  <a:t>　　　　　　　　　　　　　　　　</a:t>
                </a:r>
              </a:p>
            </p:txBody>
          </p:sp>
        </mc:Choice>
        <mc:Fallback xmlns="">
          <p:sp>
            <p:nvSpPr>
              <p:cNvPr id="7885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365104"/>
                <a:ext cx="640871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998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CFAC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791580" y="2636912"/>
            <a:ext cx="3724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继续求导得</a:t>
            </a:r>
            <a:r>
              <a:rPr lang="en-US" altLang="zh-CN" b="1" dirty="0" smtClean="0"/>
              <a:t>                  </a:t>
            </a:r>
            <a:endParaRPr lang="en-US" altLang="zh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62" name="Rectangle 14"/>
              <p:cNvSpPr>
                <a:spLocks noChangeArrowheads="1"/>
              </p:cNvSpPr>
              <p:nvPr/>
            </p:nvSpPr>
            <p:spPr bwMode="auto">
              <a:xfrm>
                <a:off x="647564" y="404664"/>
                <a:ext cx="7632848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FF0000"/>
                    </a:solidFill>
                  </a:rPr>
                  <a:t>解法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 dirty="0" smtClean="0"/>
                  <a:t>：</a:t>
                </a:r>
                <a:r>
                  <a:rPr lang="en-US" altLang="zh-CN" b="1" dirty="0" smtClean="0"/>
                  <a:t> </a:t>
                </a:r>
                <a:r>
                  <a:rPr lang="zh-CN" altLang="en-US" b="1" dirty="0" smtClean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𝒂𝒙𝒚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 得                                 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78862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404664"/>
                <a:ext cx="7632848" cy="532966"/>
              </a:xfrm>
              <a:prstGeom prst="rect">
                <a:avLst/>
              </a:prstGeom>
              <a:blipFill rotWithShape="0">
                <a:blip r:embed="rId4"/>
                <a:stretch>
                  <a:fillRect l="-1597" t="-13636" b="-306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755576" y="1340768"/>
                <a:ext cx="6732748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𝒂𝒙𝒚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  ，                                 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0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340768"/>
                <a:ext cx="6732748" cy="532966"/>
              </a:xfrm>
              <a:prstGeom prst="rect">
                <a:avLst/>
              </a:prstGeom>
              <a:blipFill rotWithShape="0">
                <a:blip r:embed="rId5"/>
                <a:stretch>
                  <a:fillRect t="-14943" b="-275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863588" y="1952836"/>
                <a:ext cx="6732748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𝒂𝒙𝒚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 smtClean="0"/>
                  <a:t>   </a:t>
                </a:r>
                <a:r>
                  <a:rPr lang="en-US" altLang="zh-CN" b="1" dirty="0" smtClean="0"/>
                  <a:t>(*)</a:t>
                </a:r>
                <a:r>
                  <a:rPr lang="zh-CN" altLang="en-US" b="1" dirty="0" smtClean="0"/>
                  <a:t>                                 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1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1952836"/>
                <a:ext cx="6732748" cy="532966"/>
              </a:xfrm>
              <a:prstGeom prst="rect">
                <a:avLst/>
              </a:prstGeom>
              <a:blipFill rotWithShape="0">
                <a:blip r:embed="rId6"/>
                <a:stretch>
                  <a:fillRect t="-9091" b="-306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575556" y="3356992"/>
                <a:ext cx="7812868" cy="5468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𝒂𝒙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b="1" dirty="0" smtClean="0"/>
                  <a:t>   </a:t>
                </a:r>
                <a:r>
                  <a:rPr lang="en-US" altLang="zh-CN" b="1" dirty="0" smtClean="0"/>
                  <a:t>(**)</a:t>
                </a:r>
                <a:r>
                  <a:rPr lang="zh-CN" altLang="en-US" b="1" dirty="0" smtClean="0"/>
                  <a:t>                                 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2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56" y="3356992"/>
                <a:ext cx="7812868" cy="546881"/>
              </a:xfrm>
              <a:prstGeom prst="rect">
                <a:avLst/>
              </a:prstGeom>
              <a:blipFill rotWithShape="0">
                <a:blip r:embed="rId7"/>
                <a:stretch>
                  <a:fillRect t="-7865" b="-314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72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55638" y="4321175"/>
            <a:ext cx="3484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平切线和垂直切线．</a:t>
            </a:r>
            <a:endParaRPr lang="zh-CN" altLang="en-US" sz="1200"/>
          </a:p>
        </p:txBody>
      </p:sp>
      <p:grpSp>
        <p:nvGrpSpPr>
          <p:cNvPr id="80940" name="Group 44"/>
          <p:cNvGrpSpPr>
            <a:grpSpLocks/>
          </p:cNvGrpSpPr>
          <p:nvPr/>
        </p:nvGrpSpPr>
        <p:grpSpPr bwMode="auto">
          <a:xfrm>
            <a:off x="665163" y="461963"/>
            <a:ext cx="7939087" cy="519112"/>
            <a:chOff x="419" y="291"/>
            <a:chExt cx="5001" cy="327"/>
          </a:xfrm>
        </p:grpSpPr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3815" y="335"/>
            <a:ext cx="56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0" name="Equation" r:id="rId4" imgW="837836" imgH="393529" progId="">
                    <p:embed/>
                  </p:oleObj>
                </mc:Choice>
                <mc:Fallback>
                  <p:oleObj name="Equation" r:id="rId4" imgW="837836" imgH="393529" progId="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335"/>
                          <a:ext cx="561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5" name="Rectangle 19"/>
            <p:cNvSpPr>
              <a:spLocks noChangeArrowheads="1"/>
            </p:cNvSpPr>
            <p:nvPr/>
          </p:nvSpPr>
          <p:spPr bwMode="auto">
            <a:xfrm>
              <a:off x="419" y="291"/>
              <a:ext cx="5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类似于例</a:t>
              </a:r>
              <a:r>
                <a:rPr lang="en-US" altLang="zh-CN" b="1"/>
                <a:t>1 </a:t>
              </a:r>
              <a:r>
                <a:rPr lang="zh-CN" altLang="en-US" b="1"/>
                <a:t>的方法</a:t>
              </a:r>
              <a:r>
                <a:rPr lang="en-US" altLang="zh-CN" b="1"/>
                <a:t>,  </a:t>
              </a:r>
              <a:r>
                <a:rPr lang="zh-CN" altLang="en-US" b="1"/>
                <a:t>求出曲线上使  　　  的点为      </a:t>
              </a:r>
            </a:p>
          </p:txBody>
        </p:sp>
      </p:grpSp>
      <p:grpSp>
        <p:nvGrpSpPr>
          <p:cNvPr id="80936" name="Group 40"/>
          <p:cNvGrpSpPr>
            <a:grpSpLocks/>
          </p:cNvGrpSpPr>
          <p:nvPr/>
        </p:nvGrpSpPr>
        <p:grpSpPr bwMode="auto">
          <a:xfrm>
            <a:off x="755650" y="1101725"/>
            <a:ext cx="6548438" cy="519113"/>
            <a:chOff x="476" y="694"/>
            <a:chExt cx="4125" cy="327"/>
          </a:xfrm>
        </p:grpSpPr>
        <p:graphicFrame>
          <p:nvGraphicFramePr>
            <p:cNvPr id="80902" name="Object 6"/>
            <p:cNvGraphicFramePr>
              <a:graphicFrameLocks noChangeAspect="1"/>
            </p:cNvGraphicFramePr>
            <p:nvPr/>
          </p:nvGraphicFramePr>
          <p:xfrm>
            <a:off x="476" y="736"/>
            <a:ext cx="13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1" name="Equation" r:id="rId6" imgW="2094591" imgH="444307" progId="">
                    <p:embed/>
                  </p:oleObj>
                </mc:Choice>
                <mc:Fallback>
                  <p:oleObj name="Equation" r:id="rId6" imgW="2094591" imgH="444307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36"/>
                          <a:ext cx="132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1797" y="694"/>
              <a:ext cx="2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在几何上，它是两条曲线    </a:t>
              </a:r>
            </a:p>
          </p:txBody>
        </p:sp>
      </p:grpSp>
      <p:grpSp>
        <p:nvGrpSpPr>
          <p:cNvPr id="80935" name="Group 39"/>
          <p:cNvGrpSpPr>
            <a:grpSpLocks/>
          </p:cNvGrpSpPr>
          <p:nvPr/>
        </p:nvGrpSpPr>
        <p:grpSpPr bwMode="auto">
          <a:xfrm>
            <a:off x="2303463" y="1698625"/>
            <a:ext cx="3965575" cy="522288"/>
            <a:chOff x="1451" y="1070"/>
            <a:chExt cx="2498" cy="329"/>
          </a:xfrm>
        </p:grpSpPr>
        <p:graphicFrame>
          <p:nvGraphicFramePr>
            <p:cNvPr id="80909" name="Object 13"/>
            <p:cNvGraphicFramePr>
              <a:graphicFrameLocks noChangeAspect="1"/>
            </p:cNvGraphicFramePr>
            <p:nvPr/>
          </p:nvGraphicFramePr>
          <p:xfrm>
            <a:off x="1451" y="1151"/>
            <a:ext cx="10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2" name="Equation" r:id="rId8" imgW="1638300" imgH="368300" progId="">
                    <p:embed/>
                  </p:oleObj>
                </mc:Choice>
                <mc:Fallback>
                  <p:oleObj name="Equation" r:id="rId8" imgW="1638300" imgH="368300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1151"/>
                          <a:ext cx="10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0" name="Object 14"/>
            <p:cNvGraphicFramePr>
              <a:graphicFrameLocks noChangeAspect="1"/>
            </p:cNvGraphicFramePr>
            <p:nvPr/>
          </p:nvGraphicFramePr>
          <p:xfrm>
            <a:off x="2837" y="1127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3" name="Equation" r:id="rId10" imgW="1765300" imgH="431800" progId="">
                    <p:embed/>
                  </p:oleObj>
                </mc:Choice>
                <mc:Fallback>
                  <p:oleObj name="Equation" r:id="rId10" imgW="1765300" imgH="431800" progId="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1127"/>
                          <a:ext cx="111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9" name="Rectangle 23"/>
            <p:cNvSpPr>
              <a:spLocks noChangeArrowheads="1"/>
            </p:cNvSpPr>
            <p:nvPr/>
          </p:nvSpPr>
          <p:spPr bwMode="auto">
            <a:xfrm>
              <a:off x="2504" y="107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和</a:t>
              </a:r>
            </a:p>
          </p:txBody>
        </p:sp>
      </p:grpSp>
      <p:grpSp>
        <p:nvGrpSpPr>
          <p:cNvPr id="80939" name="Group 43"/>
          <p:cNvGrpSpPr>
            <a:grpSpLocks/>
          </p:cNvGrpSpPr>
          <p:nvPr/>
        </p:nvGrpSpPr>
        <p:grpSpPr bwMode="auto">
          <a:xfrm>
            <a:off x="638175" y="2200275"/>
            <a:ext cx="7858125" cy="889000"/>
            <a:chOff x="402" y="1386"/>
            <a:chExt cx="4950" cy="560"/>
          </a:xfrm>
        </p:grpSpPr>
        <p:graphicFrame>
          <p:nvGraphicFramePr>
            <p:cNvPr id="80903" name="Object 7"/>
            <p:cNvGraphicFramePr>
              <a:graphicFrameLocks noChangeAspect="1"/>
            </p:cNvGraphicFramePr>
            <p:nvPr/>
          </p:nvGraphicFramePr>
          <p:xfrm>
            <a:off x="2903" y="1386"/>
            <a:ext cx="16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4" name="Equation" r:id="rId12" imgW="2679700" imgH="889000" progId="">
                    <p:embed/>
                  </p:oleObj>
                </mc:Choice>
                <mc:Fallback>
                  <p:oleObj name="Equation" r:id="rId12" imgW="2679700" imgH="889000" progId="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1386"/>
                          <a:ext cx="1688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402" y="1500"/>
              <a:ext cx="27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的交点 </a:t>
              </a:r>
              <a:r>
                <a:rPr lang="en-US" altLang="zh-CN" b="1"/>
                <a:t>(</a:t>
              </a:r>
              <a:r>
                <a:rPr lang="zh-CN" altLang="en-US" b="1"/>
                <a:t>见图</a:t>
              </a:r>
              <a:r>
                <a:rPr lang="en-US" altLang="zh-CN" b="1"/>
                <a:t>).  </a:t>
              </a:r>
              <a:r>
                <a:rPr lang="zh-CN" altLang="en-US" b="1"/>
                <a:t>容易验证    </a:t>
              </a:r>
            </a:p>
          </p:txBody>
        </p:sp>
        <p:sp>
          <p:nvSpPr>
            <p:cNvPr id="80921" name="Rectangle 25"/>
            <p:cNvSpPr>
              <a:spLocks noChangeArrowheads="1"/>
            </p:cNvSpPr>
            <p:nvPr/>
          </p:nvSpPr>
          <p:spPr bwMode="auto">
            <a:xfrm>
              <a:off x="4649" y="1480"/>
              <a:ext cx="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所以   </a:t>
              </a:r>
            </a:p>
          </p:txBody>
        </p:sp>
      </p:grpSp>
      <p:grpSp>
        <p:nvGrpSpPr>
          <p:cNvPr id="80923" name="Group 27"/>
          <p:cNvGrpSpPr>
            <a:grpSpLocks/>
          </p:cNvGrpSpPr>
          <p:nvPr/>
        </p:nvGrpSpPr>
        <p:grpSpPr bwMode="auto">
          <a:xfrm>
            <a:off x="647700" y="3111500"/>
            <a:ext cx="6403975" cy="541338"/>
            <a:chOff x="408" y="2014"/>
            <a:chExt cx="4034" cy="341"/>
          </a:xfrm>
        </p:grpSpPr>
        <p:graphicFrame>
          <p:nvGraphicFramePr>
            <p:cNvPr id="80904" name="Object 8"/>
            <p:cNvGraphicFramePr>
              <a:graphicFrameLocks noChangeAspect="1"/>
            </p:cNvGraphicFramePr>
            <p:nvPr/>
          </p:nvGraphicFramePr>
          <p:xfrm>
            <a:off x="1178" y="2067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5" name="Equation" r:id="rId14" imgW="1320800" imgH="368300" progId="">
                    <p:embed/>
                  </p:oleObj>
                </mc:Choice>
                <mc:Fallback>
                  <p:oleObj name="Equation" r:id="rId14" imgW="1320800" imgH="368300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067"/>
                          <a:ext cx="8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5" name="Object 9"/>
            <p:cNvGraphicFramePr>
              <a:graphicFrameLocks noChangeAspect="1"/>
            </p:cNvGraphicFramePr>
            <p:nvPr/>
          </p:nvGraphicFramePr>
          <p:xfrm>
            <a:off x="2530" y="2095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6" name="Equation" r:id="rId16" imgW="291973" imgH="291973" progId="">
                    <p:embed/>
                  </p:oleObj>
                </mc:Choice>
                <mc:Fallback>
                  <p:oleObj name="Equation" r:id="rId16" imgW="291973" imgH="291973" progId="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095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6" name="Object 10"/>
            <p:cNvGraphicFramePr>
              <a:graphicFrameLocks noChangeAspect="1"/>
            </p:cNvGraphicFramePr>
            <p:nvPr/>
          </p:nvGraphicFramePr>
          <p:xfrm>
            <a:off x="3930" y="2043"/>
            <a:ext cx="5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7" name="Equation" r:id="rId18" imgW="812447" imgH="495085" progId="Equation.DSMT4">
                    <p:embed/>
                  </p:oleObj>
                </mc:Choice>
                <mc:Fallback>
                  <p:oleObj name="Equation" r:id="rId18" imgW="812447" imgH="495085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043"/>
                          <a:ext cx="51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2" name="Rectangle 26"/>
            <p:cNvSpPr>
              <a:spLocks noChangeArrowheads="1"/>
            </p:cNvSpPr>
            <p:nvPr/>
          </p:nvSpPr>
          <p:spPr bwMode="auto">
            <a:xfrm>
              <a:off x="408" y="2014"/>
              <a:ext cx="38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隐函数　　　　在点     取得极大值     </a:t>
              </a:r>
            </a:p>
          </p:txBody>
        </p:sp>
      </p:grpSp>
      <p:grpSp>
        <p:nvGrpSpPr>
          <p:cNvPr id="80926" name="Group 30"/>
          <p:cNvGrpSpPr>
            <a:grpSpLocks/>
          </p:cNvGrpSpPr>
          <p:nvPr/>
        </p:nvGrpSpPr>
        <p:grpSpPr bwMode="auto">
          <a:xfrm>
            <a:off x="611188" y="3729038"/>
            <a:ext cx="8185150" cy="519112"/>
            <a:chOff x="385" y="2409"/>
            <a:chExt cx="5156" cy="327"/>
          </a:xfrm>
        </p:grpSpPr>
        <p:graphicFrame>
          <p:nvGraphicFramePr>
            <p:cNvPr id="80907" name="Object 11"/>
            <p:cNvGraphicFramePr>
              <a:graphicFrameLocks noChangeAspect="1"/>
            </p:cNvGraphicFramePr>
            <p:nvPr/>
          </p:nvGraphicFramePr>
          <p:xfrm>
            <a:off x="3560" y="247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8" name="Equation" r:id="rId20" imgW="291973" imgH="291973" progId="">
                    <p:embed/>
                  </p:oleObj>
                </mc:Choice>
                <mc:Fallback>
                  <p:oleObj name="Equation" r:id="rId20" imgW="291973" imgH="291973" progId="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478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8" name="Object 12"/>
            <p:cNvGraphicFramePr>
              <a:graphicFrameLocks noChangeAspect="1"/>
            </p:cNvGraphicFramePr>
            <p:nvPr/>
          </p:nvGraphicFramePr>
          <p:xfrm>
            <a:off x="4076" y="247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599" name="Equation" r:id="rId21" imgW="291973" imgH="291973" progId="">
                    <p:embed/>
                  </p:oleObj>
                </mc:Choice>
                <mc:Fallback>
                  <p:oleObj name="Equation" r:id="rId21" imgW="291973" imgH="291973" progId="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478"/>
                          <a:ext cx="18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>
              <a:off x="385" y="2409"/>
              <a:ext cx="51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以上讨论同时说明</a:t>
              </a:r>
              <a:r>
                <a:rPr lang="en-US" altLang="zh-CN" b="1"/>
                <a:t>,  </a:t>
              </a:r>
              <a:r>
                <a:rPr lang="zh-CN" altLang="en-US" b="1"/>
                <a:t>该曲线在点 　和 　分别有水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51" name="Rectangle 31"/>
              <p:cNvSpPr>
                <a:spLocks noChangeArrowheads="1"/>
              </p:cNvSpPr>
              <p:nvPr/>
            </p:nvSpPr>
            <p:spPr bwMode="auto">
              <a:xfrm>
                <a:off x="503548" y="1772816"/>
                <a:ext cx="7543800" cy="47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解法 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1 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  </a:t>
                </a:r>
                <a:r>
                  <a:rPr lang="zh-CN" altLang="en-US" sz="2400" b="1" dirty="0" smtClean="0"/>
                  <a:t>对方程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𝒙𝒚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 两边微分得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1951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48" y="1772816"/>
                <a:ext cx="7543800" cy="470000"/>
              </a:xfrm>
              <a:prstGeom prst="rect">
                <a:avLst/>
              </a:prstGeom>
              <a:blipFill rotWithShape="0">
                <a:blip r:embed="rId4"/>
                <a:stretch>
                  <a:fillRect l="-1293" t="-12987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3" name="Rectangle 33"/>
              <p:cNvSpPr>
                <a:spLocks noChangeArrowheads="1"/>
              </p:cNvSpPr>
              <p:nvPr/>
            </p:nvSpPr>
            <p:spPr bwMode="auto">
              <a:xfrm>
                <a:off x="503548" y="3068960"/>
                <a:ext cx="570861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代入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/>
                  <a:t> </a:t>
                </a:r>
                <a:r>
                  <a:rPr lang="zh-CN" altLang="en-US" sz="2400" b="1" dirty="0" smtClean="0"/>
                  <a:t>得                         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81953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48" y="3068960"/>
                <a:ext cx="570861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09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647564" y="4365104"/>
            <a:ext cx="383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解法 </a:t>
            </a:r>
            <a:r>
              <a:rPr lang="en-US" altLang="zh-CN" sz="2400" b="1" dirty="0">
                <a:solidFill>
                  <a:srgbClr val="0000FF"/>
                </a:solidFill>
              </a:rPr>
              <a:t>2 ( </a:t>
            </a:r>
            <a:r>
              <a:rPr lang="zh-CN" altLang="en-US" sz="2400" b="1" dirty="0">
                <a:solidFill>
                  <a:srgbClr val="0000FF"/>
                </a:solidFill>
              </a:rPr>
              <a:t>隐函数法 </a:t>
            </a:r>
            <a:r>
              <a:rPr lang="en-US" altLang="zh-CN" sz="2400" b="1" dirty="0">
                <a:solidFill>
                  <a:srgbClr val="0000FF"/>
                </a:solidFill>
              </a:rPr>
              <a:t>) </a:t>
            </a:r>
            <a:r>
              <a:rPr lang="zh-CN" altLang="en-US" sz="2400" b="1" dirty="0"/>
              <a:t>设                                     </a:t>
            </a:r>
          </a:p>
        </p:txBody>
      </p:sp>
      <p:grpSp>
        <p:nvGrpSpPr>
          <p:cNvPr id="81960" name="Group 40"/>
          <p:cNvGrpSpPr>
            <a:grpSpLocks/>
          </p:cNvGrpSpPr>
          <p:nvPr/>
        </p:nvGrpSpPr>
        <p:grpSpPr bwMode="auto">
          <a:xfrm>
            <a:off x="791580" y="5445224"/>
            <a:ext cx="7429500" cy="542925"/>
            <a:chOff x="385" y="3113"/>
            <a:chExt cx="4680" cy="342"/>
          </a:xfrm>
        </p:grpSpPr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385" y="3113"/>
              <a:ext cx="46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由于</a:t>
              </a:r>
              <a:r>
                <a:rPr lang="zh-CN" altLang="en-US" b="1" dirty="0"/>
                <a:t>                                               </a:t>
              </a:r>
              <a:r>
                <a:rPr lang="zh-CN" altLang="en-US" sz="2400" b="1" dirty="0" smtClean="0"/>
                <a:t>上</a:t>
              </a:r>
              <a:r>
                <a:rPr lang="zh-CN" altLang="en-US" sz="2400" b="1" dirty="0"/>
                <a:t>处处连续</a:t>
              </a:r>
              <a:r>
                <a:rPr lang="en-US" altLang="zh-CN" sz="2400" b="1" dirty="0"/>
                <a:t>,  </a:t>
              </a:r>
              <a:r>
                <a:rPr lang="zh-CN" altLang="en-US" sz="2400" b="1" dirty="0"/>
                <a:t>而   </a:t>
              </a:r>
            </a:p>
          </p:txBody>
        </p:sp>
        <p:graphicFrame>
          <p:nvGraphicFramePr>
            <p:cNvPr id="8195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269174"/>
                </p:ext>
              </p:extLst>
            </p:nvPr>
          </p:nvGraphicFramePr>
          <p:xfrm>
            <a:off x="952" y="3158"/>
            <a:ext cx="237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1" name="Equation" r:id="rId6" imgW="4572000" imgH="571500" progId="Equation.DSMT4">
                    <p:embed/>
                  </p:oleObj>
                </mc:Choice>
                <mc:Fallback>
                  <p:oleObj name="Equation" r:id="rId6" imgW="4572000" imgH="5715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158"/>
                          <a:ext cx="2377" cy="29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422059"/>
              </p:ext>
            </p:extLst>
          </p:nvPr>
        </p:nvGraphicFramePr>
        <p:xfrm>
          <a:off x="2375756" y="6129300"/>
          <a:ext cx="4343028" cy="47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2" name="Equation" r:id="rId8" imgW="4991100" imgH="546100" progId="Equation.DSMT4">
                  <p:embed/>
                </p:oleObj>
              </mc:Choice>
              <mc:Fallback>
                <p:oleObj name="Equation" r:id="rId8" imgW="4991100" imgH="5461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6129300"/>
                        <a:ext cx="4343028" cy="4751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1"/>
              <p:cNvSpPr>
                <a:spLocks noChangeArrowheads="1"/>
              </p:cNvSpPr>
              <p:nvPr/>
            </p:nvSpPr>
            <p:spPr bwMode="auto">
              <a:xfrm>
                <a:off x="467544" y="2420888"/>
                <a:ext cx="7543800" cy="509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2420888"/>
                <a:ext cx="7543800" cy="5091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575556" y="3609020"/>
                <a:ext cx="7543800" cy="690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𝒅𝒚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𝒅𝒛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𝒅𝒙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𝒅𝒚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56" y="3609020"/>
                <a:ext cx="7543800" cy="6904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59732" y="4941168"/>
                <a:ext cx="4445384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𝒙𝒚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2400" b="1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4941168"/>
                <a:ext cx="4445384" cy="470000"/>
              </a:xfrm>
              <a:prstGeom prst="rect">
                <a:avLst/>
              </a:prstGeom>
              <a:blipFill rotWithShape="0">
                <a:blip r:embed="rId12"/>
                <a:stretch>
                  <a:fillRect l="-274" b="-12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539044" y="440668"/>
                <a:ext cx="8604956" cy="47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3  </a:t>
                </a:r>
                <a:r>
                  <a:rPr lang="zh-CN" altLang="en-US" sz="2400" b="1" dirty="0"/>
                  <a:t>试求</a:t>
                </a:r>
                <a:r>
                  <a:rPr lang="zh-CN" altLang="en-US" sz="2400" b="1" dirty="0" smtClean="0"/>
                  <a:t>由方程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𝒙𝒚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所</a:t>
                </a:r>
                <a:r>
                  <a:rPr lang="zh-CN" altLang="en-US" sz="2400" b="1" dirty="0"/>
                  <a:t>确定的</a:t>
                </a:r>
                <a:r>
                  <a:rPr lang="zh-CN" altLang="en-US" sz="2400" b="1" dirty="0" smtClean="0"/>
                  <a:t>隐</a:t>
                </a:r>
                <a:r>
                  <a:rPr lang="zh-CN" altLang="en-US" sz="2400" b="1" dirty="0"/>
                  <a:t>函数</a:t>
                </a:r>
                <a:r>
                  <a:rPr lang="zh-CN" altLang="en-US" sz="2400" b="1" dirty="0" smtClean="0"/>
                  <a:t>    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044" y="440668"/>
                <a:ext cx="8604956" cy="470000"/>
              </a:xfrm>
              <a:prstGeom prst="rect">
                <a:avLst/>
              </a:prstGeom>
              <a:blipFill rotWithShape="0">
                <a:blip r:embed="rId13"/>
                <a:stretch>
                  <a:fillRect l="-1062" t="-12987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647564" y="1052736"/>
                <a:ext cx="7866063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 </a:t>
                </a:r>
                <a:r>
                  <a:rPr lang="zh-CN" altLang="en-US" sz="2400" b="1" dirty="0"/>
                  <a:t>在点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  </a:t>
                </a:r>
                <a:r>
                  <a:rPr lang="zh-CN" altLang="en-US" sz="2400" b="1" dirty="0"/>
                  <a:t>处的全微分．  </a:t>
                </a:r>
              </a:p>
            </p:txBody>
          </p:sp>
        </mc:Choice>
        <mc:Fallback xmlns="">
          <p:sp>
            <p:nvSpPr>
              <p:cNvPr id="22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1052736"/>
                <a:ext cx="7866063" cy="461963"/>
              </a:xfrm>
              <a:prstGeom prst="rect">
                <a:avLst/>
              </a:prstGeom>
              <a:blipFill rotWithShape="0">
                <a:blip r:embed="rId14"/>
                <a:stretch>
                  <a:fillRect l="-1162" t="-14667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1042988" y="1736725"/>
          <a:ext cx="720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8" name="Equation" r:id="rId4" imgW="7200900" imgH="977900" progId="">
                  <p:embed/>
                </p:oleObj>
              </mc:Choice>
              <mc:Fallback>
                <p:oleObj name="Equation" r:id="rId4" imgW="7200900" imgH="97790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36725"/>
                        <a:ext cx="72009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38175" y="447675"/>
            <a:ext cx="798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因此在点 </a:t>
            </a:r>
            <a:r>
              <a:rPr lang="en-US" altLang="zh-CN" b="1" i="1"/>
              <a:t>P</a:t>
            </a:r>
            <a:r>
              <a:rPr lang="en-US" altLang="zh-CN" b="1"/>
              <a:t> </a:t>
            </a:r>
            <a:r>
              <a:rPr lang="zh-CN" altLang="en-US" b="1"/>
              <a:t>附近能惟一地确定连续可微的隐函数   </a:t>
            </a:r>
          </a:p>
        </p:txBody>
      </p: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736600" y="974725"/>
            <a:ext cx="7119938" cy="690563"/>
            <a:chOff x="464" y="614"/>
            <a:chExt cx="4485" cy="435"/>
          </a:xfrm>
        </p:grpSpPr>
        <p:graphicFrame>
          <p:nvGraphicFramePr>
            <p:cNvPr id="86028" name="Object 12"/>
            <p:cNvGraphicFramePr>
              <a:graphicFrameLocks noChangeAspect="1"/>
            </p:cNvGraphicFramePr>
            <p:nvPr/>
          </p:nvGraphicFramePr>
          <p:xfrm>
            <a:off x="464" y="755"/>
            <a:ext cx="10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29" name="Equation" r:id="rId6" imgW="1688367" imgH="393529" progId="Equation.DSMT4">
                    <p:embed/>
                  </p:oleObj>
                </mc:Choice>
                <mc:Fallback>
                  <p:oleObj name="Equation" r:id="rId6" imgW="1688367" imgH="393529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" y="755"/>
                          <a:ext cx="10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4" name="Rectangle 18"/>
            <p:cNvSpPr>
              <a:spLocks noChangeArrowheads="1"/>
            </p:cNvSpPr>
            <p:nvPr/>
          </p:nvSpPr>
          <p:spPr bwMode="auto">
            <a:xfrm>
              <a:off x="1573" y="614"/>
              <a:ext cx="3376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/>
                <a:t>且可求得它的偏导数如下：          </a:t>
              </a:r>
            </a:p>
          </p:txBody>
        </p:sp>
      </p:grpSp>
      <p:grpSp>
        <p:nvGrpSpPr>
          <p:cNvPr id="86038" name="Group 22"/>
          <p:cNvGrpSpPr>
            <a:grpSpLocks/>
          </p:cNvGrpSpPr>
          <p:nvPr/>
        </p:nvGrpSpPr>
        <p:grpSpPr bwMode="auto">
          <a:xfrm>
            <a:off x="623888" y="2852738"/>
            <a:ext cx="6940550" cy="519112"/>
            <a:chOff x="393" y="1797"/>
            <a:chExt cx="4372" cy="327"/>
          </a:xfrm>
        </p:grpSpPr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393" y="1797"/>
              <a:ext cx="43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以                              代入</a:t>
              </a:r>
              <a:r>
                <a:rPr lang="en-US" altLang="zh-CN" b="1"/>
                <a:t>,  </a:t>
              </a:r>
              <a:r>
                <a:rPr lang="zh-CN" altLang="en-US" b="1"/>
                <a:t>便得到                   </a:t>
              </a:r>
            </a:p>
          </p:txBody>
        </p:sp>
        <p:graphicFrame>
          <p:nvGraphicFramePr>
            <p:cNvPr id="86037" name="Object 21"/>
            <p:cNvGraphicFramePr>
              <a:graphicFrameLocks noChangeAspect="1"/>
            </p:cNvGraphicFramePr>
            <p:nvPr/>
          </p:nvGraphicFramePr>
          <p:xfrm>
            <a:off x="737" y="1845"/>
            <a:ext cx="15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0" name="Equation" r:id="rId8" imgW="2451100" imgH="393700" progId="Equation.DSMT4">
                    <p:embed/>
                  </p:oleObj>
                </mc:Choice>
                <mc:Fallback>
                  <p:oleObj name="Equation" r:id="rId8" imgW="2451100" imgH="3937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1845"/>
                          <a:ext cx="154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41" name="Group 25"/>
          <p:cNvGrpSpPr>
            <a:grpSpLocks/>
          </p:cNvGrpSpPr>
          <p:nvPr/>
        </p:nvGrpSpPr>
        <p:grpSpPr bwMode="auto">
          <a:xfrm>
            <a:off x="1728788" y="3490913"/>
            <a:ext cx="5543550" cy="622300"/>
            <a:chOff x="930" y="2199"/>
            <a:chExt cx="3492" cy="392"/>
          </a:xfrm>
        </p:grpSpPr>
        <p:graphicFrame>
          <p:nvGraphicFramePr>
            <p:cNvPr id="86039" name="Object 23"/>
            <p:cNvGraphicFramePr>
              <a:graphicFrameLocks noChangeAspect="1"/>
            </p:cNvGraphicFramePr>
            <p:nvPr/>
          </p:nvGraphicFramePr>
          <p:xfrm>
            <a:off x="930" y="2199"/>
            <a:ext cx="173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1" name="Equation" r:id="rId10" imgW="2755900" imgH="622300" progId="Equation.DSMT4">
                    <p:embed/>
                  </p:oleObj>
                </mc:Choice>
                <mc:Fallback>
                  <p:oleObj name="Equation" r:id="rId10" imgW="2755900" imgH="6223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199"/>
                          <a:ext cx="1736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0" name="Object 24"/>
            <p:cNvGraphicFramePr>
              <a:graphicFrameLocks noChangeAspect="1"/>
            </p:cNvGraphicFramePr>
            <p:nvPr/>
          </p:nvGraphicFramePr>
          <p:xfrm>
            <a:off x="2806" y="2239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2" name="Equation" r:id="rId12" imgW="2565400" imgH="495300" progId="Equation.DSMT4">
                    <p:embed/>
                  </p:oleObj>
                </mc:Choice>
                <mc:Fallback>
                  <p:oleObj name="Equation" r:id="rId12" imgW="2565400" imgH="4953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239"/>
                          <a:ext cx="161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666750" y="4298950"/>
            <a:ext cx="803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en-US" altLang="zh-CN" b="1">
                <a:solidFill>
                  <a:srgbClr val="0000FF"/>
                </a:solidFill>
              </a:rPr>
              <a:t>4  </a:t>
            </a:r>
            <a:r>
              <a:rPr lang="zh-CN" altLang="en-US" b="1"/>
              <a:t>用隐函数方法处理反函数的存在性及其导数</a:t>
            </a:r>
            <a:r>
              <a:rPr lang="en-US" altLang="zh-CN" b="1"/>
              <a:t>.   </a:t>
            </a:r>
          </a:p>
        </p:txBody>
      </p:sp>
      <p:grpSp>
        <p:nvGrpSpPr>
          <p:cNvPr id="86046" name="Group 30"/>
          <p:cNvGrpSpPr>
            <a:grpSpLocks/>
          </p:cNvGrpSpPr>
          <p:nvPr/>
        </p:nvGrpSpPr>
        <p:grpSpPr bwMode="auto">
          <a:xfrm>
            <a:off x="665163" y="4932363"/>
            <a:ext cx="7939087" cy="519112"/>
            <a:chOff x="419" y="3107"/>
            <a:chExt cx="5001" cy="327"/>
          </a:xfrm>
        </p:grpSpPr>
        <p:sp>
          <p:nvSpPr>
            <p:cNvPr id="86043" name="Rectangle 27"/>
            <p:cNvSpPr>
              <a:spLocks noChangeArrowheads="1"/>
            </p:cNvSpPr>
            <p:nvPr/>
          </p:nvSpPr>
          <p:spPr bwMode="auto">
            <a:xfrm>
              <a:off x="419" y="3107"/>
              <a:ext cx="5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解  </a:t>
              </a:r>
              <a:r>
                <a:rPr lang="zh-CN" altLang="en-US" b="1"/>
                <a:t>设     　　　在　  的某邻域内有连续的导函数 </a:t>
              </a:r>
            </a:p>
          </p:txBody>
        </p:sp>
        <p:graphicFrame>
          <p:nvGraphicFramePr>
            <p:cNvPr id="86044" name="Object 28"/>
            <p:cNvGraphicFramePr>
              <a:graphicFrameLocks noChangeAspect="1"/>
            </p:cNvGraphicFramePr>
            <p:nvPr/>
          </p:nvGraphicFramePr>
          <p:xfrm>
            <a:off x="1073" y="3175"/>
            <a:ext cx="85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3" name="Equation" r:id="rId14" imgW="1320800" imgH="368300" progId="">
                    <p:embed/>
                  </p:oleObj>
                </mc:Choice>
                <mc:Fallback>
                  <p:oleObj name="Equation" r:id="rId14" imgW="1320800" imgH="368300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3175"/>
                          <a:ext cx="85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5" name="Object 29"/>
            <p:cNvGraphicFramePr>
              <a:graphicFrameLocks noChangeAspect="1"/>
            </p:cNvGraphicFramePr>
            <p:nvPr/>
          </p:nvGraphicFramePr>
          <p:xfrm>
            <a:off x="2266" y="3141"/>
            <a:ext cx="2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4" name="Equation" r:id="rId16" imgW="355446" imgH="431613" progId="">
                    <p:embed/>
                  </p:oleObj>
                </mc:Choice>
                <mc:Fallback>
                  <p:oleObj name="Equation" r:id="rId16" imgW="355446" imgH="431613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3141"/>
                          <a:ext cx="23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50" name="Group 34"/>
          <p:cNvGrpSpPr>
            <a:grpSpLocks/>
          </p:cNvGrpSpPr>
          <p:nvPr/>
        </p:nvGrpSpPr>
        <p:grpSpPr bwMode="auto">
          <a:xfrm>
            <a:off x="727075" y="5592763"/>
            <a:ext cx="6340475" cy="519112"/>
            <a:chOff x="458" y="3523"/>
            <a:chExt cx="3994" cy="327"/>
          </a:xfrm>
        </p:grpSpPr>
        <p:graphicFrame>
          <p:nvGraphicFramePr>
            <p:cNvPr id="86047" name="Object 31"/>
            <p:cNvGraphicFramePr>
              <a:graphicFrameLocks noChangeAspect="1"/>
            </p:cNvGraphicFramePr>
            <p:nvPr/>
          </p:nvGraphicFramePr>
          <p:xfrm>
            <a:off x="458" y="3560"/>
            <a:ext cx="62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5" name="Equation" r:id="rId18" imgW="965200" imgH="393700" progId="">
                    <p:embed/>
                  </p:oleObj>
                </mc:Choice>
                <mc:Fallback>
                  <p:oleObj name="Equation" r:id="rId18" imgW="965200" imgH="393700" progId="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3560"/>
                          <a:ext cx="62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1088" y="3523"/>
              <a:ext cx="3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且　　　　　  现在来考察方程    </a:t>
              </a:r>
            </a:p>
          </p:txBody>
        </p:sp>
        <p:graphicFrame>
          <p:nvGraphicFramePr>
            <p:cNvPr id="86049" name="Object 33"/>
            <p:cNvGraphicFramePr>
              <a:graphicFrameLocks noChangeAspect="1"/>
            </p:cNvGraphicFramePr>
            <p:nvPr/>
          </p:nvGraphicFramePr>
          <p:xfrm>
            <a:off x="1423" y="3556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636" name="Equation" r:id="rId20" imgW="1765300" imgH="431800" progId="Equation.DSMT4">
                    <p:embed/>
                  </p:oleObj>
                </mc:Choice>
                <mc:Fallback>
                  <p:oleObj name="Equation" r:id="rId20" imgW="1765300" imgH="4318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3556"/>
                          <a:ext cx="111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80" name="Group 40"/>
          <p:cNvGrpSpPr>
            <a:grpSpLocks/>
          </p:cNvGrpSpPr>
          <p:nvPr/>
        </p:nvGrpSpPr>
        <p:grpSpPr bwMode="auto">
          <a:xfrm>
            <a:off x="619125" y="1084263"/>
            <a:ext cx="7443788" cy="546100"/>
            <a:chOff x="390" y="683"/>
            <a:chExt cx="4689" cy="344"/>
          </a:xfrm>
        </p:grpSpPr>
        <p:sp>
          <p:nvSpPr>
            <p:cNvPr id="87062" name="Rectangle 22"/>
            <p:cNvSpPr>
              <a:spLocks noChangeArrowheads="1"/>
            </p:cNvSpPr>
            <p:nvPr/>
          </p:nvSpPr>
          <p:spPr bwMode="auto">
            <a:xfrm>
              <a:off x="390" y="683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由于    </a:t>
              </a:r>
            </a:p>
          </p:txBody>
        </p:sp>
        <p:graphicFrame>
          <p:nvGraphicFramePr>
            <p:cNvPr id="87063" name="Object 23"/>
            <p:cNvGraphicFramePr>
              <a:graphicFrameLocks noChangeAspect="1"/>
            </p:cNvGraphicFramePr>
            <p:nvPr/>
          </p:nvGraphicFramePr>
          <p:xfrm>
            <a:off x="952" y="731"/>
            <a:ext cx="412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29" name="Equation" r:id="rId4" imgW="6375400" imgH="469900" progId="Equation.DSMT4">
                    <p:embed/>
                  </p:oleObj>
                </mc:Choice>
                <mc:Fallback>
                  <p:oleObj name="Equation" r:id="rId4" imgW="6375400" imgH="4699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731"/>
                          <a:ext cx="412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78" name="Group 38"/>
          <p:cNvGrpSpPr>
            <a:grpSpLocks/>
          </p:cNvGrpSpPr>
          <p:nvPr/>
        </p:nvGrpSpPr>
        <p:grpSpPr bwMode="auto">
          <a:xfrm>
            <a:off x="628650" y="1736725"/>
            <a:ext cx="8096250" cy="519113"/>
            <a:chOff x="396" y="1094"/>
            <a:chExt cx="5100" cy="327"/>
          </a:xfrm>
        </p:grpSpPr>
        <p:sp>
          <p:nvSpPr>
            <p:cNvPr id="87064" name="Rectangle 24"/>
            <p:cNvSpPr>
              <a:spLocks noChangeArrowheads="1"/>
            </p:cNvSpPr>
            <p:nvPr/>
          </p:nvSpPr>
          <p:spPr bwMode="auto">
            <a:xfrm>
              <a:off x="396" y="1094"/>
              <a:ext cx="51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因此只要　　　　　  就能满足隐函数定理的所有   </a:t>
              </a:r>
            </a:p>
          </p:txBody>
        </p:sp>
        <p:graphicFrame>
          <p:nvGraphicFramePr>
            <p:cNvPr id="87065" name="Object 25"/>
            <p:cNvGraphicFramePr>
              <a:graphicFrameLocks noChangeAspect="1"/>
            </p:cNvGraphicFramePr>
            <p:nvPr/>
          </p:nvGraphicFramePr>
          <p:xfrm>
            <a:off x="1406" y="1123"/>
            <a:ext cx="10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30" name="Equation" r:id="rId6" imgW="1625600" imgH="431800" progId="">
                    <p:embed/>
                  </p:oleObj>
                </mc:Choice>
                <mc:Fallback>
                  <p:oleObj name="Equation" r:id="rId6" imgW="1625600" imgH="431800" progId="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123"/>
                          <a:ext cx="105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647700" y="2384425"/>
            <a:ext cx="7812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条件</a:t>
            </a:r>
            <a:r>
              <a:rPr lang="en-US" altLang="zh-CN" b="1"/>
              <a:t>,  </a:t>
            </a:r>
            <a:r>
              <a:rPr lang="zh-CN" altLang="en-US" b="1"/>
              <a:t>由方程 </a:t>
            </a:r>
            <a:r>
              <a:rPr lang="en-US" altLang="zh-CN" b="1"/>
              <a:t>(8) </a:t>
            </a:r>
            <a:r>
              <a:rPr lang="zh-CN" altLang="en-US" b="1"/>
              <a:t>便能确定连续可微的隐函数  </a:t>
            </a:r>
          </a:p>
        </p:txBody>
      </p:sp>
      <p:grpSp>
        <p:nvGrpSpPr>
          <p:cNvPr id="87068" name="Group 28"/>
          <p:cNvGrpSpPr>
            <a:grpSpLocks/>
          </p:cNvGrpSpPr>
          <p:nvPr/>
        </p:nvGrpSpPr>
        <p:grpSpPr bwMode="auto">
          <a:xfrm>
            <a:off x="2835275" y="428625"/>
            <a:ext cx="5624513" cy="519113"/>
            <a:chOff x="1786" y="270"/>
            <a:chExt cx="3543" cy="327"/>
          </a:xfrm>
        </p:grpSpPr>
        <p:graphicFrame>
          <p:nvGraphicFramePr>
            <p:cNvPr id="87055" name="Object 15"/>
            <p:cNvGraphicFramePr>
              <a:graphicFrameLocks noChangeAspect="1"/>
            </p:cNvGraphicFramePr>
            <p:nvPr/>
          </p:nvGraphicFramePr>
          <p:xfrm>
            <a:off x="1786" y="344"/>
            <a:ext cx="2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31" name="Equation" r:id="rId8" imgW="3378200" imgH="368300" progId="">
                    <p:embed/>
                  </p:oleObj>
                </mc:Choice>
                <mc:Fallback>
                  <p:oleObj name="Equation" r:id="rId8" imgW="3378200" imgH="368300" progId="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344"/>
                          <a:ext cx="219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67" name="Text Box 27"/>
            <p:cNvSpPr txBox="1">
              <a:spLocks noChangeArrowheads="1"/>
            </p:cNvSpPr>
            <p:nvPr/>
          </p:nvSpPr>
          <p:spPr bwMode="auto">
            <a:xfrm>
              <a:off x="4960" y="270"/>
              <a:ext cx="3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(8)</a:t>
              </a:r>
            </a:p>
          </p:txBody>
        </p:sp>
      </p:grpSp>
      <p:graphicFrame>
        <p:nvGraphicFramePr>
          <p:cNvPr id="87069" name="Object 29"/>
          <p:cNvGraphicFramePr>
            <a:graphicFrameLocks noChangeAspect="1"/>
          </p:cNvGraphicFramePr>
          <p:nvPr/>
        </p:nvGraphicFramePr>
        <p:xfrm>
          <a:off x="2867025" y="3068638"/>
          <a:ext cx="3171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32" name="Equation" r:id="rId10" imgW="3086100" imgH="431800" progId="">
                  <p:embed/>
                </p:oleObj>
              </mc:Choice>
              <mc:Fallback>
                <p:oleObj name="Equation" r:id="rId10" imgW="3086100" imgH="43180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068638"/>
                        <a:ext cx="3171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9" name="Group 39"/>
          <p:cNvGrpSpPr>
            <a:grpSpLocks/>
          </p:cNvGrpSpPr>
          <p:nvPr/>
        </p:nvGrpSpPr>
        <p:grpSpPr bwMode="auto">
          <a:xfrm>
            <a:off x="627063" y="3675063"/>
            <a:ext cx="7842250" cy="519112"/>
            <a:chOff x="395" y="2315"/>
            <a:chExt cx="4940" cy="327"/>
          </a:xfrm>
        </p:grpSpPr>
        <p:sp>
          <p:nvSpPr>
            <p:cNvPr id="87070" name="Rectangle 30"/>
            <p:cNvSpPr>
              <a:spLocks noChangeArrowheads="1"/>
            </p:cNvSpPr>
            <p:nvPr/>
          </p:nvSpPr>
          <p:spPr bwMode="auto">
            <a:xfrm>
              <a:off x="395" y="2315"/>
              <a:ext cx="4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因它满足                                                  故它就是    </a:t>
              </a:r>
            </a:p>
          </p:txBody>
        </p:sp>
        <p:graphicFrame>
          <p:nvGraphicFramePr>
            <p:cNvPr id="87071" name="Object 31"/>
            <p:cNvGraphicFramePr>
              <a:graphicFrameLocks noChangeAspect="1"/>
            </p:cNvGraphicFramePr>
            <p:nvPr/>
          </p:nvGraphicFramePr>
          <p:xfrm>
            <a:off x="1405" y="2382"/>
            <a:ext cx="266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33" name="Equation" r:id="rId12" imgW="4229100" imgH="368300" progId="">
                    <p:embed/>
                  </p:oleObj>
                </mc:Choice>
                <mc:Fallback>
                  <p:oleObj name="Equation" r:id="rId12" imgW="4229100" imgH="368300" progId="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2382"/>
                          <a:ext cx="266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75" name="Group 35"/>
          <p:cNvGrpSpPr>
            <a:grpSpLocks/>
          </p:cNvGrpSpPr>
          <p:nvPr/>
        </p:nvGrpSpPr>
        <p:grpSpPr bwMode="auto">
          <a:xfrm>
            <a:off x="773113" y="4314825"/>
            <a:ext cx="7596187" cy="519113"/>
            <a:chOff x="487" y="2718"/>
            <a:chExt cx="4785" cy="327"/>
          </a:xfrm>
        </p:grpSpPr>
        <p:graphicFrame>
          <p:nvGraphicFramePr>
            <p:cNvPr id="87072" name="Object 32"/>
            <p:cNvGraphicFramePr>
              <a:graphicFrameLocks noChangeAspect="1"/>
            </p:cNvGraphicFramePr>
            <p:nvPr/>
          </p:nvGraphicFramePr>
          <p:xfrm>
            <a:off x="487" y="2773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34" name="Equation" r:id="rId14" imgW="1320800" imgH="368300" progId="">
                    <p:embed/>
                  </p:oleObj>
                </mc:Choice>
                <mc:Fallback>
                  <p:oleObj name="Equation" r:id="rId14" imgW="1320800" imgH="368300" progId="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2773"/>
                          <a:ext cx="83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3" name="Rectangle 33"/>
            <p:cNvSpPr>
              <a:spLocks noChangeArrowheads="1"/>
            </p:cNvSpPr>
            <p:nvPr/>
          </p:nvSpPr>
          <p:spPr bwMode="auto">
            <a:xfrm>
              <a:off x="1292" y="2718"/>
              <a:ext cx="3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的反函数</a:t>
              </a:r>
              <a:r>
                <a:rPr lang="en-US" altLang="zh-CN" b="1"/>
                <a:t>.  </a:t>
              </a:r>
              <a:r>
                <a:rPr lang="zh-CN" altLang="en-US" b="1"/>
                <a:t>应用隐函数求导公式</a:t>
              </a:r>
              <a:r>
                <a:rPr lang="en-US" altLang="zh-CN" b="1"/>
                <a:t>,  </a:t>
              </a:r>
              <a:r>
                <a:rPr lang="zh-CN" altLang="en-US" b="1"/>
                <a:t>可得   </a:t>
              </a:r>
            </a:p>
          </p:txBody>
        </p:sp>
      </p:grpSp>
      <p:graphicFrame>
        <p:nvGraphicFramePr>
          <p:cNvPr id="87074" name="Object 34"/>
          <p:cNvGraphicFramePr>
            <a:graphicFrameLocks noChangeAspect="1"/>
          </p:cNvGraphicFramePr>
          <p:nvPr/>
        </p:nvGraphicFramePr>
        <p:xfrm>
          <a:off x="1600200" y="4984750"/>
          <a:ext cx="581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35" name="Equation" r:id="rId16" imgW="5816600" imgH="939800" progId="">
                  <p:embed/>
                </p:oleObj>
              </mc:Choice>
              <mc:Fallback>
                <p:oleObj name="Equation" r:id="rId16" imgW="5816600" imgH="9398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84750"/>
                        <a:ext cx="5816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2405063" y="3041650"/>
          <a:ext cx="448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12" name="Equation" r:id="rId4" imgW="4483100" imgH="927100" progId="Equation.DSMT4">
                  <p:embed/>
                </p:oleObj>
              </mc:Choice>
              <mc:Fallback>
                <p:oleObj name="Equation" r:id="rId4" imgW="4483100" imgH="9271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041650"/>
                        <a:ext cx="44831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2" name="Group 28"/>
          <p:cNvGrpSpPr>
            <a:grpSpLocks/>
          </p:cNvGrpSpPr>
          <p:nvPr/>
        </p:nvGrpSpPr>
        <p:grpSpPr bwMode="auto">
          <a:xfrm>
            <a:off x="755650" y="5349875"/>
            <a:ext cx="6705600" cy="492125"/>
            <a:chOff x="476" y="3333"/>
            <a:chExt cx="4224" cy="310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1275" y="3333"/>
              <a:ext cx="3425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b="1"/>
                <a:t>,  </a:t>
              </a:r>
              <a:r>
                <a:rPr lang="zh-CN" altLang="en-US" b="1"/>
                <a:t>故将此两式相加便得所需结果</a:t>
              </a:r>
              <a:r>
                <a:rPr lang="en-US" altLang="zh-CN" b="1"/>
                <a:t>. </a:t>
              </a:r>
              <a:endParaRPr lang="en-US" altLang="zh-CN" sz="9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88078" name="Object 14"/>
            <p:cNvGraphicFramePr>
              <a:graphicFrameLocks noChangeAspect="1"/>
            </p:cNvGraphicFramePr>
            <p:nvPr/>
          </p:nvGraphicFramePr>
          <p:xfrm>
            <a:off x="476" y="3339"/>
            <a:ext cx="82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613" name="Equation" r:id="rId6" imgW="1307532" imgH="482391" progId="Equation.DSMT4">
                    <p:embed/>
                  </p:oleObj>
                </mc:Choice>
                <mc:Fallback>
                  <p:oleObj name="Equation" r:id="rId6" imgW="1307532" imgH="482391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339"/>
                          <a:ext cx="82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96" name="Group 32"/>
          <p:cNvGrpSpPr>
            <a:grpSpLocks/>
          </p:cNvGrpSpPr>
          <p:nvPr/>
        </p:nvGrpSpPr>
        <p:grpSpPr bwMode="auto">
          <a:xfrm>
            <a:off x="684213" y="476250"/>
            <a:ext cx="7346950" cy="519113"/>
            <a:chOff x="431" y="300"/>
            <a:chExt cx="4628" cy="327"/>
          </a:xfrm>
        </p:grpSpPr>
        <p:graphicFrame>
          <p:nvGraphicFramePr>
            <p:cNvPr id="88070" name="Object 6"/>
            <p:cNvGraphicFramePr>
              <a:graphicFrameLocks noChangeAspect="1"/>
            </p:cNvGraphicFramePr>
            <p:nvPr/>
          </p:nvGraphicFramePr>
          <p:xfrm>
            <a:off x="1338" y="346"/>
            <a:ext cx="9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614" name="Equation" r:id="rId8" imgW="1548728" imgH="393529" progId="Equation.DSMT4">
                    <p:embed/>
                  </p:oleObj>
                </mc:Choice>
                <mc:Fallback>
                  <p:oleObj name="Equation" r:id="rId8" imgW="1548728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46"/>
                          <a:ext cx="97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1" name="Object 7"/>
            <p:cNvGraphicFramePr>
              <a:graphicFrameLocks noChangeAspect="1"/>
            </p:cNvGraphicFramePr>
            <p:nvPr/>
          </p:nvGraphicFramePr>
          <p:xfrm>
            <a:off x="3379" y="364"/>
            <a:ext cx="16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615" name="Equation" r:id="rId10" imgW="2667000" imgH="393700" progId="Equation.DSMT4">
                    <p:embed/>
                  </p:oleObj>
                </mc:Choice>
                <mc:Fallback>
                  <p:oleObj name="Equation" r:id="rId10" imgW="2667000" imgH="3937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64"/>
                          <a:ext cx="16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431" y="300"/>
              <a:ext cx="30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例 </a:t>
              </a:r>
              <a:r>
                <a:rPr lang="en-US" altLang="zh-CN" b="1" dirty="0">
                  <a:solidFill>
                    <a:srgbClr val="0000FF"/>
                  </a:solidFill>
                </a:rPr>
                <a:t>5   </a:t>
              </a:r>
              <a:r>
                <a:rPr lang="zh-CN" altLang="en-US" b="1" dirty="0"/>
                <a:t>设                    是由方程   </a:t>
              </a:r>
            </a:p>
          </p:txBody>
        </p:sp>
      </p:grp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647700" y="1143000"/>
            <a:ext cx="79771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所确定的隐函数</a:t>
            </a:r>
            <a:r>
              <a:rPr lang="en-US" altLang="zh-CN" b="1"/>
              <a:t>,  </a:t>
            </a:r>
            <a:r>
              <a:rPr lang="zh-CN" altLang="en-US" b="1"/>
              <a:t>其中 </a:t>
            </a:r>
            <a:r>
              <a:rPr lang="en-US" altLang="zh-CN" b="1" i="1"/>
              <a:t>F </a:t>
            </a:r>
            <a:r>
              <a:rPr lang="zh-CN" altLang="en-US" b="1"/>
              <a:t>具有连续的二阶偏导数</a:t>
            </a:r>
            <a:r>
              <a:rPr lang="en-US" altLang="zh-CN" b="1"/>
              <a:t>,   </a:t>
            </a:r>
          </a:p>
        </p:txBody>
      </p:sp>
      <p:grpSp>
        <p:nvGrpSpPr>
          <p:cNvPr id="88099" name="Group 35"/>
          <p:cNvGrpSpPr>
            <a:grpSpLocks/>
          </p:cNvGrpSpPr>
          <p:nvPr/>
        </p:nvGrpSpPr>
        <p:grpSpPr bwMode="auto">
          <a:xfrm>
            <a:off x="684213" y="1749425"/>
            <a:ext cx="4283075" cy="557213"/>
            <a:chOff x="431" y="1102"/>
            <a:chExt cx="2698" cy="351"/>
          </a:xfrm>
        </p:grpSpPr>
        <p:graphicFrame>
          <p:nvGraphicFramePr>
            <p:cNvPr id="88072" name="Object 8"/>
            <p:cNvGraphicFramePr>
              <a:graphicFrameLocks noChangeAspect="1"/>
            </p:cNvGraphicFramePr>
            <p:nvPr/>
          </p:nvGraphicFramePr>
          <p:xfrm>
            <a:off x="1131" y="1149"/>
            <a:ext cx="199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616" name="Equation" r:id="rId12" imgW="3048000" imgH="482600" progId="Equation.DSMT4">
                    <p:embed/>
                  </p:oleObj>
                </mc:Choice>
                <mc:Fallback>
                  <p:oleObj name="Equation" r:id="rId12" imgW="3048000" imgH="4826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1149"/>
                          <a:ext cx="199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431" y="1102"/>
              <a:ext cx="11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试证</a:t>
              </a:r>
              <a:r>
                <a:rPr lang="en-US" altLang="zh-CN" b="1"/>
                <a:t>:  </a:t>
              </a:r>
            </a:p>
          </p:txBody>
        </p:sp>
      </p:grpSp>
      <p:grpSp>
        <p:nvGrpSpPr>
          <p:cNvPr id="88095" name="Group 31"/>
          <p:cNvGrpSpPr>
            <a:grpSpLocks/>
          </p:cNvGrpSpPr>
          <p:nvPr/>
        </p:nvGrpSpPr>
        <p:grpSpPr bwMode="auto">
          <a:xfrm>
            <a:off x="663575" y="2379663"/>
            <a:ext cx="8096250" cy="571500"/>
            <a:chOff x="418" y="1499"/>
            <a:chExt cx="5100" cy="360"/>
          </a:xfrm>
        </p:grpSpPr>
        <p:graphicFrame>
          <p:nvGraphicFramePr>
            <p:cNvPr id="88074" name="Object 10"/>
            <p:cNvGraphicFramePr>
              <a:graphicFrameLocks noChangeAspect="1"/>
            </p:cNvGraphicFramePr>
            <p:nvPr/>
          </p:nvGraphicFramePr>
          <p:xfrm>
            <a:off x="1310" y="1555"/>
            <a:ext cx="32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617" name="Equation" r:id="rId14" imgW="5168900" imgH="482600" progId="Equation.DSMT4">
                    <p:embed/>
                  </p:oleObj>
                </mc:Choice>
                <mc:Fallback>
                  <p:oleObj name="Equation" r:id="rId14" imgW="5168900" imgH="4826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555"/>
                          <a:ext cx="325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418" y="1499"/>
              <a:ext cx="51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证  </a:t>
              </a:r>
              <a:r>
                <a:rPr lang="zh-CN" altLang="en-US" b="1"/>
                <a:t>易知                                                            于是有   </a:t>
              </a:r>
            </a:p>
          </p:txBody>
        </p:sp>
      </p:grpSp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611188" y="4025900"/>
            <a:ext cx="7986712" cy="504825"/>
            <a:chOff x="385" y="2536"/>
            <a:chExt cx="5031" cy="318"/>
          </a:xfrm>
        </p:grpSpPr>
        <p:graphicFrame>
          <p:nvGraphicFramePr>
            <p:cNvPr id="88076" name="Object 12"/>
            <p:cNvGraphicFramePr>
              <a:graphicFrameLocks noChangeAspect="1"/>
            </p:cNvGraphicFramePr>
            <p:nvPr/>
          </p:nvGraphicFramePr>
          <p:xfrm>
            <a:off x="1429" y="2550"/>
            <a:ext cx="10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618" name="Equation" r:id="rId16" imgW="1714500" imgH="482600" progId="Equation.DSMT4">
                    <p:embed/>
                  </p:oleObj>
                </mc:Choice>
                <mc:Fallback>
                  <p:oleObj name="Equation" r:id="rId16" imgW="1714500" imgH="4826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550"/>
                          <a:ext cx="108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385" y="2536"/>
              <a:ext cx="503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b="1"/>
                <a:t>由此得到                       再分别对 </a:t>
              </a:r>
              <a:r>
                <a:rPr lang="en-US" altLang="zh-CN" b="1" i="1"/>
                <a:t>x </a:t>
              </a:r>
              <a:r>
                <a:rPr lang="zh-CN" altLang="en-US" b="1"/>
                <a:t>与 </a:t>
              </a:r>
              <a:r>
                <a:rPr lang="en-US" altLang="zh-CN" b="1" i="1"/>
                <a:t>y </a:t>
              </a:r>
              <a:r>
                <a:rPr lang="zh-CN" altLang="en-US" b="1"/>
                <a:t>求偏导数</a:t>
              </a:r>
              <a:r>
                <a:rPr lang="en-US" altLang="zh-CN" b="1"/>
                <a:t>,    </a:t>
              </a:r>
            </a:p>
          </p:txBody>
        </p:sp>
      </p:grpSp>
      <p:grpSp>
        <p:nvGrpSpPr>
          <p:cNvPr id="88093" name="Group 29"/>
          <p:cNvGrpSpPr>
            <a:grpSpLocks/>
          </p:cNvGrpSpPr>
          <p:nvPr/>
        </p:nvGrpSpPr>
        <p:grpSpPr bwMode="auto">
          <a:xfrm>
            <a:off x="647700" y="4630738"/>
            <a:ext cx="7956550" cy="541337"/>
            <a:chOff x="408" y="2917"/>
            <a:chExt cx="5012" cy="341"/>
          </a:xfrm>
        </p:grpSpPr>
        <p:graphicFrame>
          <p:nvGraphicFramePr>
            <p:cNvPr id="88077" name="Object 13"/>
            <p:cNvGraphicFramePr>
              <a:graphicFrameLocks noChangeAspect="1"/>
            </p:cNvGraphicFramePr>
            <p:nvPr/>
          </p:nvGraphicFramePr>
          <p:xfrm>
            <a:off x="1020" y="2954"/>
            <a:ext cx="24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619" name="Equation" r:id="rId18" imgW="3911600" imgH="482600" progId="Equation.DSMT4">
                    <p:embed/>
                  </p:oleObj>
                </mc:Choice>
                <mc:Fallback>
                  <p:oleObj name="Equation" r:id="rId18" imgW="3911600" imgH="4826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54"/>
                          <a:ext cx="246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408" y="2917"/>
              <a:ext cx="5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又得                                                因在假设条件下</a:t>
              </a:r>
              <a:r>
                <a:rPr lang="en-US" altLang="zh-CN" b="1"/>
                <a:t>,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827088" y="1217613"/>
            <a:ext cx="774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zh-CN" altLang="en-US" b="1">
                <a:solidFill>
                  <a:srgbClr val="0000FF"/>
                </a:solidFill>
              </a:rPr>
              <a:t>．</a:t>
            </a:r>
            <a:r>
              <a:rPr lang="zh-CN" altLang="en-US" b="1"/>
              <a:t>在隐函数的定义中，为什么强调必须指出</a:t>
            </a:r>
            <a:endParaRPr lang="zh-CN" altLang="en-US" sz="4000" b="1">
              <a:solidFill>
                <a:srgbClr val="3333FF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904875" y="3716338"/>
            <a:ext cx="7267575" cy="519112"/>
            <a:chOff x="570" y="2341"/>
            <a:chExt cx="4578" cy="327"/>
          </a:xfrm>
        </p:grpSpPr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570" y="2341"/>
              <a:ext cx="4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3</a:t>
              </a:r>
              <a:r>
                <a:rPr lang="zh-CN" altLang="en-US" b="1">
                  <a:solidFill>
                    <a:srgbClr val="0000FF"/>
                  </a:solidFill>
                </a:rPr>
                <a:t>．</a:t>
              </a:r>
              <a:r>
                <a:rPr lang="zh-CN" altLang="en-US" b="1"/>
                <a:t>设　　　　　　能确定连续可微的隐函数</a:t>
              </a:r>
              <a:r>
                <a:rPr lang="en-US" altLang="zh-CN" b="1"/>
                <a:t>:</a:t>
              </a:r>
            </a:p>
          </p:txBody>
        </p:sp>
        <p:graphicFrame>
          <p:nvGraphicFramePr>
            <p:cNvPr id="84997" name="Object 5"/>
            <p:cNvGraphicFramePr>
              <a:graphicFrameLocks noChangeAspect="1"/>
            </p:cNvGraphicFramePr>
            <p:nvPr/>
          </p:nvGraphicFramePr>
          <p:xfrm>
            <a:off x="1247" y="2394"/>
            <a:ext cx="120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0" name="Equation" r:id="rId4" imgW="1930400" imgH="368300" progId="">
                    <p:embed/>
                  </p:oleObj>
                </mc:Choice>
                <mc:Fallback>
                  <p:oleObj name="Equation" r:id="rId4" imgW="1930400" imgH="368300" progId="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94"/>
                          <a:ext cx="120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035175" y="4400550"/>
          <a:ext cx="5108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1" name="Equation" r:id="rId6" imgW="5143500" imgH="368300" progId="">
                  <p:embed/>
                </p:oleObj>
              </mc:Choice>
              <mc:Fallback>
                <p:oleObj name="Equation" r:id="rId6" imgW="5143500" imgH="3683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4400550"/>
                        <a:ext cx="51085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836613" y="4987925"/>
            <a:ext cx="7696200" cy="889000"/>
            <a:chOff x="476" y="3084"/>
            <a:chExt cx="4848" cy="560"/>
          </a:xfrm>
        </p:grpSpPr>
        <p:graphicFrame>
          <p:nvGraphicFramePr>
            <p:cNvPr id="84999" name="Object 7"/>
            <p:cNvGraphicFramePr>
              <a:graphicFrameLocks noChangeAspect="1"/>
            </p:cNvGraphicFramePr>
            <p:nvPr/>
          </p:nvGraphicFramePr>
          <p:xfrm>
            <a:off x="1338" y="3084"/>
            <a:ext cx="1541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2" name="Equation" r:id="rId8" imgW="2463800" imgH="889000" progId="">
                    <p:embed/>
                  </p:oleObj>
                </mc:Choice>
                <mc:Fallback>
                  <p:oleObj name="Equation" r:id="rId8" imgW="2463800" imgH="889000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084"/>
                          <a:ext cx="1541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2" name="Text Box 10"/>
            <p:cNvSpPr txBox="1">
              <a:spLocks noChangeArrowheads="1"/>
            </p:cNvSpPr>
            <p:nvPr/>
          </p:nvSpPr>
          <p:spPr bwMode="auto">
            <a:xfrm>
              <a:off x="2875" y="3167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 </a:t>
              </a:r>
              <a:r>
                <a:rPr lang="zh-CN" altLang="en-US" b="1"/>
                <a:t>由此能说明些什么</a:t>
              </a:r>
              <a:r>
                <a:rPr lang="en-US" altLang="zh-CN" b="1"/>
                <a:t>? )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476" y="317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验证：</a:t>
              </a:r>
            </a:p>
          </p:txBody>
        </p:sp>
      </p:grp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900113" y="2420938"/>
            <a:ext cx="73437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FF"/>
                </a:solidFill>
              </a:rPr>
              <a:t>2</a:t>
            </a:r>
            <a:r>
              <a:rPr lang="zh-CN" altLang="en-US" b="1">
                <a:solidFill>
                  <a:srgbClr val="0000FF"/>
                </a:solidFill>
              </a:rPr>
              <a:t>．</a:t>
            </a:r>
            <a:r>
              <a:rPr lang="zh-CN" altLang="en-US" b="1"/>
              <a:t>在定理 </a:t>
            </a:r>
            <a:r>
              <a:rPr lang="en-US" altLang="zh-CN" b="1"/>
              <a:t>18.1 </a:t>
            </a:r>
            <a:r>
              <a:rPr lang="zh-CN" altLang="en-US" b="1"/>
              <a:t>对隐函数连续性进行证明时，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3455988" y="47625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复习思考题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1331913" y="1881188"/>
            <a:ext cx="6850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因变量的取值范围？</a:t>
            </a:r>
            <a:r>
              <a:rPr lang="en-US" altLang="zh-CN" b="1"/>
              <a:t>( </a:t>
            </a:r>
            <a:r>
              <a:rPr lang="zh-CN" altLang="en-US" b="1"/>
              <a:t>结合例题加以说明 </a:t>
            </a:r>
            <a:r>
              <a:rPr lang="en-US" altLang="zh-CN" b="1"/>
              <a:t>. )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1368425" y="3033713"/>
            <a:ext cx="5899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最后为什么要用到隐函数的惟一性？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63600" y="620713"/>
            <a:ext cx="730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4.  </a:t>
            </a:r>
            <a:r>
              <a:rPr lang="zh-CN" altLang="en-US" b="1"/>
              <a:t>试对例</a:t>
            </a:r>
            <a:r>
              <a:rPr lang="en-US" altLang="zh-CN" b="1"/>
              <a:t>3 </a:t>
            </a:r>
            <a:r>
              <a:rPr lang="zh-CN" altLang="en-US" b="1"/>
              <a:t>的两种解法 </a:t>
            </a:r>
            <a:r>
              <a:rPr lang="en-US" altLang="zh-CN" b="1"/>
              <a:t>(</a:t>
            </a:r>
            <a:r>
              <a:rPr lang="zh-CN" altLang="en-US" b="1"/>
              <a:t>形式计算法与隐函数   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87413" y="1268413"/>
            <a:ext cx="6697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法</a:t>
            </a:r>
            <a:r>
              <a:rPr lang="en-US" altLang="zh-CN" b="1"/>
              <a:t>) </a:t>
            </a:r>
            <a:r>
              <a:rPr lang="zh-CN" altLang="en-US" b="1"/>
              <a:t>作一比较</a:t>
            </a:r>
            <a:r>
              <a:rPr lang="en-US" altLang="zh-CN" b="1"/>
              <a:t>,  </a:t>
            </a:r>
            <a:r>
              <a:rPr lang="zh-CN" altLang="en-US" b="1"/>
              <a:t>指出两者各有哪些优缺点</a:t>
            </a:r>
            <a:r>
              <a:rPr lang="en-US" altLang="zh-CN" b="1"/>
              <a:t>?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06" name="Group 26"/>
          <p:cNvGrpSpPr>
            <a:grpSpLocks/>
          </p:cNvGrpSpPr>
          <p:nvPr/>
        </p:nvGrpSpPr>
        <p:grpSpPr bwMode="auto">
          <a:xfrm>
            <a:off x="665163" y="4400550"/>
            <a:ext cx="7862887" cy="519113"/>
            <a:chOff x="419" y="2709"/>
            <a:chExt cx="4953" cy="327"/>
          </a:xfrm>
        </p:grpSpPr>
        <p:graphicFrame>
          <p:nvGraphicFramePr>
            <p:cNvPr id="46090" name="Object 10"/>
            <p:cNvGraphicFramePr>
              <a:graphicFrameLocks noChangeAspect="1"/>
            </p:cNvGraphicFramePr>
            <p:nvPr/>
          </p:nvGraphicFramePr>
          <p:xfrm>
            <a:off x="2812" y="2710"/>
            <a:ext cx="99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5" name="Equation" r:id="rId4" imgW="1587500" imgH="469900" progId="">
                    <p:embed/>
                  </p:oleObj>
                </mc:Choice>
                <mc:Fallback>
                  <p:oleObj name="Equation" r:id="rId4" imgW="1587500" imgH="46990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2710"/>
                          <a:ext cx="99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419" y="2709"/>
              <a:ext cx="4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取值范围．例如由方程　　　　　可确定如下两  </a:t>
              </a:r>
            </a:p>
          </p:txBody>
        </p:sp>
      </p:grp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57225" y="5076825"/>
            <a:ext cx="2151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/>
              <a:t>个函数： </a:t>
            </a:r>
            <a:endParaRPr lang="zh-CN" altLang="en-US" sz="900" b="1"/>
          </a:p>
        </p:txBody>
      </p:sp>
      <p:grpSp>
        <p:nvGrpSpPr>
          <p:cNvPr id="46107" name="Group 27"/>
          <p:cNvGrpSpPr>
            <a:grpSpLocks/>
          </p:cNvGrpSpPr>
          <p:nvPr/>
        </p:nvGrpSpPr>
        <p:grpSpPr bwMode="auto">
          <a:xfrm>
            <a:off x="665163" y="2470150"/>
            <a:ext cx="7770812" cy="519113"/>
            <a:chOff x="419" y="1523"/>
            <a:chExt cx="4895" cy="327"/>
          </a:xfrm>
        </p:grpSpPr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419" y="1523"/>
              <a:ext cx="4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注</a:t>
              </a:r>
              <a:r>
                <a:rPr lang="en-US" altLang="zh-CN" b="1">
                  <a:solidFill>
                    <a:srgbClr val="0000CC"/>
                  </a:solidFill>
                </a:rPr>
                <a:t>2</a:t>
              </a:r>
              <a:r>
                <a:rPr lang="en-US" altLang="zh-CN" b="1">
                  <a:solidFill>
                    <a:srgbClr val="0000D2"/>
                  </a:solidFill>
                </a:rPr>
                <a:t>  </a:t>
              </a:r>
              <a:r>
                <a:rPr lang="zh-CN" altLang="en-US" b="1"/>
                <a:t>不是任一方程　　　　　 都能确定隐函数</a:t>
              </a:r>
              <a:r>
                <a:rPr lang="en-US" altLang="zh-CN" b="1"/>
                <a:t>,   </a:t>
              </a:r>
            </a:p>
          </p:txBody>
        </p:sp>
        <p:graphicFrame>
          <p:nvGraphicFramePr>
            <p:cNvPr id="46088" name="Object 8"/>
            <p:cNvGraphicFramePr>
              <a:graphicFrameLocks noChangeAspect="1"/>
            </p:cNvGraphicFramePr>
            <p:nvPr/>
          </p:nvGraphicFramePr>
          <p:xfrm>
            <a:off x="2375" y="1600"/>
            <a:ext cx="103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6" name="Equation" r:id="rId6" imgW="1651000" imgH="368300" progId="">
                    <p:embed/>
                  </p:oleObj>
                </mc:Choice>
                <mc:Fallback>
                  <p:oleObj name="Equation" r:id="rId6" imgW="1651000" imgH="368300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1600"/>
                          <a:ext cx="103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647700" y="3133725"/>
            <a:ext cx="7772400" cy="519113"/>
            <a:chOff x="420" y="1941"/>
            <a:chExt cx="4896" cy="327"/>
          </a:xfrm>
        </p:grpSpPr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420" y="1941"/>
              <a:ext cx="4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例如　　　　　　   显然不能确定任何隐函数．  </a:t>
              </a:r>
            </a:p>
          </p:txBody>
        </p:sp>
        <p:graphicFrame>
          <p:nvGraphicFramePr>
            <p:cNvPr id="46089" name="Object 9"/>
            <p:cNvGraphicFramePr>
              <a:graphicFrameLocks noChangeAspect="1"/>
            </p:cNvGraphicFramePr>
            <p:nvPr/>
          </p:nvGraphicFramePr>
          <p:xfrm>
            <a:off x="1043" y="1941"/>
            <a:ext cx="130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7" name="Equation" r:id="rId8" imgW="2070100" imgH="469900" progId="">
                    <p:embed/>
                  </p:oleObj>
                </mc:Choice>
                <mc:Fallback>
                  <p:oleObj name="Equation" r:id="rId8" imgW="2070100" imgH="469900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1941"/>
                          <a:ext cx="130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665163" y="547688"/>
            <a:ext cx="783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注</a:t>
            </a:r>
            <a:r>
              <a:rPr lang="en-US" altLang="zh-CN" b="1">
                <a:solidFill>
                  <a:srgbClr val="0000CC"/>
                </a:solidFill>
              </a:rPr>
              <a:t>1</a:t>
            </a:r>
            <a:r>
              <a:rPr lang="en-US" altLang="zh-CN" b="1"/>
              <a:t>   </a:t>
            </a:r>
            <a:r>
              <a:rPr lang="zh-CN" altLang="en-US" b="1"/>
              <a:t>隐函数一般不易化为显函数，也不一定需要  </a:t>
            </a:r>
          </a:p>
        </p:txBody>
      </p: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655638" y="1206500"/>
            <a:ext cx="7856537" cy="519113"/>
            <a:chOff x="413" y="697"/>
            <a:chExt cx="4949" cy="327"/>
          </a:xfrm>
        </p:grpSpPr>
        <p:graphicFrame>
          <p:nvGraphicFramePr>
            <p:cNvPr id="46087" name="Object 7"/>
            <p:cNvGraphicFramePr>
              <a:graphicFrameLocks noChangeAspect="1"/>
            </p:cNvGraphicFramePr>
            <p:nvPr/>
          </p:nvGraphicFramePr>
          <p:xfrm>
            <a:off x="3913" y="742"/>
            <a:ext cx="83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8" name="Equation" r:id="rId10" imgW="1320800" imgH="368300" progId="">
                    <p:embed/>
                  </p:oleObj>
                </mc:Choice>
                <mc:Fallback>
                  <p:oleObj name="Equation" r:id="rId10" imgW="1320800" imgH="368300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742"/>
                          <a:ext cx="83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413" y="697"/>
              <a:ext cx="49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化为显函数．上面把隐函数仍记为                ，这  </a:t>
              </a:r>
            </a:p>
          </p:txBody>
        </p:sp>
      </p:grp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55638" y="1830388"/>
            <a:ext cx="5894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与它能否用显函数表示无关．            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655638" y="3765550"/>
            <a:ext cx="791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注</a:t>
            </a:r>
            <a:r>
              <a:rPr lang="en-US" altLang="zh-CN" b="1">
                <a:solidFill>
                  <a:srgbClr val="0000CC"/>
                </a:solidFill>
              </a:rPr>
              <a:t>3</a:t>
            </a:r>
            <a:r>
              <a:rPr lang="en-US" altLang="zh-CN" b="1">
                <a:solidFill>
                  <a:srgbClr val="0000D2"/>
                </a:solidFill>
              </a:rPr>
              <a:t>   </a:t>
            </a:r>
            <a:r>
              <a:rPr lang="zh-CN" altLang="en-US" b="1"/>
              <a:t>隐函数一般需要同时指出自变量与因变量的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76275" y="4349750"/>
            <a:ext cx="782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CFAC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在</a:t>
            </a:r>
            <a:r>
              <a:rPr lang="en-US" altLang="zh-CN" b="1">
                <a:cs typeface="Times New Roman" panose="02020603050405020304" pitchFamily="18" charset="0"/>
              </a:rPr>
              <a:t>§2 </a:t>
            </a:r>
            <a:r>
              <a:rPr lang="zh-CN" altLang="en-US" b="1"/>
              <a:t>还要讨论由多个方程确定隐函数组的问题</a:t>
            </a:r>
            <a:r>
              <a:rPr lang="en-US" altLang="zh-CN" b="1"/>
              <a:t>.  </a:t>
            </a:r>
            <a:endParaRPr lang="en-US" altLang="zh-CN" sz="1400" b="1"/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965200" y="546100"/>
          <a:ext cx="7302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3" name="Equation" r:id="rId4" imgW="7035800" imgH="1193800" progId="Equation.DSMT4">
                  <p:embed/>
                </p:oleObj>
              </mc:Choice>
              <mc:Fallback>
                <p:oleObj name="Equation" r:id="rId4" imgW="7035800" imgH="1193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46100"/>
                        <a:ext cx="73025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36" name="Group 32"/>
          <p:cNvGrpSpPr>
            <a:grpSpLocks/>
          </p:cNvGrpSpPr>
          <p:nvPr/>
        </p:nvGrpSpPr>
        <p:grpSpPr bwMode="auto">
          <a:xfrm>
            <a:off x="666750" y="1831975"/>
            <a:ext cx="7623175" cy="536575"/>
            <a:chOff x="420" y="1129"/>
            <a:chExt cx="4802" cy="338"/>
          </a:xfrm>
        </p:grpSpPr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420" y="1140"/>
              <a:ext cx="4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</a:rPr>
                <a:t>注</a:t>
              </a:r>
              <a:r>
                <a:rPr lang="en-US" altLang="zh-CN" b="1">
                  <a:solidFill>
                    <a:srgbClr val="0000CC"/>
                  </a:solidFill>
                </a:rPr>
                <a:t>4   </a:t>
              </a:r>
              <a:r>
                <a:rPr lang="zh-CN" altLang="en-US" b="1"/>
                <a:t>类似地可定义多元隐函数．例如</a:t>
              </a:r>
              <a:r>
                <a:rPr lang="en-US" altLang="zh-CN" b="1"/>
                <a:t>:          </a:t>
              </a:r>
            </a:p>
          </p:txBody>
        </p:sp>
        <p:sp>
          <p:nvSpPr>
            <p:cNvPr id="47131" name="Rectangle 27"/>
            <p:cNvSpPr>
              <a:spLocks noChangeArrowheads="1"/>
            </p:cNvSpPr>
            <p:nvPr/>
          </p:nvSpPr>
          <p:spPr bwMode="auto">
            <a:xfrm>
              <a:off x="4263" y="1129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由方程   </a:t>
              </a:r>
            </a:p>
          </p:txBody>
        </p:sp>
      </p:grpSp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601663" y="2481263"/>
            <a:ext cx="7888287" cy="531812"/>
            <a:chOff x="379" y="1538"/>
            <a:chExt cx="4969" cy="335"/>
          </a:xfrm>
        </p:grpSpPr>
        <p:grpSp>
          <p:nvGrpSpPr>
            <p:cNvPr id="47130" name="Group 26"/>
            <p:cNvGrpSpPr>
              <a:grpSpLocks/>
            </p:cNvGrpSpPr>
            <p:nvPr/>
          </p:nvGrpSpPr>
          <p:grpSpPr bwMode="auto">
            <a:xfrm>
              <a:off x="379" y="1538"/>
              <a:ext cx="4066" cy="327"/>
              <a:chOff x="449" y="1498"/>
              <a:chExt cx="4066" cy="327"/>
            </a:xfrm>
          </p:grpSpPr>
          <p:graphicFrame>
            <p:nvGraphicFramePr>
              <p:cNvPr id="47117" name="Object 13"/>
              <p:cNvGraphicFramePr>
                <a:graphicFrameLocks noChangeAspect="1"/>
              </p:cNvGraphicFramePr>
              <p:nvPr/>
            </p:nvGraphicFramePr>
            <p:xfrm>
              <a:off x="449" y="1566"/>
              <a:ext cx="144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64" name="Equation" r:id="rId6" imgW="2209800" imgH="393700" progId="">
                      <p:embed/>
                    </p:oleObj>
                  </mc:Choice>
                  <mc:Fallback>
                    <p:oleObj name="Equation" r:id="rId6" imgW="2209800" imgH="393700" progId="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" y="1566"/>
                            <a:ext cx="144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DCFAC8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68C5F8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15"/>
              <p:cNvGraphicFramePr>
                <a:graphicFrameLocks noChangeAspect="1"/>
              </p:cNvGraphicFramePr>
              <p:nvPr/>
            </p:nvGraphicFramePr>
            <p:xfrm>
              <a:off x="3334" y="1548"/>
              <a:ext cx="1181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65" name="Equation" r:id="rId8" imgW="1803400" imgH="393700" progId="">
                      <p:embed/>
                    </p:oleObj>
                  </mc:Choice>
                  <mc:Fallback>
                    <p:oleObj name="Equation" r:id="rId8" imgW="1803400" imgH="393700" progId="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548"/>
                            <a:ext cx="1181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DCFAC8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68C5F8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9" name="Rectangle 25"/>
              <p:cNvSpPr>
                <a:spLocks noChangeArrowheads="1"/>
              </p:cNvSpPr>
              <p:nvPr/>
            </p:nvSpPr>
            <p:spPr bwMode="auto">
              <a:xfrm>
                <a:off x="1865" y="1498"/>
                <a:ext cx="15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b="1"/>
                  <a:t>确定的隐函数  </a:t>
                </a:r>
              </a:p>
            </p:txBody>
          </p:sp>
        </p:grpSp>
        <p:sp>
          <p:nvSpPr>
            <p:cNvPr id="47135" name="Rectangle 31"/>
            <p:cNvSpPr>
              <a:spLocks noChangeArrowheads="1"/>
            </p:cNvSpPr>
            <p:nvPr/>
          </p:nvSpPr>
          <p:spPr bwMode="auto">
            <a:xfrm>
              <a:off x="4445" y="1546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由方程  </a:t>
              </a:r>
            </a:p>
          </p:txBody>
        </p:sp>
      </p:grpSp>
      <p:grpSp>
        <p:nvGrpSpPr>
          <p:cNvPr id="47141" name="Group 37"/>
          <p:cNvGrpSpPr>
            <a:grpSpLocks/>
          </p:cNvGrpSpPr>
          <p:nvPr/>
        </p:nvGrpSpPr>
        <p:grpSpPr bwMode="auto">
          <a:xfrm>
            <a:off x="709613" y="3089275"/>
            <a:ext cx="7534275" cy="558800"/>
            <a:chOff x="447" y="1921"/>
            <a:chExt cx="4746" cy="352"/>
          </a:xfrm>
        </p:grpSpPr>
        <p:graphicFrame>
          <p:nvGraphicFramePr>
            <p:cNvPr id="47118" name="Object 14"/>
            <p:cNvGraphicFramePr>
              <a:graphicFrameLocks noChangeAspect="1"/>
            </p:cNvGraphicFramePr>
            <p:nvPr/>
          </p:nvGraphicFramePr>
          <p:xfrm>
            <a:off x="447" y="2024"/>
            <a:ext cx="160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66" name="Equation" r:id="rId10" imgW="2451100" imgH="393700" progId="">
                    <p:embed/>
                  </p:oleObj>
                </mc:Choice>
                <mc:Fallback>
                  <p:oleObj name="Equation" r:id="rId10" imgW="2451100" imgH="393700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2024"/>
                          <a:ext cx="160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16"/>
            <p:cNvGraphicFramePr>
              <a:graphicFrameLocks noChangeAspect="1"/>
            </p:cNvGraphicFramePr>
            <p:nvPr/>
          </p:nvGraphicFramePr>
          <p:xfrm>
            <a:off x="3509" y="1999"/>
            <a:ext cx="143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67" name="Equation" r:id="rId12" imgW="2184400" imgH="393700" progId="">
                    <p:embed/>
                  </p:oleObj>
                </mc:Choice>
                <mc:Fallback>
                  <p:oleObj name="Equation" r:id="rId12" imgW="2184400" imgH="39370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1999"/>
                          <a:ext cx="143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2049" y="1946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确定的隐函数   </a:t>
              </a:r>
            </a:p>
          </p:txBody>
        </p:sp>
        <p:sp>
          <p:nvSpPr>
            <p:cNvPr id="47140" name="Text Box 36"/>
            <p:cNvSpPr txBox="1">
              <a:spLocks noChangeArrowheads="1"/>
            </p:cNvSpPr>
            <p:nvPr/>
          </p:nvSpPr>
          <p:spPr bwMode="auto">
            <a:xfrm>
              <a:off x="4898" y="1921"/>
              <a:ext cx="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等</a:t>
              </a:r>
            </a:p>
          </p:txBody>
        </p:sp>
      </p:grp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682625" y="3705225"/>
            <a:ext cx="248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等</a:t>
            </a:r>
            <a:r>
              <a:rPr lang="en-US" altLang="zh-CN" b="1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1439863" y="393700"/>
            <a:ext cx="578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二、隐函数存在性条件分析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53" name="Rectangle 25"/>
              <p:cNvSpPr>
                <a:spLocks noChangeArrowheads="1"/>
              </p:cNvSpPr>
              <p:nvPr/>
            </p:nvSpPr>
            <p:spPr bwMode="auto">
              <a:xfrm>
                <a:off x="287524" y="1795464"/>
                <a:ext cx="871296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条件时，由方程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能确定</a:t>
                </a:r>
                <a:r>
                  <a:rPr lang="zh-CN" altLang="en-US" b="1" dirty="0" smtClean="0"/>
                  <a:t>隐函</a:t>
                </a:r>
                <a:r>
                  <a:rPr lang="zh-CN" altLang="en-US" b="1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 smtClean="0"/>
                  <a:t>   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48153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1795464"/>
                <a:ext cx="871296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00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162" name="Group 34"/>
          <p:cNvGrpSpPr>
            <a:grpSpLocks/>
          </p:cNvGrpSpPr>
          <p:nvPr/>
        </p:nvGrpSpPr>
        <p:grpSpPr bwMode="auto">
          <a:xfrm>
            <a:off x="647700" y="1157288"/>
            <a:ext cx="7861300" cy="519112"/>
            <a:chOff x="408" y="697"/>
            <a:chExt cx="4952" cy="327"/>
          </a:xfrm>
        </p:grpSpPr>
        <p:graphicFrame>
          <p:nvGraphicFramePr>
            <p:cNvPr id="48134" name="Object 6"/>
            <p:cNvGraphicFramePr>
              <a:graphicFrameLocks noChangeAspect="1"/>
            </p:cNvGraphicFramePr>
            <p:nvPr/>
          </p:nvGraphicFramePr>
          <p:xfrm>
            <a:off x="2993" y="754"/>
            <a:ext cx="7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7" name="Equation" r:id="rId5" imgW="1155700" imgH="393700" progId="">
                    <p:embed/>
                  </p:oleObj>
                </mc:Choice>
                <mc:Fallback>
                  <p:oleObj name="Equation" r:id="rId5" imgW="1155700" imgH="39370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754"/>
                          <a:ext cx="7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408" y="697"/>
              <a:ext cx="4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要讨论的问题是：当函数　　　   满足怎样一些   </a:t>
              </a:r>
            </a:p>
          </p:txBody>
        </p:sp>
      </p:grp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539552" y="2456892"/>
            <a:ext cx="797045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 smtClean="0"/>
              <a:t>并且该</a:t>
            </a:r>
            <a:r>
              <a:rPr lang="zh-CN" altLang="en-US" b="1" dirty="0"/>
              <a:t>隐函数具有连续、可微等良好性质</a:t>
            </a:r>
            <a:r>
              <a:rPr lang="en-US" altLang="zh-CN" b="1" dirty="0"/>
              <a:t>?            </a:t>
            </a:r>
          </a:p>
        </p:txBody>
      </p:sp>
      <p:grpSp>
        <p:nvGrpSpPr>
          <p:cNvPr id="48164" name="Group 36"/>
          <p:cNvGrpSpPr>
            <a:grpSpLocks/>
          </p:cNvGrpSpPr>
          <p:nvPr/>
        </p:nvGrpSpPr>
        <p:grpSpPr bwMode="auto">
          <a:xfrm>
            <a:off x="657225" y="3081338"/>
            <a:ext cx="7823200" cy="519112"/>
            <a:chOff x="414" y="1909"/>
            <a:chExt cx="4928" cy="327"/>
          </a:xfrm>
        </p:grpSpPr>
        <p:graphicFrame>
          <p:nvGraphicFramePr>
            <p:cNvPr id="48135" name="Object 7"/>
            <p:cNvGraphicFramePr>
              <a:graphicFrameLocks noChangeAspect="1"/>
            </p:cNvGraphicFramePr>
            <p:nvPr/>
          </p:nvGraphicFramePr>
          <p:xfrm>
            <a:off x="1542" y="1962"/>
            <a:ext cx="85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8" name="Equation" r:id="rId7" imgW="1358310" imgH="393529" progId="">
                    <p:embed/>
                  </p:oleObj>
                </mc:Choice>
                <mc:Fallback>
                  <p:oleObj name="Equation" r:id="rId7" imgW="1358310" imgH="393529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1962"/>
                          <a:ext cx="85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8"/>
            <p:cNvGraphicFramePr>
              <a:graphicFrameLocks noChangeAspect="1"/>
            </p:cNvGraphicFramePr>
            <p:nvPr/>
          </p:nvGraphicFramePr>
          <p:xfrm>
            <a:off x="3344" y="1956"/>
            <a:ext cx="106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69" name="Equation" r:id="rId9" imgW="1688367" imgH="393529" progId="">
                    <p:embed/>
                  </p:oleObj>
                </mc:Choice>
                <mc:Fallback>
                  <p:oleObj name="Equation" r:id="rId9" imgW="1688367" imgH="393529" progId="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1956"/>
                          <a:ext cx="106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414" y="1909"/>
              <a:ext cx="4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CC"/>
                  </a:solidFill>
                </a:rPr>
                <a:t>(a)</a:t>
              </a:r>
              <a:r>
                <a:rPr lang="en-US" altLang="zh-CN" b="1"/>
                <a:t>  </a:t>
              </a:r>
              <a:r>
                <a:rPr lang="zh-CN" altLang="en-US" b="1"/>
                <a:t>把上述　　　　看作曲面                    与坐标   </a:t>
              </a:r>
            </a:p>
          </p:txBody>
        </p:sp>
      </p:grpSp>
      <p:grpSp>
        <p:nvGrpSpPr>
          <p:cNvPr id="48165" name="Group 37"/>
          <p:cNvGrpSpPr>
            <a:grpSpLocks/>
          </p:cNvGrpSpPr>
          <p:nvPr/>
        </p:nvGrpSpPr>
        <p:grpSpPr bwMode="auto">
          <a:xfrm>
            <a:off x="660400" y="3752850"/>
            <a:ext cx="7862888" cy="476250"/>
            <a:chOff x="416" y="2332"/>
            <a:chExt cx="4953" cy="300"/>
          </a:xfrm>
        </p:grpSpPr>
        <p:graphicFrame>
          <p:nvGraphicFramePr>
            <p:cNvPr id="48137" name="Object 9"/>
            <p:cNvGraphicFramePr>
              <a:graphicFrameLocks noChangeAspect="1"/>
            </p:cNvGraphicFramePr>
            <p:nvPr/>
          </p:nvGraphicFramePr>
          <p:xfrm>
            <a:off x="1020" y="2369"/>
            <a:ext cx="46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0" name="Equation" r:id="rId11" imgW="736600" imgH="342900" progId="">
                    <p:embed/>
                  </p:oleObj>
                </mc:Choice>
                <mc:Fallback>
                  <p:oleObj name="Equation" r:id="rId11" imgW="736600" imgH="342900" progId="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369"/>
                          <a:ext cx="46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416" y="2332"/>
              <a:ext cx="4953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b="1"/>
                <a:t>平面　　　的交线，故至少要求该交集非空，即  </a:t>
              </a:r>
            </a:p>
          </p:txBody>
        </p:sp>
      </p:grpSp>
      <p:grpSp>
        <p:nvGrpSpPr>
          <p:cNvPr id="48166" name="Group 38"/>
          <p:cNvGrpSpPr>
            <a:grpSpLocks/>
          </p:cNvGrpSpPr>
          <p:nvPr/>
        </p:nvGrpSpPr>
        <p:grpSpPr bwMode="auto">
          <a:xfrm>
            <a:off x="746125" y="4360863"/>
            <a:ext cx="6799263" cy="519112"/>
            <a:chOff x="470" y="2715"/>
            <a:chExt cx="4283" cy="327"/>
          </a:xfrm>
        </p:grpSpPr>
        <p:graphicFrame>
          <p:nvGraphicFramePr>
            <p:cNvPr id="48138" name="Object 10"/>
            <p:cNvGraphicFramePr>
              <a:graphicFrameLocks noChangeAspect="1"/>
            </p:cNvGraphicFramePr>
            <p:nvPr/>
          </p:nvGraphicFramePr>
          <p:xfrm>
            <a:off x="470" y="2744"/>
            <a:ext cx="108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1" name="Equation" r:id="rId13" imgW="1714500" imgH="431800" progId="">
                    <p:embed/>
                  </p:oleObj>
                </mc:Choice>
                <mc:Fallback>
                  <p:oleObj name="Equation" r:id="rId13" imgW="1714500" imgH="431800" progId="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744"/>
                          <a:ext cx="108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11"/>
            <p:cNvGraphicFramePr>
              <a:graphicFrameLocks noChangeAspect="1"/>
            </p:cNvGraphicFramePr>
            <p:nvPr/>
          </p:nvGraphicFramePr>
          <p:xfrm>
            <a:off x="2273" y="2766"/>
            <a:ext cx="248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2" name="Equation" r:id="rId15" imgW="3937000" imgH="431800" progId="">
                    <p:embed/>
                  </p:oleObj>
                </mc:Choice>
                <mc:Fallback>
                  <p:oleObj name="Equation" r:id="rId15" imgW="3937000" imgH="431800" progId="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3" y="2766"/>
                          <a:ext cx="248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7" name="Rectangle 29"/>
            <p:cNvSpPr>
              <a:spLocks noChangeArrowheads="1"/>
            </p:cNvSpPr>
            <p:nvPr/>
          </p:nvSpPr>
          <p:spPr bwMode="auto">
            <a:xfrm>
              <a:off x="1479" y="2715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，满足   </a:t>
              </a:r>
            </a:p>
          </p:txBody>
        </p:sp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628650" y="5646738"/>
            <a:ext cx="5067300" cy="519112"/>
            <a:chOff x="396" y="3525"/>
            <a:chExt cx="3192" cy="327"/>
          </a:xfrm>
        </p:grpSpPr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396" y="3525"/>
              <a:ext cx="3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      </a:t>
              </a:r>
              <a:r>
                <a:rPr lang="zh-CN" altLang="en-US" sz="2800" b="1"/>
                <a:t>连续是合理的．</a:t>
              </a:r>
              <a:endParaRPr lang="zh-CN" altLang="en-US" sz="800" b="1"/>
            </a:p>
          </p:txBody>
        </p:sp>
        <p:graphicFrame>
          <p:nvGraphicFramePr>
            <p:cNvPr id="48143" name="Object 15"/>
            <p:cNvGraphicFramePr>
              <a:graphicFrameLocks noChangeAspect="1"/>
            </p:cNvGraphicFramePr>
            <p:nvPr/>
          </p:nvGraphicFramePr>
          <p:xfrm>
            <a:off x="521" y="3570"/>
            <a:ext cx="2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3" name="Equation" r:id="rId17" imgW="342751" imgH="431613" progId="">
                    <p:embed/>
                  </p:oleObj>
                </mc:Choice>
                <mc:Fallback>
                  <p:oleObj name="Equation" r:id="rId17" imgW="342751" imgH="431613" progId="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570"/>
                          <a:ext cx="2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69" name="Group 41"/>
          <p:cNvGrpSpPr>
            <a:grpSpLocks/>
          </p:cNvGrpSpPr>
          <p:nvPr/>
        </p:nvGrpSpPr>
        <p:grpSpPr bwMode="auto">
          <a:xfrm>
            <a:off x="657225" y="5014913"/>
            <a:ext cx="7927975" cy="519112"/>
            <a:chOff x="414" y="3127"/>
            <a:chExt cx="4994" cy="327"/>
          </a:xfrm>
        </p:grpSpPr>
        <p:graphicFrame>
          <p:nvGraphicFramePr>
            <p:cNvPr id="48140" name="Object 12"/>
            <p:cNvGraphicFramePr>
              <a:graphicFrameLocks noChangeAspect="1"/>
            </p:cNvGraphicFramePr>
            <p:nvPr/>
          </p:nvGraphicFramePr>
          <p:xfrm>
            <a:off x="1266" y="3169"/>
            <a:ext cx="85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4" name="Equation" r:id="rId19" imgW="1358310" imgH="393529" progId="">
                    <p:embed/>
                  </p:oleObj>
                </mc:Choice>
                <mc:Fallback>
                  <p:oleObj name="Equation" r:id="rId19" imgW="1358310" imgH="393529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3169"/>
                          <a:ext cx="85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13"/>
            <p:cNvGraphicFramePr>
              <a:graphicFrameLocks noChangeAspect="1"/>
            </p:cNvGraphicFramePr>
            <p:nvPr/>
          </p:nvGraphicFramePr>
          <p:xfrm>
            <a:off x="2393" y="3170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5" name="Equation" r:id="rId21" imgW="368140" imgH="431613" progId="">
                    <p:embed/>
                  </p:oleObj>
                </mc:Choice>
                <mc:Fallback>
                  <p:oleObj name="Equation" r:id="rId21" imgW="368140" imgH="431613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3170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2" name="Object 14"/>
            <p:cNvGraphicFramePr>
              <a:graphicFrameLocks noChangeAspect="1"/>
            </p:cNvGraphicFramePr>
            <p:nvPr/>
          </p:nvGraphicFramePr>
          <p:xfrm>
            <a:off x="4031" y="3197"/>
            <a:ext cx="7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76" name="Equation" r:id="rId23" imgW="1155700" imgH="393700" progId="">
                    <p:embed/>
                  </p:oleObj>
                </mc:Choice>
                <mc:Fallback>
                  <p:oleObj name="Equation" r:id="rId23" imgW="1155700" imgH="393700" progId="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3197"/>
                          <a:ext cx="7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414" y="3127"/>
              <a:ext cx="4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CC"/>
                  </a:solidFill>
                </a:rPr>
                <a:t>(b)</a:t>
              </a:r>
              <a:r>
                <a:rPr lang="en-US" altLang="zh-CN" b="1"/>
                <a:t> </a:t>
              </a:r>
              <a:r>
                <a:rPr lang="zh-CN" altLang="en-US" b="1"/>
                <a:t>为使                在     连续，故要求              在点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82" name="Group 30"/>
          <p:cNvGrpSpPr>
            <a:grpSpLocks/>
          </p:cNvGrpSpPr>
          <p:nvPr/>
        </p:nvGrpSpPr>
        <p:grpSpPr bwMode="auto">
          <a:xfrm>
            <a:off x="620713" y="5599113"/>
            <a:ext cx="7848600" cy="519112"/>
            <a:chOff x="391" y="3527"/>
            <a:chExt cx="4944" cy="327"/>
          </a:xfrm>
        </p:grpSpPr>
        <p:graphicFrame>
          <p:nvGraphicFramePr>
            <p:cNvPr id="49165" name="Object 13"/>
            <p:cNvGraphicFramePr>
              <a:graphicFrameLocks noChangeAspect="1"/>
            </p:cNvGraphicFramePr>
            <p:nvPr/>
          </p:nvGraphicFramePr>
          <p:xfrm>
            <a:off x="1542" y="3558"/>
            <a:ext cx="12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0" name="Equation" r:id="rId4" imgW="2057400" imgH="469900" progId="">
                    <p:embed/>
                  </p:oleObj>
                </mc:Choice>
                <mc:Fallback>
                  <p:oleObj name="Equation" r:id="rId4" imgW="2057400" imgH="469900" progId="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3558"/>
                          <a:ext cx="129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391" y="3527"/>
              <a:ext cx="494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CFAC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800" b="1"/>
                <a:t>由此可见，　　　　　　是一个重要条件．</a:t>
              </a:r>
              <a:endParaRPr lang="zh-CN" altLang="en-US" sz="900"/>
            </a:p>
          </p:txBody>
        </p:sp>
      </p:grp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044575" y="3644900"/>
          <a:ext cx="70770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1" name="Equation" r:id="rId6" imgW="7188200" imgH="787400" progId="Equation.DSMT4">
                  <p:embed/>
                </p:oleObj>
              </mc:Choice>
              <mc:Fallback>
                <p:oleObj name="Equation" r:id="rId6" imgW="7188200" imgH="787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644900"/>
                        <a:ext cx="70770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654050" y="1089025"/>
            <a:ext cx="8058150" cy="522288"/>
            <a:chOff x="412" y="686"/>
            <a:chExt cx="5076" cy="329"/>
          </a:xfrm>
        </p:grpSpPr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412" y="686"/>
              <a:ext cx="5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点     存在切线，而此切线是曲面                    在点    </a:t>
              </a:r>
            </a:p>
          </p:txBody>
        </p:sp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3696" y="748"/>
            <a:ext cx="10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2" name="Equation" r:id="rId8" imgW="1688367" imgH="393529" progId="">
                    <p:embed/>
                  </p:oleObj>
                </mc:Choice>
                <mc:Fallback>
                  <p:oleObj name="Equation" r:id="rId8" imgW="1688367" imgH="393529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748"/>
                          <a:ext cx="10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6" name="Object 14"/>
            <p:cNvGraphicFramePr>
              <a:graphicFrameLocks noChangeAspect="1"/>
            </p:cNvGraphicFramePr>
            <p:nvPr/>
          </p:nvGraphicFramePr>
          <p:xfrm>
            <a:off x="712" y="743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3" name="Equation" r:id="rId10" imgW="342751" imgH="431613" progId="">
                    <p:embed/>
                  </p:oleObj>
                </mc:Choice>
                <mc:Fallback>
                  <p:oleObj name="Equation" r:id="rId10" imgW="342751" imgH="431613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743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4" name="Group 32"/>
          <p:cNvGrpSpPr>
            <a:grpSpLocks/>
          </p:cNvGrpSpPr>
          <p:nvPr/>
        </p:nvGrpSpPr>
        <p:grpSpPr bwMode="auto">
          <a:xfrm>
            <a:off x="746125" y="1736725"/>
            <a:ext cx="7820025" cy="519113"/>
            <a:chOff x="470" y="1094"/>
            <a:chExt cx="4926" cy="327"/>
          </a:xfrm>
        </p:grpSpPr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688" y="1094"/>
              <a:ext cx="47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的切平面与　      的交线，故应要求              在  </a:t>
              </a:r>
            </a:p>
          </p:txBody>
        </p:sp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470" y="1145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4" name="Equation" r:id="rId12" imgW="342751" imgH="431613" progId="">
                    <p:embed/>
                  </p:oleObj>
                </mc:Choice>
                <mc:Fallback>
                  <p:oleObj name="Equation" r:id="rId12" imgW="342751" imgH="431613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1145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4241" y="1162"/>
            <a:ext cx="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5" name="Equation" r:id="rId14" imgW="1155700" imgH="393700" progId="">
                    <p:embed/>
                  </p:oleObj>
                </mc:Choice>
                <mc:Fallback>
                  <p:oleObj name="Equation" r:id="rId14" imgW="1155700" imgH="393700" progId="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162"/>
                          <a:ext cx="7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7" name="Object 15"/>
            <p:cNvGraphicFramePr>
              <a:graphicFrameLocks noChangeAspect="1"/>
            </p:cNvGraphicFramePr>
            <p:nvPr/>
          </p:nvGraphicFramePr>
          <p:xfrm>
            <a:off x="1905" y="1157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6" name="Equation" r:id="rId16" imgW="736600" imgH="342900" progId="">
                    <p:embed/>
                  </p:oleObj>
                </mc:Choice>
                <mc:Fallback>
                  <p:oleObj name="Equation" r:id="rId16" imgW="736600" imgH="342900" progId="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57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660400" y="460375"/>
            <a:ext cx="7780338" cy="519113"/>
            <a:chOff x="416" y="290"/>
            <a:chExt cx="4901" cy="327"/>
          </a:xfrm>
        </p:grpSpPr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1329" y="340"/>
            <a:ext cx="8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7" name="Equation" r:id="rId18" imgW="1358310" imgH="393529" progId="">
                    <p:embed/>
                  </p:oleObj>
                </mc:Choice>
                <mc:Fallback>
                  <p:oleObj name="Equation" r:id="rId18" imgW="1358310" imgH="393529" progId="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340"/>
                          <a:ext cx="8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8" name="Object 6"/>
            <p:cNvGraphicFramePr>
              <a:graphicFrameLocks noChangeAspect="1"/>
            </p:cNvGraphicFramePr>
            <p:nvPr/>
          </p:nvGraphicFramePr>
          <p:xfrm>
            <a:off x="2482" y="323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8" name="Equation" r:id="rId20" imgW="368140" imgH="431613" progId="">
                    <p:embed/>
                  </p:oleObj>
                </mc:Choice>
                <mc:Fallback>
                  <p:oleObj name="Equation" r:id="rId20" imgW="368140" imgH="431613" progId="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323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4104" y="344"/>
            <a:ext cx="8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9" name="Equation" r:id="rId22" imgW="1358310" imgH="393529" progId="">
                    <p:embed/>
                  </p:oleObj>
                </mc:Choice>
                <mc:Fallback>
                  <p:oleObj name="Equation" r:id="rId22" imgW="1358310" imgH="393529" progId="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344"/>
                          <a:ext cx="8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416" y="290"/>
              <a:ext cx="49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CC"/>
                  </a:solidFill>
                </a:rPr>
                <a:t>(c)</a:t>
              </a:r>
              <a:r>
                <a:rPr lang="en-US" altLang="zh-CN" b="1"/>
                <a:t>  </a:t>
              </a:r>
              <a:r>
                <a:rPr lang="zh-CN" altLang="en-US" b="1"/>
                <a:t>为使                 在     可导，即曲线　　　　在 </a:t>
              </a:r>
            </a:p>
          </p:txBody>
        </p:sp>
      </p:grpSp>
      <p:grpSp>
        <p:nvGrpSpPr>
          <p:cNvPr id="49183" name="Group 31"/>
          <p:cNvGrpSpPr>
            <a:grpSpLocks/>
          </p:cNvGrpSpPr>
          <p:nvPr/>
        </p:nvGrpSpPr>
        <p:grpSpPr bwMode="auto">
          <a:xfrm>
            <a:off x="647700" y="2420938"/>
            <a:ext cx="7243763" cy="484187"/>
            <a:chOff x="407" y="1537"/>
            <a:chExt cx="4563" cy="305"/>
          </a:xfrm>
        </p:grpSpPr>
        <p:graphicFrame>
          <p:nvGraphicFramePr>
            <p:cNvPr id="49163" name="Object 11"/>
            <p:cNvGraphicFramePr>
              <a:graphicFrameLocks noChangeAspect="1"/>
            </p:cNvGraphicFramePr>
            <p:nvPr/>
          </p:nvGraphicFramePr>
          <p:xfrm>
            <a:off x="751" y="1570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30" name="Equation" r:id="rId24" imgW="342751" imgH="431613" progId="">
                    <p:embed/>
                  </p:oleObj>
                </mc:Choice>
                <mc:Fallback>
                  <p:oleObj name="Equation" r:id="rId24" imgW="342751" imgH="431613" progId="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1570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2018" y="1542"/>
            <a:ext cx="29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31" name="Equation" r:id="rId26" imgW="4686300" imgH="469900" progId="">
                    <p:embed/>
                  </p:oleObj>
                </mc:Choice>
                <mc:Fallback>
                  <p:oleObj name="Equation" r:id="rId26" imgW="4686300" imgH="469900" progId="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542"/>
                          <a:ext cx="29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407" y="1537"/>
              <a:ext cx="163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b="1"/>
                <a:t>点　  可微，且 </a:t>
              </a:r>
            </a:p>
          </p:txBody>
        </p:sp>
      </p:grp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655638" y="3033713"/>
            <a:ext cx="8148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</a:rPr>
              <a:t>(d)</a:t>
            </a:r>
            <a:r>
              <a:rPr lang="en-US" altLang="zh-CN" b="1">
                <a:solidFill>
                  <a:srgbClr val="1122FD"/>
                </a:solidFill>
              </a:rPr>
              <a:t> </a:t>
            </a:r>
            <a:r>
              <a:rPr lang="en-US" altLang="zh-CN" b="1"/>
              <a:t> </a:t>
            </a:r>
            <a:r>
              <a:rPr lang="zh-CN" altLang="en-US" b="1"/>
              <a:t>在以上条件下，通过复合求导数</a:t>
            </a:r>
            <a:r>
              <a:rPr lang="en-US" altLang="zh-CN" b="1"/>
              <a:t>,  </a:t>
            </a:r>
            <a:r>
              <a:rPr lang="zh-CN" altLang="en-US" b="1"/>
              <a:t>由 </a:t>
            </a:r>
            <a:r>
              <a:rPr lang="en-US" altLang="zh-CN" b="1"/>
              <a:t>(1) </a:t>
            </a:r>
            <a:r>
              <a:rPr lang="zh-CN" altLang="en-US" b="1"/>
              <a:t>得到     </a:t>
            </a:r>
          </a:p>
        </p:txBody>
      </p:sp>
      <p:graphicFrame>
        <p:nvGraphicFramePr>
          <p:cNvPr id="49187" name="Object 35"/>
          <p:cNvGraphicFramePr>
            <a:graphicFrameLocks noChangeAspect="1"/>
          </p:cNvGraphicFramePr>
          <p:nvPr/>
        </p:nvGraphicFramePr>
        <p:xfrm>
          <a:off x="2843213" y="4530725"/>
          <a:ext cx="336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32" name="Equation" r:id="rId28" imgW="3365500" imgH="914400" progId="Equation.DSMT4">
                  <p:embed/>
                </p:oleObj>
              </mc:Choice>
              <mc:Fallback>
                <p:oleObj name="Equation" r:id="rId28" imgW="3365500" imgH="9144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530725"/>
                        <a:ext cx="336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143509" y="656692"/>
            <a:ext cx="9000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/>
              <a:t>也就是当       </a:t>
            </a:r>
            <a:r>
              <a:rPr lang="zh-CN" altLang="en-US" b="1" dirty="0"/>
              <a:t>　           </a:t>
            </a:r>
            <a:r>
              <a:rPr lang="zh-CN" altLang="en-US" b="1" dirty="0" smtClean="0"/>
              <a:t>  ，求在点              方程             </a:t>
            </a:r>
            <a:endParaRPr lang="zh-CN" altLang="en-US" b="1" dirty="0"/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2483768" y="1412776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3" name="Equation" r:id="rId4" imgW="1739880" imgH="393480" progId="Equation.DSMT4">
                  <p:embed/>
                </p:oleObj>
              </mc:Choice>
              <mc:Fallback>
                <p:oleObj name="Equation" r:id="rId4" imgW="173988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412776"/>
                        <a:ext cx="173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206" name="Rectangle 30"/>
              <p:cNvSpPr>
                <a:spLocks noChangeArrowheads="1"/>
              </p:cNvSpPr>
              <p:nvPr/>
            </p:nvSpPr>
            <p:spPr bwMode="auto">
              <a:xfrm>
                <a:off x="215516" y="4365104"/>
                <a:ext cx="88209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可以解出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 smtClean="0"/>
                  <a:t>作为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的函数，即空间的切面</a:t>
                </a:r>
                <a:r>
                  <a:rPr lang="en-US" altLang="zh-CN" b="1" dirty="0" smtClean="0"/>
                  <a:t>(</a:t>
                </a:r>
                <a:r>
                  <a:rPr lang="zh-CN" altLang="en-US" b="1" dirty="0" smtClean="0"/>
                  <a:t>平面的线</a:t>
                </a:r>
                <a:r>
                  <a:rPr lang="en-US" altLang="zh-CN" b="1" dirty="0" smtClean="0"/>
                  <a:t>)(*)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5020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516" y="4365104"/>
                <a:ext cx="882098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382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1799692" y="692696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4" name="Equation" r:id="rId7" imgW="2019240" imgH="431640" progId="Equation.DSMT4">
                  <p:embed/>
                </p:oleObj>
              </mc:Choice>
              <mc:Fallback>
                <p:oleObj name="Equation" r:id="rId7" imgW="201924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692696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5292080" y="728700"/>
          <a:ext cx="1084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5" name="Equation" r:id="rId9" imgW="1168200" imgH="431640" progId="Equation.DSMT4">
                  <p:embed/>
                </p:oleObj>
              </mc:Choice>
              <mc:Fallback>
                <p:oleObj name="Equation" r:id="rId9" imgW="116820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728700"/>
                        <a:ext cx="1084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1475656" y="2672916"/>
          <a:ext cx="471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6" name="Equation" r:id="rId11" imgW="4711680" imgH="482400" progId="Equation.DSMT4">
                  <p:embed/>
                </p:oleObj>
              </mc:Choice>
              <mc:Fallback>
                <p:oleObj name="Equation" r:id="rId11" imgW="471168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72916"/>
                        <a:ext cx="471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95536" y="1988840"/>
            <a:ext cx="4022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 smtClean="0"/>
              <a:t>的微分，得到</a:t>
            </a:r>
            <a:endParaRPr lang="zh-CN" altLang="en-US" b="1" dirty="0"/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792163" y="3500438"/>
          <a:ext cx="697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7" name="Equation" r:id="rId13" imgW="6972120" imgH="482400" progId="Equation.DSMT4">
                  <p:embed/>
                </p:oleObj>
              </mc:Choice>
              <mc:Fallback>
                <p:oleObj name="Equation" r:id="rId13" imgW="6972120" imgH="482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500438"/>
                        <a:ext cx="6972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CFA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8C5F8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15516" y="5157192"/>
            <a:ext cx="33483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不是垂直的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2771775" y="333375"/>
            <a:ext cx="389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三、隐函数定理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179512" y="1196752"/>
            <a:ext cx="6099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</a:rPr>
              <a:t>18.1 </a:t>
            </a:r>
            <a:r>
              <a:rPr lang="en-US" altLang="zh-CN" b="1" dirty="0">
                <a:solidFill>
                  <a:srgbClr val="0000FF"/>
                </a:solidFill>
              </a:rPr>
              <a:t>( </a:t>
            </a:r>
            <a:r>
              <a:rPr lang="zh-CN" altLang="en-US" b="1" dirty="0">
                <a:solidFill>
                  <a:srgbClr val="0000FF"/>
                </a:solidFill>
              </a:rPr>
              <a:t>隐函数存在惟一性定理 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b="1" dirty="0"/>
              <a:t>  </a:t>
            </a:r>
            <a:r>
              <a:rPr lang="zh-CN" altLang="en-US" b="1" dirty="0" smtClean="0"/>
              <a:t>   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863588" y="1844824"/>
                <a:ext cx="72792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/>
                  <a:t>设</a:t>
                </a:r>
                <a:r>
                  <a:rPr lang="zh-CN" altLang="en-US" b="1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满足以下四个条件：             </a:t>
                </a:r>
              </a:p>
            </p:txBody>
          </p:sp>
        </mc:Choice>
        <mc:Fallback>
          <p:sp>
            <p:nvSpPr>
              <p:cNvPr id="50197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588" y="1844824"/>
                <a:ext cx="727920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59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201" name="Group 25"/>
          <p:cNvGrpSpPr>
            <a:grpSpLocks/>
          </p:cNvGrpSpPr>
          <p:nvPr/>
        </p:nvGrpSpPr>
        <p:grpSpPr bwMode="auto">
          <a:xfrm>
            <a:off x="657225" y="2568575"/>
            <a:ext cx="7974013" cy="519113"/>
            <a:chOff x="414" y="1505"/>
            <a:chExt cx="5023" cy="327"/>
          </a:xfrm>
        </p:grpSpPr>
        <p:graphicFrame>
          <p:nvGraphicFramePr>
            <p:cNvPr id="50182" name="Object 6"/>
            <p:cNvGraphicFramePr>
              <a:graphicFrameLocks noChangeAspect="1"/>
            </p:cNvGraphicFramePr>
            <p:nvPr/>
          </p:nvGraphicFramePr>
          <p:xfrm>
            <a:off x="1220" y="1542"/>
            <a:ext cx="9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5" name="Equation" r:id="rId5" imgW="1447800" imgH="431800" progId="">
                    <p:embed/>
                  </p:oleObj>
                </mc:Choice>
                <mc:Fallback>
                  <p:oleObj name="Equation" r:id="rId5" imgW="1447800" imgH="431800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542"/>
                          <a:ext cx="9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3" name="Object 7"/>
            <p:cNvGraphicFramePr>
              <a:graphicFrameLocks noChangeAspect="1"/>
            </p:cNvGraphicFramePr>
            <p:nvPr/>
          </p:nvGraphicFramePr>
          <p:xfrm>
            <a:off x="3769" y="1507"/>
            <a:ext cx="6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6" name="Equation" r:id="rId7" imgW="1104900" imgH="393700" progId="">
                    <p:embed/>
                  </p:oleObj>
                </mc:Choice>
                <mc:Fallback>
                  <p:oleObj name="Equation" r:id="rId7" imgW="1104900" imgH="39370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507"/>
                          <a:ext cx="6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414" y="1505"/>
              <a:ext cx="50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(i)</a:t>
              </a:r>
              <a:r>
                <a:rPr lang="en-US" altLang="zh-CN" b="1" dirty="0"/>
                <a:t> </a:t>
              </a:r>
              <a:r>
                <a:rPr lang="zh-CN" altLang="en-US" b="1" dirty="0"/>
                <a:t>在以　             为内点的某区域             上连续； </a:t>
              </a:r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647700" y="3213100"/>
            <a:ext cx="5761038" cy="520700"/>
            <a:chOff x="408" y="2024"/>
            <a:chExt cx="3629" cy="328"/>
          </a:xfrm>
        </p:grpSpPr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408" y="2024"/>
              <a:ext cx="3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(ii)</a:t>
              </a:r>
              <a:r>
                <a:rPr lang="en-US" altLang="zh-CN" b="1"/>
                <a:t>                        ( </a:t>
              </a:r>
              <a:r>
                <a:rPr lang="zh-CN" altLang="en-US" b="1"/>
                <a:t>初始条件 </a:t>
              </a:r>
              <a:r>
                <a:rPr lang="en-US" altLang="zh-CN" b="1"/>
                <a:t>)</a:t>
              </a:r>
              <a:r>
                <a:rPr lang="zh-CN" altLang="en-US" b="1"/>
                <a:t>；</a:t>
              </a:r>
            </a:p>
          </p:txBody>
        </p:sp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804" y="2080"/>
            <a:ext cx="123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7" name="Equation" r:id="rId9" imgW="1968500" imgH="431800" progId="">
                    <p:embed/>
                  </p:oleObj>
                </mc:Choice>
                <mc:Fallback>
                  <p:oleObj name="Equation" r:id="rId9" imgW="1968500" imgH="431800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080"/>
                          <a:ext cx="123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04" name="Group 28"/>
          <p:cNvGrpSpPr>
            <a:grpSpLocks/>
          </p:cNvGrpSpPr>
          <p:nvPr/>
        </p:nvGrpSpPr>
        <p:grpSpPr bwMode="auto">
          <a:xfrm>
            <a:off x="647700" y="3859213"/>
            <a:ext cx="7229475" cy="541337"/>
            <a:chOff x="408" y="2308"/>
            <a:chExt cx="4554" cy="341"/>
          </a:xfrm>
        </p:grpSpPr>
        <p:graphicFrame>
          <p:nvGraphicFramePr>
            <p:cNvPr id="50185" name="Object 9"/>
            <p:cNvGraphicFramePr>
              <a:graphicFrameLocks noChangeAspect="1"/>
            </p:cNvGraphicFramePr>
            <p:nvPr/>
          </p:nvGraphicFramePr>
          <p:xfrm>
            <a:off x="1123" y="2387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8" name="Equation" r:id="rId11" imgW="304668" imgH="291973" progId="">
                    <p:embed/>
                  </p:oleObj>
                </mc:Choice>
                <mc:Fallback>
                  <p:oleObj name="Equation" r:id="rId11" imgW="304668" imgH="291973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2387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6" name="Object 10"/>
            <p:cNvGraphicFramePr>
              <a:graphicFrameLocks noChangeAspect="1"/>
            </p:cNvGraphicFramePr>
            <p:nvPr/>
          </p:nvGraphicFramePr>
          <p:xfrm>
            <a:off x="3420" y="2353"/>
            <a:ext cx="77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9" name="Equation" r:id="rId13" imgW="1231366" imgH="469696" progId="">
                    <p:embed/>
                  </p:oleObj>
                </mc:Choice>
                <mc:Fallback>
                  <p:oleObj name="Equation" r:id="rId13" imgW="1231366" imgH="469696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" y="2353"/>
                          <a:ext cx="77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408" y="2308"/>
              <a:ext cx="45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</a:rPr>
                <a:t>(iii)</a:t>
              </a:r>
              <a:r>
                <a:rPr lang="en-US" altLang="zh-CN" b="1" dirty="0"/>
                <a:t> </a:t>
              </a:r>
              <a:r>
                <a:rPr lang="zh-CN" altLang="en-US" b="1" dirty="0"/>
                <a:t>在     内存在连续的偏导数　　　  ；         </a:t>
              </a:r>
            </a:p>
          </p:txBody>
        </p:sp>
      </p:grpSp>
      <p:grpSp>
        <p:nvGrpSpPr>
          <p:cNvPr id="50207" name="Group 31"/>
          <p:cNvGrpSpPr>
            <a:grpSpLocks/>
          </p:cNvGrpSpPr>
          <p:nvPr/>
        </p:nvGrpSpPr>
        <p:grpSpPr bwMode="auto">
          <a:xfrm>
            <a:off x="657225" y="4473575"/>
            <a:ext cx="2881313" cy="558800"/>
            <a:chOff x="414" y="2719"/>
            <a:chExt cx="1815" cy="352"/>
          </a:xfrm>
        </p:grpSpPr>
        <p:graphicFrame>
          <p:nvGraphicFramePr>
            <p:cNvPr id="50187" name="Object 11"/>
            <p:cNvGraphicFramePr>
              <a:graphicFrameLocks noChangeAspect="1"/>
            </p:cNvGraphicFramePr>
            <p:nvPr/>
          </p:nvGraphicFramePr>
          <p:xfrm>
            <a:off x="861" y="2767"/>
            <a:ext cx="13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60" name="Equation" r:id="rId15" imgW="2171700" imgH="482600" progId="Equation.DSMT4">
                    <p:embed/>
                  </p:oleObj>
                </mc:Choice>
                <mc:Fallback>
                  <p:oleObj name="Equation" r:id="rId15" imgW="2171700" imgH="4826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767"/>
                          <a:ext cx="136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CFAC8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8C5F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414" y="2719"/>
              <a:ext cx="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(iv) </a:t>
              </a:r>
            </a:p>
          </p:txBody>
        </p:sp>
      </p:grpSp>
      <p:sp>
        <p:nvSpPr>
          <p:cNvPr id="50206" name="Rectangle 30"/>
          <p:cNvSpPr>
            <a:spLocks noChangeArrowheads="1"/>
          </p:cNvSpPr>
          <p:nvPr/>
        </p:nvSpPr>
        <p:spPr bwMode="auto">
          <a:xfrm>
            <a:off x="657225" y="5178425"/>
            <a:ext cx="402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则有如下结论成立：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868144" y="4905164"/>
                <a:ext cx="25679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FF"/>
                    </a:solidFill>
                  </a:rPr>
                  <a:t>不涉及隐函数的导数，这里条件没有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endParaRPr lang="zh-CN" altLang="en-US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05164"/>
                <a:ext cx="2567975" cy="584775"/>
              </a:xfrm>
              <a:prstGeom prst="rect">
                <a:avLst/>
              </a:prstGeom>
              <a:blipFill rotWithShape="0">
                <a:blip r:embed="rId17"/>
                <a:stretch>
                  <a:fillRect l="-1425" t="-3125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832140" y="5517232"/>
                <a:ext cx="2888392" cy="607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1600" b="1" i="0" dirty="0" smtClean="0">
                    <a:solidFill>
                      <a:srgbClr val="0000FF"/>
                    </a:solidFill>
                    <a:latin typeface="+mj-lt"/>
                  </a:rPr>
                  <a:t>可能是图象在该点有垂直切线，</a:t>
                </a:r>
                <a:r>
                  <a:rPr lang="zh-CN" altLang="en-US" sz="1600" b="1" dirty="0" smtClean="0">
                    <a:solidFill>
                      <a:srgbClr val="0000FF"/>
                    </a:solidFill>
                    <a:latin typeface="+mj-lt"/>
                  </a:rPr>
                  <a:t>或该点是重点</a:t>
                </a:r>
                <a:r>
                  <a:rPr lang="en-US" altLang="zh-CN" sz="1600" b="1" i="0" dirty="0" smtClean="0">
                    <a:solidFill>
                      <a:srgbClr val="0000FF"/>
                    </a:solidFill>
                    <a:latin typeface="+mj-lt"/>
                  </a:rPr>
                  <a:t>.</a:t>
                </a:r>
                <a:endParaRPr lang="zh-CN" altLang="en-US" sz="16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40" y="5517232"/>
                <a:ext cx="2888392" cy="607346"/>
              </a:xfrm>
              <a:prstGeom prst="rect">
                <a:avLst/>
              </a:prstGeom>
              <a:blipFill rotWithShape="0">
                <a:blip r:embed="rId18"/>
                <a:stretch>
                  <a:fillRect l="-1266" t="-500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1910</Words>
  <Application>Microsoft Office PowerPoint</Application>
  <PresentationFormat>全屏显示(4:3)</PresentationFormat>
  <Paragraphs>360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华文新魏</vt:lpstr>
      <vt:lpstr>楷体_GB2312</vt:lpstr>
      <vt:lpstr>隶书</vt:lpstr>
      <vt:lpstr>宋体</vt:lpstr>
      <vt:lpstr>幼圆</vt:lpstr>
      <vt:lpstr>Arial</vt:lpstr>
      <vt:lpstr>Cambria Math</vt:lpstr>
      <vt:lpstr>Times New Roman</vt:lpstr>
      <vt:lpstr>默认设计模板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　十　八　章 隐 函 数 定 理 及 其 应 用</dc:title>
  <dc:creator>yh mao</dc:creator>
  <cp:lastModifiedBy>Windows 用户</cp:lastModifiedBy>
  <cp:revision>302</cp:revision>
  <dcterms:created xsi:type="dcterms:W3CDTF">2005-07-12T02:15:00Z</dcterms:created>
  <dcterms:modified xsi:type="dcterms:W3CDTF">2024-04-16T06:18:28Z</dcterms:modified>
</cp:coreProperties>
</file>