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35"/>
  </p:handoutMasterIdLst>
  <p:sldIdLst>
    <p:sldId id="26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9" r:id="rId22"/>
    <p:sldId id="304" r:id="rId23"/>
    <p:sldId id="306" r:id="rId24"/>
    <p:sldId id="307" r:id="rId25"/>
    <p:sldId id="303" r:id="rId26"/>
    <p:sldId id="308" r:id="rId27"/>
    <p:sldId id="309" r:id="rId28"/>
    <p:sldId id="310" r:id="rId29"/>
    <p:sldId id="311" r:id="rId30"/>
    <p:sldId id="298" r:id="rId31"/>
    <p:sldId id="299" r:id="rId32"/>
    <p:sldId id="300" r:id="rId33"/>
    <p:sldId id="301" r:id="rId34"/>
  </p:sldIdLst>
  <p:sldSz cx="9144000" cy="6858000" type="screen4x3"/>
  <p:notesSz cx="9823450" cy="68087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Times New Roman" panose="02020603050405020304" pitchFamily="18" charset="0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Times New Roman" panose="02020603050405020304" pitchFamily="18" charset="0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Times New Roman" panose="02020603050405020304" pitchFamily="18" charset="0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Times New Roman" panose="02020603050405020304" pitchFamily="18" charset="0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Times New Roman" panose="02020603050405020304" pitchFamily="18" charset="0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Times New Roman" panose="02020603050405020304" pitchFamily="18" charset="0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Times New Roman" panose="02020603050405020304" pitchFamily="18" charset="0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Times New Roman" panose="02020603050405020304" pitchFamily="18" charset="0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Times New Roman" panose="02020603050405020304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FF83"/>
    <a:srgbClr val="EAEAEA"/>
    <a:srgbClr val="3333FF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05" autoAdjust="0"/>
    <p:restoredTop sz="93310" autoAdjust="0"/>
  </p:normalViewPr>
  <p:slideViewPr>
    <p:cSldViewPr>
      <p:cViewPr varScale="1">
        <p:scale>
          <a:sx n="109" d="100"/>
          <a:sy n="109" d="100"/>
        </p:scale>
        <p:origin x="17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7" Type="http://schemas.openxmlformats.org/officeDocument/2006/relationships/image" Target="../media/image67.wmf"/><Relationship Id="rId2" Type="http://schemas.openxmlformats.org/officeDocument/2006/relationships/image" Target="../media/image2.wmf"/><Relationship Id="rId1" Type="http://schemas.openxmlformats.org/officeDocument/2006/relationships/image" Target="../media/image62.wmf"/><Relationship Id="rId6" Type="http://schemas.openxmlformats.org/officeDocument/2006/relationships/image" Target="../media/image66.wmf"/><Relationship Id="rId5" Type="http://schemas.openxmlformats.org/officeDocument/2006/relationships/image" Target="../media/image65.wmf"/><Relationship Id="rId4" Type="http://schemas.openxmlformats.org/officeDocument/2006/relationships/image" Target="../media/image6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74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5" Type="http://schemas.openxmlformats.org/officeDocument/2006/relationships/image" Target="../media/image79.wmf"/><Relationship Id="rId4" Type="http://schemas.openxmlformats.org/officeDocument/2006/relationships/image" Target="../media/image7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2" Type="http://schemas.openxmlformats.org/officeDocument/2006/relationships/image" Target="../media/image2.wmf"/><Relationship Id="rId1" Type="http://schemas.openxmlformats.org/officeDocument/2006/relationships/image" Target="../media/image99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5" Type="http://schemas.openxmlformats.org/officeDocument/2006/relationships/image" Target="../media/image113.wmf"/><Relationship Id="rId4" Type="http://schemas.openxmlformats.org/officeDocument/2006/relationships/image" Target="../media/image11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3" Type="http://schemas.openxmlformats.org/officeDocument/2006/relationships/image" Target="../media/image119.wmf"/><Relationship Id="rId7" Type="http://schemas.openxmlformats.org/officeDocument/2006/relationships/image" Target="../media/image123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9" Type="http://schemas.openxmlformats.org/officeDocument/2006/relationships/image" Target="../media/image12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6" Type="http://schemas.openxmlformats.org/officeDocument/2006/relationships/image" Target="../media/image131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wmf"/><Relationship Id="rId3" Type="http://schemas.openxmlformats.org/officeDocument/2006/relationships/image" Target="../media/image137.wmf"/><Relationship Id="rId7" Type="http://schemas.openxmlformats.org/officeDocument/2006/relationships/image" Target="../media/image141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4" Type="http://schemas.openxmlformats.org/officeDocument/2006/relationships/image" Target="../media/image14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6.wmf"/><Relationship Id="rId2" Type="http://schemas.openxmlformats.org/officeDocument/2006/relationships/image" Target="../media/image155.wmf"/><Relationship Id="rId1" Type="http://schemas.openxmlformats.org/officeDocument/2006/relationships/image" Target="../media/image154.wmf"/><Relationship Id="rId6" Type="http://schemas.openxmlformats.org/officeDocument/2006/relationships/image" Target="../media/image159.wmf"/><Relationship Id="rId5" Type="http://schemas.openxmlformats.org/officeDocument/2006/relationships/image" Target="../media/image158.wmf"/><Relationship Id="rId4" Type="http://schemas.openxmlformats.org/officeDocument/2006/relationships/image" Target="../media/image157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Relationship Id="rId4" Type="http://schemas.openxmlformats.org/officeDocument/2006/relationships/image" Target="../media/image16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4" Type="http://schemas.openxmlformats.org/officeDocument/2006/relationships/image" Target="../media/image16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6" Type="http://schemas.openxmlformats.org/officeDocument/2006/relationships/image" Target="../media/image175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7" Type="http://schemas.openxmlformats.org/officeDocument/2006/relationships/image" Target="../media/image182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6" Type="http://schemas.openxmlformats.org/officeDocument/2006/relationships/image" Target="../media/image181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.wmf"/><Relationship Id="rId1" Type="http://schemas.openxmlformats.org/officeDocument/2006/relationships/image" Target="../media/image28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2.wmf"/><Relationship Id="rId1" Type="http://schemas.openxmlformats.org/officeDocument/2006/relationships/image" Target="../media/image34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6" Type="http://schemas.openxmlformats.org/officeDocument/2006/relationships/image" Target="../media/image45.wmf"/><Relationship Id="rId5" Type="http://schemas.openxmlformats.org/officeDocument/2006/relationships/image" Target="../media/image44.wmf"/><Relationship Id="rId4" Type="http://schemas.openxmlformats.org/officeDocument/2006/relationships/image" Target="../media/image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2.wmf"/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2.wmf"/><Relationship Id="rId1" Type="http://schemas.openxmlformats.org/officeDocument/2006/relationships/image" Target="../media/image51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2560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67363" y="0"/>
            <a:ext cx="4256087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30963"/>
            <a:ext cx="4256088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67363" y="6430963"/>
            <a:ext cx="4256087" cy="37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A87CB6B-EA5D-404E-87FF-4FEA9E2CE0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19587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84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74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5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64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9570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35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0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3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52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2011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4403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21.xml"/><Relationship Id="rId1" Type="http://schemas.openxmlformats.org/officeDocument/2006/relationships/slideLayout" Target="../slideLayouts/slideLayout7.xml"/><Relationship Id="rId5" Type="http://schemas.openxmlformats.org/officeDocument/2006/relationships/slide" Target="slide14.xml"/><Relationship Id="rId4" Type="http://schemas.openxmlformats.org/officeDocument/2006/relationships/slide" Target="slide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3.png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7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64.bin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10" Type="http://schemas.openxmlformats.org/officeDocument/2006/relationships/image" Target="../media/image64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wmf"/><Relationship Id="rId13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69.bin"/><Relationship Id="rId12" Type="http://schemas.openxmlformats.org/officeDocument/2006/relationships/image" Target="../media/image7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4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9.wmf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8.bin"/><Relationship Id="rId15" Type="http://schemas.openxmlformats.org/officeDocument/2006/relationships/oleObject" Target="../embeddings/oleObject73.bin"/><Relationship Id="rId10" Type="http://schemas.openxmlformats.org/officeDocument/2006/relationships/image" Target="../media/image71.wmf"/><Relationship Id="rId4" Type="http://schemas.openxmlformats.org/officeDocument/2006/relationships/image" Target="../media/image68.wmf"/><Relationship Id="rId9" Type="http://schemas.openxmlformats.org/officeDocument/2006/relationships/oleObject" Target="../embeddings/oleObject70.bin"/><Relationship Id="rId14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9.bin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8.bin"/><Relationship Id="rId5" Type="http://schemas.openxmlformats.org/officeDocument/2006/relationships/oleObject" Target="../embeddings/oleObject75.bin"/><Relationship Id="rId10" Type="http://schemas.openxmlformats.org/officeDocument/2006/relationships/image" Target="../media/image78.wmf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7.bin"/><Relationship Id="rId14" Type="http://schemas.openxmlformats.org/officeDocument/2006/relationships/image" Target="../media/image8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88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85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7.wmf"/><Relationship Id="rId20" Type="http://schemas.openxmlformats.org/officeDocument/2006/relationships/image" Target="../media/image89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2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84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81.w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8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9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96.bin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02.wmf"/><Relationship Id="rId17" Type="http://schemas.openxmlformats.org/officeDocument/2006/relationships/image" Target="../media/image10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98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image" Target="../media/image103.wmf"/><Relationship Id="rId10" Type="http://schemas.openxmlformats.org/officeDocument/2006/relationships/image" Target="../media/image101.wmf"/><Relationship Id="rId4" Type="http://schemas.openxmlformats.org/officeDocument/2006/relationships/image" Target="../media/image99.wmf"/><Relationship Id="rId9" Type="http://schemas.openxmlformats.org/officeDocument/2006/relationships/oleObject" Target="../embeddings/oleObject94.bin"/><Relationship Id="rId14" Type="http://schemas.openxmlformats.org/officeDocument/2006/relationships/oleObject" Target="../embeddings/oleObject9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0.bin"/><Relationship Id="rId10" Type="http://schemas.openxmlformats.org/officeDocument/2006/relationships/oleObject" Target="../embeddings/oleObject103.bin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8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6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5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12.wmf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6.wmf"/><Relationship Id="rId1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wmf"/><Relationship Id="rId13" Type="http://schemas.openxmlformats.org/officeDocument/2006/relationships/oleObject" Target="../embeddings/oleObject119.bin"/><Relationship Id="rId18" Type="http://schemas.openxmlformats.org/officeDocument/2006/relationships/image" Target="../media/image124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1.wmf"/><Relationship Id="rId17" Type="http://schemas.openxmlformats.org/officeDocument/2006/relationships/oleObject" Target="../embeddings/oleObject12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3.wmf"/><Relationship Id="rId20" Type="http://schemas.openxmlformats.org/officeDocument/2006/relationships/image" Target="../media/image125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8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5" Type="http://schemas.openxmlformats.org/officeDocument/2006/relationships/oleObject" Target="../embeddings/oleObject120.bin"/><Relationship Id="rId10" Type="http://schemas.openxmlformats.org/officeDocument/2006/relationships/image" Target="../media/image120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7.w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12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28.bin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7.bin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6.bin"/><Relationship Id="rId14" Type="http://schemas.openxmlformats.org/officeDocument/2006/relationships/image" Target="../media/image13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3" Type="http://schemas.openxmlformats.org/officeDocument/2006/relationships/image" Target="../media/image128.png"/><Relationship Id="rId7" Type="http://schemas.openxmlformats.org/officeDocument/2006/relationships/image" Target="../media/image130.png"/><Relationship Id="rId12" Type="http://schemas.openxmlformats.org/officeDocument/2006/relationships/image" Target="../media/image1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2.w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9.bin"/><Relationship Id="rId10" Type="http://schemas.openxmlformats.org/officeDocument/2006/relationships/image" Target="../media/image133.wmf"/><Relationship Id="rId4" Type="http://schemas.openxmlformats.org/officeDocument/2006/relationships/image" Target="../media/image129.png"/><Relationship Id="rId9" Type="http://schemas.openxmlformats.org/officeDocument/2006/relationships/oleObject" Target="../embeddings/oleObject130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w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42.wmf"/><Relationship Id="rId3" Type="http://schemas.openxmlformats.org/officeDocument/2006/relationships/oleObject" Target="../embeddings/oleObject132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9.wmf"/><Relationship Id="rId17" Type="http://schemas.openxmlformats.org/officeDocument/2006/relationships/oleObject" Target="../embeddings/oleObject13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36.bin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10" Type="http://schemas.openxmlformats.org/officeDocument/2006/relationships/image" Target="../media/image138.wmf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4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46.wmf"/><Relationship Id="rId4" Type="http://schemas.openxmlformats.org/officeDocument/2006/relationships/image" Target="../media/image143.wmf"/><Relationship Id="rId9" Type="http://schemas.openxmlformats.org/officeDocument/2006/relationships/oleObject" Target="../embeddings/oleObject14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5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52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13" Type="http://schemas.openxmlformats.org/officeDocument/2006/relationships/oleObject" Target="../embeddings/oleObject156.bin"/><Relationship Id="rId3" Type="http://schemas.openxmlformats.org/officeDocument/2006/relationships/oleObject" Target="../embeddings/oleObject151.bin"/><Relationship Id="rId7" Type="http://schemas.openxmlformats.org/officeDocument/2006/relationships/oleObject" Target="../embeddings/oleObject153.bin"/><Relationship Id="rId12" Type="http://schemas.openxmlformats.org/officeDocument/2006/relationships/image" Target="../media/image1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5.wmf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52.bin"/><Relationship Id="rId10" Type="http://schemas.openxmlformats.org/officeDocument/2006/relationships/image" Target="../media/image157.wmf"/><Relationship Id="rId4" Type="http://schemas.openxmlformats.org/officeDocument/2006/relationships/image" Target="../media/image154.wmf"/><Relationship Id="rId9" Type="http://schemas.openxmlformats.org/officeDocument/2006/relationships/oleObject" Target="../embeddings/oleObject154.bin"/><Relationship Id="rId14" Type="http://schemas.openxmlformats.org/officeDocument/2006/relationships/image" Target="../media/image15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1.wmf"/><Relationship Id="rId5" Type="http://schemas.openxmlformats.org/officeDocument/2006/relationships/oleObject" Target="../embeddings/oleObject158.bin"/><Relationship Id="rId10" Type="http://schemas.openxmlformats.org/officeDocument/2006/relationships/image" Target="../media/image163.wmf"/><Relationship Id="rId4" Type="http://schemas.openxmlformats.org/officeDocument/2006/relationships/image" Target="../media/image160.wmf"/><Relationship Id="rId9" Type="http://schemas.openxmlformats.org/officeDocument/2006/relationships/oleObject" Target="../embeddings/oleObject16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61.bin"/><Relationship Id="rId7" Type="http://schemas.openxmlformats.org/officeDocument/2006/relationships/oleObject" Target="../embeddings/oleObject1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2.bin"/><Relationship Id="rId10" Type="http://schemas.openxmlformats.org/officeDocument/2006/relationships/image" Target="../media/image167.wmf"/><Relationship Id="rId4" Type="http://schemas.openxmlformats.org/officeDocument/2006/relationships/image" Target="../media/image164.wmf"/><Relationship Id="rId9" Type="http://schemas.openxmlformats.org/officeDocument/2006/relationships/oleObject" Target="../embeddings/oleObject16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6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18" Type="http://schemas.openxmlformats.org/officeDocument/2006/relationships/oleObject" Target="../embeddings/oleObject14.bin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1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image" Target="../media/image17.wmf"/><Relationship Id="rId5" Type="http://schemas.openxmlformats.org/officeDocument/2006/relationships/oleObject" Target="../embeddings/oleObject12.bin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19" Type="http://schemas.openxmlformats.org/officeDocument/2006/relationships/image" Target="../media/image2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13" Type="http://schemas.openxmlformats.org/officeDocument/2006/relationships/oleObject" Target="../embeddings/oleObject172.bin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5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13" Type="http://schemas.openxmlformats.org/officeDocument/2006/relationships/oleObject" Target="../embeddings/oleObject178.bin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82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77.bin"/><Relationship Id="rId5" Type="http://schemas.openxmlformats.org/officeDocument/2006/relationships/oleObject" Target="../embeddings/oleObject174.bin"/><Relationship Id="rId15" Type="http://schemas.openxmlformats.org/officeDocument/2006/relationships/oleObject" Target="../embeddings/oleObject179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81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8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3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86.bin"/><Relationship Id="rId4" Type="http://schemas.openxmlformats.org/officeDocument/2006/relationships/image" Target="../media/image18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30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9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1.bin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2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42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48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5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53.bin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4.wmf"/><Relationship Id="rId17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3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5" name="Rectangle 27"/>
          <p:cNvSpPr>
            <a:spLocks noChangeArrowheads="1"/>
          </p:cNvSpPr>
          <p:nvPr/>
        </p:nvSpPr>
        <p:spPr bwMode="auto">
          <a:xfrm>
            <a:off x="1475656" y="417652"/>
            <a:ext cx="67691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47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Ch-19§</a:t>
            </a:r>
            <a:r>
              <a:rPr lang="en-US" altLang="zh-CN" sz="4000" dirty="0" smtClean="0">
                <a:ea typeface="华文新魏" panose="02010800040101010101" pitchFamily="2" charset="-122"/>
              </a:rPr>
              <a:t>1</a:t>
            </a:r>
            <a:r>
              <a:rPr lang="en-US" altLang="zh-CN" sz="4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含参量正常积分</a:t>
            </a:r>
            <a:r>
              <a:rPr lang="zh-CN" altLang="en-US" sz="36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12316" name="Rectangle 28"/>
          <p:cNvSpPr>
            <a:spLocks noChangeArrowheads="1"/>
          </p:cNvSpPr>
          <p:nvPr/>
        </p:nvSpPr>
        <p:spPr bwMode="auto">
          <a:xfrm>
            <a:off x="755650" y="1125538"/>
            <a:ext cx="7777163" cy="1532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05000"/>
              </a:lnSpc>
            </a:pPr>
            <a:r>
              <a:rPr lang="en-US" altLang="zh-CN" sz="3000" b="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对多元函数其中的一个自变量进行积分形成的函数称为含参量积分</a:t>
            </a:r>
            <a:r>
              <a:rPr lang="en-US" altLang="zh-CN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它可用来构造新的非初等函数</a:t>
            </a:r>
            <a:r>
              <a:rPr lang="en-US" altLang="zh-CN" sz="3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en-US" altLang="zh-CN" sz="3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en-US" altLang="zh-CN" sz="3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324" name="Rectangle 36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403648" y="2564904"/>
            <a:ext cx="4758034" cy="547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一、含参量正常积分的定义   </a:t>
            </a:r>
          </a:p>
        </p:txBody>
      </p:sp>
      <p:sp>
        <p:nvSpPr>
          <p:cNvPr id="12327" name="Rectangle 3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331640" y="4941168"/>
            <a:ext cx="2774950" cy="54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0" dirty="0">
                <a:ea typeface="华文新魏" panose="02010800040101010101" pitchFamily="2" charset="-122"/>
              </a:rPr>
              <a:t>五、例题        </a:t>
            </a:r>
          </a:p>
        </p:txBody>
      </p:sp>
      <p:sp>
        <p:nvSpPr>
          <p:cNvPr id="12328" name="Rectangle 40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31640" y="4437112"/>
            <a:ext cx="50321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0" dirty="0">
                <a:ea typeface="华文新魏" panose="02010800040101010101" pitchFamily="2" charset="-122"/>
              </a:rPr>
              <a:t>四、含参量正常积分的可积性  </a:t>
            </a:r>
          </a:p>
        </p:txBody>
      </p:sp>
      <p:sp>
        <p:nvSpPr>
          <p:cNvPr id="12329" name="Rectangle 41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259632" y="3789040"/>
            <a:ext cx="5032147" cy="54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0" dirty="0">
                <a:ea typeface="华文新魏" panose="02010800040101010101" pitchFamily="2" charset="-122"/>
              </a:rPr>
              <a:t>三、含参量正常积分的可微性  </a:t>
            </a:r>
          </a:p>
        </p:txBody>
      </p:sp>
      <p:sp>
        <p:nvSpPr>
          <p:cNvPr id="12330" name="Rectangle 4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331640" y="3140968"/>
            <a:ext cx="6192837" cy="54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0" dirty="0">
                <a:ea typeface="华文新魏" panose="02010800040101010101" pitchFamily="2" charset="-122"/>
              </a:rPr>
              <a:t>二、含参量正常积分的连续性   </a:t>
            </a:r>
          </a:p>
        </p:txBody>
      </p:sp>
      <p:sp>
        <p:nvSpPr>
          <p:cNvPr id="10" name="Rectangle 39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755576" y="5877272"/>
            <a:ext cx="5760640" cy="641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400" b="0" dirty="0" smtClean="0">
                <a:ea typeface="华文新魏" panose="02010800040101010101" pitchFamily="2" charset="-122"/>
              </a:rPr>
              <a:t>作业</a:t>
            </a:r>
            <a:r>
              <a:rPr lang="en-US" altLang="zh-CN" sz="3400" b="0" dirty="0" smtClean="0">
                <a:ea typeface="华文新魏" panose="02010800040101010101" pitchFamily="2" charset="-122"/>
              </a:rPr>
              <a:t>: 1, 2, 4, 7</a:t>
            </a:r>
            <a:r>
              <a:rPr lang="zh-CN" altLang="en-US" sz="3400" b="0" dirty="0" smtClean="0">
                <a:ea typeface="华文新魏" panose="02010800040101010101" pitchFamily="2" charset="-122"/>
              </a:rPr>
              <a:t>        </a:t>
            </a:r>
            <a:endParaRPr lang="zh-CN" altLang="en-US" sz="3400" b="0" dirty="0"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68313"/>
              </p:ext>
            </p:extLst>
          </p:nvPr>
        </p:nvGraphicFramePr>
        <p:xfrm>
          <a:off x="2087563" y="476672"/>
          <a:ext cx="31146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5" r:id="rId3" imgW="3111500" imgH="393700" progId="Equation.DSMT4">
                  <p:embed/>
                </p:oleObj>
              </mc:Choice>
              <mc:Fallback>
                <p:oleObj r:id="rId3" imgW="3111500" imgH="3937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476672"/>
                        <a:ext cx="31146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611188" y="1037589"/>
            <a:ext cx="2952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所以从</a:t>
            </a:r>
            <a:r>
              <a:rPr lang="en-US" altLang="zh-CN"/>
              <a:t>(6)</a:t>
            </a:r>
            <a:r>
              <a:rPr lang="zh-CN" altLang="en-US"/>
              <a:t>式可得 </a:t>
            </a:r>
          </a:p>
        </p:txBody>
      </p:sp>
      <p:graphicFrame>
        <p:nvGraphicFramePr>
          <p:cNvPr id="573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057277"/>
              </p:ext>
            </p:extLst>
          </p:nvPr>
        </p:nvGraphicFramePr>
        <p:xfrm>
          <a:off x="909177" y="1556702"/>
          <a:ext cx="34004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6" r:id="rId5" imgW="3403600" imgH="723900" progId="Equation.DSMT4">
                  <p:embed/>
                </p:oleObj>
              </mc:Choice>
              <mc:Fallback>
                <p:oleObj r:id="rId5" imgW="3403600" imgH="7239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177" y="1556702"/>
                        <a:ext cx="34004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5497270"/>
              </p:ext>
            </p:extLst>
          </p:nvPr>
        </p:nvGraphicFramePr>
        <p:xfrm>
          <a:off x="1588770" y="2381250"/>
          <a:ext cx="68103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7" name="Equation" r:id="rId7" imgW="6807200" imgH="685800" progId="Equation.DSMT4">
                  <p:embed/>
                </p:oleObj>
              </mc:Choice>
              <mc:Fallback>
                <p:oleObj name="Equation" r:id="rId7" imgW="6807200" imgH="685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770" y="2381250"/>
                        <a:ext cx="68103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0" y="2724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565786" y="3144680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/>
              <a:t>由于被积函数 </a:t>
            </a:r>
          </a:p>
        </p:txBody>
      </p:sp>
      <p:graphicFrame>
        <p:nvGraphicFramePr>
          <p:cNvPr id="573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310698"/>
              </p:ext>
            </p:extLst>
          </p:nvPr>
        </p:nvGraphicFramePr>
        <p:xfrm>
          <a:off x="899592" y="3767318"/>
          <a:ext cx="58197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98" r:id="rId9" imgW="5816600" imgH="393700" progId="Equation.DSMT4">
                  <p:embed/>
                </p:oleObj>
              </mc:Choice>
              <mc:Fallback>
                <p:oleObj r:id="rId9" imgW="5816600" imgH="3937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767318"/>
                        <a:ext cx="58197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7369" name="Group 25"/>
          <p:cNvGrpSpPr>
            <a:grpSpLocks/>
          </p:cNvGrpSpPr>
          <p:nvPr/>
        </p:nvGrpSpPr>
        <p:grpSpPr bwMode="auto">
          <a:xfrm>
            <a:off x="536010" y="4781551"/>
            <a:ext cx="8059738" cy="552450"/>
            <a:chOff x="372" y="2991"/>
            <a:chExt cx="5077" cy="348"/>
          </a:xfrm>
        </p:grpSpPr>
        <p:sp>
          <p:nvSpPr>
            <p:cNvPr id="57360" name="Rectangle 16"/>
            <p:cNvSpPr>
              <a:spLocks noChangeArrowheads="1"/>
            </p:cNvSpPr>
            <p:nvPr/>
          </p:nvSpPr>
          <p:spPr bwMode="auto">
            <a:xfrm>
              <a:off x="372" y="2991"/>
              <a:ext cx="1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</a:rPr>
                <a:t>在矩形区域 </a:t>
              </a:r>
              <a:endParaRPr lang="zh-CN" altLang="en-US" sz="2400" b="0" dirty="0"/>
            </a:p>
          </p:txBody>
        </p:sp>
        <p:graphicFrame>
          <p:nvGraphicFramePr>
            <p:cNvPr id="57359" name="Object 15"/>
            <p:cNvGraphicFramePr>
              <a:graphicFrameLocks noChangeAspect="1"/>
            </p:cNvGraphicFramePr>
            <p:nvPr/>
          </p:nvGraphicFramePr>
          <p:xfrm>
            <a:off x="1591" y="3057"/>
            <a:ext cx="120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99" r:id="rId11" imgW="1905000" imgH="393700" progId="Equation.DSMT4">
                    <p:embed/>
                  </p:oleObj>
                </mc:Choice>
                <mc:Fallback>
                  <p:oleObj r:id="rId11" imgW="1905000" imgH="3937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1" y="3057"/>
                          <a:ext cx="120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1" name="Rectangle 17"/>
            <p:cNvSpPr>
              <a:spLocks noChangeArrowheads="1"/>
            </p:cNvSpPr>
            <p:nvPr/>
          </p:nvSpPr>
          <p:spPr bwMode="auto">
            <a:xfrm>
              <a:off x="2725" y="3012"/>
              <a:ext cx="27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上连续</a:t>
              </a:r>
              <a:r>
                <a:rPr lang="en-US" altLang="zh-CN">
                  <a:latin typeface="宋体" panose="02010600030101010101" pitchFamily="2" charset="-122"/>
                </a:rPr>
                <a:t>,</a:t>
              </a:r>
              <a:r>
                <a:rPr lang="en-US" altLang="zh-CN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由定理</a:t>
              </a:r>
              <a:r>
                <a:rPr lang="en-US" altLang="zh-CN"/>
                <a:t>19.1</a:t>
              </a:r>
              <a:r>
                <a:rPr lang="zh-CN" altLang="en-US">
                  <a:latin typeface="宋体" panose="02010600030101010101" pitchFamily="2" charset="-122"/>
                </a:rPr>
                <a:t>得积分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sp>
        <p:nvSpPr>
          <p:cNvPr id="57366" name="Rectangle 22"/>
          <p:cNvSpPr>
            <a:spLocks noChangeArrowheads="1"/>
          </p:cNvSpPr>
          <p:nvPr/>
        </p:nvSpPr>
        <p:spPr bwMode="auto">
          <a:xfrm>
            <a:off x="552134" y="5348288"/>
            <a:ext cx="56181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(6)</a:t>
            </a:r>
            <a:r>
              <a:rPr lang="zh-CN" altLang="en-US" dirty="0"/>
              <a:t>所确定的函数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/>
              <a:t>在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r>
              <a:rPr lang="zh-CN" altLang="en-US" dirty="0"/>
              <a:t>连续</a:t>
            </a:r>
            <a:r>
              <a:rPr lang="en-US" altLang="zh-CN" dirty="0"/>
              <a:t>.</a:t>
            </a:r>
            <a:r>
              <a:rPr lang="en-US" altLang="zh-CN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4258331"/>
                <a:ext cx="82089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zh-CN" altLang="en-US" dirty="0" smtClean="0"/>
                  <a:t>令被积函数为零，则该被积函数在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258331"/>
                <a:ext cx="8208912" cy="523220"/>
              </a:xfrm>
              <a:prstGeom prst="rect">
                <a:avLst/>
              </a:prstGeom>
              <a:blipFill rotWithShape="0">
                <a:blip r:embed="rId13"/>
                <a:stretch>
                  <a:fillRect l="-1485" t="-16471" b="-29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288520" y="3972720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补充教材的证明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1539875" y="549275"/>
            <a:ext cx="612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三、含参量正常积分的可微性</a:t>
            </a:r>
          </a:p>
        </p:txBody>
      </p:sp>
      <p:grpSp>
        <p:nvGrpSpPr>
          <p:cNvPr id="59415" name="Group 23"/>
          <p:cNvGrpSpPr>
            <a:grpSpLocks/>
          </p:cNvGrpSpPr>
          <p:nvPr/>
        </p:nvGrpSpPr>
        <p:grpSpPr bwMode="auto">
          <a:xfrm>
            <a:off x="633413" y="1312863"/>
            <a:ext cx="7843837" cy="531812"/>
            <a:chOff x="399" y="741"/>
            <a:chExt cx="4941" cy="335"/>
          </a:xfrm>
        </p:grpSpPr>
        <p:graphicFrame>
          <p:nvGraphicFramePr>
            <p:cNvPr id="59398" name="Object 6"/>
            <p:cNvGraphicFramePr>
              <a:graphicFrameLocks noChangeAspect="1"/>
            </p:cNvGraphicFramePr>
            <p:nvPr/>
          </p:nvGraphicFramePr>
          <p:xfrm>
            <a:off x="1447" y="802"/>
            <a:ext cx="13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37" r:id="rId3" imgW="2184400" imgH="431800" progId="Equation.DSMT4">
                    <p:embed/>
                  </p:oleObj>
                </mc:Choice>
                <mc:Fallback>
                  <p:oleObj r:id="rId3" imgW="2184400" imgH="4318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" y="802"/>
                          <a:ext cx="137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397" name="Object 5"/>
            <p:cNvGraphicFramePr>
              <a:graphicFrameLocks noChangeAspect="1"/>
            </p:cNvGraphicFramePr>
            <p:nvPr/>
          </p:nvGraphicFramePr>
          <p:xfrm>
            <a:off x="3638" y="802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38" r:id="rId5" imgW="1167893" imgH="393529" progId="Equation.DSMT4">
                    <p:embed/>
                  </p:oleObj>
                </mc:Choice>
                <mc:Fallback>
                  <p:oleObj r:id="rId5" imgW="1167893" imgH="393529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" y="802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399" name="Rectangle 7"/>
            <p:cNvSpPr>
              <a:spLocks noChangeArrowheads="1"/>
            </p:cNvSpPr>
            <p:nvPr/>
          </p:nvSpPr>
          <p:spPr bwMode="auto">
            <a:xfrm>
              <a:off x="399" y="741"/>
              <a:ext cx="1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19.3</a:t>
              </a:r>
              <a:r>
                <a:rPr lang="en-US" altLang="zh-CN"/>
                <a:t> </a:t>
              </a:r>
              <a:r>
                <a:rPr lang="en-US" altLang="zh-CN">
                  <a:solidFill>
                    <a:srgbClr val="0000FF"/>
                  </a:solidFill>
                </a:rPr>
                <a:t>(</a:t>
              </a:r>
              <a:endParaRPr lang="en-US" altLang="zh-CN" sz="2400" b="0"/>
            </a:p>
          </p:txBody>
        </p:sp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2776" y="749"/>
              <a:ext cx="9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) </a:t>
              </a:r>
              <a:r>
                <a:rPr lang="zh-CN" altLang="en-US">
                  <a:latin typeface="宋体" panose="02010600030101010101" pitchFamily="2" charset="-122"/>
                </a:rPr>
                <a:t>若函数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sp>
          <p:nvSpPr>
            <p:cNvPr id="59401" name="Rectangle 9"/>
            <p:cNvSpPr>
              <a:spLocks noChangeArrowheads="1"/>
            </p:cNvSpPr>
            <p:nvPr/>
          </p:nvSpPr>
          <p:spPr bwMode="auto">
            <a:xfrm>
              <a:off x="4302" y="749"/>
              <a:ext cx="10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与其偏导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59421" name="Group 29"/>
          <p:cNvGrpSpPr>
            <a:grpSpLocks/>
          </p:cNvGrpSpPr>
          <p:nvPr/>
        </p:nvGrpSpPr>
        <p:grpSpPr bwMode="auto">
          <a:xfrm>
            <a:off x="628650" y="2043113"/>
            <a:ext cx="7886700" cy="531812"/>
            <a:chOff x="396" y="1287"/>
            <a:chExt cx="4968" cy="335"/>
          </a:xfrm>
        </p:grpSpPr>
        <p:graphicFrame>
          <p:nvGraphicFramePr>
            <p:cNvPr id="59403" name="Object 11"/>
            <p:cNvGraphicFramePr>
              <a:graphicFrameLocks noChangeAspect="1"/>
            </p:cNvGraphicFramePr>
            <p:nvPr/>
          </p:nvGraphicFramePr>
          <p:xfrm>
            <a:off x="712" y="1333"/>
            <a:ext cx="80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39" name="Equation" r:id="rId7" imgW="1282700" imgH="431800" progId="Equation.DSMT4">
                    <p:embed/>
                  </p:oleObj>
                </mc:Choice>
                <mc:Fallback>
                  <p:oleObj name="Equation" r:id="rId7" imgW="1282700" imgH="4318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1333"/>
                          <a:ext cx="807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402" name="Object 10"/>
            <p:cNvGraphicFramePr>
              <a:graphicFrameLocks noChangeAspect="1"/>
            </p:cNvGraphicFramePr>
            <p:nvPr/>
          </p:nvGraphicFramePr>
          <p:xfrm>
            <a:off x="2893" y="1356"/>
            <a:ext cx="15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40" name="Equation" r:id="rId9" imgW="2514600" imgH="393700" progId="Equation.DSMT4">
                    <p:embed/>
                  </p:oleObj>
                </mc:Choice>
                <mc:Fallback>
                  <p:oleObj name="Equation" r:id="rId9" imgW="2514600" imgH="3937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93" y="1356"/>
                          <a:ext cx="158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4" name="Rectangle 12"/>
            <p:cNvSpPr>
              <a:spLocks noChangeArrowheads="1"/>
            </p:cNvSpPr>
            <p:nvPr/>
          </p:nvSpPr>
          <p:spPr bwMode="auto">
            <a:xfrm>
              <a:off x="396" y="128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数</a:t>
              </a:r>
              <a:endParaRPr lang="zh-CN" altLang="en-US" sz="2400" b="0"/>
            </a:p>
          </p:txBody>
        </p:sp>
        <p:sp>
          <p:nvSpPr>
            <p:cNvPr id="59405" name="Rectangle 13"/>
            <p:cNvSpPr>
              <a:spLocks noChangeArrowheads="1"/>
            </p:cNvSpPr>
            <p:nvPr/>
          </p:nvSpPr>
          <p:spPr bwMode="auto">
            <a:xfrm>
              <a:off x="1519" y="1287"/>
              <a:ext cx="1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都在矩形区域 </a:t>
              </a:r>
              <a:endParaRPr lang="zh-CN" altLang="en-US" sz="2400" b="0"/>
            </a:p>
          </p:txBody>
        </p:sp>
        <p:sp>
          <p:nvSpPr>
            <p:cNvPr id="59406" name="Rectangle 14"/>
            <p:cNvSpPr>
              <a:spLocks noChangeArrowheads="1"/>
            </p:cNvSpPr>
            <p:nvPr/>
          </p:nvSpPr>
          <p:spPr bwMode="auto">
            <a:xfrm>
              <a:off x="4382" y="1295"/>
              <a:ext cx="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上连续</a:t>
              </a:r>
              <a:r>
                <a:rPr lang="en-US" altLang="zh-CN">
                  <a:latin typeface="宋体" panose="02010600030101010101" pitchFamily="2" charset="-122"/>
                </a:rPr>
                <a:t>,</a:t>
              </a:r>
              <a:r>
                <a:rPr lang="en-US" altLang="zh-CN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0"/>
            </a:p>
          </p:txBody>
        </p:sp>
      </p:grp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17538" y="2787650"/>
            <a:ext cx="154781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</a:rPr>
              <a:t>则函数 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594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521034"/>
              </p:ext>
            </p:extLst>
          </p:nvPr>
        </p:nvGraphicFramePr>
        <p:xfrm>
          <a:off x="2901950" y="3086100"/>
          <a:ext cx="3009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1" r:id="rId11" imgW="3009900" imgH="685800" progId="Equation.DSMT4">
                  <p:embed/>
                </p:oleObj>
              </mc:Choice>
              <mc:Fallback>
                <p:oleObj r:id="rId11" imgW="3009900" imgH="685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3086100"/>
                        <a:ext cx="3009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417" name="Group 25"/>
          <p:cNvGrpSpPr>
            <a:grpSpLocks/>
          </p:cNvGrpSpPr>
          <p:nvPr/>
        </p:nvGrpSpPr>
        <p:grpSpPr bwMode="auto">
          <a:xfrm>
            <a:off x="582613" y="4005064"/>
            <a:ext cx="4021137" cy="863803"/>
            <a:chOff x="367" y="2541"/>
            <a:chExt cx="1896" cy="368"/>
          </a:xfrm>
        </p:grpSpPr>
        <p:sp>
          <p:nvSpPr>
            <p:cNvPr id="59411" name="Rectangle 19"/>
            <p:cNvSpPr>
              <a:spLocks noChangeArrowheads="1"/>
            </p:cNvSpPr>
            <p:nvPr/>
          </p:nvSpPr>
          <p:spPr bwMode="auto">
            <a:xfrm>
              <a:off x="367" y="254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在</a:t>
              </a:r>
              <a:endParaRPr lang="zh-CN" altLang="en-US" sz="2400" b="0"/>
            </a:p>
          </p:txBody>
        </p:sp>
        <p:graphicFrame>
          <p:nvGraphicFramePr>
            <p:cNvPr id="59410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1094248"/>
                </p:ext>
              </p:extLst>
            </p:nvPr>
          </p:nvGraphicFramePr>
          <p:xfrm>
            <a:off x="644" y="2600"/>
            <a:ext cx="46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742" r:id="rId13" imgW="837836" imgH="393529" progId="Equation.DSMT4">
                    <p:embed/>
                  </p:oleObj>
                </mc:Choice>
                <mc:Fallback>
                  <p:oleObj r:id="rId13" imgW="837836" imgH="393529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4" y="2600"/>
                          <a:ext cx="469" cy="219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2" name="Rectangle 20"/>
            <p:cNvSpPr>
              <a:spLocks noChangeArrowheads="1"/>
            </p:cNvSpPr>
            <p:nvPr/>
          </p:nvSpPr>
          <p:spPr bwMode="auto">
            <a:xfrm>
              <a:off x="1135" y="2582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上可微</a:t>
              </a:r>
              <a:r>
                <a:rPr lang="en-US" altLang="zh-CN" dirty="0"/>
                <a:t>, </a:t>
              </a:r>
              <a:r>
                <a:rPr lang="zh-CN" altLang="en-US" dirty="0"/>
                <a:t>且</a:t>
              </a:r>
              <a:endParaRPr lang="zh-CN" altLang="en-US" sz="2400" b="0" dirty="0"/>
            </a:p>
          </p:txBody>
        </p:sp>
      </p:grpSp>
      <p:graphicFrame>
        <p:nvGraphicFramePr>
          <p:cNvPr id="59413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4551040"/>
              </p:ext>
            </p:extLst>
          </p:nvPr>
        </p:nvGraphicFramePr>
        <p:xfrm>
          <a:off x="2165350" y="4899699"/>
          <a:ext cx="47910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743" name="Equation" r:id="rId15" imgW="4787900" imgH="850900" progId="Equation.DSMT4">
                  <p:embed/>
                </p:oleObj>
              </mc:Choice>
              <mc:Fallback>
                <p:oleObj name="Equation" r:id="rId15" imgW="4787900" imgH="8509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4899699"/>
                        <a:ext cx="47910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51" name="Group 35"/>
          <p:cNvGrpSpPr>
            <a:grpSpLocks/>
          </p:cNvGrpSpPr>
          <p:nvPr/>
        </p:nvGrpSpPr>
        <p:grpSpPr bwMode="auto">
          <a:xfrm>
            <a:off x="604838" y="606425"/>
            <a:ext cx="8005762" cy="519113"/>
            <a:chOff x="381" y="382"/>
            <a:chExt cx="5043" cy="327"/>
          </a:xfrm>
        </p:grpSpPr>
        <p:graphicFrame>
          <p:nvGraphicFramePr>
            <p:cNvPr id="60421" name="Object 5"/>
            <p:cNvGraphicFramePr>
              <a:graphicFrameLocks noChangeAspect="1"/>
            </p:cNvGraphicFramePr>
            <p:nvPr/>
          </p:nvGraphicFramePr>
          <p:xfrm>
            <a:off x="1247" y="451"/>
            <a:ext cx="48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67" name="Equation" r:id="rId3" imgW="774364" imgH="393529" progId="Equation.DSMT4">
                    <p:embed/>
                  </p:oleObj>
                </mc:Choice>
                <mc:Fallback>
                  <p:oleObj name="Equation" r:id="rId3" imgW="774364" imgH="393529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451"/>
                          <a:ext cx="48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0" name="Object 4"/>
            <p:cNvGraphicFramePr>
              <a:graphicFrameLocks noChangeAspect="1"/>
            </p:cNvGraphicFramePr>
            <p:nvPr/>
          </p:nvGraphicFramePr>
          <p:xfrm>
            <a:off x="3320" y="438"/>
            <a:ext cx="130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68" r:id="rId5" imgW="2070100" imgH="393700" progId="Equation.DSMT4">
                    <p:embed/>
                  </p:oleObj>
                </mc:Choice>
                <mc:Fallback>
                  <p:oleObj r:id="rId5" imgW="2070100" imgH="3937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0" y="438"/>
                          <a:ext cx="130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381" y="382"/>
              <a:ext cx="1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证 </a:t>
              </a:r>
              <a:r>
                <a:rPr lang="zh-CN" altLang="en-US">
                  <a:latin typeface="宋体" panose="02010600030101010101" pitchFamily="2" charset="-122"/>
                </a:rPr>
                <a:t>对于 </a:t>
              </a:r>
              <a:endParaRPr lang="zh-CN" altLang="en-US" sz="2400" b="0"/>
            </a:p>
          </p:txBody>
        </p:sp>
        <p:sp>
          <p:nvSpPr>
            <p:cNvPr id="60423" name="Rectangle 7"/>
            <p:cNvSpPr>
              <a:spLocks noChangeArrowheads="1"/>
            </p:cNvSpPr>
            <p:nvPr/>
          </p:nvSpPr>
          <p:spPr bwMode="auto">
            <a:xfrm>
              <a:off x="1663" y="382"/>
              <a:ext cx="1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内任意一点</a:t>
              </a:r>
              <a:r>
                <a:rPr lang="en-US" altLang="zh-CN" i="1"/>
                <a:t>x, </a:t>
              </a:r>
              <a:r>
                <a:rPr lang="zh-CN" altLang="en-US">
                  <a:latin typeface="宋体" panose="02010600030101010101" pitchFamily="2" charset="-122"/>
                </a:rPr>
                <a:t>设</a:t>
              </a:r>
              <a:endParaRPr lang="zh-CN" altLang="en-US" sz="2400" b="0"/>
            </a:p>
          </p:txBody>
        </p:sp>
        <p:sp>
          <p:nvSpPr>
            <p:cNvPr id="60424" name="Rectangle 8"/>
            <p:cNvSpPr>
              <a:spLocks noChangeArrowheads="1"/>
            </p:cNvSpPr>
            <p:nvPr/>
          </p:nvSpPr>
          <p:spPr bwMode="auto">
            <a:xfrm>
              <a:off x="4593" y="382"/>
              <a:ext cx="8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</a:t>
              </a:r>
              <a:r>
                <a:rPr lang="zh-CN" altLang="en-US">
                  <a:latin typeface="宋体" panose="02010600030101010101" pitchFamily="2" charset="-122"/>
                </a:rPr>
                <a:t>若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en-US" altLang="zh-CN" i="1"/>
                <a:t>x</a:t>
              </a:r>
              <a:r>
                <a:rPr lang="zh-CN" altLang="en-US"/>
                <a:t>为 </a:t>
              </a:r>
            </a:p>
          </p:txBody>
        </p:sp>
      </p:grp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603250" y="1198563"/>
            <a:ext cx="5568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区间的端点</a:t>
            </a:r>
            <a:r>
              <a:rPr lang="en-US" altLang="zh-CN"/>
              <a:t>,  </a:t>
            </a:r>
            <a:r>
              <a:rPr lang="zh-CN" altLang="en-US"/>
              <a:t>则讨论单侧函数</a:t>
            </a:r>
            <a:r>
              <a:rPr lang="en-US" altLang="zh-CN"/>
              <a:t>),  </a:t>
            </a:r>
            <a:r>
              <a:rPr lang="zh-CN" altLang="en-US"/>
              <a:t>则 </a:t>
            </a:r>
          </a:p>
        </p:txBody>
      </p:sp>
      <p:sp>
        <p:nvSpPr>
          <p:cNvPr id="60427" name="Rectangle 11"/>
          <p:cNvSpPr>
            <a:spLocks noChangeArrowheads="1"/>
          </p:cNvSpPr>
          <p:nvPr/>
        </p:nvSpPr>
        <p:spPr bwMode="auto">
          <a:xfrm>
            <a:off x="0" y="3005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1114425" y="1844675"/>
          <a:ext cx="70580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69" r:id="rId7" imgW="7061200" imgH="850900" progId="Equation.DSMT4">
                  <p:embed/>
                </p:oleObj>
              </mc:Choice>
              <mc:Fallback>
                <p:oleObj r:id="rId7" imgW="7061200" imgH="8509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844675"/>
                        <a:ext cx="70580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47" name="Group 31"/>
          <p:cNvGrpSpPr>
            <a:grpSpLocks/>
          </p:cNvGrpSpPr>
          <p:nvPr/>
        </p:nvGrpSpPr>
        <p:grpSpPr bwMode="auto">
          <a:xfrm>
            <a:off x="552450" y="2747963"/>
            <a:ext cx="8018463" cy="536575"/>
            <a:chOff x="369" y="1706"/>
            <a:chExt cx="5051" cy="338"/>
          </a:xfrm>
        </p:grpSpPr>
        <p:sp>
          <p:nvSpPr>
            <p:cNvPr id="60429" name="Rectangle 13"/>
            <p:cNvSpPr>
              <a:spLocks noChangeArrowheads="1"/>
            </p:cNvSpPr>
            <p:nvPr/>
          </p:nvSpPr>
          <p:spPr bwMode="auto">
            <a:xfrm>
              <a:off x="369" y="1717"/>
              <a:ext cx="3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由微分学的拉格朗日中值定理及 </a:t>
              </a:r>
              <a:endParaRPr lang="zh-CN" altLang="en-US" sz="2400" b="0"/>
            </a:p>
          </p:txBody>
        </p:sp>
        <p:graphicFrame>
          <p:nvGraphicFramePr>
            <p:cNvPr id="60428" name="Object 12"/>
            <p:cNvGraphicFramePr>
              <a:graphicFrameLocks noChangeAspect="1"/>
            </p:cNvGraphicFramePr>
            <p:nvPr/>
          </p:nvGraphicFramePr>
          <p:xfrm>
            <a:off x="3624" y="1767"/>
            <a:ext cx="79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70" r:id="rId9" imgW="1269449" imgH="431613" progId="Equation.DSMT4">
                    <p:embed/>
                  </p:oleObj>
                </mc:Choice>
                <mc:Fallback>
                  <p:oleObj r:id="rId9" imgW="1269449" imgH="431613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4" y="1767"/>
                          <a:ext cx="79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0" name="Rectangle 14"/>
            <p:cNvSpPr>
              <a:spLocks noChangeArrowheads="1"/>
            </p:cNvSpPr>
            <p:nvPr/>
          </p:nvSpPr>
          <p:spPr bwMode="auto">
            <a:xfrm>
              <a:off x="4382" y="1706"/>
              <a:ext cx="10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在有界闭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60450" name="Group 34"/>
          <p:cNvGrpSpPr>
            <a:grpSpLocks/>
          </p:cNvGrpSpPr>
          <p:nvPr/>
        </p:nvGrpSpPr>
        <p:grpSpPr bwMode="auto">
          <a:xfrm>
            <a:off x="598488" y="3467100"/>
            <a:ext cx="8026400" cy="531813"/>
            <a:chOff x="377" y="2184"/>
            <a:chExt cx="5056" cy="335"/>
          </a:xfrm>
        </p:grpSpPr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377" y="2192"/>
              <a:ext cx="32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域</a:t>
              </a:r>
              <a:r>
                <a:rPr lang="zh-CN" altLang="en-US"/>
                <a:t> </a:t>
              </a:r>
              <a:r>
                <a:rPr lang="en-US" altLang="zh-CN" i="1"/>
                <a:t>R</a:t>
              </a:r>
              <a:r>
                <a:rPr lang="zh-CN" altLang="en-US">
                  <a:latin typeface="宋体" panose="02010600030101010101" pitchFamily="2" charset="-122"/>
                </a:rPr>
                <a:t>上连续</a:t>
              </a:r>
              <a:r>
                <a:rPr lang="en-US" altLang="zh-CN">
                  <a:latin typeface="宋体" panose="02010600030101010101" pitchFamily="2" charset="-122"/>
                </a:rPr>
                <a:t>(</a:t>
              </a:r>
              <a:r>
                <a:rPr lang="zh-CN" altLang="en-US">
                  <a:latin typeface="宋体" panose="02010600030101010101" pitchFamily="2" charset="-122"/>
                </a:rPr>
                <a:t>从而一致连续</a:t>
              </a:r>
              <a:r>
                <a:rPr lang="en-US" altLang="zh-CN">
                  <a:latin typeface="宋体" panose="02010600030101010101" pitchFamily="2" charset="-122"/>
                </a:rPr>
                <a:t>),</a:t>
              </a:r>
              <a:r>
                <a:rPr lang="zh-CN" altLang="en-US">
                  <a:latin typeface="宋体" panose="02010600030101010101" pitchFamily="2" charset="-122"/>
                </a:rPr>
                <a:t>对 </a:t>
              </a:r>
              <a:endParaRPr lang="zh-CN" altLang="en-US" sz="2400" b="0"/>
            </a:p>
          </p:txBody>
        </p:sp>
        <p:graphicFrame>
          <p:nvGraphicFramePr>
            <p:cNvPr id="60431" name="Object 15"/>
            <p:cNvGraphicFramePr>
              <a:graphicFrameLocks noChangeAspect="1"/>
            </p:cNvGraphicFramePr>
            <p:nvPr/>
          </p:nvGraphicFramePr>
          <p:xfrm>
            <a:off x="3435" y="2261"/>
            <a:ext cx="14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71" r:id="rId11" imgW="2273300" imgH="393700" progId="Equation.DSMT4">
                    <p:embed/>
                  </p:oleObj>
                </mc:Choice>
                <mc:Fallback>
                  <p:oleObj r:id="rId11" imgW="2273300" imgH="3937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2261"/>
                          <a:ext cx="14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3" name="Rectangle 17"/>
            <p:cNvSpPr>
              <a:spLocks noChangeArrowheads="1"/>
            </p:cNvSpPr>
            <p:nvPr/>
          </p:nvSpPr>
          <p:spPr bwMode="auto">
            <a:xfrm>
              <a:off x="4845" y="2184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只要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60449" name="Group 33"/>
          <p:cNvGrpSpPr>
            <a:grpSpLocks/>
          </p:cNvGrpSpPr>
          <p:nvPr/>
        </p:nvGrpSpPr>
        <p:grpSpPr bwMode="auto">
          <a:xfrm>
            <a:off x="571500" y="4152900"/>
            <a:ext cx="2593974" cy="519113"/>
            <a:chOff x="360" y="2616"/>
            <a:chExt cx="1634" cy="327"/>
          </a:xfrm>
        </p:grpSpPr>
        <p:graphicFrame>
          <p:nvGraphicFramePr>
            <p:cNvPr id="60434" name="Object 18"/>
            <p:cNvGraphicFramePr>
              <a:graphicFrameLocks noChangeAspect="1"/>
            </p:cNvGraphicFramePr>
            <p:nvPr/>
          </p:nvGraphicFramePr>
          <p:xfrm>
            <a:off x="360" y="2656"/>
            <a:ext cx="11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72" name="Equation" r:id="rId13" imgW="1765080" imgH="431640" progId="Equation.DSMT4">
                    <p:embed/>
                  </p:oleObj>
                </mc:Choice>
                <mc:Fallback>
                  <p:oleObj name="Equation" r:id="rId13" imgW="1765080" imgH="43164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2656"/>
                          <a:ext cx="1112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6" name="Rectangle 20"/>
            <p:cNvSpPr>
              <a:spLocks noChangeArrowheads="1"/>
            </p:cNvSpPr>
            <p:nvPr/>
          </p:nvSpPr>
          <p:spPr bwMode="auto">
            <a:xfrm>
              <a:off x="1372" y="2616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/>
                <a:t>就有</a:t>
              </a:r>
              <a:endParaRPr lang="zh-CN" altLang="en-US" sz="2400" b="0"/>
            </a:p>
          </p:txBody>
        </p:sp>
      </p:grpSp>
      <p:graphicFrame>
        <p:nvGraphicFramePr>
          <p:cNvPr id="60437" name="Object 21"/>
          <p:cNvGraphicFramePr>
            <a:graphicFrameLocks noChangeAspect="1"/>
          </p:cNvGraphicFramePr>
          <p:nvPr/>
        </p:nvGraphicFramePr>
        <p:xfrm>
          <a:off x="1952625" y="4933950"/>
          <a:ext cx="50673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3" r:id="rId15" imgW="5067300" imgH="939800" progId="Equation.DSMT4">
                  <p:embed/>
                </p:oleObj>
              </mc:Choice>
              <mc:Fallback>
                <p:oleObj r:id="rId15" imgW="5067300" imgH="939800" progId="Equation.DSMT4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4933950"/>
                        <a:ext cx="5067300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2144713" y="646113"/>
          <a:ext cx="48037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6" name="Equation" r:id="rId3" imgW="4800600" imgH="508000" progId="Equation.DSMT4">
                  <p:embed/>
                </p:oleObj>
              </mc:Choice>
              <mc:Fallback>
                <p:oleObj name="Equation" r:id="rId3" imgW="4800600" imgH="5080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646113"/>
                        <a:ext cx="4803775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2927866"/>
              </p:ext>
            </p:extLst>
          </p:nvPr>
        </p:nvGraphicFramePr>
        <p:xfrm>
          <a:off x="635000" y="1344613"/>
          <a:ext cx="400900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7" name="Equation" r:id="rId5" imgW="2971800" imgH="431800" progId="Equation.DSMT4">
                  <p:embed/>
                </p:oleObj>
              </mc:Choice>
              <mc:Fallback>
                <p:oleObj name="Equation" r:id="rId5" imgW="2971800" imgH="4318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00" y="1344613"/>
                        <a:ext cx="4009008" cy="42862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403350" y="1989138"/>
          <a:ext cx="28860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8" r:id="rId7" imgW="2882900" imgH="939800" progId="Equation.DSMT4">
                  <p:embed/>
                </p:oleObj>
              </mc:Choice>
              <mc:Fallback>
                <p:oleObj r:id="rId7" imgW="2882900" imgH="939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989138"/>
                        <a:ext cx="28860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0" name="Object 10"/>
          <p:cNvGraphicFramePr>
            <a:graphicFrameLocks noChangeAspect="1"/>
          </p:cNvGraphicFramePr>
          <p:nvPr/>
        </p:nvGraphicFramePr>
        <p:xfrm>
          <a:off x="1941513" y="3213100"/>
          <a:ext cx="60817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39" r:id="rId9" imgW="6083300" imgH="939800" progId="Equation.DSMT4">
                  <p:embed/>
                </p:oleObj>
              </mc:Choice>
              <mc:Fallback>
                <p:oleObj r:id="rId9" imgW="6083300" imgH="939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1513" y="3213100"/>
                        <a:ext cx="6081712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9" name="Object 9"/>
          <p:cNvGraphicFramePr>
            <a:graphicFrameLocks noChangeAspect="1"/>
          </p:cNvGraphicFramePr>
          <p:nvPr/>
        </p:nvGraphicFramePr>
        <p:xfrm>
          <a:off x="1963738" y="4508500"/>
          <a:ext cx="1600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0" r:id="rId11" imgW="1600200" imgH="393700" progId="Equation.DSMT4">
                  <p:embed/>
                </p:oleObj>
              </mc:Choice>
              <mc:Fallback>
                <p:oleObj r:id="rId11" imgW="1600200" imgH="3937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4508500"/>
                        <a:ext cx="16002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65" name="Group 25"/>
          <p:cNvGrpSpPr>
            <a:grpSpLocks/>
          </p:cNvGrpSpPr>
          <p:nvPr/>
        </p:nvGrpSpPr>
        <p:grpSpPr bwMode="auto">
          <a:xfrm>
            <a:off x="595313" y="5241925"/>
            <a:ext cx="4984750" cy="544513"/>
            <a:chOff x="375" y="3302"/>
            <a:chExt cx="3140" cy="343"/>
          </a:xfrm>
        </p:grpSpPr>
        <p:graphicFrame>
          <p:nvGraphicFramePr>
            <p:cNvPr id="61448" name="Object 8"/>
            <p:cNvGraphicFramePr>
              <a:graphicFrameLocks noChangeAspect="1"/>
            </p:cNvGraphicFramePr>
            <p:nvPr/>
          </p:nvGraphicFramePr>
          <p:xfrm>
            <a:off x="2232" y="3371"/>
            <a:ext cx="93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741" r:id="rId13" imgW="1485900" imgH="393700" progId="Equation.DSMT4">
                    <p:embed/>
                  </p:oleObj>
                </mc:Choice>
                <mc:Fallback>
                  <p:oleObj r:id="rId13" imgW="1485900" imgH="3937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3371"/>
                          <a:ext cx="93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5" name="Rectangle 15"/>
            <p:cNvSpPr>
              <a:spLocks noChangeArrowheads="1"/>
            </p:cNvSpPr>
            <p:nvPr/>
          </p:nvSpPr>
          <p:spPr bwMode="auto">
            <a:xfrm>
              <a:off x="375" y="3302"/>
              <a:ext cx="1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这就证明了对一切 </a:t>
              </a:r>
              <a:endParaRPr lang="zh-CN" altLang="en-US" sz="2400" b="0"/>
            </a:p>
          </p:txBody>
        </p:sp>
        <p:sp>
          <p:nvSpPr>
            <p:cNvPr id="61456" name="Rectangle 16"/>
            <p:cNvSpPr>
              <a:spLocks noChangeArrowheads="1"/>
            </p:cNvSpPr>
            <p:nvPr/>
          </p:nvSpPr>
          <p:spPr bwMode="auto">
            <a:xfrm>
              <a:off x="3118" y="3318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/>
                <a:t>有</a:t>
              </a:r>
              <a:endParaRPr lang="zh-CN" altLang="en-US" sz="2400" b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44208" y="1372126"/>
                <a:ext cx="19888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𝜽</m:t>
                      </m:r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𝜽</m:t>
                      </m:r>
                      <m:d>
                        <m:dPr>
                          <m:ctrlP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e>
                      </m:d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∈(</m:t>
                      </m:r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𝟎</m:t>
                      </m:r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,</m:t>
                      </m:r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altLang="zh-CN" sz="1800" b="1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372126"/>
                <a:ext cx="1988878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94" name="Group 30"/>
          <p:cNvGrpSpPr>
            <a:grpSpLocks/>
          </p:cNvGrpSpPr>
          <p:nvPr/>
        </p:nvGrpSpPr>
        <p:grpSpPr bwMode="auto">
          <a:xfrm>
            <a:off x="684213" y="2085975"/>
            <a:ext cx="7966075" cy="539750"/>
            <a:chOff x="431" y="1379"/>
            <a:chExt cx="5018" cy="340"/>
          </a:xfrm>
        </p:grpSpPr>
        <p:graphicFrame>
          <p:nvGraphicFramePr>
            <p:cNvPr id="62476" name="Object 12"/>
            <p:cNvGraphicFramePr>
              <a:graphicFrameLocks noChangeAspect="1"/>
            </p:cNvGraphicFramePr>
            <p:nvPr/>
          </p:nvGraphicFramePr>
          <p:xfrm>
            <a:off x="431" y="1433"/>
            <a:ext cx="154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01" r:id="rId3" imgW="2451100" imgH="393700" progId="Equation.DSMT4">
                    <p:embed/>
                  </p:oleObj>
                </mc:Choice>
                <mc:Fallback>
                  <p:oleObj r:id="rId3" imgW="2451100" imgH="3937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433"/>
                          <a:ext cx="154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5" name="Object 11"/>
            <p:cNvGraphicFramePr>
              <a:graphicFrameLocks noChangeAspect="1"/>
            </p:cNvGraphicFramePr>
            <p:nvPr/>
          </p:nvGraphicFramePr>
          <p:xfrm>
            <a:off x="4588" y="1443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02" r:id="rId5" imgW="837836" imgH="393529" progId="Equation.DSMT4">
                    <p:embed/>
                  </p:oleObj>
                </mc:Choice>
                <mc:Fallback>
                  <p:oleObj r:id="rId5" imgW="837836" imgH="393529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8" y="1443"/>
                          <a:ext cx="52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8" name="Rectangle 14"/>
            <p:cNvSpPr>
              <a:spLocks noChangeArrowheads="1"/>
            </p:cNvSpPr>
            <p:nvPr/>
          </p:nvSpPr>
          <p:spPr bwMode="auto">
            <a:xfrm>
              <a:off x="1927" y="1392"/>
              <a:ext cx="27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上连续</a:t>
              </a:r>
              <a:r>
                <a:rPr lang="en-US" altLang="zh-CN"/>
                <a:t>,</a:t>
              </a:r>
              <a:r>
                <a:rPr lang="en-US" altLang="zh-CN" i="1"/>
                <a:t>  c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), </a:t>
              </a:r>
              <a:r>
                <a:rPr lang="en-US" altLang="zh-CN" i="1"/>
                <a:t>d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r>
                <a:rPr lang="zh-CN" altLang="en-US">
                  <a:latin typeface="宋体" panose="02010600030101010101" pitchFamily="2" charset="-122"/>
                </a:rPr>
                <a:t>为定义在</a:t>
              </a:r>
              <a:endParaRPr lang="zh-CN" altLang="en-US" sz="2400" b="0"/>
            </a:p>
          </p:txBody>
        </p:sp>
        <p:sp>
          <p:nvSpPr>
            <p:cNvPr id="62479" name="Rectangle 15"/>
            <p:cNvSpPr>
              <a:spLocks noChangeArrowheads="1"/>
            </p:cNvSpPr>
            <p:nvPr/>
          </p:nvSpPr>
          <p:spPr bwMode="auto">
            <a:xfrm>
              <a:off x="5086" y="1379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aphicFrame>
        <p:nvGraphicFramePr>
          <p:cNvPr id="62468" name="Object 4"/>
          <p:cNvGraphicFramePr>
            <a:graphicFrameLocks noChangeAspect="1"/>
          </p:cNvGraphicFramePr>
          <p:nvPr/>
        </p:nvGraphicFramePr>
        <p:xfrm>
          <a:off x="2687638" y="549275"/>
          <a:ext cx="37560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3" name="Equation" r:id="rId7" imgW="3759200" imgH="850900" progId="Equation.DSMT4">
                  <p:embed/>
                </p:oleObj>
              </mc:Choice>
              <mc:Fallback>
                <p:oleObj name="Equation" r:id="rId7" imgW="3759200" imgH="8509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549275"/>
                        <a:ext cx="37560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88" name="Group 24"/>
          <p:cNvGrpSpPr>
            <a:grpSpLocks/>
          </p:cNvGrpSpPr>
          <p:nvPr/>
        </p:nvGrpSpPr>
        <p:grpSpPr bwMode="auto">
          <a:xfrm>
            <a:off x="595313" y="1397000"/>
            <a:ext cx="7780337" cy="590550"/>
            <a:chOff x="375" y="786"/>
            <a:chExt cx="4800" cy="372"/>
          </a:xfrm>
        </p:grpSpPr>
        <p:graphicFrame>
          <p:nvGraphicFramePr>
            <p:cNvPr id="62471" name="Object 7"/>
            <p:cNvGraphicFramePr>
              <a:graphicFrameLocks noChangeAspect="1"/>
            </p:cNvGraphicFramePr>
            <p:nvPr/>
          </p:nvGraphicFramePr>
          <p:xfrm>
            <a:off x="1426" y="903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04" name="Equation" r:id="rId9" imgW="799753" imgH="393529" progId="Equation.DSMT4">
                    <p:embed/>
                  </p:oleObj>
                </mc:Choice>
                <mc:Fallback>
                  <p:oleObj name="Equation" r:id="rId9" imgW="799753" imgH="393529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6" y="903"/>
                          <a:ext cx="50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470" name="Object 6"/>
            <p:cNvGraphicFramePr>
              <a:graphicFrameLocks noChangeAspect="1"/>
            </p:cNvGraphicFramePr>
            <p:nvPr/>
          </p:nvGraphicFramePr>
          <p:xfrm>
            <a:off x="3256" y="850"/>
            <a:ext cx="16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05" r:id="rId11" imgW="2565400" imgH="431800" progId="Equation.DSMT4">
                    <p:embed/>
                  </p:oleObj>
                </mc:Choice>
                <mc:Fallback>
                  <p:oleObj r:id="rId11" imgW="2565400" imgH="4318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" y="850"/>
                          <a:ext cx="161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375" y="810"/>
              <a:ext cx="10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19.4</a:t>
              </a:r>
              <a:r>
                <a:rPr lang="en-US" altLang="zh-CN"/>
                <a:t> </a:t>
              </a:r>
              <a:r>
                <a:rPr lang="en-US" altLang="zh-CN">
                  <a:solidFill>
                    <a:srgbClr val="0000FF"/>
                  </a:solidFill>
                </a:rPr>
                <a:t>(</a:t>
              </a:r>
              <a:endParaRPr lang="en-US" altLang="zh-CN" sz="2400" b="0"/>
            </a:p>
          </p:txBody>
        </p:sp>
        <p:sp>
          <p:nvSpPr>
            <p:cNvPr id="62473" name="Rectangle 9"/>
            <p:cNvSpPr>
              <a:spLocks noChangeArrowheads="1"/>
            </p:cNvSpPr>
            <p:nvPr/>
          </p:nvSpPr>
          <p:spPr bwMode="auto">
            <a:xfrm>
              <a:off x="1877" y="831"/>
              <a:ext cx="13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的可微性</a:t>
              </a:r>
              <a:r>
                <a:rPr lang="en-US" altLang="zh-CN">
                  <a:solidFill>
                    <a:srgbClr val="0000FF"/>
                  </a:solidFill>
                </a:rPr>
                <a:t>)  </a:t>
              </a:r>
              <a:r>
                <a:rPr lang="zh-CN" altLang="en-US">
                  <a:latin typeface="宋体" panose="02010600030101010101" pitchFamily="2" charset="-122"/>
                </a:rPr>
                <a:t>设</a:t>
              </a:r>
              <a:endParaRPr lang="zh-CN" altLang="en-US" sz="2400" b="0"/>
            </a:p>
          </p:txBody>
        </p:sp>
        <p:sp>
          <p:nvSpPr>
            <p:cNvPr id="62474" name="Rectangle 10"/>
            <p:cNvSpPr>
              <a:spLocks noChangeArrowheads="1"/>
            </p:cNvSpPr>
            <p:nvPr/>
          </p:nvSpPr>
          <p:spPr bwMode="auto">
            <a:xfrm>
              <a:off x="4820" y="786"/>
              <a:ext cx="3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在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595313" y="2708275"/>
            <a:ext cx="6208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其值含于</a:t>
            </a:r>
            <a:r>
              <a:rPr lang="en-US" altLang="zh-CN"/>
              <a:t>[ 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en-US" altLang="zh-CN"/>
              <a:t>]</a:t>
            </a:r>
            <a:r>
              <a:rPr lang="zh-CN" altLang="en-US"/>
              <a:t>内的可微函数</a:t>
            </a:r>
            <a:r>
              <a:rPr lang="en-US" altLang="zh-CN"/>
              <a:t>,  </a:t>
            </a:r>
            <a:r>
              <a:rPr lang="zh-CN" altLang="en-US"/>
              <a:t>则函数</a:t>
            </a:r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2789238" y="3259138"/>
          <a:ext cx="34385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6" r:id="rId13" imgW="3441700" imgH="723900" progId="Equation.DSMT4">
                  <p:embed/>
                </p:oleObj>
              </mc:Choice>
              <mc:Fallback>
                <p:oleObj r:id="rId13" imgW="3441700" imgH="7239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9238" y="3259138"/>
                        <a:ext cx="34385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90" name="Group 26"/>
          <p:cNvGrpSpPr>
            <a:grpSpLocks/>
          </p:cNvGrpSpPr>
          <p:nvPr/>
        </p:nvGrpSpPr>
        <p:grpSpPr bwMode="auto">
          <a:xfrm>
            <a:off x="603250" y="4005263"/>
            <a:ext cx="3014663" cy="569912"/>
            <a:chOff x="380" y="2587"/>
            <a:chExt cx="1899" cy="359"/>
          </a:xfrm>
        </p:grpSpPr>
        <p:sp>
          <p:nvSpPr>
            <p:cNvPr id="62484" name="Rectangle 20"/>
            <p:cNvSpPr>
              <a:spLocks noChangeArrowheads="1"/>
            </p:cNvSpPr>
            <p:nvPr/>
          </p:nvSpPr>
          <p:spPr bwMode="auto">
            <a:xfrm>
              <a:off x="380" y="2587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在</a:t>
              </a:r>
              <a:endParaRPr lang="zh-CN" altLang="en-US" sz="2400" b="0"/>
            </a:p>
          </p:txBody>
        </p:sp>
        <p:graphicFrame>
          <p:nvGraphicFramePr>
            <p:cNvPr id="62483" name="Object 19"/>
            <p:cNvGraphicFramePr>
              <a:graphicFrameLocks noChangeAspect="1"/>
            </p:cNvGraphicFramePr>
            <p:nvPr/>
          </p:nvGraphicFramePr>
          <p:xfrm>
            <a:off x="673" y="2667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07" r:id="rId15" imgW="837836" imgH="393529" progId="Equation.DSMT4">
                    <p:embed/>
                  </p:oleObj>
                </mc:Choice>
                <mc:Fallback>
                  <p:oleObj r:id="rId15" imgW="837836" imgH="393529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" y="2667"/>
                          <a:ext cx="52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5" name="Rectangle 21"/>
            <p:cNvSpPr>
              <a:spLocks noChangeArrowheads="1"/>
            </p:cNvSpPr>
            <p:nvPr/>
          </p:nvSpPr>
          <p:spPr bwMode="auto">
            <a:xfrm>
              <a:off x="1151" y="2619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上可微</a:t>
              </a:r>
              <a:r>
                <a:rPr lang="en-US" altLang="zh-CN"/>
                <a:t>, </a:t>
              </a:r>
              <a:r>
                <a:rPr lang="zh-CN" altLang="en-US"/>
                <a:t>且</a:t>
              </a:r>
              <a:endParaRPr lang="zh-CN" altLang="en-US" sz="2400" b="0"/>
            </a:p>
          </p:txBody>
        </p:sp>
      </p:grpSp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1555750" y="4649788"/>
          <a:ext cx="62611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8" name="Equation" r:id="rId17" imgW="6261100" imgH="723900" progId="Equation.DSMT4">
                  <p:embed/>
                </p:oleObj>
              </mc:Choice>
              <mc:Fallback>
                <p:oleObj name="Equation" r:id="rId17" imgW="6261100" imgH="7239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649788"/>
                        <a:ext cx="62611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95" name="Object 31"/>
          <p:cNvGraphicFramePr>
            <a:graphicFrameLocks noChangeAspect="1"/>
          </p:cNvGraphicFramePr>
          <p:nvPr/>
        </p:nvGraphicFramePr>
        <p:xfrm>
          <a:off x="3386138" y="5578475"/>
          <a:ext cx="513397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9" r:id="rId19" imgW="5575300" imgH="406400" progId="Equation.DSMT4">
                  <p:embed/>
                </p:oleObj>
              </mc:Choice>
              <mc:Fallback>
                <p:oleObj r:id="rId19" imgW="5575300" imgH="4064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138" y="5578475"/>
                        <a:ext cx="513397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595313" y="620713"/>
            <a:ext cx="318869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</a:rPr>
              <a:t>证</a:t>
            </a:r>
            <a:r>
              <a:rPr lang="zh-CN" altLang="en-US" sz="2000" dirty="0"/>
              <a:t>  把 </a:t>
            </a:r>
            <a:r>
              <a:rPr lang="en-US" altLang="zh-CN" sz="2000" i="1" dirty="0"/>
              <a:t>F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) </a:t>
            </a:r>
            <a:r>
              <a:rPr lang="zh-CN" altLang="en-US" sz="2000" dirty="0"/>
              <a:t>看作复合函数</a:t>
            </a:r>
            <a:r>
              <a:rPr lang="en-US" altLang="zh-CN" sz="2000" dirty="0"/>
              <a:t>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12"/>
              <p:cNvSpPr>
                <a:spLocks noChangeArrowheads="1"/>
              </p:cNvSpPr>
              <p:nvPr/>
            </p:nvSpPr>
            <p:spPr bwMode="auto">
              <a:xfrm>
                <a:off x="683568" y="1772816"/>
                <a:ext cx="4195700" cy="483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dirty="0" smtClean="0"/>
                  <a:t> 并且  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9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1772816"/>
                <a:ext cx="4195700" cy="483659"/>
              </a:xfrm>
              <a:prstGeom prst="rect">
                <a:avLst/>
              </a:prstGeom>
              <a:blipFill rotWithShape="0">
                <a:blip r:embed="rId2"/>
                <a:stretch>
                  <a:fillRect t="-122785" b="-18607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12"/>
              <p:cNvSpPr>
                <a:spLocks noChangeArrowheads="1"/>
              </p:cNvSpPr>
              <p:nvPr/>
            </p:nvSpPr>
            <p:spPr bwMode="auto">
              <a:xfrm>
                <a:off x="251520" y="2420888"/>
                <a:ext cx="8677888" cy="5225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𝒗</m:t>
                        </m:r>
                      </m:sup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0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2420888"/>
                <a:ext cx="8677888" cy="52251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2"/>
              <p:cNvSpPr>
                <a:spLocks noChangeArrowheads="1"/>
              </p:cNvSpPr>
              <p:nvPr/>
            </p:nvSpPr>
            <p:spPr bwMode="auto">
              <a:xfrm>
                <a:off x="251520" y="3140968"/>
                <a:ext cx="8417005" cy="7260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  <m:sup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𝒗</m:t>
                          </m:r>
                        </m:sup>
                        <m:e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sub>
                        <m:sup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  <m:t>𝒍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11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3140968"/>
                <a:ext cx="8417005" cy="72609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2"/>
              <p:cNvSpPr>
                <a:spLocks noChangeArrowheads="1"/>
              </p:cNvSpPr>
              <p:nvPr/>
            </p:nvSpPr>
            <p:spPr bwMode="auto">
              <a:xfrm>
                <a:off x="467544" y="1196752"/>
                <a:ext cx="6322821" cy="4836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  <m: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p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𝒅𝒚</m:t>
                        </m:r>
                      </m:e>
                    </m:nary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𝒄</m:t>
                    </m:r>
                    <m:d>
                      <m:dPr>
                        <m:ctrlP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𝒅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 smtClean="0"/>
                  <a:t>, </a:t>
                </a:r>
                <a:r>
                  <a:rPr lang="zh-CN" altLang="en-US" sz="2000" dirty="0" smtClean="0"/>
                  <a:t>则</a:t>
                </a:r>
                <a:r>
                  <a:rPr lang="zh-CN" altLang="en-US" sz="2000" dirty="0"/>
                  <a:t>有</a:t>
                </a:r>
                <a:r>
                  <a:rPr lang="zh-CN" altLang="en-US" sz="2000" dirty="0" smtClean="0"/>
                  <a:t>  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2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196752"/>
                <a:ext cx="6322821" cy="483659"/>
              </a:xfrm>
              <a:prstGeom prst="rect">
                <a:avLst/>
              </a:prstGeom>
              <a:blipFill rotWithShape="0">
                <a:blip r:embed="rId5"/>
                <a:stretch>
                  <a:fillRect l="-1061" t="-122500" b="-18125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323528" y="4077072"/>
                <a:ext cx="7889019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b="1" dirty="0" smtClean="0"/>
                  <a:t>当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sz="2000" dirty="0" smtClean="0"/>
                  <a:t>由定理</a:t>
                </a:r>
                <a:r>
                  <a:rPr lang="en-US" altLang="zh-CN" sz="2000" dirty="0" smtClean="0"/>
                  <a:t>19.1</a:t>
                </a:r>
                <a:r>
                  <a:rPr lang="zh-CN" altLang="en-US" sz="2000" dirty="0" smtClean="0"/>
                  <a:t>知上式第一积分趋于零，后两个积分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4077072"/>
                <a:ext cx="7889019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773" t="-12308" r="-77" b="-2923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395536" y="4581128"/>
                <a:ext cx="6434775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/>
                  <a:t>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i="0" dirty="0" smtClean="0">
                    <a:latin typeface="+mj-lt"/>
                  </a:rPr>
                  <a:t>有</a:t>
                </a:r>
                <a:r>
                  <a:rPr lang="zh-CN" altLang="en-US" sz="2000" dirty="0" smtClean="0"/>
                  <a:t>界知趋于零</a:t>
                </a:r>
                <a:r>
                  <a:rPr lang="zh-CN" altLang="en-US" sz="2000" dirty="0" smtClean="0"/>
                  <a:t>，故</a:t>
                </a:r>
                <a:r>
                  <a:rPr lang="zh-CN" altLang="en-US" sz="2000" i="0" dirty="0" smtClean="0">
                    <a:latin typeface="+mj-lt"/>
                  </a:rPr>
                  <a:t>三元函数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连续</a:t>
                </a:r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4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536" y="4581128"/>
                <a:ext cx="6434775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043" t="-10606" r="-379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2"/>
              <p:cNvSpPr>
                <a:spLocks noChangeArrowheads="1"/>
              </p:cNvSpPr>
              <p:nvPr/>
            </p:nvSpPr>
            <p:spPr bwMode="auto">
              <a:xfrm>
                <a:off x="323528" y="5157192"/>
                <a:ext cx="8844216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000" dirty="0" smtClean="0"/>
                  <a:t>又故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i="0" dirty="0" smtClean="0">
                    <a:latin typeface="+mj-lt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都连续，故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 smtClean="0"/>
                  <a:t>可微</a:t>
                </a:r>
                <a:r>
                  <a:rPr lang="en-US" altLang="zh-CN" sz="2000" dirty="0" smtClean="0"/>
                  <a:t>.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5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157192"/>
                <a:ext cx="8844216" cy="400110"/>
              </a:xfrm>
              <a:prstGeom prst="rect">
                <a:avLst/>
              </a:prstGeom>
              <a:blipFill rotWithShape="0">
                <a:blip r:embed="rId8"/>
                <a:stretch>
                  <a:fillRect l="-689" t="-12121" b="-2727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395536" y="5733256"/>
            <a:ext cx="46362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再由复合函数和变限积分求导法则得证</a:t>
            </a:r>
            <a:r>
              <a:rPr lang="en-US" altLang="zh-CN" sz="2000" dirty="0" smtClean="0"/>
              <a:t>.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092280" y="1556792"/>
                <a:ext cx="158417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dirty="0" smtClean="0">
                    <a:solidFill>
                      <a:srgbClr val="0000FF"/>
                    </a:solidFill>
                  </a:rPr>
                  <a:t>教材上</a:t>
                </a:r>
                <a14:m>
                  <m:oMath xmlns:m="http://schemas.openxmlformats.org/officeDocument/2006/math">
                    <m:r>
                      <a:rPr lang="en-US" altLang="zh-CN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zh-CN" altLang="en-US" sz="1800" dirty="0" smtClean="0">
                    <a:solidFill>
                      <a:srgbClr val="0000FF"/>
                    </a:solidFill>
                  </a:rPr>
                  <a:t>没换成变量</a:t>
                </a:r>
                <a:endParaRPr lang="zh-CN" alt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556792"/>
                <a:ext cx="1584176" cy="646331"/>
              </a:xfrm>
              <a:prstGeom prst="rect">
                <a:avLst/>
              </a:prstGeom>
              <a:blipFill rotWithShape="0">
                <a:blip r:embed="rId9"/>
                <a:stretch>
                  <a:fillRect l="-3077" t="-6604" b="-12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636588" y="620713"/>
            <a:ext cx="8039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注</a:t>
            </a:r>
            <a:r>
              <a:rPr lang="zh-CN" altLang="en-US">
                <a:latin typeface="宋体" panose="02010600030101010101" pitchFamily="2" charset="-122"/>
              </a:rPr>
              <a:t> 由于可微性也是局部性质</a:t>
            </a:r>
            <a:r>
              <a:rPr lang="en-US" altLang="zh-CN"/>
              <a:t>, </a:t>
            </a:r>
            <a:r>
              <a:rPr lang="zh-CN" altLang="en-US">
                <a:latin typeface="宋体" panose="02010600030101010101" pitchFamily="2" charset="-122"/>
              </a:rPr>
              <a:t>定理</a:t>
            </a:r>
            <a:r>
              <a:rPr lang="en-US" altLang="zh-CN"/>
              <a:t>19.3 </a:t>
            </a:r>
            <a:r>
              <a:rPr lang="zh-CN" altLang="en-US">
                <a:latin typeface="宋体" panose="02010600030101010101" pitchFamily="2" charset="-122"/>
              </a:rPr>
              <a:t>中条件</a:t>
            </a:r>
            <a:r>
              <a:rPr lang="zh-CN" altLang="en-US"/>
              <a:t> </a:t>
            </a:r>
            <a:r>
              <a:rPr lang="en-US" altLang="zh-CN" i="1"/>
              <a:t>f </a:t>
            </a:r>
            <a:r>
              <a:rPr lang="zh-CN" altLang="en-US"/>
              <a:t>与 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787400" y="1468438"/>
          <a:ext cx="77470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" name="Equation" r:id="rId3" imgW="7759440" imgH="457200" progId="Equation.DSMT4">
                  <p:embed/>
                </p:oleObj>
              </mc:Choice>
              <mc:Fallback>
                <p:oleObj name="Equation" r:id="rId3" imgW="7759440" imgH="4572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7400" y="1468438"/>
                        <a:ext cx="774700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30" name="Group 18"/>
          <p:cNvGrpSpPr>
            <a:grpSpLocks/>
          </p:cNvGrpSpPr>
          <p:nvPr/>
        </p:nvGrpSpPr>
        <p:grpSpPr bwMode="auto">
          <a:xfrm>
            <a:off x="684213" y="2205040"/>
            <a:ext cx="3440112" cy="538163"/>
            <a:chOff x="431" y="1434"/>
            <a:chExt cx="2167" cy="339"/>
          </a:xfrm>
        </p:grpSpPr>
        <p:sp>
          <p:nvSpPr>
            <p:cNvPr id="64522" name="Rectangle 10"/>
            <p:cNvSpPr>
              <a:spLocks noChangeArrowheads="1"/>
            </p:cNvSpPr>
            <p:nvPr/>
          </p:nvSpPr>
          <p:spPr bwMode="auto">
            <a:xfrm>
              <a:off x="431" y="1442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其中 </a:t>
              </a:r>
              <a:endParaRPr lang="zh-CN" altLang="en-US" sz="2400" b="0"/>
            </a:p>
          </p:txBody>
        </p:sp>
        <p:graphicFrame>
          <p:nvGraphicFramePr>
            <p:cNvPr id="64521" name="Object 9"/>
            <p:cNvGraphicFramePr>
              <a:graphicFrameLocks noChangeAspect="1"/>
            </p:cNvGraphicFramePr>
            <p:nvPr/>
          </p:nvGraphicFramePr>
          <p:xfrm>
            <a:off x="932" y="1533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2" name="Equation" r:id="rId5" imgW="368280" imgH="380880" progId="Equation.DSMT4">
                    <p:embed/>
                  </p:oleObj>
                </mc:Choice>
                <mc:Fallback>
                  <p:oleObj name="Equation" r:id="rId5" imgW="368280" imgH="38088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" y="1533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1158" y="1434"/>
              <a:ext cx="14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为任意区间</a:t>
              </a:r>
              <a:r>
                <a:rPr lang="en-US" altLang="zh-CN">
                  <a:latin typeface="宋体" panose="02010600030101010101" pitchFamily="2" charset="-122"/>
                </a:rPr>
                <a:t>.</a:t>
              </a:r>
              <a:r>
                <a:rPr lang="en-US" altLang="zh-CN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1530350" y="549275"/>
            <a:ext cx="612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四、含参量正常积分的可积性</a:t>
            </a:r>
          </a:p>
        </p:txBody>
      </p: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98488" y="1341438"/>
            <a:ext cx="4405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由定理</a:t>
            </a:r>
            <a:r>
              <a:rPr lang="en-US" altLang="zh-CN"/>
              <a:t>19.1</a:t>
            </a:r>
            <a:r>
              <a:rPr lang="zh-CN" altLang="en-US"/>
              <a:t>与定理</a:t>
            </a:r>
            <a:r>
              <a:rPr lang="en-US" altLang="zh-CN"/>
              <a:t>19.2</a:t>
            </a:r>
            <a:r>
              <a:rPr lang="zh-CN" altLang="en-US"/>
              <a:t>推得</a:t>
            </a:r>
            <a:r>
              <a:rPr lang="en-US" altLang="zh-CN"/>
              <a:t>:</a:t>
            </a:r>
          </a:p>
        </p:txBody>
      </p:sp>
      <p:grpSp>
        <p:nvGrpSpPr>
          <p:cNvPr id="65559" name="Group 23"/>
          <p:cNvGrpSpPr>
            <a:grpSpLocks/>
          </p:cNvGrpSpPr>
          <p:nvPr/>
        </p:nvGrpSpPr>
        <p:grpSpPr bwMode="auto">
          <a:xfrm>
            <a:off x="577850" y="1916113"/>
            <a:ext cx="7558088" cy="531812"/>
            <a:chOff x="383" y="1197"/>
            <a:chExt cx="4761" cy="335"/>
          </a:xfrm>
        </p:grpSpPr>
        <p:graphicFrame>
          <p:nvGraphicFramePr>
            <p:cNvPr id="65543" name="Object 7"/>
            <p:cNvGraphicFramePr>
              <a:graphicFrameLocks noChangeAspect="1"/>
            </p:cNvGraphicFramePr>
            <p:nvPr/>
          </p:nvGraphicFramePr>
          <p:xfrm>
            <a:off x="1418" y="1250"/>
            <a:ext cx="13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31" r:id="rId3" imgW="2184400" imgH="431800" progId="Equation.DSMT4">
                    <p:embed/>
                  </p:oleObj>
                </mc:Choice>
                <mc:Fallback>
                  <p:oleObj r:id="rId3" imgW="2184400" imgH="4318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1250"/>
                          <a:ext cx="137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2" name="Object 6"/>
            <p:cNvGraphicFramePr>
              <a:graphicFrameLocks noChangeAspect="1"/>
            </p:cNvGraphicFramePr>
            <p:nvPr/>
          </p:nvGraphicFramePr>
          <p:xfrm>
            <a:off x="3187" y="1269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32" r:id="rId5" imgW="1167893" imgH="393529" progId="Equation.DSMT4">
                    <p:embed/>
                  </p:oleObj>
                </mc:Choice>
                <mc:Fallback>
                  <p:oleObj r:id="rId5" imgW="1167893" imgH="393529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7" y="1269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4" name="Rectangle 8"/>
            <p:cNvSpPr>
              <a:spLocks noChangeArrowheads="1"/>
            </p:cNvSpPr>
            <p:nvPr/>
          </p:nvSpPr>
          <p:spPr bwMode="auto">
            <a:xfrm>
              <a:off x="383" y="1197"/>
              <a:ext cx="1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19.5</a:t>
              </a:r>
              <a:r>
                <a:rPr lang="en-US" altLang="zh-CN"/>
                <a:t> </a:t>
              </a:r>
              <a:r>
                <a:rPr lang="en-US" altLang="zh-CN">
                  <a:solidFill>
                    <a:srgbClr val="0000FF"/>
                  </a:solidFill>
                </a:rPr>
                <a:t>(</a:t>
              </a:r>
              <a:endParaRPr lang="en-US" altLang="zh-CN" sz="2400" b="0"/>
            </a:p>
          </p:txBody>
        </p:sp>
        <p:sp>
          <p:nvSpPr>
            <p:cNvPr id="65545" name="Rectangle 9"/>
            <p:cNvSpPr>
              <a:spLocks noChangeArrowheads="1"/>
            </p:cNvSpPr>
            <p:nvPr/>
          </p:nvSpPr>
          <p:spPr bwMode="auto">
            <a:xfrm>
              <a:off x="2733" y="1205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) </a:t>
              </a:r>
              <a:r>
                <a:rPr lang="en-US" altLang="zh-CN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若</a:t>
              </a:r>
              <a:endParaRPr lang="zh-CN" altLang="en-US" sz="2400" b="0"/>
            </a:p>
          </p:txBody>
        </p:sp>
        <p:sp>
          <p:nvSpPr>
            <p:cNvPr id="65546" name="Rectangle 10"/>
            <p:cNvSpPr>
              <a:spLocks noChangeArrowheads="1"/>
            </p:cNvSpPr>
            <p:nvPr/>
          </p:nvSpPr>
          <p:spPr bwMode="auto">
            <a:xfrm>
              <a:off x="3881" y="1197"/>
              <a:ext cx="12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在矩形区域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65566" name="Group 30"/>
          <p:cNvGrpSpPr>
            <a:grpSpLocks/>
          </p:cNvGrpSpPr>
          <p:nvPr/>
        </p:nvGrpSpPr>
        <p:grpSpPr bwMode="auto">
          <a:xfrm>
            <a:off x="684213" y="2636838"/>
            <a:ext cx="7921625" cy="519112"/>
            <a:chOff x="431" y="1880"/>
            <a:chExt cx="4990" cy="327"/>
          </a:xfrm>
        </p:grpSpPr>
        <p:graphicFrame>
          <p:nvGraphicFramePr>
            <p:cNvPr id="65548" name="Object 12"/>
            <p:cNvGraphicFramePr>
              <a:graphicFrameLocks noChangeAspect="1"/>
            </p:cNvGraphicFramePr>
            <p:nvPr/>
          </p:nvGraphicFramePr>
          <p:xfrm>
            <a:off x="431" y="1925"/>
            <a:ext cx="163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33" r:id="rId7" imgW="2590800" imgH="393700" progId="Equation.DSMT4">
                    <p:embed/>
                  </p:oleObj>
                </mc:Choice>
                <mc:Fallback>
                  <p:oleObj r:id="rId7" imgW="2590800" imgH="3937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925"/>
                          <a:ext cx="163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47" name="Object 11"/>
            <p:cNvGraphicFramePr>
              <a:graphicFrameLocks noChangeAspect="1"/>
            </p:cNvGraphicFramePr>
            <p:nvPr/>
          </p:nvGraphicFramePr>
          <p:xfrm>
            <a:off x="4753" y="1917"/>
            <a:ext cx="66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34" name="Equation" r:id="rId9" imgW="1066337" imgH="393529" progId="Equation.DSMT4">
                    <p:embed/>
                  </p:oleObj>
                </mc:Choice>
                <mc:Fallback>
                  <p:oleObj name="Equation" r:id="rId9" imgW="1066337" imgH="393529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53" y="1917"/>
                          <a:ext cx="66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0" name="Rectangle 14"/>
            <p:cNvSpPr>
              <a:spLocks noChangeArrowheads="1"/>
            </p:cNvSpPr>
            <p:nvPr/>
          </p:nvSpPr>
          <p:spPr bwMode="auto">
            <a:xfrm>
              <a:off x="2016" y="1880"/>
              <a:ext cx="2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上连续</a:t>
              </a:r>
              <a:r>
                <a:rPr lang="en-US" altLang="zh-CN">
                  <a:latin typeface="宋体" panose="02010600030101010101" pitchFamily="2" charset="-122"/>
                </a:rPr>
                <a:t>,</a:t>
              </a:r>
              <a:r>
                <a:rPr lang="zh-CN" altLang="en-US">
                  <a:latin typeface="宋体" panose="02010600030101010101" pitchFamily="2" charset="-122"/>
                </a:rPr>
                <a:t>则</a:t>
              </a:r>
              <a:r>
                <a:rPr lang="zh-CN" altLang="en-US"/>
                <a:t> </a:t>
              </a:r>
              <a:r>
                <a:rPr lang="en-US" altLang="zh-CN" i="1"/>
                <a:t>I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r>
                <a:rPr lang="zh-CN" altLang="en-US">
                  <a:latin typeface="宋体" panose="02010600030101010101" pitchFamily="2" charset="-122"/>
                </a:rPr>
                <a:t>与</a:t>
              </a:r>
              <a:r>
                <a:rPr lang="zh-CN" altLang="en-US"/>
                <a:t> </a:t>
              </a:r>
              <a:r>
                <a:rPr lang="en-US" altLang="zh-CN" i="1"/>
                <a:t>J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r>
                <a:rPr lang="zh-CN" altLang="en-US">
                  <a:latin typeface="宋体" panose="02010600030101010101" pitchFamily="2" charset="-122"/>
                </a:rPr>
                <a:t>分别在</a:t>
              </a:r>
              <a:endParaRPr lang="zh-CN" altLang="en-US" sz="2400" b="0"/>
            </a:p>
          </p:txBody>
        </p:sp>
      </p:grpSp>
      <p:grpSp>
        <p:nvGrpSpPr>
          <p:cNvPr id="65561" name="Group 25"/>
          <p:cNvGrpSpPr>
            <a:grpSpLocks/>
          </p:cNvGrpSpPr>
          <p:nvPr/>
        </p:nvGrpSpPr>
        <p:grpSpPr bwMode="auto">
          <a:xfrm>
            <a:off x="595313" y="3284538"/>
            <a:ext cx="2709862" cy="544512"/>
            <a:chOff x="391" y="2104"/>
            <a:chExt cx="1707" cy="343"/>
          </a:xfrm>
        </p:grpSpPr>
        <p:sp>
          <p:nvSpPr>
            <p:cNvPr id="65553" name="Rectangle 17"/>
            <p:cNvSpPr>
              <a:spLocks noChangeArrowheads="1"/>
            </p:cNvSpPr>
            <p:nvPr/>
          </p:nvSpPr>
          <p:spPr bwMode="auto">
            <a:xfrm>
              <a:off x="391" y="210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和</a:t>
              </a:r>
              <a:endParaRPr lang="zh-CN" altLang="en-US" sz="2400" b="0"/>
            </a:p>
          </p:txBody>
        </p:sp>
        <p:graphicFrame>
          <p:nvGraphicFramePr>
            <p:cNvPr id="65552" name="Object 16"/>
            <p:cNvGraphicFramePr>
              <a:graphicFrameLocks noChangeAspect="1"/>
            </p:cNvGraphicFramePr>
            <p:nvPr/>
          </p:nvGraphicFramePr>
          <p:xfrm>
            <a:off x="712" y="2165"/>
            <a:ext cx="49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35" name="Equation" r:id="rId11" imgW="787058" imgH="393529" progId="Equation.DSMT4">
                    <p:embed/>
                  </p:oleObj>
                </mc:Choice>
                <mc:Fallback>
                  <p:oleObj name="Equation" r:id="rId11" imgW="787058" imgH="393529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" y="2165"/>
                          <a:ext cx="49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4" name="Rectangle 18"/>
            <p:cNvSpPr>
              <a:spLocks noChangeArrowheads="1"/>
            </p:cNvSpPr>
            <p:nvPr/>
          </p:nvSpPr>
          <p:spPr bwMode="auto">
            <a:xfrm>
              <a:off x="1172" y="2120"/>
              <a:ext cx="9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上可积</a:t>
              </a:r>
              <a:r>
                <a:rPr lang="en-US" altLang="zh-CN">
                  <a:latin typeface="宋体" panose="02010600030101010101" pitchFamily="2" charset="-122"/>
                </a:rPr>
                <a:t>.</a:t>
              </a:r>
              <a:r>
                <a:rPr lang="en-US" altLang="zh-CN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0"/>
            </a:p>
          </p:txBody>
        </p:sp>
      </p:grpSp>
      <p:grpSp>
        <p:nvGrpSpPr>
          <p:cNvPr id="65562" name="Group 26"/>
          <p:cNvGrpSpPr>
            <a:grpSpLocks/>
          </p:cNvGrpSpPr>
          <p:nvPr/>
        </p:nvGrpSpPr>
        <p:grpSpPr bwMode="auto">
          <a:xfrm>
            <a:off x="560388" y="3930654"/>
            <a:ext cx="6835776" cy="531813"/>
            <a:chOff x="353" y="2579"/>
            <a:chExt cx="4306" cy="335"/>
          </a:xfrm>
        </p:grpSpPr>
        <p:sp>
          <p:nvSpPr>
            <p:cNvPr id="65556" name="Rectangle 20"/>
            <p:cNvSpPr>
              <a:spLocks noChangeArrowheads="1"/>
            </p:cNvSpPr>
            <p:nvPr/>
          </p:nvSpPr>
          <p:spPr bwMode="auto">
            <a:xfrm>
              <a:off x="353" y="2584"/>
              <a:ext cx="138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这就是说</a:t>
              </a:r>
              <a:r>
                <a:rPr lang="en-US" altLang="zh-CN" dirty="0"/>
                <a:t>: </a:t>
              </a:r>
              <a:r>
                <a:rPr lang="zh-CN" altLang="en-US" dirty="0" smtClean="0"/>
                <a:t>当</a:t>
              </a:r>
              <a:endParaRPr lang="zh-CN" altLang="en-US" sz="2400" b="0" dirty="0"/>
            </a:p>
          </p:txBody>
        </p:sp>
        <p:graphicFrame>
          <p:nvGraphicFramePr>
            <p:cNvPr id="65555" name="Object 19"/>
            <p:cNvGraphicFramePr>
              <a:graphicFrameLocks noChangeAspect="1"/>
            </p:cNvGraphicFramePr>
            <p:nvPr/>
          </p:nvGraphicFramePr>
          <p:xfrm>
            <a:off x="1650" y="2624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36" name="Equation" r:id="rId13" imgW="1167893" imgH="393529" progId="Equation.DSMT4">
                    <p:embed/>
                  </p:oleObj>
                </mc:Choice>
                <mc:Fallback>
                  <p:oleObj name="Equation" r:id="rId13" imgW="1167893" imgH="393529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0" y="2624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57" name="Rectangle 21"/>
            <p:cNvSpPr>
              <a:spLocks noChangeArrowheads="1"/>
            </p:cNvSpPr>
            <p:nvPr/>
          </p:nvSpPr>
          <p:spPr bwMode="auto">
            <a:xfrm>
              <a:off x="2328" y="2579"/>
              <a:ext cx="233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/>
                <a:t>连续</a:t>
              </a:r>
              <a:r>
                <a:rPr lang="en-US" altLang="zh-CN" dirty="0" smtClean="0"/>
                <a:t>,  </a:t>
              </a:r>
              <a:r>
                <a:rPr lang="zh-CN" altLang="en-US" dirty="0" smtClean="0"/>
                <a:t>可交换积分顺序</a:t>
              </a:r>
              <a:endParaRPr lang="zh-CN" altLang="en-US" dirty="0"/>
            </a:p>
          </p:txBody>
        </p:sp>
      </p:grpSp>
      <p:grpSp>
        <p:nvGrpSpPr>
          <p:cNvPr id="65567" name="Group 31"/>
          <p:cNvGrpSpPr>
            <a:grpSpLocks/>
          </p:cNvGrpSpPr>
          <p:nvPr/>
        </p:nvGrpSpPr>
        <p:grpSpPr bwMode="auto">
          <a:xfrm>
            <a:off x="1403648" y="4725144"/>
            <a:ext cx="6724650" cy="831850"/>
            <a:chOff x="473" y="548"/>
            <a:chExt cx="4236" cy="524"/>
          </a:xfrm>
        </p:grpSpPr>
        <p:graphicFrame>
          <p:nvGraphicFramePr>
            <p:cNvPr id="65568" name="Object 32"/>
            <p:cNvGraphicFramePr>
              <a:graphicFrameLocks noChangeAspect="1"/>
            </p:cNvGraphicFramePr>
            <p:nvPr/>
          </p:nvGraphicFramePr>
          <p:xfrm>
            <a:off x="473" y="562"/>
            <a:ext cx="1824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37" r:id="rId14" imgW="2895600" imgH="812800" progId="Equation.DSMT4">
                    <p:embed/>
                  </p:oleObj>
                </mc:Choice>
                <mc:Fallback>
                  <p:oleObj r:id="rId14" imgW="2895600" imgH="8128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" y="562"/>
                          <a:ext cx="1824" cy="5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9" name="Object 33"/>
            <p:cNvGraphicFramePr>
              <a:graphicFrameLocks noChangeAspect="1"/>
            </p:cNvGraphicFramePr>
            <p:nvPr/>
          </p:nvGraphicFramePr>
          <p:xfrm>
            <a:off x="2789" y="548"/>
            <a:ext cx="1920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938" r:id="rId16" imgW="3048000" imgH="812800" progId="Equation.DSMT4">
                    <p:embed/>
                  </p:oleObj>
                </mc:Choice>
                <mc:Fallback>
                  <p:oleObj r:id="rId16" imgW="3048000" imgH="81280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548"/>
                          <a:ext cx="1920" cy="5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70" name="Rectangle 34"/>
            <p:cNvSpPr>
              <a:spLocks noChangeArrowheads="1"/>
            </p:cNvSpPr>
            <p:nvPr/>
          </p:nvSpPr>
          <p:spPr bwMode="auto">
            <a:xfrm>
              <a:off x="2296" y="642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/>
                <a:t> </a:t>
              </a:r>
              <a:r>
                <a:rPr lang="zh-CN" altLang="en-US"/>
                <a:t>与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0" name="Rectangle 10"/>
          <p:cNvSpPr>
            <a:spLocks noChangeArrowheads="1"/>
          </p:cNvSpPr>
          <p:nvPr/>
        </p:nvSpPr>
        <p:spPr bwMode="auto">
          <a:xfrm>
            <a:off x="582613" y="587375"/>
            <a:ext cx="688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为书写简便起见</a:t>
            </a:r>
            <a:r>
              <a:rPr lang="en-US" altLang="zh-CN"/>
              <a:t>,  </a:t>
            </a:r>
            <a:r>
              <a:rPr lang="zh-CN" altLang="en-US"/>
              <a:t>今后将上述两个积分写作</a:t>
            </a:r>
            <a:endParaRPr lang="zh-CN" altLang="en-US" sz="2400" b="0"/>
          </a:p>
        </p:txBody>
      </p:sp>
      <p:grpSp>
        <p:nvGrpSpPr>
          <p:cNvPr id="66589" name="Group 29"/>
          <p:cNvGrpSpPr>
            <a:grpSpLocks/>
          </p:cNvGrpSpPr>
          <p:nvPr/>
        </p:nvGrpSpPr>
        <p:grpSpPr bwMode="auto">
          <a:xfrm>
            <a:off x="1138238" y="1125538"/>
            <a:ext cx="6673850" cy="698500"/>
            <a:chOff x="455" y="1565"/>
            <a:chExt cx="4204" cy="440"/>
          </a:xfrm>
        </p:grpSpPr>
        <p:graphicFrame>
          <p:nvGraphicFramePr>
            <p:cNvPr id="66569" name="Object 9"/>
            <p:cNvGraphicFramePr>
              <a:graphicFrameLocks noChangeAspect="1"/>
            </p:cNvGraphicFramePr>
            <p:nvPr/>
          </p:nvGraphicFramePr>
          <p:xfrm>
            <a:off x="455" y="1573"/>
            <a:ext cx="163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10" r:id="rId3" imgW="2603500" imgH="685800" progId="Equation.DSMT4">
                    <p:embed/>
                  </p:oleObj>
                </mc:Choice>
                <mc:Fallback>
                  <p:oleObj r:id="rId3" imgW="2603500" imgH="6858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" y="1573"/>
                          <a:ext cx="1638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8" name="Object 8"/>
            <p:cNvGraphicFramePr>
              <a:graphicFrameLocks noChangeAspect="1"/>
            </p:cNvGraphicFramePr>
            <p:nvPr/>
          </p:nvGraphicFramePr>
          <p:xfrm>
            <a:off x="2925" y="1565"/>
            <a:ext cx="173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11" r:id="rId5" imgW="2755900" imgH="685800" progId="Equation.DSMT4">
                    <p:embed/>
                  </p:oleObj>
                </mc:Choice>
                <mc:Fallback>
                  <p:oleObj r:id="rId5" imgW="2755900" imgH="6858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565"/>
                          <a:ext cx="173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1" name="Rectangle 11"/>
            <p:cNvSpPr>
              <a:spLocks noChangeArrowheads="1"/>
            </p:cNvSpPr>
            <p:nvPr/>
          </p:nvSpPr>
          <p:spPr bwMode="auto">
            <a:xfrm>
              <a:off x="2264" y="1653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/>
                <a:t> </a:t>
              </a:r>
              <a:r>
                <a:rPr lang="zh-CN" altLang="en-US"/>
                <a:t>与 </a:t>
              </a:r>
              <a:endParaRPr lang="zh-CN" altLang="en-US" sz="2400" b="0"/>
            </a:p>
          </p:txBody>
        </p:sp>
      </p:grpSp>
      <p:grpSp>
        <p:nvGrpSpPr>
          <p:cNvPr id="66586" name="Group 26"/>
          <p:cNvGrpSpPr>
            <a:grpSpLocks/>
          </p:cNvGrpSpPr>
          <p:nvPr/>
        </p:nvGrpSpPr>
        <p:grpSpPr bwMode="auto">
          <a:xfrm>
            <a:off x="577850" y="1916113"/>
            <a:ext cx="8032750" cy="539750"/>
            <a:chOff x="372" y="2096"/>
            <a:chExt cx="5060" cy="340"/>
          </a:xfrm>
        </p:grpSpPr>
        <p:sp>
          <p:nvSpPr>
            <p:cNvPr id="66573" name="Rectangle 13"/>
            <p:cNvSpPr>
              <a:spLocks noChangeArrowheads="1"/>
            </p:cNvSpPr>
            <p:nvPr/>
          </p:nvSpPr>
          <p:spPr bwMode="auto">
            <a:xfrm>
              <a:off x="372" y="2096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前者表示</a:t>
              </a:r>
              <a:endParaRPr lang="zh-CN" altLang="en-US" sz="2400" b="0"/>
            </a:p>
          </p:txBody>
        </p:sp>
        <p:graphicFrame>
          <p:nvGraphicFramePr>
            <p:cNvPr id="66572" name="Object 12"/>
            <p:cNvGraphicFramePr>
              <a:graphicFrameLocks noChangeAspect="1"/>
            </p:cNvGraphicFramePr>
            <p:nvPr/>
          </p:nvGraphicFramePr>
          <p:xfrm>
            <a:off x="1332" y="2157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12" r:id="rId7" imgW="1167893" imgH="393529" progId="Equation.DSMT4">
                    <p:embed/>
                  </p:oleObj>
                </mc:Choice>
                <mc:Fallback>
                  <p:oleObj r:id="rId7" imgW="1167893" imgH="393529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2" y="2157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4" name="Rectangle 14"/>
            <p:cNvSpPr>
              <a:spLocks noChangeArrowheads="1"/>
            </p:cNvSpPr>
            <p:nvPr/>
          </p:nvSpPr>
          <p:spPr bwMode="auto">
            <a:xfrm>
              <a:off x="2013" y="2109"/>
              <a:ext cx="341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先对 </a:t>
              </a:r>
              <a:r>
                <a:rPr lang="en-US" altLang="zh-CN" i="1"/>
                <a:t>y </a:t>
              </a:r>
              <a:r>
                <a:rPr lang="zh-CN" altLang="en-US"/>
                <a:t>求积然后对 </a:t>
              </a:r>
              <a:r>
                <a:rPr lang="en-US" altLang="zh-CN" i="1"/>
                <a:t>x </a:t>
              </a:r>
              <a:r>
                <a:rPr lang="zh-CN" altLang="en-US"/>
                <a:t>求积</a:t>
              </a:r>
              <a:r>
                <a:rPr lang="en-US" altLang="zh-CN"/>
                <a:t>,  </a:t>
              </a:r>
              <a:r>
                <a:rPr lang="zh-CN" altLang="en-US"/>
                <a:t>后者则</a:t>
              </a:r>
              <a:endParaRPr lang="zh-CN" altLang="en-US" sz="2400" b="0"/>
            </a:p>
          </p:txBody>
        </p:sp>
      </p:grpSp>
      <p:sp>
        <p:nvSpPr>
          <p:cNvPr id="66575" name="Rectangle 15"/>
          <p:cNvSpPr>
            <a:spLocks noChangeArrowheads="1"/>
          </p:cNvSpPr>
          <p:nvPr/>
        </p:nvSpPr>
        <p:spPr bwMode="auto">
          <a:xfrm>
            <a:off x="588963" y="2590800"/>
            <a:ext cx="6523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表示求积顺序相反</a:t>
            </a:r>
            <a:r>
              <a:rPr lang="en-US" altLang="zh-CN"/>
              <a:t>. </a:t>
            </a:r>
            <a:r>
              <a:rPr lang="zh-CN" altLang="en-US"/>
              <a:t>它们统称为累次积分</a:t>
            </a:r>
            <a:r>
              <a:rPr lang="en-US" altLang="zh-CN"/>
              <a:t>.</a:t>
            </a:r>
          </a:p>
        </p:txBody>
      </p:sp>
      <p:grpSp>
        <p:nvGrpSpPr>
          <p:cNvPr id="66585" name="Group 25"/>
          <p:cNvGrpSpPr>
            <a:grpSpLocks/>
          </p:cNvGrpSpPr>
          <p:nvPr/>
        </p:nvGrpSpPr>
        <p:grpSpPr bwMode="auto">
          <a:xfrm>
            <a:off x="590550" y="3225800"/>
            <a:ext cx="7929563" cy="557213"/>
            <a:chOff x="388" y="3011"/>
            <a:chExt cx="4995" cy="351"/>
          </a:xfrm>
        </p:grpSpPr>
        <p:sp>
          <p:nvSpPr>
            <p:cNvPr id="66577" name="Rectangle 17"/>
            <p:cNvSpPr>
              <a:spLocks noChangeArrowheads="1"/>
            </p:cNvSpPr>
            <p:nvPr/>
          </p:nvSpPr>
          <p:spPr bwMode="auto">
            <a:xfrm>
              <a:off x="388" y="301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在</a:t>
              </a:r>
              <a:endParaRPr lang="zh-CN" altLang="en-US" sz="2400" b="0"/>
            </a:p>
          </p:txBody>
        </p:sp>
        <p:graphicFrame>
          <p:nvGraphicFramePr>
            <p:cNvPr id="66576" name="Object 16"/>
            <p:cNvGraphicFramePr>
              <a:graphicFrameLocks noChangeAspect="1"/>
            </p:cNvGraphicFramePr>
            <p:nvPr/>
          </p:nvGraphicFramePr>
          <p:xfrm>
            <a:off x="663" y="3075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13" r:id="rId9" imgW="1167893" imgH="393529" progId="Equation.DSMT4">
                    <p:embed/>
                  </p:oleObj>
                </mc:Choice>
                <mc:Fallback>
                  <p:oleObj r:id="rId9" imgW="1167893" imgH="393529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" y="3075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78" name="Rectangle 18"/>
            <p:cNvSpPr>
              <a:spLocks noChangeArrowheads="1"/>
            </p:cNvSpPr>
            <p:nvPr/>
          </p:nvSpPr>
          <p:spPr bwMode="auto">
            <a:xfrm>
              <a:off x="1330" y="3035"/>
              <a:ext cx="40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连续性假设下</a:t>
              </a:r>
              <a:r>
                <a:rPr lang="en-US" altLang="zh-CN"/>
                <a:t>,</a:t>
              </a:r>
              <a:r>
                <a:rPr lang="zh-CN" altLang="en-US"/>
                <a:t>累次积分与求积顺序无关</a:t>
              </a:r>
              <a:r>
                <a:rPr lang="en-US" altLang="zh-CN"/>
                <a:t>.</a:t>
              </a:r>
              <a:endParaRPr lang="en-US" altLang="zh-CN" sz="2400" b="0"/>
            </a:p>
          </p:txBody>
        </p:sp>
      </p:grpSp>
      <p:grpSp>
        <p:nvGrpSpPr>
          <p:cNvPr id="66584" name="Group 24"/>
          <p:cNvGrpSpPr>
            <a:grpSpLocks/>
          </p:cNvGrpSpPr>
          <p:nvPr/>
        </p:nvGrpSpPr>
        <p:grpSpPr bwMode="auto">
          <a:xfrm>
            <a:off x="585788" y="3933825"/>
            <a:ext cx="7820025" cy="544513"/>
            <a:chOff x="361" y="3454"/>
            <a:chExt cx="4926" cy="343"/>
          </a:xfrm>
        </p:grpSpPr>
        <p:graphicFrame>
          <p:nvGraphicFramePr>
            <p:cNvPr id="66580" name="Object 20"/>
            <p:cNvGraphicFramePr>
              <a:graphicFrameLocks noChangeAspect="1"/>
            </p:cNvGraphicFramePr>
            <p:nvPr/>
          </p:nvGraphicFramePr>
          <p:xfrm>
            <a:off x="1573" y="3515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14" r:id="rId10" imgW="1167893" imgH="393529" progId="Equation.DSMT4">
                    <p:embed/>
                  </p:oleObj>
                </mc:Choice>
                <mc:Fallback>
                  <p:oleObj r:id="rId10" imgW="1167893" imgH="393529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3" y="3515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79" name="Object 19"/>
            <p:cNvGraphicFramePr>
              <a:graphicFrameLocks noChangeAspect="1"/>
            </p:cNvGraphicFramePr>
            <p:nvPr/>
          </p:nvGraphicFramePr>
          <p:xfrm>
            <a:off x="3443" y="3526"/>
            <a:ext cx="15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915" r:id="rId11" imgW="2413000" imgH="393700" progId="Equation.DSMT4">
                    <p:embed/>
                  </p:oleObj>
                </mc:Choice>
                <mc:Fallback>
                  <p:oleObj r:id="rId11" imgW="2413000" imgH="3937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3" y="3526"/>
                          <a:ext cx="15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1" name="Rectangle 21"/>
            <p:cNvSpPr>
              <a:spLocks noChangeArrowheads="1"/>
            </p:cNvSpPr>
            <p:nvPr/>
          </p:nvSpPr>
          <p:spPr bwMode="auto">
            <a:xfrm>
              <a:off x="361" y="3454"/>
              <a:ext cx="1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19.6  </a:t>
              </a:r>
              <a:r>
                <a:rPr lang="zh-CN" altLang="en-US">
                  <a:latin typeface="宋体" panose="02010600030101010101" pitchFamily="2" charset="-122"/>
                </a:rPr>
                <a:t>若</a:t>
              </a:r>
              <a:endParaRPr lang="zh-CN" altLang="en-US" sz="2400" b="0"/>
            </a:p>
          </p:txBody>
        </p:sp>
        <p:sp>
          <p:nvSpPr>
            <p:cNvPr id="66582" name="Rectangle 22"/>
            <p:cNvSpPr>
              <a:spLocks noChangeArrowheads="1"/>
            </p:cNvSpPr>
            <p:nvPr/>
          </p:nvSpPr>
          <p:spPr bwMode="auto">
            <a:xfrm>
              <a:off x="2242" y="3454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在矩形区域</a:t>
              </a:r>
              <a:endParaRPr lang="zh-CN" altLang="en-US" sz="2400" b="0"/>
            </a:p>
          </p:txBody>
        </p:sp>
        <p:sp>
          <p:nvSpPr>
            <p:cNvPr id="66583" name="Rectangle 23"/>
            <p:cNvSpPr>
              <a:spLocks noChangeArrowheads="1"/>
            </p:cNvSpPr>
            <p:nvPr/>
          </p:nvSpPr>
          <p:spPr bwMode="auto">
            <a:xfrm>
              <a:off x="4924" y="3470"/>
              <a:ext cx="3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sp>
        <p:nvSpPr>
          <p:cNvPr id="66593" name="Rectangle 33"/>
          <p:cNvSpPr>
            <a:spLocks noChangeArrowheads="1"/>
          </p:cNvSpPr>
          <p:nvPr/>
        </p:nvSpPr>
        <p:spPr bwMode="auto">
          <a:xfrm>
            <a:off x="608013" y="4495800"/>
            <a:ext cx="15462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连续</a:t>
            </a:r>
            <a:r>
              <a:rPr lang="en-US" altLang="zh-CN"/>
              <a:t>, </a:t>
            </a:r>
            <a:r>
              <a:rPr lang="zh-CN" altLang="en-US"/>
              <a:t>则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66594" name="Object 34"/>
          <p:cNvGraphicFramePr>
            <a:graphicFrameLocks noChangeAspect="1"/>
          </p:cNvGraphicFramePr>
          <p:nvPr/>
        </p:nvGraphicFramePr>
        <p:xfrm>
          <a:off x="1692275" y="5229225"/>
          <a:ext cx="69119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16" name="Equation" r:id="rId13" imgW="6908800" imgH="685800" progId="Equation.DSMT4">
                  <p:embed/>
                </p:oleObj>
              </mc:Choice>
              <mc:Fallback>
                <p:oleObj name="Equation" r:id="rId13" imgW="6908800" imgH="6858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229225"/>
                        <a:ext cx="691197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09" name="Group 25"/>
          <p:cNvGrpSpPr>
            <a:grpSpLocks/>
          </p:cNvGrpSpPr>
          <p:nvPr/>
        </p:nvGrpSpPr>
        <p:grpSpPr bwMode="auto">
          <a:xfrm>
            <a:off x="684213" y="1150938"/>
            <a:ext cx="7854950" cy="693737"/>
            <a:chOff x="431" y="725"/>
            <a:chExt cx="4948" cy="437"/>
          </a:xfrm>
        </p:grpSpPr>
        <p:graphicFrame>
          <p:nvGraphicFramePr>
            <p:cNvPr id="67590" name="Object 6"/>
            <p:cNvGraphicFramePr>
              <a:graphicFrameLocks noChangeAspect="1"/>
            </p:cNvGraphicFramePr>
            <p:nvPr/>
          </p:nvGraphicFramePr>
          <p:xfrm>
            <a:off x="431" y="730"/>
            <a:ext cx="244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77" r:id="rId3" imgW="3873500" imgH="685800" progId="Equation.DSMT4">
                    <p:embed/>
                  </p:oleObj>
                </mc:Choice>
                <mc:Fallback>
                  <p:oleObj r:id="rId3" imgW="3873500" imgH="6858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730"/>
                          <a:ext cx="2442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9" name="Object 5"/>
            <p:cNvGraphicFramePr>
              <a:graphicFrameLocks noChangeAspect="1"/>
            </p:cNvGraphicFramePr>
            <p:nvPr/>
          </p:nvGraphicFramePr>
          <p:xfrm>
            <a:off x="2925" y="725"/>
            <a:ext cx="245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78" r:id="rId5" imgW="3898900" imgH="685800" progId="Equation.DSMT4">
                    <p:embed/>
                  </p:oleObj>
                </mc:Choice>
                <mc:Fallback>
                  <p:oleObj r:id="rId5" imgW="3898900" imgH="6858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725"/>
                          <a:ext cx="2454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7593" name="Rectangle 9"/>
          <p:cNvSpPr>
            <a:spLocks noChangeArrowheads="1"/>
          </p:cNvSpPr>
          <p:nvPr/>
        </p:nvSpPr>
        <p:spPr bwMode="auto">
          <a:xfrm>
            <a:off x="620713" y="515938"/>
            <a:ext cx="1787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证  </a:t>
            </a:r>
            <a:r>
              <a:rPr lang="zh-CN" altLang="en-US"/>
              <a:t>记        </a:t>
            </a:r>
            <a:endParaRPr lang="zh-CN" altLang="en-US" sz="2400" b="0"/>
          </a:p>
        </p:txBody>
      </p:sp>
      <p:graphicFrame>
        <p:nvGraphicFramePr>
          <p:cNvPr id="67595" name="Object 11"/>
          <p:cNvGraphicFramePr>
            <a:graphicFrameLocks noChangeAspect="1"/>
          </p:cNvGraphicFramePr>
          <p:nvPr/>
        </p:nvGraphicFramePr>
        <p:xfrm>
          <a:off x="2295525" y="2614613"/>
          <a:ext cx="40767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79" r:id="rId7" imgW="4076700" imgH="850900" progId="Equation.DSMT4">
                  <p:embed/>
                </p:oleObj>
              </mc:Choice>
              <mc:Fallback>
                <p:oleObj r:id="rId7" imgW="4076700" imgH="8509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2614613"/>
                        <a:ext cx="40767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08" name="Group 24"/>
          <p:cNvGrpSpPr>
            <a:grpSpLocks/>
          </p:cNvGrpSpPr>
          <p:nvPr/>
        </p:nvGrpSpPr>
        <p:grpSpPr bwMode="auto">
          <a:xfrm>
            <a:off x="620713" y="1989138"/>
            <a:ext cx="7569200" cy="536575"/>
            <a:chOff x="391" y="1661"/>
            <a:chExt cx="4768" cy="338"/>
          </a:xfrm>
        </p:grpSpPr>
        <p:graphicFrame>
          <p:nvGraphicFramePr>
            <p:cNvPr id="67596" name="Object 12"/>
            <p:cNvGraphicFramePr>
              <a:graphicFrameLocks noChangeAspect="1"/>
            </p:cNvGraphicFramePr>
            <p:nvPr/>
          </p:nvGraphicFramePr>
          <p:xfrm>
            <a:off x="919" y="1717"/>
            <a:ext cx="424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80" name="Equation" r:id="rId9" imgW="6731000" imgH="444500" progId="Equation.DSMT4">
                    <p:embed/>
                  </p:oleObj>
                </mc:Choice>
                <mc:Fallback>
                  <p:oleObj name="Equation" r:id="rId9" imgW="6731000" imgH="4445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9" y="1717"/>
                          <a:ext cx="424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7" name="Rectangle 13"/>
            <p:cNvSpPr>
              <a:spLocks noChangeArrowheads="1"/>
            </p:cNvSpPr>
            <p:nvPr/>
          </p:nvSpPr>
          <p:spPr bwMode="auto">
            <a:xfrm>
              <a:off x="391" y="166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其中</a:t>
              </a:r>
              <a:endParaRPr lang="zh-CN" altLang="en-US" sz="2400" b="0"/>
            </a:p>
          </p:txBody>
        </p:sp>
      </p:grp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0" y="34893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67603" name="Object 19"/>
          <p:cNvGraphicFramePr>
            <a:graphicFrameLocks noChangeAspect="1"/>
          </p:cNvGraphicFramePr>
          <p:nvPr/>
        </p:nvGraphicFramePr>
        <p:xfrm>
          <a:off x="3048000" y="4491038"/>
          <a:ext cx="3260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981" name="Equation" r:id="rId11" imgW="3263900" imgH="685800" progId="Equation.DSMT4">
                  <p:embed/>
                </p:oleObj>
              </mc:Choice>
              <mc:Fallback>
                <p:oleObj name="Equation" r:id="rId11" imgW="3263900" imgH="685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491038"/>
                        <a:ext cx="32607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616" name="Group 32"/>
          <p:cNvGrpSpPr>
            <a:grpSpLocks/>
          </p:cNvGrpSpPr>
          <p:nvPr/>
        </p:nvGrpSpPr>
        <p:grpSpPr bwMode="auto">
          <a:xfrm>
            <a:off x="603250" y="3703638"/>
            <a:ext cx="6708775" cy="685800"/>
            <a:chOff x="380" y="2333"/>
            <a:chExt cx="4226" cy="432"/>
          </a:xfrm>
        </p:grpSpPr>
        <p:graphicFrame>
          <p:nvGraphicFramePr>
            <p:cNvPr id="67605" name="Object 21"/>
            <p:cNvGraphicFramePr>
              <a:graphicFrameLocks noChangeAspect="1"/>
            </p:cNvGraphicFramePr>
            <p:nvPr/>
          </p:nvGraphicFramePr>
          <p:xfrm>
            <a:off x="871" y="2333"/>
            <a:ext cx="311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82" name="Equation" r:id="rId13" imgW="4953000" imgH="685800" progId="Equation.DSMT4">
                    <p:embed/>
                  </p:oleObj>
                </mc:Choice>
                <mc:Fallback>
                  <p:oleObj name="Equation" r:id="rId13" imgW="4953000" imgH="6858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2333"/>
                          <a:ext cx="3118" cy="4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6" name="Rectangle 22"/>
            <p:cNvSpPr>
              <a:spLocks noChangeArrowheads="1"/>
            </p:cNvSpPr>
            <p:nvPr/>
          </p:nvSpPr>
          <p:spPr bwMode="auto">
            <a:xfrm>
              <a:off x="380" y="235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对于</a:t>
              </a:r>
              <a:endParaRPr lang="zh-CN" altLang="en-US" sz="2400" b="0"/>
            </a:p>
          </p:txBody>
        </p:sp>
        <p:sp>
          <p:nvSpPr>
            <p:cNvPr id="67607" name="Rectangle 23"/>
            <p:cNvSpPr>
              <a:spLocks noChangeArrowheads="1"/>
            </p:cNvSpPr>
            <p:nvPr/>
          </p:nvSpPr>
          <p:spPr bwMode="auto">
            <a:xfrm>
              <a:off x="3984" y="2371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/>
                <a:t>则有</a:t>
              </a:r>
              <a:endParaRPr lang="zh-CN" altLang="en-US" sz="2400" b="0"/>
            </a:p>
          </p:txBody>
        </p:sp>
      </p:grpSp>
      <p:grpSp>
        <p:nvGrpSpPr>
          <p:cNvPr id="67610" name="Group 26"/>
          <p:cNvGrpSpPr>
            <a:grpSpLocks/>
          </p:cNvGrpSpPr>
          <p:nvPr/>
        </p:nvGrpSpPr>
        <p:grpSpPr bwMode="auto">
          <a:xfrm>
            <a:off x="577850" y="5319713"/>
            <a:ext cx="7918450" cy="557212"/>
            <a:chOff x="380" y="1216"/>
            <a:chExt cx="4988" cy="351"/>
          </a:xfrm>
        </p:grpSpPr>
        <p:graphicFrame>
          <p:nvGraphicFramePr>
            <p:cNvPr id="67611" name="Object 27"/>
            <p:cNvGraphicFramePr>
              <a:graphicFrameLocks noChangeAspect="1"/>
            </p:cNvGraphicFramePr>
            <p:nvPr/>
          </p:nvGraphicFramePr>
          <p:xfrm>
            <a:off x="891" y="1306"/>
            <a:ext cx="7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83" name="Equation" r:id="rId15" imgW="1218671" imgH="393529" progId="Equation.DSMT4">
                    <p:embed/>
                  </p:oleObj>
                </mc:Choice>
                <mc:Fallback>
                  <p:oleObj name="Equation" r:id="rId15" imgW="1218671" imgH="393529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1" y="1306"/>
                          <a:ext cx="76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2" name="Object 28"/>
            <p:cNvGraphicFramePr>
              <a:graphicFrameLocks noChangeAspect="1"/>
            </p:cNvGraphicFramePr>
            <p:nvPr/>
          </p:nvGraphicFramePr>
          <p:xfrm>
            <a:off x="1909" y="1285"/>
            <a:ext cx="17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984" r:id="rId17" imgW="2806700" imgH="431800" progId="Equation.DSMT4">
                    <p:embed/>
                  </p:oleObj>
                </mc:Choice>
                <mc:Fallback>
                  <p:oleObj r:id="rId17" imgW="2806700" imgH="4318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" y="1285"/>
                          <a:ext cx="17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3" name="Rectangle 29"/>
            <p:cNvSpPr>
              <a:spLocks noChangeArrowheads="1"/>
            </p:cNvSpPr>
            <p:nvPr/>
          </p:nvSpPr>
          <p:spPr bwMode="auto">
            <a:xfrm>
              <a:off x="380" y="1216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因为 </a:t>
              </a:r>
              <a:endParaRPr lang="zh-CN" altLang="en-US" sz="2400" b="0"/>
            </a:p>
          </p:txBody>
        </p:sp>
        <p:sp>
          <p:nvSpPr>
            <p:cNvPr id="67614" name="Rectangle 30"/>
            <p:cNvSpPr>
              <a:spLocks noChangeArrowheads="1"/>
            </p:cNvSpPr>
            <p:nvPr/>
          </p:nvSpPr>
          <p:spPr bwMode="auto">
            <a:xfrm>
              <a:off x="1623" y="1232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与</a:t>
              </a:r>
              <a:endParaRPr lang="zh-CN" altLang="en-US" sz="2400" b="0"/>
            </a:p>
          </p:txBody>
        </p:sp>
        <p:sp>
          <p:nvSpPr>
            <p:cNvPr id="67615" name="Rectangle 31"/>
            <p:cNvSpPr>
              <a:spLocks noChangeArrowheads="1"/>
            </p:cNvSpPr>
            <p:nvPr/>
          </p:nvSpPr>
          <p:spPr bwMode="auto">
            <a:xfrm>
              <a:off x="3619" y="1240"/>
              <a:ext cx="17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都在</a:t>
              </a:r>
              <a:r>
                <a:rPr lang="en-US" altLang="zh-CN" i="1"/>
                <a:t>R</a:t>
              </a:r>
              <a:r>
                <a:rPr lang="zh-CN" altLang="en-US">
                  <a:latin typeface="宋体" panose="02010600030101010101" pitchFamily="2" charset="-122"/>
                </a:rPr>
                <a:t>上连续</a:t>
              </a:r>
              <a:r>
                <a:rPr lang="en-US" altLang="zh-CN"/>
                <a:t>, </a:t>
              </a:r>
              <a:r>
                <a:rPr lang="zh-CN" altLang="en-US">
                  <a:latin typeface="宋体" panose="02010600030101010101" pitchFamily="2" charset="-122"/>
                </a:rPr>
                <a:t>由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76" name="Rectangle 24"/>
          <p:cNvSpPr>
            <a:spLocks noChangeArrowheads="1"/>
          </p:cNvSpPr>
          <p:nvPr/>
        </p:nvSpPr>
        <p:spPr bwMode="auto">
          <a:xfrm>
            <a:off x="1743075" y="555625"/>
            <a:ext cx="5670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一、含参量正常积分的定义</a:t>
            </a:r>
          </a:p>
        </p:txBody>
      </p:sp>
      <p:grpSp>
        <p:nvGrpSpPr>
          <p:cNvPr id="49210" name="Group 58"/>
          <p:cNvGrpSpPr>
            <a:grpSpLocks/>
          </p:cNvGrpSpPr>
          <p:nvPr/>
        </p:nvGrpSpPr>
        <p:grpSpPr bwMode="auto">
          <a:xfrm>
            <a:off x="582613" y="1225550"/>
            <a:ext cx="7912100" cy="547688"/>
            <a:chOff x="367" y="733"/>
            <a:chExt cx="4984" cy="345"/>
          </a:xfrm>
        </p:grpSpPr>
        <p:graphicFrame>
          <p:nvGraphicFramePr>
            <p:cNvPr id="49178" name="Object 26"/>
            <p:cNvGraphicFramePr>
              <a:graphicFrameLocks noChangeAspect="1"/>
            </p:cNvGraphicFramePr>
            <p:nvPr/>
          </p:nvGraphicFramePr>
          <p:xfrm>
            <a:off x="636" y="799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6" r:id="rId3" imgW="1167893" imgH="393529" progId="Equation.DSMT4">
                    <p:embed/>
                  </p:oleObj>
                </mc:Choice>
                <mc:Fallback>
                  <p:oleObj r:id="rId3" imgW="1167893" imgH="393529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6" y="799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7" name="Object 25"/>
            <p:cNvGraphicFramePr>
              <a:graphicFrameLocks noChangeAspect="1"/>
            </p:cNvGraphicFramePr>
            <p:nvPr/>
          </p:nvGraphicFramePr>
          <p:xfrm>
            <a:off x="3182" y="813"/>
            <a:ext cx="163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7" r:id="rId5" imgW="2590800" imgH="393700" progId="Equation.DSMT4">
                    <p:embed/>
                  </p:oleObj>
                </mc:Choice>
                <mc:Fallback>
                  <p:oleObj r:id="rId5" imgW="2590800" imgH="393700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2" y="813"/>
                          <a:ext cx="163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9" name="Rectangle 27"/>
            <p:cNvSpPr>
              <a:spLocks noChangeArrowheads="1"/>
            </p:cNvSpPr>
            <p:nvPr/>
          </p:nvSpPr>
          <p:spPr bwMode="auto">
            <a:xfrm>
              <a:off x="367" y="73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</a:rPr>
                <a:t>设</a:t>
              </a:r>
              <a:endParaRPr lang="zh-CN" altLang="en-US" sz="2400" b="0" dirty="0"/>
            </a:p>
          </p:txBody>
        </p:sp>
        <p:sp>
          <p:nvSpPr>
            <p:cNvPr id="49180" name="Rectangle 28"/>
            <p:cNvSpPr>
              <a:spLocks noChangeArrowheads="1"/>
            </p:cNvSpPr>
            <p:nvPr/>
          </p:nvSpPr>
          <p:spPr bwMode="auto">
            <a:xfrm>
              <a:off x="1311" y="743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是定义在矩形区域</a:t>
              </a:r>
              <a:endParaRPr lang="zh-CN" altLang="en-US" sz="2400" b="0"/>
            </a:p>
          </p:txBody>
        </p:sp>
        <p:sp>
          <p:nvSpPr>
            <p:cNvPr id="49181" name="Rectangle 29"/>
            <p:cNvSpPr>
              <a:spLocks noChangeArrowheads="1"/>
            </p:cNvSpPr>
            <p:nvPr/>
          </p:nvSpPr>
          <p:spPr bwMode="auto">
            <a:xfrm>
              <a:off x="4763" y="751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上的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49190" name="Group 38"/>
          <p:cNvGrpSpPr>
            <a:grpSpLocks/>
          </p:cNvGrpSpPr>
          <p:nvPr/>
        </p:nvGrpSpPr>
        <p:grpSpPr bwMode="auto">
          <a:xfrm>
            <a:off x="595313" y="2611438"/>
            <a:ext cx="8058150" cy="539750"/>
            <a:chOff x="375" y="1645"/>
            <a:chExt cx="5076" cy="340"/>
          </a:xfrm>
        </p:grpSpPr>
        <p:sp>
          <p:nvSpPr>
            <p:cNvPr id="49188" name="Rectangle 36"/>
            <p:cNvSpPr>
              <a:spLocks noChangeArrowheads="1"/>
            </p:cNvSpPr>
            <p:nvPr/>
          </p:nvSpPr>
          <p:spPr bwMode="auto">
            <a:xfrm>
              <a:off x="375" y="1645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定义在</a:t>
              </a:r>
              <a:endParaRPr lang="zh-CN" altLang="en-US" sz="2400" b="0"/>
            </a:p>
          </p:txBody>
        </p:sp>
        <p:graphicFrame>
          <p:nvGraphicFramePr>
            <p:cNvPr id="49187" name="Object 35"/>
            <p:cNvGraphicFramePr>
              <a:graphicFrameLocks noChangeAspect="1"/>
            </p:cNvGraphicFramePr>
            <p:nvPr/>
          </p:nvGraphicFramePr>
          <p:xfrm>
            <a:off x="1116" y="1704"/>
            <a:ext cx="5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8" r:id="rId7" imgW="850531" imgH="393529" progId="Equation.DSMT4">
                    <p:embed/>
                  </p:oleObj>
                </mc:Choice>
                <mc:Fallback>
                  <p:oleObj r:id="rId7" imgW="850531" imgH="393529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1704"/>
                          <a:ext cx="5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9" name="Rectangle 37"/>
            <p:cNvSpPr>
              <a:spLocks noChangeArrowheads="1"/>
            </p:cNvSpPr>
            <p:nvPr/>
          </p:nvSpPr>
          <p:spPr bwMode="auto">
            <a:xfrm>
              <a:off x="1615" y="1658"/>
              <a:ext cx="38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上以</a:t>
              </a:r>
              <a:r>
                <a:rPr lang="zh-CN" altLang="en-US"/>
                <a:t> </a:t>
              </a:r>
              <a:r>
                <a:rPr lang="en-US" altLang="zh-CN" i="1"/>
                <a:t>y </a:t>
              </a:r>
              <a:r>
                <a:rPr lang="zh-CN" altLang="en-US">
                  <a:latin typeface="宋体" panose="02010600030101010101" pitchFamily="2" charset="-122"/>
                </a:rPr>
                <a:t>为自变量的一元函数</a:t>
              </a:r>
              <a:r>
                <a:rPr lang="en-US" altLang="zh-CN"/>
                <a:t>. </a:t>
              </a:r>
              <a:r>
                <a:rPr lang="zh-CN" altLang="en-US">
                  <a:latin typeface="宋体" panose="02010600030101010101" pitchFamily="2" charset="-122"/>
                </a:rPr>
                <a:t>倘若这时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49196" name="Group 44"/>
          <p:cNvGrpSpPr>
            <a:grpSpLocks/>
          </p:cNvGrpSpPr>
          <p:nvPr/>
        </p:nvGrpSpPr>
        <p:grpSpPr bwMode="auto">
          <a:xfrm>
            <a:off x="679450" y="3340100"/>
            <a:ext cx="5689600" cy="536575"/>
            <a:chOff x="428" y="2104"/>
            <a:chExt cx="3584" cy="338"/>
          </a:xfrm>
        </p:grpSpPr>
        <p:graphicFrame>
          <p:nvGraphicFramePr>
            <p:cNvPr id="49192" name="Object 40"/>
            <p:cNvGraphicFramePr>
              <a:graphicFrameLocks noChangeAspect="1"/>
            </p:cNvGraphicFramePr>
            <p:nvPr/>
          </p:nvGraphicFramePr>
          <p:xfrm>
            <a:off x="428" y="2160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79" r:id="rId9" imgW="1167893" imgH="393529" progId="Equation.DSMT4">
                    <p:embed/>
                  </p:oleObj>
                </mc:Choice>
                <mc:Fallback>
                  <p:oleObj r:id="rId9" imgW="1167893" imgH="393529" progId="Equation.DSMT4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" y="2160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91" name="Object 39"/>
            <p:cNvGraphicFramePr>
              <a:graphicFrameLocks noChangeAspect="1"/>
            </p:cNvGraphicFramePr>
            <p:nvPr/>
          </p:nvGraphicFramePr>
          <p:xfrm>
            <a:off x="1421" y="2168"/>
            <a:ext cx="5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80" r:id="rId10" imgW="850531" imgH="393529" progId="Equation.DSMT4">
                    <p:embed/>
                  </p:oleObj>
                </mc:Choice>
                <mc:Fallback>
                  <p:oleObj r:id="rId10" imgW="850531" imgH="393529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2168"/>
                          <a:ext cx="5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94" name="Rectangle 42"/>
            <p:cNvSpPr>
              <a:spLocks noChangeArrowheads="1"/>
            </p:cNvSpPr>
            <p:nvPr/>
          </p:nvSpPr>
          <p:spPr bwMode="auto">
            <a:xfrm>
              <a:off x="1116" y="2104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在</a:t>
              </a:r>
              <a:endParaRPr lang="zh-CN" altLang="en-US" sz="2400" b="0"/>
            </a:p>
          </p:txBody>
        </p:sp>
        <p:sp>
          <p:nvSpPr>
            <p:cNvPr id="49195" name="Rectangle 43"/>
            <p:cNvSpPr>
              <a:spLocks noChangeArrowheads="1"/>
            </p:cNvSpPr>
            <p:nvPr/>
          </p:nvSpPr>
          <p:spPr bwMode="auto">
            <a:xfrm>
              <a:off x="1906" y="2115"/>
              <a:ext cx="21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上可积</a:t>
              </a:r>
              <a:r>
                <a:rPr lang="en-US" altLang="zh-CN"/>
                <a:t>,  </a:t>
              </a:r>
              <a:r>
                <a:rPr lang="zh-CN" altLang="en-US">
                  <a:latin typeface="宋体" panose="02010600030101010101" pitchFamily="2" charset="-122"/>
                </a:rPr>
                <a:t>则其积分值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sp>
        <p:nvSpPr>
          <p:cNvPr id="49198" name="Rectangle 46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49197" name="Object 45"/>
          <p:cNvGraphicFramePr>
            <a:graphicFrameLocks noGrp="1" noChangeAspect="1"/>
          </p:cNvGraphicFramePr>
          <p:nvPr/>
        </p:nvGraphicFramePr>
        <p:xfrm>
          <a:off x="1824038" y="3967163"/>
          <a:ext cx="66198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681" r:id="rId12" imgW="6616700" imgH="685800" progId="Equation.DSMT4">
                  <p:embed/>
                </p:oleObj>
              </mc:Choice>
              <mc:Fallback>
                <p:oleObj r:id="rId12" imgW="6616700" imgH="685800" progId="Equation.DSMT4">
                  <p:embed/>
                  <p:pic>
                    <p:nvPicPr>
                      <p:cNvPr id="0" name="Picture 9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3967163"/>
                        <a:ext cx="66198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202" name="Group 50"/>
          <p:cNvGrpSpPr>
            <a:grpSpLocks/>
          </p:cNvGrpSpPr>
          <p:nvPr/>
        </p:nvGrpSpPr>
        <p:grpSpPr bwMode="auto">
          <a:xfrm>
            <a:off x="590550" y="4797425"/>
            <a:ext cx="3997325" cy="531813"/>
            <a:chOff x="372" y="3022"/>
            <a:chExt cx="2518" cy="335"/>
          </a:xfrm>
        </p:grpSpPr>
        <p:sp>
          <p:nvSpPr>
            <p:cNvPr id="49200" name="Rectangle 48"/>
            <p:cNvSpPr>
              <a:spLocks noChangeArrowheads="1"/>
            </p:cNvSpPr>
            <p:nvPr/>
          </p:nvSpPr>
          <p:spPr bwMode="auto">
            <a:xfrm>
              <a:off x="372" y="3030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是定义在 </a:t>
              </a:r>
              <a:endParaRPr lang="zh-CN" altLang="en-US" sz="2400" b="0"/>
            </a:p>
          </p:txBody>
        </p:sp>
        <p:graphicFrame>
          <p:nvGraphicFramePr>
            <p:cNvPr id="49199" name="Object 47"/>
            <p:cNvGraphicFramePr>
              <a:graphicFrameLocks noChangeAspect="1"/>
            </p:cNvGraphicFramePr>
            <p:nvPr/>
          </p:nvGraphicFramePr>
          <p:xfrm>
            <a:off x="1362" y="3075"/>
            <a:ext cx="5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82" r:id="rId14" imgW="901309" imgH="393529" progId="Equation.DSMT4">
                    <p:embed/>
                  </p:oleObj>
                </mc:Choice>
                <mc:Fallback>
                  <p:oleObj r:id="rId14" imgW="901309" imgH="393529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3075"/>
                          <a:ext cx="5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01" name="Rectangle 49"/>
            <p:cNvSpPr>
              <a:spLocks noChangeArrowheads="1"/>
            </p:cNvSpPr>
            <p:nvPr/>
          </p:nvSpPr>
          <p:spPr bwMode="auto">
            <a:xfrm>
              <a:off x="1818" y="3022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上的函数</a:t>
              </a:r>
              <a:r>
                <a:rPr lang="en-US" altLang="zh-CN"/>
                <a:t>.</a:t>
              </a:r>
              <a:endParaRPr lang="en-US" altLang="zh-CN" sz="2400" b="0"/>
            </a:p>
          </p:txBody>
        </p:sp>
      </p:grpSp>
      <p:grpSp>
        <p:nvGrpSpPr>
          <p:cNvPr id="49224" name="Group 72"/>
          <p:cNvGrpSpPr>
            <a:grpSpLocks/>
          </p:cNvGrpSpPr>
          <p:nvPr/>
        </p:nvGrpSpPr>
        <p:grpSpPr bwMode="auto">
          <a:xfrm>
            <a:off x="603250" y="5445125"/>
            <a:ext cx="5192713" cy="549275"/>
            <a:chOff x="380" y="3430"/>
            <a:chExt cx="3271" cy="346"/>
          </a:xfrm>
        </p:grpSpPr>
        <p:sp>
          <p:nvSpPr>
            <p:cNvPr id="49204" name="Rectangle 52"/>
            <p:cNvSpPr>
              <a:spLocks noChangeArrowheads="1"/>
            </p:cNvSpPr>
            <p:nvPr/>
          </p:nvSpPr>
          <p:spPr bwMode="auto">
            <a:xfrm>
              <a:off x="380" y="3449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一般地</a:t>
              </a:r>
              <a:r>
                <a:rPr lang="en-US" altLang="zh-CN"/>
                <a:t>, </a:t>
              </a:r>
              <a:r>
                <a:rPr lang="zh-CN" altLang="en-US"/>
                <a:t>设 </a:t>
              </a:r>
              <a:endParaRPr lang="zh-CN" altLang="en-US" sz="2400" b="0"/>
            </a:p>
          </p:txBody>
        </p:sp>
        <p:graphicFrame>
          <p:nvGraphicFramePr>
            <p:cNvPr id="49203" name="Object 51"/>
            <p:cNvGraphicFramePr>
              <a:graphicFrameLocks noChangeAspect="1"/>
            </p:cNvGraphicFramePr>
            <p:nvPr/>
          </p:nvGraphicFramePr>
          <p:xfrm>
            <a:off x="1499" y="348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83" r:id="rId16" imgW="1167893" imgH="393529" progId="Equation.DSMT4">
                    <p:embed/>
                  </p:oleObj>
                </mc:Choice>
                <mc:Fallback>
                  <p:oleObj r:id="rId16" imgW="1167893" imgH="393529" progId="Equation.DSMT4">
                    <p:embed/>
                    <p:pic>
                      <p:nvPicPr>
                        <p:cNvPr id="0" name="Picture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3481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205" name="Rectangle 53"/>
            <p:cNvSpPr>
              <a:spLocks noChangeArrowheads="1"/>
            </p:cNvSpPr>
            <p:nvPr/>
          </p:nvSpPr>
          <p:spPr bwMode="auto">
            <a:xfrm>
              <a:off x="2185" y="3430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为定义在区域</a:t>
              </a:r>
              <a:endParaRPr lang="zh-CN" altLang="en-US" sz="2400" b="0"/>
            </a:p>
          </p:txBody>
        </p:sp>
      </p:grpSp>
      <p:grpSp>
        <p:nvGrpSpPr>
          <p:cNvPr id="49225" name="Group 73"/>
          <p:cNvGrpSpPr>
            <a:grpSpLocks/>
          </p:cNvGrpSpPr>
          <p:nvPr/>
        </p:nvGrpSpPr>
        <p:grpSpPr bwMode="auto">
          <a:xfrm>
            <a:off x="608013" y="1900238"/>
            <a:ext cx="7935912" cy="539750"/>
            <a:chOff x="383" y="1197"/>
            <a:chExt cx="4999" cy="340"/>
          </a:xfrm>
        </p:grpSpPr>
        <p:grpSp>
          <p:nvGrpSpPr>
            <p:cNvPr id="49211" name="Group 59"/>
            <p:cNvGrpSpPr>
              <a:grpSpLocks/>
            </p:cNvGrpSpPr>
            <p:nvPr/>
          </p:nvGrpSpPr>
          <p:grpSpPr bwMode="auto">
            <a:xfrm>
              <a:off x="383" y="1197"/>
              <a:ext cx="4999" cy="340"/>
              <a:chOff x="383" y="1197"/>
              <a:chExt cx="4999" cy="340"/>
            </a:xfrm>
          </p:grpSpPr>
          <p:sp>
            <p:nvSpPr>
              <p:cNvPr id="49184" name="Rectangle 32"/>
              <p:cNvSpPr>
                <a:spLocks noChangeArrowheads="1"/>
              </p:cNvSpPr>
              <p:nvPr/>
            </p:nvSpPr>
            <p:spPr bwMode="auto">
              <a:xfrm>
                <a:off x="383" y="1197"/>
                <a:ext cx="174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latin typeface="宋体" panose="02010600030101010101" pitchFamily="2" charset="-122"/>
                  </a:rPr>
                  <a:t>二元函数</a:t>
                </a:r>
                <a:r>
                  <a:rPr lang="en-US" altLang="zh-CN">
                    <a:latin typeface="宋体" panose="02010600030101010101" pitchFamily="2" charset="-122"/>
                  </a:rPr>
                  <a:t>.</a:t>
                </a:r>
                <a:r>
                  <a:rPr lang="zh-CN" altLang="en-US">
                    <a:latin typeface="宋体" panose="02010600030101010101" pitchFamily="2" charset="-122"/>
                  </a:rPr>
                  <a:t>当</a:t>
                </a:r>
                <a:r>
                  <a:rPr lang="zh-CN" altLang="en-US"/>
                  <a:t> </a:t>
                </a:r>
                <a:r>
                  <a:rPr lang="en-US" altLang="zh-CN" i="1"/>
                  <a:t>x</a:t>
                </a:r>
                <a:r>
                  <a:rPr lang="zh-CN" altLang="en-US">
                    <a:latin typeface="宋体" panose="02010600030101010101" pitchFamily="2" charset="-122"/>
                  </a:rPr>
                  <a:t>取</a:t>
                </a:r>
                <a:endParaRPr lang="zh-CN" altLang="en-US" sz="2400" b="0"/>
              </a:p>
            </p:txBody>
          </p:sp>
          <p:graphicFrame>
            <p:nvGraphicFramePr>
              <p:cNvPr id="49183" name="Object 31"/>
              <p:cNvGraphicFramePr>
                <a:graphicFrameLocks noChangeAspect="1"/>
              </p:cNvGraphicFramePr>
              <p:nvPr/>
            </p:nvGraphicFramePr>
            <p:xfrm>
              <a:off x="2084" y="1262"/>
              <a:ext cx="52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9684" r:id="rId17" imgW="837836" imgH="393529" progId="Equation.DSMT4">
                      <p:embed/>
                    </p:oleObj>
                  </mc:Choice>
                  <mc:Fallback>
                    <p:oleObj r:id="rId17" imgW="837836" imgH="393529" progId="Equation.DSMT4">
                      <p:embed/>
                      <p:pic>
                        <p:nvPicPr>
                          <p:cNvPr id="0" name="Picture 10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84" y="1262"/>
                            <a:ext cx="528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9185" name="Rectangle 33"/>
              <p:cNvSpPr>
                <a:spLocks noChangeArrowheads="1"/>
              </p:cNvSpPr>
              <p:nvPr/>
            </p:nvSpPr>
            <p:spPr bwMode="auto">
              <a:xfrm>
                <a:off x="2562" y="1210"/>
                <a:ext cx="282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latin typeface="宋体" panose="02010600030101010101" pitchFamily="2" charset="-122"/>
                  </a:rPr>
                  <a:t>上的定值时</a:t>
                </a:r>
                <a:r>
                  <a:rPr lang="en-US" altLang="zh-CN">
                    <a:latin typeface="宋体" panose="02010600030101010101" pitchFamily="2" charset="-122"/>
                  </a:rPr>
                  <a:t>,</a:t>
                </a:r>
                <a:r>
                  <a:rPr lang="zh-CN" altLang="en-US">
                    <a:latin typeface="宋体" panose="02010600030101010101" pitchFamily="2" charset="-122"/>
                  </a:rPr>
                  <a:t>函数       是</a:t>
                </a:r>
                <a:endParaRPr lang="zh-CN" altLang="en-US" sz="2400" b="0"/>
              </a:p>
            </p:txBody>
          </p:sp>
        </p:grpSp>
        <p:graphicFrame>
          <p:nvGraphicFramePr>
            <p:cNvPr id="49223" name="Object 71"/>
            <p:cNvGraphicFramePr>
              <a:graphicFrameLocks noChangeAspect="1"/>
            </p:cNvGraphicFramePr>
            <p:nvPr/>
          </p:nvGraphicFramePr>
          <p:xfrm>
            <a:off x="4332" y="1277"/>
            <a:ext cx="71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685" name="Equation" r:id="rId19" imgW="1129810" imgH="393529" progId="Equation.DSMT4">
                    <p:embed/>
                  </p:oleObj>
                </mc:Choice>
                <mc:Fallback>
                  <p:oleObj name="Equation" r:id="rId19" imgW="1129810" imgH="393529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2" y="1277"/>
                          <a:ext cx="71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38" name="Object 30"/>
          <p:cNvGraphicFramePr>
            <a:graphicFrameLocks noChangeAspect="1"/>
          </p:cNvGraphicFramePr>
          <p:nvPr/>
        </p:nvGraphicFramePr>
        <p:xfrm>
          <a:off x="2211388" y="3629025"/>
          <a:ext cx="44481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3" r:id="rId3" imgW="4445000" imgH="444500" progId="Equation.DSMT4">
                  <p:embed/>
                </p:oleObj>
              </mc:Choice>
              <mc:Fallback>
                <p:oleObj r:id="rId3" imgW="4445000" imgH="4445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3629025"/>
                        <a:ext cx="44481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1749425" y="1157288"/>
          <a:ext cx="58642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4" name="Equation" r:id="rId5" imgW="5867400" imgH="850900" progId="Equation.DSMT4">
                  <p:embed/>
                </p:oleObj>
              </mc:Choice>
              <mc:Fallback>
                <p:oleObj name="Equation" r:id="rId5" imgW="5867400" imgH="8509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425" y="1157288"/>
                        <a:ext cx="58642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2630488" y="2133600"/>
          <a:ext cx="33496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5" name="Equation" r:id="rId7" imgW="3352800" imgH="685800" progId="Equation.DSMT4">
                  <p:embed/>
                </p:oleObj>
              </mc:Choice>
              <mc:Fallback>
                <p:oleObj name="Equation" r:id="rId7" imgW="3352800" imgH="6858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2133600"/>
                        <a:ext cx="33496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3" name="Rectangle 15"/>
          <p:cNvSpPr>
            <a:spLocks noChangeArrowheads="1"/>
          </p:cNvSpPr>
          <p:nvPr/>
        </p:nvSpPr>
        <p:spPr bwMode="auto">
          <a:xfrm>
            <a:off x="598488" y="582613"/>
            <a:ext cx="2320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定理</a:t>
            </a:r>
            <a:r>
              <a:rPr lang="en-US" altLang="zh-CN"/>
              <a:t>19.3,        </a:t>
            </a:r>
            <a:endParaRPr lang="en-US" altLang="zh-CN" sz="2400" b="0"/>
          </a:p>
        </p:txBody>
      </p:sp>
      <p:grpSp>
        <p:nvGrpSpPr>
          <p:cNvPr id="68637" name="Group 29"/>
          <p:cNvGrpSpPr>
            <a:grpSpLocks/>
          </p:cNvGrpSpPr>
          <p:nvPr/>
        </p:nvGrpSpPr>
        <p:grpSpPr bwMode="auto">
          <a:xfrm>
            <a:off x="590550" y="2924175"/>
            <a:ext cx="6997700" cy="538163"/>
            <a:chOff x="388" y="2360"/>
            <a:chExt cx="4408" cy="339"/>
          </a:xfrm>
        </p:grpSpPr>
        <p:graphicFrame>
          <p:nvGraphicFramePr>
            <p:cNvPr id="68626" name="Object 18"/>
            <p:cNvGraphicFramePr>
              <a:graphicFrameLocks noChangeAspect="1"/>
            </p:cNvGraphicFramePr>
            <p:nvPr/>
          </p:nvGraphicFramePr>
          <p:xfrm>
            <a:off x="898" y="2429"/>
            <a:ext cx="129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56" r:id="rId9" imgW="2057400" imgH="431800" progId="Equation.DSMT4">
                    <p:embed/>
                  </p:oleObj>
                </mc:Choice>
                <mc:Fallback>
                  <p:oleObj r:id="rId9" imgW="2057400" imgH="4318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" y="2429"/>
                          <a:ext cx="129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5" name="Object 17"/>
            <p:cNvGraphicFramePr>
              <a:graphicFrameLocks noChangeAspect="1"/>
            </p:cNvGraphicFramePr>
            <p:nvPr/>
          </p:nvGraphicFramePr>
          <p:xfrm>
            <a:off x="3447" y="2424"/>
            <a:ext cx="93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57" r:id="rId11" imgW="1473200" imgH="393700" progId="Equation.DSMT4">
                    <p:embed/>
                  </p:oleObj>
                </mc:Choice>
                <mc:Fallback>
                  <p:oleObj r:id="rId11" imgW="1473200" imgH="3937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7" y="2424"/>
                          <a:ext cx="93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7" name="Rectangle 19"/>
            <p:cNvSpPr>
              <a:spLocks noChangeArrowheads="1"/>
            </p:cNvSpPr>
            <p:nvPr/>
          </p:nvSpPr>
          <p:spPr bwMode="auto">
            <a:xfrm>
              <a:off x="388" y="2360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故得 </a:t>
              </a:r>
              <a:endParaRPr lang="zh-CN" altLang="en-US" sz="2400" b="0"/>
            </a:p>
          </p:txBody>
        </p:sp>
        <p:sp>
          <p:nvSpPr>
            <p:cNvPr id="68628" name="Rectangle 20"/>
            <p:cNvSpPr>
              <a:spLocks noChangeArrowheads="1"/>
            </p:cNvSpPr>
            <p:nvPr/>
          </p:nvSpPr>
          <p:spPr bwMode="auto">
            <a:xfrm>
              <a:off x="2218" y="2367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因此对一切 </a:t>
              </a:r>
              <a:endParaRPr lang="zh-CN" altLang="en-US" sz="2400" b="0"/>
            </a:p>
          </p:txBody>
        </p:sp>
        <p:sp>
          <p:nvSpPr>
            <p:cNvPr id="68629" name="Rectangle 21"/>
            <p:cNvSpPr>
              <a:spLocks noChangeArrowheads="1"/>
            </p:cNvSpPr>
            <p:nvPr/>
          </p:nvSpPr>
          <p:spPr bwMode="auto">
            <a:xfrm>
              <a:off x="4399" y="2360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有 </a:t>
              </a:r>
              <a:endParaRPr lang="zh-CN" altLang="en-US" sz="2400" b="0"/>
            </a:p>
          </p:txBody>
        </p:sp>
      </p:grp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2617788" y="4941888"/>
          <a:ext cx="3825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058" name="Equation" r:id="rId13" imgW="3822700" imgH="431800" progId="Equation.DSMT4">
                  <p:embed/>
                </p:oleObj>
              </mc:Choice>
              <mc:Fallback>
                <p:oleObj name="Equation" r:id="rId13" imgW="3822700" imgH="4318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7788" y="4941888"/>
                        <a:ext cx="38258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47" name="Group 39"/>
          <p:cNvGrpSpPr>
            <a:grpSpLocks/>
          </p:cNvGrpSpPr>
          <p:nvPr/>
        </p:nvGrpSpPr>
        <p:grpSpPr bwMode="auto">
          <a:xfrm>
            <a:off x="569913" y="4208463"/>
            <a:ext cx="7100887" cy="528637"/>
            <a:chOff x="359" y="2651"/>
            <a:chExt cx="4473" cy="333"/>
          </a:xfrm>
        </p:grpSpPr>
        <p:sp>
          <p:nvSpPr>
            <p:cNvPr id="68639" name="Rectangle 31"/>
            <p:cNvSpPr>
              <a:spLocks noChangeArrowheads="1"/>
            </p:cNvSpPr>
            <p:nvPr/>
          </p:nvSpPr>
          <p:spPr bwMode="auto">
            <a:xfrm>
              <a:off x="359" y="2657"/>
              <a:ext cx="12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当</a:t>
              </a:r>
              <a:r>
                <a:rPr lang="zh-CN" altLang="en-US" i="1"/>
                <a:t>          </a:t>
              </a:r>
              <a:r>
                <a:rPr lang="zh-CN" altLang="en-US"/>
                <a:t>时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  <p:graphicFrame>
          <p:nvGraphicFramePr>
            <p:cNvPr id="68640" name="Object 32"/>
            <p:cNvGraphicFramePr>
              <a:graphicFrameLocks noChangeAspect="1"/>
            </p:cNvGraphicFramePr>
            <p:nvPr/>
          </p:nvGraphicFramePr>
          <p:xfrm>
            <a:off x="1537" y="2697"/>
            <a:ext cx="269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59" name="Equation" r:id="rId15" imgW="4279900" imgH="444500" progId="Equation.DSMT4">
                    <p:embed/>
                  </p:oleObj>
                </mc:Choice>
                <mc:Fallback>
                  <p:oleObj name="Equation" r:id="rId15" imgW="4279900" imgH="4445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7" y="2697"/>
                          <a:ext cx="269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41" name="Rectangle 33"/>
            <p:cNvSpPr>
              <a:spLocks noChangeArrowheads="1"/>
            </p:cNvSpPr>
            <p:nvPr/>
          </p:nvSpPr>
          <p:spPr bwMode="auto">
            <a:xfrm>
              <a:off x="4266" y="265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即得</a:t>
              </a:r>
              <a:endParaRPr lang="zh-CN" altLang="en-US" sz="2400" b="0"/>
            </a:p>
          </p:txBody>
        </p:sp>
        <p:graphicFrame>
          <p:nvGraphicFramePr>
            <p:cNvPr id="68643" name="Object 35"/>
            <p:cNvGraphicFramePr>
              <a:graphicFrameLocks noChangeAspect="1"/>
            </p:cNvGraphicFramePr>
            <p:nvPr/>
          </p:nvGraphicFramePr>
          <p:xfrm>
            <a:off x="706" y="2745"/>
            <a:ext cx="49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60" name="Equation" r:id="rId17" imgW="787400" imgH="241300" progId="Equation.DSMT4">
                    <p:embed/>
                  </p:oleObj>
                </mc:Choice>
                <mc:Fallback>
                  <p:oleObj name="Equation" r:id="rId17" imgW="787400" imgH="2413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" y="2745"/>
                          <a:ext cx="49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46" name="Group 38"/>
          <p:cNvGrpSpPr>
            <a:grpSpLocks/>
          </p:cNvGrpSpPr>
          <p:nvPr/>
        </p:nvGrpSpPr>
        <p:grpSpPr bwMode="auto">
          <a:xfrm>
            <a:off x="608013" y="5491163"/>
            <a:ext cx="5149850" cy="519112"/>
            <a:chOff x="407" y="3466"/>
            <a:chExt cx="3244" cy="327"/>
          </a:xfrm>
        </p:grpSpPr>
        <p:sp>
          <p:nvSpPr>
            <p:cNvPr id="68644" name="Rectangle 36"/>
            <p:cNvSpPr>
              <a:spLocks noChangeArrowheads="1"/>
            </p:cNvSpPr>
            <p:nvPr/>
          </p:nvSpPr>
          <p:spPr bwMode="auto">
            <a:xfrm>
              <a:off x="407" y="3466"/>
              <a:ext cx="3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取</a:t>
              </a:r>
              <a:r>
                <a:rPr lang="zh-CN" altLang="en-US" i="1"/>
                <a:t>          </a:t>
              </a:r>
              <a:r>
                <a:rPr lang="zh-CN" altLang="en-US"/>
                <a:t>就得到所要证明的</a:t>
              </a:r>
              <a:r>
                <a:rPr lang="en-US" altLang="zh-CN"/>
                <a:t>(8)</a:t>
              </a:r>
              <a:r>
                <a:rPr lang="zh-CN" altLang="en-US"/>
                <a:t>式</a:t>
              </a:r>
              <a:r>
                <a:rPr lang="en-US" altLang="zh-CN"/>
                <a:t>.</a:t>
              </a:r>
              <a:endParaRPr lang="en-US" altLang="zh-CN" sz="2400" b="0"/>
            </a:p>
          </p:txBody>
        </p:sp>
        <p:graphicFrame>
          <p:nvGraphicFramePr>
            <p:cNvPr id="68645" name="Object 37"/>
            <p:cNvGraphicFramePr>
              <a:graphicFrameLocks noChangeAspect="1"/>
            </p:cNvGraphicFramePr>
            <p:nvPr/>
          </p:nvGraphicFramePr>
          <p:xfrm>
            <a:off x="714" y="3528"/>
            <a:ext cx="487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061" name="Equation" r:id="rId19" imgW="774364" imgH="317362" progId="Equation.DSMT4">
                    <p:embed/>
                  </p:oleObj>
                </mc:Choice>
                <mc:Fallback>
                  <p:oleObj name="Equation" r:id="rId19" imgW="774364" imgH="317362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" y="3528"/>
                          <a:ext cx="487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86" name="Group 30"/>
          <p:cNvGrpSpPr>
            <a:grpSpLocks/>
          </p:cNvGrpSpPr>
          <p:nvPr/>
        </p:nvGrpSpPr>
        <p:grpSpPr bwMode="auto">
          <a:xfrm>
            <a:off x="611188" y="2276475"/>
            <a:ext cx="7200900" cy="847725"/>
            <a:chOff x="385" y="1490"/>
            <a:chExt cx="4536" cy="534"/>
          </a:xfrm>
        </p:grpSpPr>
        <p:graphicFrame>
          <p:nvGraphicFramePr>
            <p:cNvPr id="70664" name="Object 8"/>
            <p:cNvGraphicFramePr>
              <a:graphicFrameLocks noChangeAspect="1"/>
            </p:cNvGraphicFramePr>
            <p:nvPr/>
          </p:nvGraphicFramePr>
          <p:xfrm>
            <a:off x="1104" y="1490"/>
            <a:ext cx="2070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58" r:id="rId3" imgW="3289300" imgH="850900" progId="Equation.DSMT4">
                    <p:embed/>
                  </p:oleObj>
                </mc:Choice>
                <mc:Fallback>
                  <p:oleObj r:id="rId3" imgW="3289300" imgH="8509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490"/>
                          <a:ext cx="2070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3" name="Object 7"/>
            <p:cNvGraphicFramePr>
              <a:graphicFrameLocks noChangeAspect="1"/>
            </p:cNvGraphicFramePr>
            <p:nvPr/>
          </p:nvGraphicFramePr>
          <p:xfrm>
            <a:off x="3705" y="1619"/>
            <a:ext cx="1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59" name="Equation" r:id="rId5" imgW="1930400" imgH="431800" progId="Equation.DSMT4">
                    <p:embed/>
                  </p:oleObj>
                </mc:Choice>
                <mc:Fallback>
                  <p:oleObj name="Equation" r:id="rId5" imgW="1930400" imgH="4318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5" y="1619"/>
                          <a:ext cx="1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5" name="Rectangle 9"/>
            <p:cNvSpPr>
              <a:spLocks noChangeArrowheads="1"/>
            </p:cNvSpPr>
            <p:nvPr/>
          </p:nvSpPr>
          <p:spPr bwMode="auto">
            <a:xfrm>
              <a:off x="385" y="1586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解   </a:t>
              </a:r>
              <a:r>
                <a:rPr lang="zh-CN" altLang="en-US"/>
                <a:t>记</a:t>
              </a:r>
              <a:endParaRPr lang="zh-CN" altLang="en-US" sz="2400" b="0"/>
            </a:p>
          </p:txBody>
        </p:sp>
        <p:sp>
          <p:nvSpPr>
            <p:cNvPr id="70666" name="Rectangle 10"/>
            <p:cNvSpPr>
              <a:spLocks noChangeArrowheads="1"/>
            </p:cNvSpPr>
            <p:nvPr/>
          </p:nvSpPr>
          <p:spPr bwMode="auto">
            <a:xfrm>
              <a:off x="3152" y="1586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由于 </a:t>
              </a:r>
              <a:endParaRPr lang="zh-CN" altLang="en-US" sz="2400" b="0"/>
            </a:p>
          </p:txBody>
        </p:sp>
      </p:grp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132138" y="476250"/>
            <a:ext cx="2933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五、例 题 </a:t>
            </a:r>
          </a:p>
        </p:txBody>
      </p:sp>
      <p:grpSp>
        <p:nvGrpSpPr>
          <p:cNvPr id="70682" name="Group 26"/>
          <p:cNvGrpSpPr>
            <a:grpSpLocks/>
          </p:cNvGrpSpPr>
          <p:nvPr/>
        </p:nvGrpSpPr>
        <p:grpSpPr bwMode="auto">
          <a:xfrm>
            <a:off x="611188" y="1212850"/>
            <a:ext cx="4022725" cy="847725"/>
            <a:chOff x="385" y="764"/>
            <a:chExt cx="2534" cy="534"/>
          </a:xfrm>
        </p:grpSpPr>
        <p:sp>
          <p:nvSpPr>
            <p:cNvPr id="70662" name="Rectangle 6"/>
            <p:cNvSpPr>
              <a:spLocks noChangeArrowheads="1"/>
            </p:cNvSpPr>
            <p:nvPr/>
          </p:nvSpPr>
          <p:spPr bwMode="auto">
            <a:xfrm>
              <a:off x="385" y="871"/>
              <a:ext cx="8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1</a:t>
              </a:r>
              <a:r>
                <a:rPr lang="en-US" altLang="zh-CN"/>
                <a:t>  </a:t>
              </a:r>
              <a:r>
                <a:rPr lang="zh-CN" altLang="en-US"/>
                <a:t>求 </a:t>
              </a:r>
              <a:endParaRPr lang="zh-CN" altLang="en-US" sz="2400" b="0"/>
            </a:p>
          </p:txBody>
        </p:sp>
        <p:graphicFrame>
          <p:nvGraphicFramePr>
            <p:cNvPr id="70661" name="Object 5"/>
            <p:cNvGraphicFramePr>
              <a:graphicFrameLocks noChangeAspect="1"/>
            </p:cNvGraphicFramePr>
            <p:nvPr/>
          </p:nvGraphicFramePr>
          <p:xfrm>
            <a:off x="1137" y="764"/>
            <a:ext cx="1782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60" r:id="rId7" imgW="2832100" imgH="850900" progId="Equation.DSMT4">
                    <p:embed/>
                  </p:oleObj>
                </mc:Choice>
                <mc:Fallback>
                  <p:oleObj r:id="rId7" imgW="2832100" imgH="8509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764"/>
                          <a:ext cx="1782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74" name="Group 18"/>
          <p:cNvGrpSpPr>
            <a:grpSpLocks/>
          </p:cNvGrpSpPr>
          <p:nvPr/>
        </p:nvGrpSpPr>
        <p:grpSpPr bwMode="auto">
          <a:xfrm>
            <a:off x="771525" y="3284538"/>
            <a:ext cx="7977188" cy="847725"/>
            <a:chOff x="439" y="1931"/>
            <a:chExt cx="5025" cy="534"/>
          </a:xfrm>
        </p:grpSpPr>
        <p:graphicFrame>
          <p:nvGraphicFramePr>
            <p:cNvPr id="70670" name="Object 14"/>
            <p:cNvGraphicFramePr>
              <a:graphicFrameLocks noChangeAspect="1"/>
            </p:cNvGraphicFramePr>
            <p:nvPr/>
          </p:nvGraphicFramePr>
          <p:xfrm>
            <a:off x="439" y="1931"/>
            <a:ext cx="1098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61" r:id="rId9" imgW="1739900" imgH="850900" progId="Equation.DSMT4">
                    <p:embed/>
                  </p:oleObj>
                </mc:Choice>
                <mc:Fallback>
                  <p:oleObj r:id="rId9" imgW="1739900" imgH="8509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" y="1931"/>
                          <a:ext cx="1098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2" name="Rectangle 16"/>
            <p:cNvSpPr>
              <a:spLocks noChangeArrowheads="1"/>
            </p:cNvSpPr>
            <p:nvPr/>
          </p:nvSpPr>
          <p:spPr bwMode="auto">
            <a:xfrm>
              <a:off x="1415" y="2051"/>
              <a:ext cx="40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都是</a:t>
              </a:r>
              <a:r>
                <a:rPr lang="zh-CN" altLang="en-US"/>
                <a:t> </a:t>
              </a:r>
              <a:r>
                <a:rPr lang="en-US" altLang="zh-CN" i="1"/>
                <a:t>a </a:t>
              </a:r>
              <a:r>
                <a:rPr lang="zh-CN" altLang="en-US">
                  <a:latin typeface="宋体" panose="02010600030101010101" pitchFamily="2" charset="-122"/>
                </a:rPr>
                <a:t>和</a:t>
              </a:r>
              <a:r>
                <a:rPr lang="zh-CN" altLang="en-US"/>
                <a:t> </a:t>
              </a:r>
              <a:r>
                <a:rPr lang="en-US" altLang="zh-CN" i="1"/>
                <a:t>x </a:t>
              </a:r>
              <a:r>
                <a:rPr lang="zh-CN" altLang="en-US">
                  <a:latin typeface="宋体" panose="02010600030101010101" pitchFamily="2" charset="-122"/>
                </a:rPr>
                <a:t>的连续函数</a:t>
              </a:r>
              <a:r>
                <a:rPr lang="en-US" altLang="zh-CN"/>
                <a:t>, </a:t>
              </a:r>
              <a:r>
                <a:rPr lang="zh-CN" altLang="en-US">
                  <a:latin typeface="宋体" panose="02010600030101010101" pitchFamily="2" charset="-122"/>
                </a:rPr>
                <a:t>由定理</a:t>
              </a:r>
              <a:r>
                <a:rPr lang="en-US" altLang="zh-CN"/>
                <a:t>19.2 </a:t>
              </a:r>
              <a:r>
                <a:rPr lang="zh-CN" altLang="en-US"/>
                <a:t>已</a:t>
              </a:r>
              <a:r>
                <a:rPr lang="zh-CN" altLang="en-US">
                  <a:latin typeface="宋体" panose="02010600030101010101" pitchFamily="2" charset="-122"/>
                </a:rPr>
                <a:t>知</a:t>
              </a:r>
              <a:endParaRPr lang="zh-CN" altLang="en-US" sz="2400" b="0"/>
            </a:p>
          </p:txBody>
        </p:sp>
      </p:grpSp>
      <p:graphicFrame>
        <p:nvGraphicFramePr>
          <p:cNvPr id="70675" name="Object 19"/>
          <p:cNvGraphicFramePr>
            <a:graphicFrameLocks noChangeAspect="1"/>
          </p:cNvGraphicFramePr>
          <p:nvPr/>
        </p:nvGraphicFramePr>
        <p:xfrm>
          <a:off x="2106613" y="5102225"/>
          <a:ext cx="457041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62" name="Equation" r:id="rId11" imgW="4572000" imgH="850900" progId="Equation.DSMT4">
                  <p:embed/>
                </p:oleObj>
              </mc:Choice>
              <mc:Fallback>
                <p:oleObj name="Equation" r:id="rId11" imgW="4572000" imgH="8509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5102225"/>
                        <a:ext cx="4570412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87" name="Group 31"/>
          <p:cNvGrpSpPr>
            <a:grpSpLocks/>
          </p:cNvGrpSpPr>
          <p:nvPr/>
        </p:nvGrpSpPr>
        <p:grpSpPr bwMode="auto">
          <a:xfrm>
            <a:off x="695325" y="4422775"/>
            <a:ext cx="4308475" cy="519113"/>
            <a:chOff x="392" y="2786"/>
            <a:chExt cx="2714" cy="327"/>
          </a:xfrm>
        </p:grpSpPr>
        <p:sp>
          <p:nvSpPr>
            <p:cNvPr id="70673" name="Rectangle 17"/>
            <p:cNvSpPr>
              <a:spLocks noChangeArrowheads="1"/>
            </p:cNvSpPr>
            <p:nvPr/>
          </p:nvSpPr>
          <p:spPr bwMode="auto">
            <a:xfrm>
              <a:off x="392" y="2786"/>
              <a:ext cx="27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en-US" altLang="zh-CN" i="1"/>
                <a:t>I </a:t>
              </a:r>
              <a:r>
                <a:rPr lang="en-US" altLang="zh-CN"/>
                <a:t>(</a:t>
              </a:r>
              <a:r>
                <a:rPr lang="en-US" altLang="zh-CN" i="1"/>
                <a:t>a</a:t>
              </a:r>
              <a:r>
                <a:rPr lang="en-US" altLang="zh-CN"/>
                <a:t>) </a:t>
              </a:r>
              <a:r>
                <a:rPr lang="zh-CN" altLang="en-US">
                  <a:latin typeface="宋体" panose="02010600030101010101" pitchFamily="2" charset="-122"/>
                </a:rPr>
                <a:t>在     处连续</a:t>
              </a:r>
              <a:r>
                <a:rPr lang="en-US" altLang="zh-CN">
                  <a:latin typeface="宋体" panose="02010600030101010101" pitchFamily="2" charset="-122"/>
                </a:rPr>
                <a:t>,</a:t>
              </a:r>
              <a:r>
                <a:rPr lang="en-US" altLang="zh-CN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所以</a:t>
              </a:r>
              <a:r>
                <a:rPr lang="zh-CN" altLang="en-US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</a:p>
          </p:txBody>
        </p:sp>
        <p:graphicFrame>
          <p:nvGraphicFramePr>
            <p:cNvPr id="70684" name="Object 28"/>
            <p:cNvGraphicFramePr>
              <a:graphicFrameLocks noChangeAspect="1"/>
            </p:cNvGraphicFramePr>
            <p:nvPr/>
          </p:nvGraphicFramePr>
          <p:xfrm>
            <a:off x="1175" y="2856"/>
            <a:ext cx="4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63" name="公式" r:id="rId13" imgW="761669" imgH="317362" progId="">
                    <p:embed/>
                  </p:oleObj>
                </mc:Choice>
                <mc:Fallback>
                  <p:oleObj name="公式" r:id="rId13" imgW="761669" imgH="317362" progId="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5" y="2856"/>
                          <a:ext cx="480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5789" name="Rectangle 13"/>
              <p:cNvSpPr>
                <a:spLocks noChangeArrowheads="1"/>
              </p:cNvSpPr>
              <p:nvPr/>
            </p:nvSpPr>
            <p:spPr bwMode="auto">
              <a:xfrm>
                <a:off x="539552" y="3560197"/>
                <a:ext cx="4176464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 dirty="0" smtClean="0">
                    <a:latin typeface="宋体" panose="02010600030101010101" pitchFamily="2" charset="-122"/>
                  </a:rPr>
                  <a:t>偏导数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>
                    <a:latin typeface="宋体" panose="02010600030101010101" pitchFamily="2" charset="-122"/>
                  </a:rPr>
                  <a:t>都连续，</a:t>
                </a:r>
                <a:endParaRPr lang="zh-CN" altLang="en-US" dirty="0">
                  <a:latin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5789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3560197"/>
                <a:ext cx="4176464" cy="519113"/>
              </a:xfrm>
              <a:prstGeom prst="rect">
                <a:avLst/>
              </a:prstGeom>
              <a:blipFill rotWithShape="0">
                <a:blip r:embed="rId3"/>
                <a:stretch>
                  <a:fillRect l="-3066" t="-14118" b="-305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6" name="Rectangle 30"/>
              <p:cNvSpPr>
                <a:spLocks noChangeArrowheads="1"/>
              </p:cNvSpPr>
              <p:nvPr/>
            </p:nvSpPr>
            <p:spPr bwMode="auto">
              <a:xfrm>
                <a:off x="251520" y="404664"/>
                <a:ext cx="7908703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en-US" altLang="zh-CN" dirty="0" smtClean="0">
                    <a:solidFill>
                      <a:srgbClr val="0000FF"/>
                    </a:solidFill>
                  </a:rPr>
                  <a:t>2 </a:t>
                </a:r>
                <a:r>
                  <a:rPr kumimoji="0" lang="zh-CN" altLang="en-US" dirty="0"/>
                  <a:t>设 </a:t>
                </a:r>
                <a14:m>
                  <m:oMath xmlns:m="http://schemas.openxmlformats.org/officeDocument/2006/math"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zh-CN" altLang="en-US" dirty="0" smtClean="0"/>
                  <a:t>在</a:t>
                </a:r>
                <a14:m>
                  <m:oMath xmlns:m="http://schemas.openxmlformats.org/officeDocument/2006/math"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kumimoji="0" lang="zh-CN" altLang="en-US" dirty="0"/>
                  <a:t> 的某个邻域内连续</a:t>
                </a:r>
                <a:r>
                  <a:rPr kumimoji="0" lang="en-US" altLang="zh-CN" dirty="0"/>
                  <a:t>,  </a:t>
                </a:r>
                <a:r>
                  <a:rPr kumimoji="0" lang="zh-CN" altLang="en-US" dirty="0" smtClean="0"/>
                  <a:t>定义函数</a:t>
                </a:r>
                <a:endParaRPr kumimoji="0" lang="zh-CN" altLang="en-US" dirty="0"/>
              </a:p>
            </p:txBody>
          </p:sp>
        </mc:Choice>
        <mc:Fallback xmlns="">
          <p:sp>
            <p:nvSpPr>
              <p:cNvPr id="75806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404664"/>
                <a:ext cx="7908703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1541" t="-15116" r="-770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23528" y="2708920"/>
            <a:ext cx="7781925" cy="519113"/>
            <a:chOff x="407" y="861"/>
            <a:chExt cx="4902" cy="327"/>
          </a:xfrm>
        </p:grpSpPr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407" y="861"/>
              <a:ext cx="25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宋体" panose="02010600030101010101" pitchFamily="2" charset="-122"/>
                </a:rPr>
                <a:t>解</a:t>
              </a:r>
              <a:r>
                <a:rPr lang="zh-CN" altLang="en-US" dirty="0">
                  <a:solidFill>
                    <a:srgbClr val="0000FF"/>
                  </a:solidFill>
                </a:rPr>
                <a:t>  </a:t>
              </a:r>
              <a:r>
                <a:rPr lang="zh-CN" altLang="en-US" dirty="0">
                  <a:latin typeface="宋体" panose="02010600030101010101" pitchFamily="2" charset="-122"/>
                </a:rPr>
                <a:t>由于</a:t>
              </a:r>
              <a:r>
                <a:rPr lang="en-US" altLang="zh-CN" dirty="0"/>
                <a:t>(9)</a:t>
              </a:r>
              <a:r>
                <a:rPr lang="zh-CN" altLang="en-US" dirty="0">
                  <a:latin typeface="宋体" panose="02010600030101010101" pitchFamily="2" charset="-122"/>
                </a:rPr>
                <a:t>中被积函数  </a:t>
              </a:r>
              <a:endParaRPr lang="zh-CN" altLang="en-US" sz="2400" b="0" dirty="0"/>
            </a:p>
          </p:txBody>
        </p:sp>
        <p:graphicFrame>
          <p:nvGraphicFramePr>
            <p:cNvPr id="19" name="Object 7"/>
            <p:cNvGraphicFramePr>
              <a:graphicFrameLocks noChangeAspect="1"/>
            </p:cNvGraphicFramePr>
            <p:nvPr/>
          </p:nvGraphicFramePr>
          <p:xfrm>
            <a:off x="2653" y="882"/>
            <a:ext cx="215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402" r:id="rId5" imgW="3416300" imgH="469900" progId="Equation.DSMT4">
                    <p:embed/>
                  </p:oleObj>
                </mc:Choice>
                <mc:Fallback>
                  <p:oleObj r:id="rId5" imgW="34163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3" y="882"/>
                          <a:ext cx="215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4743" y="86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以</a:t>
              </a:r>
              <a:r>
                <a:rPr lang="zh-CN" altLang="en-US"/>
                <a:t>及</a:t>
              </a:r>
            </a:p>
          </p:txBody>
        </p:sp>
      </p:grp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4355976" y="3501008"/>
            <a:ext cx="324008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是由定理</a:t>
            </a:r>
            <a:r>
              <a:rPr lang="zh-CN" altLang="en-US" dirty="0"/>
              <a:t> </a:t>
            </a:r>
            <a:r>
              <a:rPr lang="en-US" altLang="zh-CN" dirty="0"/>
              <a:t>19.4 </a:t>
            </a:r>
            <a:r>
              <a:rPr lang="zh-CN" altLang="en-US" dirty="0">
                <a:latin typeface="宋体" panose="02010600030101010101" pitchFamily="2" charset="-122"/>
              </a:rPr>
              <a:t>可得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0"/>
              <p:cNvSpPr>
                <a:spLocks noChangeArrowheads="1"/>
              </p:cNvSpPr>
              <p:nvPr/>
            </p:nvSpPr>
            <p:spPr bwMode="auto">
              <a:xfrm>
                <a:off x="467544" y="1772816"/>
                <a:ext cx="3348096" cy="5522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 dirty="0" smtClean="0"/>
                  <a:t>验证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</m:e>
                      <m:sup>
                        <m:d>
                          <m:dPr>
                            <m:ctrlPr>
                              <a:rPr kumimoji="0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zh-CN" dirty="0" smtClean="0"/>
                  <a:t>.</a:t>
                </a:r>
                <a:endParaRPr kumimoji="0" lang="zh-CN" altLang="en-US" dirty="0"/>
              </a:p>
            </p:txBody>
          </p:sp>
        </mc:Choice>
        <mc:Fallback xmlns="">
          <p:sp>
            <p:nvSpPr>
              <p:cNvPr id="26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1772816"/>
                <a:ext cx="3348096" cy="552267"/>
              </a:xfrm>
              <a:prstGeom prst="rect">
                <a:avLst/>
              </a:prstGeom>
              <a:blipFill rotWithShape="0">
                <a:blip r:embed="rId7"/>
                <a:stretch>
                  <a:fillRect l="-3825" t="-11111" r="-2914" b="-311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30"/>
              <p:cNvSpPr>
                <a:spLocks noChangeArrowheads="1"/>
              </p:cNvSpPr>
              <p:nvPr/>
            </p:nvSpPr>
            <p:spPr bwMode="auto">
              <a:xfrm>
                <a:off x="1691680" y="980728"/>
                <a:ext cx="5310236" cy="7652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𝝋</m:t>
                    </m:r>
                    <m:d>
                      <m:d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kumimoji="0"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d>
                          <m:dPr>
                            <m:ctrlPr>
                              <a:rPr kumimoji="0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kumimoji="0" lang="en-US" altLang="zh-CN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0" lang="en-US" altLang="zh-CN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nary>
                      <m:naryPr>
                        <m:ctrl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sSup>
                          <m:sSupPr>
                            <m:ctrlPr>
                              <a:rPr kumimoji="0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altLang="zh-CN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kumimoji="0" lang="en-US" altLang="zh-CN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0" lang="en-US" altLang="zh-CN" b="1" i="1" smtClean="0"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p>
                        </m:sSup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kumimoji="0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b="1" i="1" smtClean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kumimoji="0" lang="en-US" altLang="zh-CN" b="1" i="1" smtClean="0">
                            <a:latin typeface="Cambria Math" panose="02040503050406030204" pitchFamily="18" charset="0"/>
                          </a:rPr>
                          <m:t>𝒅𝒕</m:t>
                        </m:r>
                      </m:e>
                    </m:nary>
                  </m:oMath>
                </a14:m>
                <a:r>
                  <a:rPr kumimoji="0" lang="en-US" altLang="zh-CN" dirty="0"/>
                  <a:t>,  </a:t>
                </a:r>
                <a:endParaRPr kumimoji="0" lang="zh-CN" altLang="en-US" dirty="0"/>
              </a:p>
            </p:txBody>
          </p:sp>
        </mc:Choice>
        <mc:Fallback xmlns="">
          <p:sp>
            <p:nvSpPr>
              <p:cNvPr id="27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1680" y="980728"/>
                <a:ext cx="5310236" cy="765274"/>
              </a:xfrm>
              <a:prstGeom prst="rect">
                <a:avLst/>
              </a:prstGeom>
              <a:blipFill rotWithShape="0">
                <a:blip r:embed="rId8"/>
                <a:stretch>
                  <a:fillRect b="-32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185948"/>
              </p:ext>
            </p:extLst>
          </p:nvPr>
        </p:nvGraphicFramePr>
        <p:xfrm>
          <a:off x="1547664" y="4293096"/>
          <a:ext cx="5472608" cy="858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3" name="Equation" r:id="rId9" imgW="5829120" imgH="914400" progId="Equation.DSMT4">
                  <p:embed/>
                </p:oleObj>
              </mc:Choice>
              <mc:Fallback>
                <p:oleObj name="Equation" r:id="rId9" imgW="582912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293096"/>
                        <a:ext cx="5472608" cy="8586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8510084"/>
              </p:ext>
            </p:extLst>
          </p:nvPr>
        </p:nvGraphicFramePr>
        <p:xfrm>
          <a:off x="3131840" y="5445224"/>
          <a:ext cx="3302051" cy="858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404" name="Equation" r:id="rId11" imgW="3517560" imgH="914400" progId="Equation.DSMT4">
                  <p:embed/>
                </p:oleObj>
              </mc:Choice>
              <mc:Fallback>
                <p:oleObj name="Equation" r:id="rId11" imgW="35175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5445224"/>
                        <a:ext cx="3302051" cy="8586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6047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187890"/>
              </p:ext>
            </p:extLst>
          </p:nvPr>
        </p:nvGraphicFramePr>
        <p:xfrm>
          <a:off x="1907704" y="2564904"/>
          <a:ext cx="60817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8" name="Equation" r:id="rId3" imgW="6083280" imgH="914400" progId="Equation.DSMT4">
                  <p:embed/>
                </p:oleObj>
              </mc:Choice>
              <mc:Fallback>
                <p:oleObj name="Equation" r:id="rId3" imgW="60832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2564904"/>
                        <a:ext cx="60817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614348"/>
              </p:ext>
            </p:extLst>
          </p:nvPr>
        </p:nvGraphicFramePr>
        <p:xfrm>
          <a:off x="2915816" y="4221088"/>
          <a:ext cx="312261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89" r:id="rId5" imgW="3124200" imgH="685800" progId="Equation.DSMT4">
                  <p:embed/>
                </p:oleObj>
              </mc:Choice>
              <mc:Fallback>
                <p:oleObj r:id="rId5" imgW="3124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4221088"/>
                        <a:ext cx="3122612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38" name="Group 14"/>
          <p:cNvGrpSpPr>
            <a:grpSpLocks/>
          </p:cNvGrpSpPr>
          <p:nvPr/>
        </p:nvGrpSpPr>
        <p:grpSpPr bwMode="auto">
          <a:xfrm>
            <a:off x="683568" y="3573016"/>
            <a:ext cx="3321050" cy="523875"/>
            <a:chOff x="375" y="2779"/>
            <a:chExt cx="2092" cy="330"/>
          </a:xfrm>
        </p:grpSpPr>
        <p:graphicFrame>
          <p:nvGraphicFramePr>
            <p:cNvPr id="77835" name="Object 11"/>
            <p:cNvGraphicFramePr>
              <a:graphicFrameLocks noChangeAspect="1"/>
            </p:cNvGraphicFramePr>
            <p:nvPr/>
          </p:nvGraphicFramePr>
          <p:xfrm>
            <a:off x="1127" y="2856"/>
            <a:ext cx="81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90" r:id="rId7" imgW="1294838" imgH="317362" progId="Equation.DSMT4">
                    <p:embed/>
                  </p:oleObj>
                </mc:Choice>
                <mc:Fallback>
                  <p:oleObj r:id="rId7" imgW="1294838" imgH="31736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7" y="2856"/>
                          <a:ext cx="81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6" name="Rectangle 12"/>
            <p:cNvSpPr>
              <a:spLocks noChangeArrowheads="1"/>
            </p:cNvSpPr>
            <p:nvPr/>
          </p:nvSpPr>
          <p:spPr bwMode="auto">
            <a:xfrm>
              <a:off x="375" y="2779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特别当   </a:t>
              </a:r>
              <a:endParaRPr lang="zh-CN" altLang="en-US" sz="2400" b="0" dirty="0"/>
            </a:p>
          </p:txBody>
        </p:sp>
        <p:sp>
          <p:nvSpPr>
            <p:cNvPr id="77837" name="Rectangle 13"/>
            <p:cNvSpPr>
              <a:spLocks noChangeArrowheads="1"/>
            </p:cNvSpPr>
            <p:nvPr/>
          </p:nvSpPr>
          <p:spPr bwMode="auto">
            <a:xfrm>
              <a:off x="1901" y="2782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/>
                <a:t>时有</a:t>
              </a:r>
              <a:endParaRPr lang="zh-CN" altLang="en-US" sz="2400" b="0" dirty="0"/>
            </a:p>
          </p:txBody>
        </p:sp>
      </p:grpSp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755576" y="5013176"/>
            <a:ext cx="7826375" cy="519113"/>
            <a:chOff x="369" y="391"/>
            <a:chExt cx="4930" cy="327"/>
          </a:xfrm>
        </p:grpSpPr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877" y="391"/>
            <a:ext cx="142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91" name="Equation" r:id="rId9" imgW="2260600" imgH="469900" progId="Equation.DSMT4">
                    <p:embed/>
                  </p:oleObj>
                </mc:Choice>
                <mc:Fallback>
                  <p:oleObj name="Equation" r:id="rId9" imgW="2260600" imgH="4699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391"/>
                          <a:ext cx="1424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4372" y="444"/>
            <a:ext cx="58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92" name="Equation" r:id="rId11" imgW="939392" imgH="393529" progId="Equation.DSMT4">
                    <p:embed/>
                  </p:oleObj>
                </mc:Choice>
                <mc:Fallback>
                  <p:oleObj name="Equation" r:id="rId11" imgW="939392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2" y="444"/>
                          <a:ext cx="589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6"/>
            <p:cNvSpPr>
              <a:spLocks noChangeArrowheads="1"/>
            </p:cNvSpPr>
            <p:nvPr/>
          </p:nvSpPr>
          <p:spPr bwMode="auto">
            <a:xfrm>
              <a:off x="369" y="391"/>
              <a:ext cx="7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于是  </a:t>
              </a:r>
              <a:endParaRPr lang="zh-CN" altLang="en-US" sz="2400" b="0"/>
            </a:p>
          </p:txBody>
        </p:sp>
        <p:sp>
          <p:nvSpPr>
            <p:cNvPr id="15" name="Rectangle 7"/>
            <p:cNvSpPr>
              <a:spLocks noChangeArrowheads="1"/>
            </p:cNvSpPr>
            <p:nvPr/>
          </p:nvSpPr>
          <p:spPr bwMode="auto">
            <a:xfrm>
              <a:off x="2236" y="391"/>
              <a:ext cx="22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附带说明</a:t>
              </a:r>
              <a:r>
                <a:rPr lang="en-US" altLang="zh-CN">
                  <a:latin typeface="宋体" panose="02010600030101010101" pitchFamily="2" charset="-122"/>
                </a:rPr>
                <a:t>:</a:t>
              </a:r>
              <a:r>
                <a:rPr lang="zh-CN" altLang="en-US">
                  <a:latin typeface="宋体" panose="02010600030101010101" pitchFamily="2" charset="-122"/>
                </a:rPr>
                <a:t>当</a:t>
              </a:r>
              <a:r>
                <a:rPr lang="zh-CN" altLang="en-US"/>
                <a:t> </a:t>
              </a:r>
              <a:r>
                <a:rPr lang="en-US" altLang="zh-CN" i="1"/>
                <a:t>x </a:t>
              </a:r>
              <a:r>
                <a:rPr lang="en-US" altLang="zh-CN"/>
                <a:t>= 0 </a:t>
              </a:r>
              <a:r>
                <a:rPr lang="zh-CN" altLang="en-US">
                  <a:latin typeface="宋体" panose="02010600030101010101" pitchFamily="2" charset="-122"/>
                </a:rPr>
                <a:t>时</a:t>
              </a:r>
              <a:r>
                <a:rPr lang="en-US" altLang="zh-CN"/>
                <a:t>,</a:t>
              </a:r>
              <a:endParaRPr lang="en-US" altLang="zh-CN" sz="2400" b="0"/>
            </a:p>
          </p:txBody>
        </p: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845" y="391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>
                  <a:latin typeface="宋体" panose="02010600030101010101" pitchFamily="2" charset="-122"/>
                </a:rPr>
                <a:t> </a:t>
              </a:r>
              <a:r>
                <a:rPr lang="zh-CN" altLang="en-US" dirty="0">
                  <a:latin typeface="宋体" panose="02010600030101010101" pitchFamily="2" charset="-122"/>
                </a:rPr>
                <a:t>及</a:t>
              </a:r>
              <a:endParaRPr lang="zh-CN" altLang="en-US" sz="2400" b="0" dirty="0"/>
            </a:p>
          </p:txBody>
        </p:sp>
      </p:grpSp>
      <p:graphicFrame>
        <p:nvGraphicFramePr>
          <p:cNvPr id="1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469707"/>
              </p:ext>
            </p:extLst>
          </p:nvPr>
        </p:nvGraphicFramePr>
        <p:xfrm>
          <a:off x="1043608" y="5661248"/>
          <a:ext cx="464661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3" name="Equation" r:id="rId13" imgW="4647960" imgH="469800" progId="Equation.DSMT4">
                  <p:embed/>
                </p:oleObj>
              </mc:Choice>
              <mc:Fallback>
                <p:oleObj name="Equation" r:id="rId13" imgW="46479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661248"/>
                        <a:ext cx="4646613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274484"/>
              </p:ext>
            </p:extLst>
          </p:nvPr>
        </p:nvGraphicFramePr>
        <p:xfrm>
          <a:off x="1259632" y="404664"/>
          <a:ext cx="5626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4" name="Equation" r:id="rId15" imgW="5626080" imgH="914400" progId="Equation.DSMT4">
                  <p:embed/>
                </p:oleObj>
              </mc:Choice>
              <mc:Fallback>
                <p:oleObj name="Equation" r:id="rId15" imgW="562608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404664"/>
                        <a:ext cx="56261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312599"/>
              </p:ext>
            </p:extLst>
          </p:nvPr>
        </p:nvGraphicFramePr>
        <p:xfrm>
          <a:off x="1691680" y="1484784"/>
          <a:ext cx="51165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95" name="Equation" r:id="rId17" imgW="5117760" imgH="914400" progId="Equation.DSMT4">
                  <p:embed/>
                </p:oleObj>
              </mc:Choice>
              <mc:Fallback>
                <p:oleObj name="Equation" r:id="rId17" imgW="51177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484784"/>
                        <a:ext cx="51165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375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7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1070316"/>
              </p:ext>
            </p:extLst>
          </p:nvPr>
        </p:nvGraphicFramePr>
        <p:xfrm>
          <a:off x="1979712" y="836712"/>
          <a:ext cx="3960440" cy="750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0" r:id="rId3" imgW="4826000" imgH="914400" progId="Equation.DSMT4">
                  <p:embed/>
                </p:oleObj>
              </mc:Choice>
              <mc:Fallback>
                <p:oleObj r:id="rId3" imgW="48260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836712"/>
                        <a:ext cx="3960440" cy="7506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611560" y="1916832"/>
            <a:ext cx="806489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 smtClean="0"/>
              <a:t>将函数视为变上限的函数，同时是参变量积分 ， </a:t>
            </a:r>
            <a:endParaRPr lang="zh-CN" altLang="en-US" dirty="0"/>
          </a:p>
        </p:txBody>
      </p:sp>
      <p:sp>
        <p:nvSpPr>
          <p:cNvPr id="23" name="Rectangle 30"/>
          <p:cNvSpPr>
            <a:spLocks noChangeArrowheads="1"/>
          </p:cNvSpPr>
          <p:nvPr/>
        </p:nvSpPr>
        <p:spPr bwMode="auto">
          <a:xfrm>
            <a:off x="683568" y="980728"/>
            <a:ext cx="1408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另解   </a:t>
            </a:r>
            <a:endParaRPr kumimoji="0" lang="zh-CN" altLang="en-US" dirty="0"/>
          </a:p>
        </p:txBody>
      </p:sp>
      <p:sp>
        <p:nvSpPr>
          <p:cNvPr id="24" name="Rectangle 28"/>
          <p:cNvSpPr>
            <a:spLocks noChangeArrowheads="1"/>
          </p:cNvSpPr>
          <p:nvPr/>
        </p:nvSpPr>
        <p:spPr bwMode="auto">
          <a:xfrm>
            <a:off x="755576" y="2564904"/>
            <a:ext cx="6443269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dirty="0" smtClean="0"/>
              <a:t>故由多元复合函数偏导链式法则得  </a:t>
            </a:r>
            <a:endParaRPr lang="zh-CN" altLang="en-US" dirty="0"/>
          </a:p>
        </p:txBody>
      </p:sp>
      <p:graphicFrame>
        <p:nvGraphicFramePr>
          <p:cNvPr id="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22463"/>
              </p:ext>
            </p:extLst>
          </p:nvPr>
        </p:nvGraphicFramePr>
        <p:xfrm>
          <a:off x="899592" y="3140968"/>
          <a:ext cx="6620607" cy="733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1" name="Equation" r:id="rId5" imgW="8254800" imgH="914400" progId="Equation.DSMT4">
                  <p:embed/>
                </p:oleObj>
              </mc:Choice>
              <mc:Fallback>
                <p:oleObj name="Equation" r:id="rId5" imgW="82548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140968"/>
                        <a:ext cx="6620607" cy="7336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503811"/>
              </p:ext>
            </p:extLst>
          </p:nvPr>
        </p:nvGraphicFramePr>
        <p:xfrm>
          <a:off x="827584" y="4149080"/>
          <a:ext cx="39179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2" name="Equation" r:id="rId7" imgW="5321160" imgH="914400" progId="Equation.DSMT4">
                  <p:embed/>
                </p:oleObj>
              </mc:Choice>
              <mc:Fallback>
                <p:oleObj name="Equation" r:id="rId7" imgW="532116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149080"/>
                        <a:ext cx="3917950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385662"/>
              </p:ext>
            </p:extLst>
          </p:nvPr>
        </p:nvGraphicFramePr>
        <p:xfrm>
          <a:off x="971600" y="5229200"/>
          <a:ext cx="22193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453" name="Equation" r:id="rId9" imgW="2958840" imgH="469800" progId="Equation.DSMT4">
                  <p:embed/>
                </p:oleObj>
              </mc:Choice>
              <mc:Fallback>
                <p:oleObj name="Equation" r:id="rId9" imgW="29588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5229200"/>
                        <a:ext cx="2219325" cy="352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5115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539552" y="260648"/>
            <a:ext cx="5519737" cy="885825"/>
            <a:chOff x="399" y="1690"/>
            <a:chExt cx="3477" cy="558"/>
          </a:xfrm>
        </p:grpSpPr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399" y="1808"/>
              <a:ext cx="74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 smtClean="0">
                  <a:solidFill>
                    <a:srgbClr val="0000FF"/>
                  </a:solidFill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3</a:t>
              </a:r>
              <a:r>
                <a:rPr lang="en-US" altLang="zh-CN" dirty="0" smtClean="0"/>
                <a:t> </a:t>
              </a:r>
              <a:r>
                <a:rPr lang="zh-CN" altLang="en-US" dirty="0"/>
                <a:t>求</a:t>
              </a:r>
              <a:endParaRPr lang="zh-CN" altLang="en-US" sz="2400" b="0" dirty="0"/>
            </a:p>
          </p:txBody>
        </p:sp>
        <p:graphicFrame>
          <p:nvGraphicFramePr>
            <p:cNvPr id="78860" name="Object 12"/>
            <p:cNvGraphicFramePr>
              <a:graphicFrameLocks noChangeAspect="1"/>
            </p:cNvGraphicFramePr>
            <p:nvPr/>
          </p:nvGraphicFramePr>
          <p:xfrm>
            <a:off x="1122" y="1690"/>
            <a:ext cx="275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69" r:id="rId3" imgW="4368800" imgH="889000" progId="Equation.DSMT4">
                    <p:embed/>
                  </p:oleObj>
                </mc:Choice>
                <mc:Fallback>
                  <p:oleObj r:id="rId3" imgW="4368800" imgH="889000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1690"/>
                          <a:ext cx="2754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5796136" y="1268760"/>
          <a:ext cx="2501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70" r:id="rId5" imgW="2501900" imgH="685800" progId="Equation.DSMT4">
                  <p:embed/>
                </p:oleObj>
              </mc:Choice>
              <mc:Fallback>
                <p:oleObj r:id="rId5" imgW="2501900" imgH="6858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136" y="1268760"/>
                        <a:ext cx="25019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611560" y="1124744"/>
            <a:ext cx="4948237" cy="885825"/>
            <a:chOff x="391" y="2296"/>
            <a:chExt cx="3117" cy="558"/>
          </a:xfrm>
        </p:grpSpPr>
        <p:graphicFrame>
          <p:nvGraphicFramePr>
            <p:cNvPr id="78863" name="Object 15"/>
            <p:cNvGraphicFramePr>
              <a:graphicFrameLocks noChangeAspect="1"/>
            </p:cNvGraphicFramePr>
            <p:nvPr/>
          </p:nvGraphicFramePr>
          <p:xfrm>
            <a:off x="1274" y="2296"/>
            <a:ext cx="2234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71" name="Equation" r:id="rId7" imgW="3543300" imgH="889000" progId="Equation.DSMT4">
                    <p:embed/>
                  </p:oleObj>
                </mc:Choice>
                <mc:Fallback>
                  <p:oleObj name="Equation" r:id="rId7" imgW="3543300" imgH="8890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4" y="2296"/>
                          <a:ext cx="2234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4" name="Rectangle 16"/>
            <p:cNvSpPr>
              <a:spLocks noChangeArrowheads="1"/>
            </p:cNvSpPr>
            <p:nvPr/>
          </p:nvSpPr>
          <p:spPr bwMode="auto">
            <a:xfrm>
              <a:off x="391" y="2432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</a:rPr>
                <a:t>解  </a:t>
              </a:r>
              <a:r>
                <a:rPr lang="zh-CN" altLang="en-US" dirty="0"/>
                <a:t>因为</a:t>
              </a:r>
              <a:endParaRPr lang="zh-CN" altLang="en-US" sz="2400" b="0" dirty="0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323528" y="2132414"/>
            <a:ext cx="8064896" cy="592138"/>
            <a:chOff x="361" y="3392"/>
            <a:chExt cx="4975" cy="373"/>
          </a:xfrm>
        </p:grpSpPr>
        <p:sp>
          <p:nvSpPr>
            <p:cNvPr id="78867" name="Rectangle 19"/>
            <p:cNvSpPr>
              <a:spLocks noChangeArrowheads="1"/>
            </p:cNvSpPr>
            <p:nvPr/>
          </p:nvSpPr>
          <p:spPr bwMode="auto">
            <a:xfrm>
              <a:off x="361" y="3392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又由于函数</a:t>
              </a:r>
              <a:endParaRPr lang="zh-CN" altLang="en-US" sz="2400" b="0"/>
            </a:p>
          </p:txBody>
        </p:sp>
        <p:graphicFrame>
          <p:nvGraphicFramePr>
            <p:cNvPr id="78866" name="Object 18"/>
            <p:cNvGraphicFramePr>
              <a:graphicFrameLocks noChangeAspect="1"/>
            </p:cNvGraphicFramePr>
            <p:nvPr/>
          </p:nvGraphicFramePr>
          <p:xfrm>
            <a:off x="1540" y="3438"/>
            <a:ext cx="192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72" r:id="rId9" imgW="3060700" imgH="469900" progId="Equation.DSMT4">
                    <p:embed/>
                  </p:oleObj>
                </mc:Choice>
                <mc:Fallback>
                  <p:oleObj r:id="rId9" imgW="3060700" imgH="4699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0" y="3438"/>
                          <a:ext cx="192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8" name="Rectangle 20"/>
            <p:cNvSpPr>
              <a:spLocks noChangeArrowheads="1"/>
            </p:cNvSpPr>
            <p:nvPr/>
          </p:nvSpPr>
          <p:spPr bwMode="auto">
            <a:xfrm>
              <a:off x="3400" y="3438"/>
              <a:ext cx="19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</a:rPr>
                <a:t>上满足定理</a:t>
              </a:r>
              <a:r>
                <a:rPr lang="en-US" altLang="zh-CN" dirty="0"/>
                <a:t>19.6 </a:t>
              </a:r>
              <a:r>
                <a:rPr lang="zh-CN" altLang="en-US" dirty="0">
                  <a:latin typeface="宋体" panose="02010600030101010101" pitchFamily="2" charset="-122"/>
                </a:rPr>
                <a:t>的</a:t>
              </a:r>
              <a:r>
                <a:rPr lang="zh-CN" altLang="en-US" sz="1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 dirty="0"/>
            </a:p>
          </p:txBody>
        </p:sp>
      </p:grp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539552" y="2852936"/>
            <a:ext cx="4737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条件</a:t>
            </a:r>
            <a:r>
              <a:rPr lang="en-US" altLang="zh-CN" dirty="0"/>
              <a:t>,  </a:t>
            </a:r>
            <a:r>
              <a:rPr lang="zh-CN" altLang="en-US" dirty="0">
                <a:latin typeface="宋体" panose="02010600030101010101" pitchFamily="2" charset="-122"/>
              </a:rPr>
              <a:t>所以交换积分顺序得到</a:t>
            </a:r>
          </a:p>
        </p:txBody>
      </p:sp>
      <p:graphicFrame>
        <p:nvGraphicFramePr>
          <p:cNvPr id="96265" name="Object 9"/>
          <p:cNvGraphicFramePr>
            <a:graphicFrameLocks noChangeAspect="1"/>
          </p:cNvGraphicFramePr>
          <p:nvPr/>
        </p:nvGraphicFramePr>
        <p:xfrm>
          <a:off x="1547664" y="3429000"/>
          <a:ext cx="5112568" cy="825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73" name="Equation" r:id="rId11" imgW="5740400" imgH="927100" progId="Equation.DSMT4">
                  <p:embed/>
                </p:oleObj>
              </mc:Choice>
              <mc:Fallback>
                <p:oleObj name="Equation" r:id="rId11" imgW="5740400" imgH="927100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3429000"/>
                        <a:ext cx="5112568" cy="8257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083057"/>
              </p:ext>
            </p:extLst>
          </p:nvPr>
        </p:nvGraphicFramePr>
        <p:xfrm>
          <a:off x="209550" y="4797425"/>
          <a:ext cx="83661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74" name="Equation" r:id="rId13" imgW="8851680" imgH="888840" progId="Equation.DSMT4">
                  <p:embed/>
                </p:oleObj>
              </mc:Choice>
              <mc:Fallback>
                <p:oleObj name="Equation" r:id="rId13" imgW="8851680" imgH="88884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" y="4797425"/>
                        <a:ext cx="8366125" cy="83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323528" y="4221088"/>
            <a:ext cx="20117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</a:rPr>
              <a:t>另解： </a:t>
            </a:r>
            <a:r>
              <a:rPr lang="zh-CN" altLang="en-US" dirty="0" smtClean="0"/>
              <a:t>设</a:t>
            </a:r>
            <a:r>
              <a:rPr lang="zh-CN" altLang="en-US" dirty="0" smtClean="0">
                <a:solidFill>
                  <a:srgbClr val="0000FF"/>
                </a:solidFill>
              </a:rPr>
              <a:t>  </a:t>
            </a:r>
            <a:endParaRPr lang="zh-CN" altLang="en-US" sz="2400" b="0" dirty="0"/>
          </a:p>
        </p:txBody>
      </p:sp>
      <p:graphicFrame>
        <p:nvGraphicFramePr>
          <p:cNvPr id="9626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480903"/>
              </p:ext>
            </p:extLst>
          </p:nvPr>
        </p:nvGraphicFramePr>
        <p:xfrm>
          <a:off x="376238" y="5734050"/>
          <a:ext cx="52990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75" name="Equation" r:id="rId15" imgW="5562360" imgH="850680" progId="Equation.DSMT4">
                  <p:embed/>
                </p:oleObj>
              </mc:Choice>
              <mc:Fallback>
                <p:oleObj name="Equation" r:id="rId15" imgW="5562360" imgH="85068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8" y="5734050"/>
                        <a:ext cx="5299075" cy="806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582613" y="549275"/>
            <a:ext cx="235032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  <a:latin typeface="宋体" panose="02010600030101010101" pitchFamily="2" charset="-122"/>
              </a:rPr>
              <a:t>4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计算积分</a:t>
            </a:r>
          </a:p>
        </p:txBody>
      </p:sp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3095625" y="1068388"/>
          <a:ext cx="2771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0" r:id="rId3" imgW="2768600" imgH="850900" progId="Equation.DSMT4">
                  <p:embed/>
                </p:oleObj>
              </mc:Choice>
              <mc:Fallback>
                <p:oleObj r:id="rId3" imgW="27686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1068388"/>
                        <a:ext cx="27717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595313" y="1773238"/>
            <a:ext cx="1077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解</a:t>
            </a:r>
            <a:r>
              <a:rPr lang="zh-CN" altLang="en-US">
                <a:latin typeface="宋体" panose="02010600030101010101" pitchFamily="2" charset="-122"/>
              </a:rPr>
              <a:t> 令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72714" name="Object 10"/>
          <p:cNvGraphicFramePr>
            <a:graphicFrameLocks noChangeAspect="1"/>
          </p:cNvGraphicFramePr>
          <p:nvPr/>
        </p:nvGraphicFramePr>
        <p:xfrm>
          <a:off x="2041525" y="2349500"/>
          <a:ext cx="49784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1" name="Equation" r:id="rId5" imgW="4978400" imgH="850900" progId="Equation.DSMT4">
                  <p:embed/>
                </p:oleObj>
              </mc:Choice>
              <mc:Fallback>
                <p:oleObj name="Equation" r:id="rId5" imgW="49784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1525" y="2349500"/>
                        <a:ext cx="49784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1" name="Rectangle 17"/>
          <p:cNvSpPr>
            <a:spLocks noChangeArrowheads="1"/>
          </p:cNvSpPr>
          <p:nvPr/>
        </p:nvSpPr>
        <p:spPr bwMode="auto">
          <a:xfrm>
            <a:off x="595313" y="3908425"/>
            <a:ext cx="46688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</a:rPr>
              <a:t>上满足定理</a:t>
            </a:r>
            <a:r>
              <a:rPr lang="en-US" altLang="zh-CN"/>
              <a:t>19.3</a:t>
            </a:r>
            <a:r>
              <a:rPr lang="zh-CN" altLang="en-US">
                <a:latin typeface="宋体" panose="02010600030101010101" pitchFamily="2" charset="-122"/>
              </a:rPr>
              <a:t>的条件</a:t>
            </a:r>
            <a:r>
              <a:rPr lang="en-US" altLang="zh-CN"/>
              <a:t>, </a:t>
            </a:r>
            <a:r>
              <a:rPr lang="zh-CN" altLang="en-US">
                <a:latin typeface="宋体" panose="02010600030101010101" pitchFamily="2" charset="-122"/>
              </a:rPr>
              <a:t>于是</a:t>
            </a:r>
            <a:r>
              <a:rPr lang="zh-CN" altLang="en-US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aphicFrame>
        <p:nvGraphicFramePr>
          <p:cNvPr id="72722" name="Object 18"/>
          <p:cNvGraphicFramePr>
            <a:graphicFrameLocks noChangeAspect="1"/>
          </p:cNvGraphicFramePr>
          <p:nvPr/>
        </p:nvGraphicFramePr>
        <p:xfrm>
          <a:off x="2392363" y="4602163"/>
          <a:ext cx="4379912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12" name="Equation" r:id="rId7" imgW="4381500" imgH="914400" progId="Equation.DSMT4">
                  <p:embed/>
                </p:oleObj>
              </mc:Choice>
              <mc:Fallback>
                <p:oleObj name="Equation" r:id="rId7" imgW="4381500" imgH="914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2363" y="4602163"/>
                        <a:ext cx="4379912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0" name="Rectangle 26"/>
          <p:cNvSpPr>
            <a:spLocks noChangeArrowheads="1"/>
          </p:cNvSpPr>
          <p:nvPr/>
        </p:nvSpPr>
        <p:spPr bwMode="auto">
          <a:xfrm>
            <a:off x="565150" y="547687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因为</a:t>
            </a:r>
            <a:endParaRPr lang="zh-CN" altLang="en-US" sz="2400" b="0"/>
          </a:p>
        </p:txBody>
      </p:sp>
      <p:grpSp>
        <p:nvGrpSpPr>
          <p:cNvPr id="72732" name="Group 28"/>
          <p:cNvGrpSpPr>
            <a:grpSpLocks/>
          </p:cNvGrpSpPr>
          <p:nvPr/>
        </p:nvGrpSpPr>
        <p:grpSpPr bwMode="auto">
          <a:xfrm>
            <a:off x="585788" y="3309938"/>
            <a:ext cx="7947025" cy="527050"/>
            <a:chOff x="369" y="2085"/>
            <a:chExt cx="5006" cy="332"/>
          </a:xfrm>
        </p:grpSpPr>
        <p:graphicFrame>
          <p:nvGraphicFramePr>
            <p:cNvPr id="72717" name="Object 13"/>
            <p:cNvGraphicFramePr>
              <a:graphicFrameLocks noChangeAspect="1"/>
            </p:cNvGraphicFramePr>
            <p:nvPr/>
          </p:nvGraphicFramePr>
          <p:xfrm>
            <a:off x="868" y="2171"/>
            <a:ext cx="16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3" name="Equation" r:id="rId9" imgW="2603500" imgH="393700" progId="Equation.DSMT4">
                    <p:embed/>
                  </p:oleObj>
                </mc:Choice>
                <mc:Fallback>
                  <p:oleObj name="Equation" r:id="rId9" imgW="26035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8" y="2171"/>
                          <a:ext cx="164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16" name="Object 12"/>
            <p:cNvGraphicFramePr>
              <a:graphicFrameLocks noChangeAspect="1"/>
            </p:cNvGraphicFramePr>
            <p:nvPr/>
          </p:nvGraphicFramePr>
          <p:xfrm>
            <a:off x="3927" y="2168"/>
            <a:ext cx="144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4" name="Equation" r:id="rId11" imgW="2298700" imgH="393700" progId="Equation.DSMT4">
                    <p:embed/>
                  </p:oleObj>
                </mc:Choice>
                <mc:Fallback>
                  <p:oleObj name="Equation" r:id="rId11" imgW="2298700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7" y="2168"/>
                          <a:ext cx="144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8" name="Rectangle 14"/>
            <p:cNvSpPr>
              <a:spLocks noChangeArrowheads="1"/>
            </p:cNvSpPr>
            <p:nvPr/>
          </p:nvSpPr>
          <p:spPr bwMode="auto">
            <a:xfrm>
              <a:off x="369" y="208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显然</a:t>
              </a:r>
              <a:endParaRPr lang="zh-CN" altLang="en-US" sz="2400" b="0"/>
            </a:p>
          </p:txBody>
        </p:sp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2381" y="2085"/>
              <a:ext cx="15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宋体" panose="02010600030101010101" pitchFamily="2" charset="-122"/>
                </a:rPr>
                <a:t> </a:t>
              </a:r>
              <a:r>
                <a:rPr lang="zh-CN" altLang="en-US">
                  <a:latin typeface="宋体" panose="02010600030101010101" pitchFamily="2" charset="-122"/>
                </a:rPr>
                <a:t>且函数    在</a:t>
              </a:r>
              <a:endParaRPr lang="zh-CN" altLang="en-US" sz="2400" b="0"/>
            </a:p>
          </p:txBody>
        </p:sp>
        <p:graphicFrame>
          <p:nvGraphicFramePr>
            <p:cNvPr id="72731" name="Object 27"/>
            <p:cNvGraphicFramePr>
              <a:graphicFrameLocks noChangeAspect="1"/>
            </p:cNvGraphicFramePr>
            <p:nvPr/>
          </p:nvGraphicFramePr>
          <p:xfrm>
            <a:off x="3227" y="2168"/>
            <a:ext cx="4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15" name="Equation" r:id="rId13" imgW="723586" imgH="393529" progId="Equation.DSMT4">
                    <p:embed/>
                  </p:oleObj>
                </mc:Choice>
                <mc:Fallback>
                  <p:oleObj name="Equation" r:id="rId13" imgW="723586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7" y="2168"/>
                          <a:ext cx="4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9696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1384300" y="588963"/>
          <a:ext cx="64166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0" name="Equation" r:id="rId3" imgW="6413500" imgH="939800" progId="Equation.DSMT4">
                  <p:embed/>
                </p:oleObj>
              </mc:Choice>
              <mc:Fallback>
                <p:oleObj name="Equation" r:id="rId3" imgW="64135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588963"/>
                        <a:ext cx="64166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825500" y="2597150"/>
          <a:ext cx="75438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1" name="Equation" r:id="rId5" imgW="7543800" imgH="876300" progId="Equation.DSMT4">
                  <p:embed/>
                </p:oleObj>
              </mc:Choice>
              <mc:Fallback>
                <p:oleObj name="Equation" r:id="rId5" imgW="75438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00" y="2597150"/>
                        <a:ext cx="7543800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617663" y="3808413"/>
          <a:ext cx="697547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2" name="Equation" r:id="rId7" imgW="6972300" imgH="876300" progId="Equation.DSMT4">
                  <p:embed/>
                </p:oleObj>
              </mc:Choice>
              <mc:Fallback>
                <p:oleObj name="Equation" r:id="rId7" imgW="69723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3808413"/>
                        <a:ext cx="697547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611188" y="175736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所以</a:t>
            </a:r>
            <a:endParaRPr lang="zh-CN" altLang="en-US" sz="2400" b="0"/>
          </a:p>
        </p:txBody>
      </p:sp>
      <p:sp>
        <p:nvSpPr>
          <p:cNvPr id="73737" name="Rectangle 9"/>
          <p:cNvSpPr>
            <a:spLocks noChangeArrowheads="1"/>
          </p:cNvSpPr>
          <p:nvPr/>
        </p:nvSpPr>
        <p:spPr bwMode="auto">
          <a:xfrm>
            <a:off x="0" y="48164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3741" name="Object 13"/>
          <p:cNvGraphicFramePr>
            <a:graphicFrameLocks noChangeAspect="1"/>
          </p:cNvGraphicFramePr>
          <p:nvPr/>
        </p:nvGraphicFramePr>
        <p:xfrm>
          <a:off x="1654175" y="4973638"/>
          <a:ext cx="45942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3" name="Equation" r:id="rId9" imgW="4597400" imgH="876300" progId="Equation.DSMT4">
                  <p:embed/>
                </p:oleObj>
              </mc:Choice>
              <mc:Fallback>
                <p:oleObj name="Equation" r:id="rId9" imgW="4597400" imgH="8763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4175" y="4973638"/>
                        <a:ext cx="4594225" cy="879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340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1169988" y="1387475"/>
          <a:ext cx="68167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4" name="Equation" r:id="rId3" imgW="6819900" imgH="939800" progId="Equation.DSMT4">
                  <p:embed/>
                </p:oleObj>
              </mc:Choice>
              <mc:Fallback>
                <p:oleObj name="Equation" r:id="rId3" imgW="68199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1387475"/>
                        <a:ext cx="681672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2330450" y="2582863"/>
          <a:ext cx="5765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5" name="Equation" r:id="rId5" imgW="5765800" imgH="850900" progId="Equation.DSMT4">
                  <p:embed/>
                </p:oleObj>
              </mc:Choice>
              <mc:Fallback>
                <p:oleObj name="Equation" r:id="rId5" imgW="57658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0450" y="2582863"/>
                        <a:ext cx="5765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2373313" y="3733800"/>
          <a:ext cx="323532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6" name="Equation" r:id="rId7" imgW="3238500" imgH="850900" progId="Equation.DSMT4">
                  <p:embed/>
                </p:oleObj>
              </mc:Choice>
              <mc:Fallback>
                <p:oleObj name="Equation" r:id="rId7" imgW="32385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3313" y="3733800"/>
                        <a:ext cx="323532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1" name="Rectangle 9"/>
          <p:cNvSpPr>
            <a:spLocks noChangeArrowheads="1"/>
          </p:cNvSpPr>
          <p:nvPr/>
        </p:nvSpPr>
        <p:spPr bwMode="auto">
          <a:xfrm>
            <a:off x="569913" y="655638"/>
            <a:ext cx="1165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因而   </a:t>
            </a:r>
            <a:endParaRPr lang="zh-CN" altLang="en-US" sz="2400" b="0"/>
          </a:p>
        </p:txBody>
      </p:sp>
      <p:sp>
        <p:nvSpPr>
          <p:cNvPr id="74762" name="Rectangle 10"/>
          <p:cNvSpPr>
            <a:spLocks noChangeArrowheads="1"/>
          </p:cNvSpPr>
          <p:nvPr/>
        </p:nvSpPr>
        <p:spPr bwMode="auto">
          <a:xfrm>
            <a:off x="0" y="396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0" y="48148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2390775" y="4822825"/>
          <a:ext cx="2209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17" r:id="rId9" imgW="2209800" imgH="838200" progId="Equation.DSMT4">
                  <p:embed/>
                </p:oleObj>
              </mc:Choice>
              <mc:Fallback>
                <p:oleObj r:id="rId9" imgW="2209800" imgH="838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5" y="4822825"/>
                        <a:ext cx="22098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170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1" name="Object 5"/>
          <p:cNvGraphicFramePr>
            <a:graphicFrameLocks noChangeAspect="1"/>
          </p:cNvGraphicFramePr>
          <p:nvPr/>
        </p:nvGraphicFramePr>
        <p:xfrm>
          <a:off x="2101850" y="1235075"/>
          <a:ext cx="459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4" name="Equation" r:id="rId3" imgW="4597400" imgH="685800" progId="Equation.DSMT4">
                  <p:embed/>
                </p:oleObj>
              </mc:Choice>
              <mc:Fallback>
                <p:oleObj name="Equation" r:id="rId3" imgW="45974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1235075"/>
                        <a:ext cx="45974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Rectangle 8"/>
          <p:cNvSpPr>
            <a:spLocks noChangeArrowheads="1"/>
          </p:cNvSpPr>
          <p:nvPr/>
        </p:nvSpPr>
        <p:spPr bwMode="auto">
          <a:xfrm>
            <a:off x="585788" y="566738"/>
            <a:ext cx="2324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另一方面        </a:t>
            </a:r>
            <a:endParaRPr lang="zh-CN" altLang="en-US" sz="2400" b="0"/>
          </a:p>
        </p:txBody>
      </p:sp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2984500" y="2652713"/>
          <a:ext cx="25257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95" r:id="rId5" imgW="2527300" imgH="850900" progId="Equation.DSMT4">
                  <p:embed/>
                </p:oleObj>
              </mc:Choice>
              <mc:Fallback>
                <p:oleObj r:id="rId5" imgW="2527300" imgH="8509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2652713"/>
                        <a:ext cx="2525713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5" name="Rectangle 9"/>
          <p:cNvSpPr>
            <a:spLocks noChangeArrowheads="1"/>
          </p:cNvSpPr>
          <p:nvPr/>
        </p:nvSpPr>
        <p:spPr bwMode="auto">
          <a:xfrm>
            <a:off x="595313" y="2117725"/>
            <a:ext cx="1254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所以    </a:t>
            </a:r>
            <a:endParaRPr lang="zh-CN" altLang="en-US" sz="2400" b="0"/>
          </a:p>
        </p:txBody>
      </p:sp>
    </p:spTree>
    <p:extLst>
      <p:ext uri="{BB962C8B-B14F-4D97-AF65-F5344CB8AC3E}">
        <p14:creationId xmlns:p14="http://schemas.microsoft.com/office/powerpoint/2010/main" val="188924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0180" name="Object 4"/>
          <p:cNvGraphicFramePr>
            <a:graphicFrameLocks noChangeAspect="1"/>
          </p:cNvGraphicFramePr>
          <p:nvPr/>
        </p:nvGraphicFramePr>
        <p:xfrm>
          <a:off x="1693863" y="735013"/>
          <a:ext cx="5686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96" r:id="rId3" imgW="5689600" imgH="393700" progId="Equation.DSMT4">
                  <p:embed/>
                </p:oleObj>
              </mc:Choice>
              <mc:Fallback>
                <p:oleObj r:id="rId3" imgW="5689600" imgH="3937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735013"/>
                        <a:ext cx="56864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12" name="Group 36"/>
          <p:cNvGrpSpPr>
            <a:grpSpLocks/>
          </p:cNvGrpSpPr>
          <p:nvPr/>
        </p:nvGrpSpPr>
        <p:grpSpPr bwMode="auto">
          <a:xfrm>
            <a:off x="595313" y="1254125"/>
            <a:ext cx="8001000" cy="544513"/>
            <a:chOff x="383" y="751"/>
            <a:chExt cx="5040" cy="343"/>
          </a:xfrm>
        </p:grpSpPr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383" y="767"/>
              <a:ext cx="38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上的二元函数</a:t>
              </a:r>
              <a:r>
                <a:rPr lang="en-US" altLang="zh-CN"/>
                <a:t>, </a:t>
              </a:r>
              <a:r>
                <a:rPr lang="zh-CN" altLang="en-US">
                  <a:latin typeface="宋体" panose="02010600030101010101" pitchFamily="2" charset="-122"/>
                </a:rPr>
                <a:t>其中</a:t>
              </a:r>
              <a:r>
                <a:rPr lang="en-US" altLang="zh-CN" i="1"/>
                <a:t>c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), </a:t>
              </a:r>
              <a:r>
                <a:rPr lang="en-US" altLang="zh-CN" i="1"/>
                <a:t>d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r>
                <a:rPr lang="zh-CN" altLang="en-US">
                  <a:latin typeface="宋体" panose="02010600030101010101" pitchFamily="2" charset="-122"/>
                </a:rPr>
                <a:t>为定义在</a:t>
              </a:r>
              <a:endParaRPr lang="zh-CN" altLang="en-US" sz="2400" b="0"/>
            </a:p>
          </p:txBody>
        </p:sp>
        <p:graphicFrame>
          <p:nvGraphicFramePr>
            <p:cNvPr id="50182" name="Object 6"/>
            <p:cNvGraphicFramePr>
              <a:graphicFrameLocks noChangeAspect="1"/>
            </p:cNvGraphicFramePr>
            <p:nvPr/>
          </p:nvGraphicFramePr>
          <p:xfrm>
            <a:off x="4208" y="807"/>
            <a:ext cx="4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7" r:id="rId5" imgW="774364" imgH="393529" progId="Equation.DSMT4">
                    <p:embed/>
                  </p:oleObj>
                </mc:Choice>
                <mc:Fallback>
                  <p:oleObj r:id="rId5" imgW="774364" imgH="393529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8" y="807"/>
                          <a:ext cx="4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4632" y="751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上的连</a:t>
              </a:r>
              <a:endParaRPr lang="zh-CN" altLang="en-US" sz="2400" b="0"/>
            </a:p>
          </p:txBody>
        </p:sp>
      </p:grpSp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595313" y="1836738"/>
            <a:ext cx="29813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</a:rPr>
              <a:t>续函数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图</a:t>
            </a:r>
            <a:r>
              <a:rPr lang="en-US" altLang="zh-CN">
                <a:latin typeface="宋体" panose="02010600030101010101" pitchFamily="2" charset="-122"/>
              </a:rPr>
              <a:t>19-1),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50215" name="Group 39"/>
          <p:cNvGrpSpPr>
            <a:grpSpLocks/>
          </p:cNvGrpSpPr>
          <p:nvPr/>
        </p:nvGrpSpPr>
        <p:grpSpPr bwMode="auto">
          <a:xfrm>
            <a:off x="2987675" y="2424113"/>
            <a:ext cx="3024188" cy="2876550"/>
            <a:chOff x="1882" y="1527"/>
            <a:chExt cx="1905" cy="1812"/>
          </a:xfrm>
        </p:grpSpPr>
        <p:pic>
          <p:nvPicPr>
            <p:cNvPr id="50187" name="Picture 11"/>
            <p:cNvPicPr preferRelativeResize="0"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6" y="3139"/>
              <a:ext cx="560" cy="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214" name="Group 38"/>
            <p:cNvGrpSpPr>
              <a:grpSpLocks/>
            </p:cNvGrpSpPr>
            <p:nvPr/>
          </p:nvGrpSpPr>
          <p:grpSpPr bwMode="auto">
            <a:xfrm>
              <a:off x="1882" y="1527"/>
              <a:ext cx="1905" cy="1588"/>
              <a:chOff x="1882" y="1527"/>
              <a:chExt cx="1905" cy="1588"/>
            </a:xfrm>
          </p:grpSpPr>
          <p:sp>
            <p:nvSpPr>
              <p:cNvPr id="50188" name="Freeform 12"/>
              <p:cNvSpPr>
                <a:spLocks/>
              </p:cNvSpPr>
              <p:nvPr/>
            </p:nvSpPr>
            <p:spPr bwMode="auto">
              <a:xfrm>
                <a:off x="2341" y="1701"/>
                <a:ext cx="1144" cy="742"/>
              </a:xfrm>
              <a:custGeom>
                <a:avLst/>
                <a:gdLst>
                  <a:gd name="T0" fmla="*/ 0 w 2862"/>
                  <a:gd name="T1" fmla="*/ 406 h 1855"/>
                  <a:gd name="T2" fmla="*/ 2 w 2862"/>
                  <a:gd name="T3" fmla="*/ 1732 h 1855"/>
                  <a:gd name="T4" fmla="*/ 1442 w 2862"/>
                  <a:gd name="T5" fmla="*/ 1798 h 1855"/>
                  <a:gd name="T6" fmla="*/ 2842 w 2862"/>
                  <a:gd name="T7" fmla="*/ 1418 h 1855"/>
                  <a:gd name="T8" fmla="*/ 2842 w 2862"/>
                  <a:gd name="T9" fmla="*/ 838 h 1855"/>
                  <a:gd name="T10" fmla="*/ 1902 w 2862"/>
                  <a:gd name="T11" fmla="*/ 272 h 1855"/>
                  <a:gd name="T12" fmla="*/ 802 w 2862"/>
                  <a:gd name="T13" fmla="*/ 72 h 1855"/>
                  <a:gd name="T14" fmla="*/ 0 w 2862"/>
                  <a:gd name="T15" fmla="*/ 406 h 1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862" h="1855">
                    <a:moveTo>
                      <a:pt x="0" y="406"/>
                    </a:moveTo>
                    <a:cubicBezTo>
                      <a:pt x="2" y="1272"/>
                      <a:pt x="2" y="1292"/>
                      <a:pt x="2" y="1732"/>
                    </a:cubicBezTo>
                    <a:cubicBezTo>
                      <a:pt x="622" y="1778"/>
                      <a:pt x="962" y="1855"/>
                      <a:pt x="1442" y="1798"/>
                    </a:cubicBezTo>
                    <a:cubicBezTo>
                      <a:pt x="1922" y="1804"/>
                      <a:pt x="2302" y="1564"/>
                      <a:pt x="2842" y="1418"/>
                    </a:cubicBezTo>
                    <a:cubicBezTo>
                      <a:pt x="2862" y="1158"/>
                      <a:pt x="2842" y="1334"/>
                      <a:pt x="2842" y="838"/>
                    </a:cubicBezTo>
                    <a:cubicBezTo>
                      <a:pt x="2542" y="544"/>
                      <a:pt x="2190" y="391"/>
                      <a:pt x="1902" y="272"/>
                    </a:cubicBezTo>
                    <a:cubicBezTo>
                      <a:pt x="1614" y="153"/>
                      <a:pt x="1138" y="0"/>
                      <a:pt x="802" y="72"/>
                    </a:cubicBezTo>
                    <a:cubicBezTo>
                      <a:pt x="466" y="144"/>
                      <a:pt x="236" y="342"/>
                      <a:pt x="0" y="406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00FF">
                      <a:alpha val="67999"/>
                    </a:srgbClr>
                  </a:gs>
                  <a:gs pos="100000">
                    <a:srgbClr val="FFFFFF">
                      <a:alpha val="75999"/>
                    </a:srgbClr>
                  </a:gs>
                </a:gsLst>
                <a:lin ang="2700000" scaled="1"/>
              </a:gradFill>
              <a:ln w="1905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89" name="Line 13"/>
              <p:cNvSpPr>
                <a:spLocks noChangeShapeType="1"/>
              </p:cNvSpPr>
              <p:nvPr/>
            </p:nvSpPr>
            <p:spPr bwMode="auto">
              <a:xfrm>
                <a:off x="1887" y="2916"/>
                <a:ext cx="188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0" name="Line 14"/>
              <p:cNvSpPr>
                <a:spLocks noChangeShapeType="1"/>
              </p:cNvSpPr>
              <p:nvPr/>
            </p:nvSpPr>
            <p:spPr bwMode="auto">
              <a:xfrm flipH="1" flipV="1">
                <a:off x="2105" y="1601"/>
                <a:ext cx="0" cy="1514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0191" name="Picture 15"/>
              <p:cNvPicPr preferRelativeResize="0"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" y="2931"/>
                <a:ext cx="152" cy="1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192" name="Line 16"/>
              <p:cNvSpPr>
                <a:spLocks noChangeShapeType="1"/>
              </p:cNvSpPr>
              <p:nvPr/>
            </p:nvSpPr>
            <p:spPr bwMode="auto">
              <a:xfrm>
                <a:off x="2341" y="2370"/>
                <a:ext cx="0" cy="54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3" name="Line 17"/>
              <p:cNvSpPr>
                <a:spLocks noChangeShapeType="1"/>
              </p:cNvSpPr>
              <p:nvPr/>
            </p:nvSpPr>
            <p:spPr bwMode="auto">
              <a:xfrm>
                <a:off x="3483" y="2246"/>
                <a:ext cx="0" cy="6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prstDash val="dash"/>
                <a:round/>
                <a:headEnd/>
                <a:tailEnd type="none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pic>
            <p:nvPicPr>
              <p:cNvPr id="50194" name="Picture 18"/>
              <p:cNvPicPr preferRelativeResize="0"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82" y="1616"/>
                <a:ext cx="152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195" name="Picture 19"/>
              <p:cNvPicPr preferRelativeResize="0"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51" y="2962"/>
                <a:ext cx="136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196" name="Picture 20"/>
              <p:cNvPicPr preferRelativeResize="0"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3" y="2941"/>
                <a:ext cx="104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197" name="Picture 21"/>
              <p:cNvPicPr preferRelativeResize="0"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3" y="2941"/>
                <a:ext cx="120" cy="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198" name="Picture 22"/>
              <p:cNvPicPr preferRelativeResize="0"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27" y="1998"/>
                <a:ext cx="130" cy="1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199" name="Picture 23"/>
              <p:cNvPicPr preferRelativeResize="0"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3" y="2494"/>
                <a:ext cx="519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0200" name="Picture 24"/>
              <p:cNvPicPr preferRelativeResize="0"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6" y="1527"/>
                <a:ext cx="540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0213" name="Group 37"/>
          <p:cNvGrpSpPr>
            <a:grpSpLocks/>
          </p:cNvGrpSpPr>
          <p:nvPr/>
        </p:nvGrpSpPr>
        <p:grpSpPr bwMode="auto">
          <a:xfrm>
            <a:off x="608013" y="5427663"/>
            <a:ext cx="8085137" cy="557212"/>
            <a:chOff x="383" y="3451"/>
            <a:chExt cx="5093" cy="351"/>
          </a:xfrm>
        </p:grpSpPr>
        <p:graphicFrame>
          <p:nvGraphicFramePr>
            <p:cNvPr id="50202" name="Object 26"/>
            <p:cNvGraphicFramePr>
              <a:graphicFrameLocks noChangeAspect="1"/>
            </p:cNvGraphicFramePr>
            <p:nvPr/>
          </p:nvGraphicFramePr>
          <p:xfrm>
            <a:off x="1111" y="3513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8" r:id="rId16" imgW="837836" imgH="393529" progId="Equation.DSMT4">
                    <p:embed/>
                  </p:oleObj>
                </mc:Choice>
                <mc:Fallback>
                  <p:oleObj r:id="rId16" imgW="837836" imgH="393529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3513"/>
                          <a:ext cx="52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1" name="Object 25"/>
            <p:cNvGraphicFramePr>
              <a:graphicFrameLocks noChangeAspect="1"/>
            </p:cNvGraphicFramePr>
            <p:nvPr/>
          </p:nvGraphicFramePr>
          <p:xfrm>
            <a:off x="3548" y="3521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99" r:id="rId18" imgW="1167893" imgH="393529" progId="Equation.DSMT4">
                    <p:embed/>
                  </p:oleObj>
                </mc:Choice>
                <mc:Fallback>
                  <p:oleObj r:id="rId18" imgW="1167893" imgH="393529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3521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383" y="3451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若对于</a:t>
              </a:r>
              <a:endParaRPr lang="zh-CN" altLang="en-US" sz="2400" b="0"/>
            </a:p>
          </p:txBody>
        </p:sp>
        <p:sp>
          <p:nvSpPr>
            <p:cNvPr id="50204" name="Rectangle 28"/>
            <p:cNvSpPr>
              <a:spLocks noChangeArrowheads="1"/>
            </p:cNvSpPr>
            <p:nvPr/>
          </p:nvSpPr>
          <p:spPr bwMode="auto">
            <a:xfrm>
              <a:off x="1599" y="3475"/>
              <a:ext cx="2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上每一固定的</a:t>
              </a:r>
              <a:r>
                <a:rPr lang="zh-CN" altLang="en-US"/>
                <a:t> </a:t>
              </a:r>
              <a:r>
                <a:rPr lang="en-US" altLang="zh-CN" i="1"/>
                <a:t>x </a:t>
              </a:r>
              <a:r>
                <a:rPr lang="zh-CN" altLang="en-US">
                  <a:latin typeface="宋体" panose="02010600030101010101" pitchFamily="2" charset="-122"/>
                </a:rPr>
                <a:t>值</a:t>
              </a:r>
              <a:r>
                <a:rPr lang="en-US" altLang="zh-CN"/>
                <a:t>,</a:t>
              </a:r>
              <a:r>
                <a:rPr lang="en-US" altLang="zh-CN">
                  <a:latin typeface="宋体" panose="02010600030101010101" pitchFamily="2" charset="-122"/>
                </a:rPr>
                <a:t> </a:t>
              </a:r>
              <a:endParaRPr lang="en-US" altLang="zh-CN" sz="2400" b="0"/>
            </a:p>
          </p:txBody>
        </p:sp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4227" y="3475"/>
              <a:ext cx="12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作为</a:t>
              </a:r>
              <a:r>
                <a:rPr lang="zh-CN" altLang="en-US"/>
                <a:t> </a:t>
              </a:r>
              <a:r>
                <a:rPr lang="en-US" altLang="zh-CN" i="1"/>
                <a:t>y </a:t>
              </a:r>
              <a:r>
                <a:rPr lang="zh-CN" altLang="en-US">
                  <a:latin typeface="宋体" panose="02010600030101010101" pitchFamily="2" charset="-122"/>
                </a:rPr>
                <a:t>的函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01" name="Group 29"/>
          <p:cNvGrpSpPr>
            <a:grpSpLocks/>
          </p:cNvGrpSpPr>
          <p:nvPr/>
        </p:nvGrpSpPr>
        <p:grpSpPr bwMode="auto">
          <a:xfrm>
            <a:off x="539552" y="980728"/>
            <a:ext cx="6737350" cy="911225"/>
            <a:chOff x="365" y="1529"/>
            <a:chExt cx="4244" cy="574"/>
          </a:xfrm>
        </p:grpSpPr>
        <p:graphicFrame>
          <p:nvGraphicFramePr>
            <p:cNvPr id="79880" name="Object 8"/>
            <p:cNvGraphicFramePr>
              <a:graphicFrameLocks noChangeAspect="1"/>
            </p:cNvGraphicFramePr>
            <p:nvPr/>
          </p:nvGraphicFramePr>
          <p:xfrm>
            <a:off x="971" y="1529"/>
            <a:ext cx="2334" cy="5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78" name="Equation" r:id="rId3" imgW="3708400" imgH="914400" progId="Equation.DSMT4">
                    <p:embed/>
                  </p:oleObj>
                </mc:Choice>
                <mc:Fallback>
                  <p:oleObj name="Equation" r:id="rId3" imgW="3708400" imgH="9144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1" y="1529"/>
                          <a:ext cx="2334" cy="5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9" name="Object 7"/>
            <p:cNvGraphicFramePr>
              <a:graphicFrameLocks noChangeAspect="1"/>
            </p:cNvGraphicFramePr>
            <p:nvPr/>
          </p:nvGraphicFramePr>
          <p:xfrm>
            <a:off x="3631" y="1579"/>
            <a:ext cx="978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79" r:id="rId5" imgW="1548728" imgH="622030" progId="Equation.DSMT4">
                    <p:embed/>
                  </p:oleObj>
                </mc:Choice>
                <mc:Fallback>
                  <p:oleObj r:id="rId5" imgW="1548728" imgH="62203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1" y="1579"/>
                          <a:ext cx="978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365" y="1615"/>
              <a:ext cx="85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 smtClean="0">
                  <a:solidFill>
                    <a:srgbClr val="0000FF"/>
                  </a:solidFill>
                </a:rPr>
                <a:t>*</a:t>
              </a:r>
              <a:r>
                <a:rPr lang="zh-CN" altLang="en-US" dirty="0" smtClean="0">
                  <a:solidFill>
                    <a:srgbClr val="0000FF"/>
                  </a:solidFill>
                </a:rPr>
                <a:t>例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 </a:t>
              </a:r>
              <a:r>
                <a:rPr lang="zh-CN" altLang="en-US" dirty="0"/>
                <a:t>设  </a:t>
              </a:r>
              <a:endParaRPr lang="zh-CN" altLang="en-US" sz="2400" b="0" dirty="0"/>
            </a:p>
          </p:txBody>
        </p:sp>
        <p:sp>
          <p:nvSpPr>
            <p:cNvPr id="79882" name="Rectangle 10"/>
            <p:cNvSpPr>
              <a:spLocks noChangeArrowheads="1"/>
            </p:cNvSpPr>
            <p:nvPr/>
          </p:nvSpPr>
          <p:spPr bwMode="auto">
            <a:xfrm>
              <a:off x="3223" y="1624"/>
              <a:ext cx="6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/>
                <a:t>求    </a:t>
              </a:r>
              <a:endParaRPr lang="zh-CN" altLang="en-US" sz="2400" b="0"/>
            </a:p>
          </p:txBody>
        </p:sp>
      </p:grpSp>
      <p:grpSp>
        <p:nvGrpSpPr>
          <p:cNvPr id="79903" name="Group 31"/>
          <p:cNvGrpSpPr>
            <a:grpSpLocks/>
          </p:cNvGrpSpPr>
          <p:nvPr/>
        </p:nvGrpSpPr>
        <p:grpSpPr bwMode="auto">
          <a:xfrm>
            <a:off x="684212" y="2420936"/>
            <a:ext cx="7486650" cy="523874"/>
            <a:chOff x="431" y="1525"/>
            <a:chExt cx="4716" cy="330"/>
          </a:xfrm>
        </p:grpSpPr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431" y="1525"/>
              <a:ext cx="290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solidFill>
                    <a:srgbClr val="0000FF"/>
                  </a:solidFill>
                  <a:latin typeface="宋体" panose="02010600030101010101" pitchFamily="2" charset="-122"/>
                </a:rPr>
                <a:t>解</a:t>
              </a:r>
              <a:r>
                <a:rPr lang="zh-CN" altLang="en-US" dirty="0">
                  <a:solidFill>
                    <a:srgbClr val="0000FF"/>
                  </a:solidFill>
                </a:rPr>
                <a:t>  </a:t>
              </a:r>
              <a:r>
                <a:rPr lang="zh-CN" altLang="en-US" dirty="0">
                  <a:latin typeface="宋体" panose="02010600030101010101" pitchFamily="2" charset="-122"/>
                </a:rPr>
                <a:t>显然</a:t>
              </a:r>
              <a:r>
                <a:rPr lang="en-US" altLang="zh-CN" dirty="0"/>
                <a:t>,  </a:t>
              </a:r>
              <a:r>
                <a:rPr lang="zh-CN" altLang="en-US" dirty="0" smtClean="0">
                  <a:latin typeface="宋体" panose="02010600030101010101" pitchFamily="2" charset="-122"/>
                </a:rPr>
                <a:t>本题难以求</a:t>
              </a:r>
              <a:r>
                <a:rPr lang="zh-CN" altLang="en-US" dirty="0">
                  <a:latin typeface="宋体" panose="02010600030101010101" pitchFamily="2" charset="-122"/>
                </a:rPr>
                <a:t>出    </a:t>
              </a:r>
              <a:endParaRPr lang="zh-CN" altLang="en-US" sz="2400" b="0" dirty="0"/>
            </a:p>
          </p:txBody>
        </p:sp>
        <p:graphicFrame>
          <p:nvGraphicFramePr>
            <p:cNvPr id="7988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32278328"/>
                </p:ext>
              </p:extLst>
            </p:nvPr>
          </p:nvGraphicFramePr>
          <p:xfrm>
            <a:off x="2889" y="1559"/>
            <a:ext cx="4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80" r:id="rId7" imgW="698197" imgH="393529" progId="Equation.DSMT4">
                    <p:embed/>
                  </p:oleObj>
                </mc:Choice>
                <mc:Fallback>
                  <p:oleObj r:id="rId7" imgW="698197" imgH="393529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9" y="1559"/>
                          <a:ext cx="4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5" name="Rectangle 13"/>
            <p:cNvSpPr>
              <a:spLocks noChangeArrowheads="1"/>
            </p:cNvSpPr>
            <p:nvPr/>
          </p:nvSpPr>
          <p:spPr bwMode="auto">
            <a:xfrm>
              <a:off x="3301" y="1525"/>
              <a:ext cx="18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dirty="0"/>
                <a:t> </a:t>
              </a:r>
              <a:r>
                <a:rPr lang="en-US" altLang="zh-CN" dirty="0" smtClean="0"/>
                <a:t> </a:t>
              </a:r>
              <a:r>
                <a:rPr lang="zh-CN" altLang="en-US" dirty="0" smtClean="0">
                  <a:latin typeface="宋体" panose="02010600030101010101" pitchFamily="2" charset="-122"/>
                </a:rPr>
                <a:t>算</a:t>
              </a:r>
              <a:r>
                <a:rPr lang="zh-CN" altLang="en-US" dirty="0">
                  <a:latin typeface="宋体" panose="02010600030101010101" pitchFamily="2" charset="-122"/>
                </a:rPr>
                <a:t>积分值</a:t>
              </a:r>
              <a:r>
                <a:rPr lang="en-US" altLang="zh-CN" dirty="0"/>
                <a:t>.  </a:t>
              </a:r>
              <a:r>
                <a:rPr lang="zh-CN" altLang="en-US" dirty="0">
                  <a:latin typeface="宋体" panose="02010600030101010101" pitchFamily="2" charset="-122"/>
                </a:rPr>
                <a:t>可试</a:t>
              </a:r>
              <a:r>
                <a:rPr lang="zh-CN" altLang="en-US" sz="14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 dirty="0"/>
            </a:p>
          </p:txBody>
        </p:sp>
      </p:grpSp>
      <p:sp>
        <p:nvSpPr>
          <p:cNvPr id="79886" name="Rectangle 14"/>
          <p:cNvSpPr>
            <a:spLocks noChangeArrowheads="1"/>
          </p:cNvSpPr>
          <p:nvPr/>
        </p:nvSpPr>
        <p:spPr bwMode="auto">
          <a:xfrm>
            <a:off x="683568" y="3284984"/>
            <a:ext cx="5721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用交换积分次序的方法求出积分值</a:t>
            </a:r>
            <a:r>
              <a:rPr lang="en-US" altLang="zh-CN" dirty="0">
                <a:latin typeface="宋体" panose="02010600030101010101" pitchFamily="2" charset="-122"/>
              </a:rPr>
              <a:t>.</a:t>
            </a:r>
          </a:p>
        </p:txBody>
      </p:sp>
      <p:grpSp>
        <p:nvGrpSpPr>
          <p:cNvPr id="79904" name="Group 32"/>
          <p:cNvGrpSpPr>
            <a:grpSpLocks/>
          </p:cNvGrpSpPr>
          <p:nvPr/>
        </p:nvGrpSpPr>
        <p:grpSpPr bwMode="auto">
          <a:xfrm>
            <a:off x="539552" y="4077072"/>
            <a:ext cx="7591425" cy="923925"/>
            <a:chOff x="413" y="3078"/>
            <a:chExt cx="4782" cy="582"/>
          </a:xfrm>
        </p:grpSpPr>
        <p:graphicFrame>
          <p:nvGraphicFramePr>
            <p:cNvPr id="79889" name="Object 17"/>
            <p:cNvGraphicFramePr>
              <a:graphicFrameLocks noChangeAspect="1"/>
            </p:cNvGraphicFramePr>
            <p:nvPr/>
          </p:nvGraphicFramePr>
          <p:xfrm>
            <a:off x="731" y="3078"/>
            <a:ext cx="1878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81" r:id="rId9" imgW="2984500" imgH="927100" progId="Equation.DSMT4">
                    <p:embed/>
                  </p:oleObj>
                </mc:Choice>
                <mc:Fallback>
                  <p:oleObj r:id="rId9" imgW="2984500" imgH="9271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" y="3078"/>
                          <a:ext cx="1878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8" name="Object 16"/>
            <p:cNvGraphicFramePr>
              <a:graphicFrameLocks noChangeAspect="1"/>
            </p:cNvGraphicFramePr>
            <p:nvPr/>
          </p:nvGraphicFramePr>
          <p:xfrm>
            <a:off x="2937" y="3219"/>
            <a:ext cx="77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82" r:id="rId11" imgW="1231366" imgH="393529" progId="Equation.DSMT4">
                    <p:embed/>
                  </p:oleObj>
                </mc:Choice>
                <mc:Fallback>
                  <p:oleObj r:id="rId11" imgW="1231366" imgH="393529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7" y="3219"/>
                          <a:ext cx="77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7" name="Object 15"/>
            <p:cNvGraphicFramePr>
              <a:graphicFrameLocks noChangeAspect="1"/>
            </p:cNvGraphicFramePr>
            <p:nvPr/>
          </p:nvGraphicFramePr>
          <p:xfrm>
            <a:off x="4009" y="3238"/>
            <a:ext cx="118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83" name="Equation" r:id="rId13" imgW="1879600" imgH="381000" progId="Equation.DSMT4">
                    <p:embed/>
                  </p:oleObj>
                </mc:Choice>
                <mc:Fallback>
                  <p:oleObj name="Equation" r:id="rId13" imgW="1879600" imgH="3810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09" y="3238"/>
                          <a:ext cx="1186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0" name="Rectangle 18"/>
            <p:cNvSpPr>
              <a:spLocks noChangeArrowheads="1"/>
            </p:cNvSpPr>
            <p:nvPr/>
          </p:nvSpPr>
          <p:spPr bwMode="auto">
            <a:xfrm>
              <a:off x="413" y="3193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设</a:t>
              </a:r>
              <a:endParaRPr lang="zh-CN" altLang="en-US" sz="2400" b="0"/>
            </a:p>
          </p:txBody>
        </p:sp>
        <p:sp>
          <p:nvSpPr>
            <p:cNvPr id="79891" name="Rectangle 19"/>
            <p:cNvSpPr>
              <a:spLocks noChangeArrowheads="1"/>
            </p:cNvSpPr>
            <p:nvPr/>
          </p:nvSpPr>
          <p:spPr bwMode="auto">
            <a:xfrm>
              <a:off x="2531" y="3183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 </a:t>
              </a:r>
              <a:r>
                <a:rPr lang="zh-CN" altLang="en-US">
                  <a:latin typeface="宋体" panose="02010600030101010101" pitchFamily="2" charset="-122"/>
                </a:rPr>
                <a:t>则  </a:t>
              </a:r>
              <a:endParaRPr lang="zh-CN" altLang="en-US" sz="2400" b="0"/>
            </a:p>
          </p:txBody>
        </p:sp>
        <p:sp>
          <p:nvSpPr>
            <p:cNvPr id="79892" name="Rectangle 20"/>
            <p:cNvSpPr>
              <a:spLocks noChangeArrowheads="1"/>
            </p:cNvSpPr>
            <p:nvPr/>
          </p:nvSpPr>
          <p:spPr bwMode="auto">
            <a:xfrm>
              <a:off x="3618" y="314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在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7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9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588963" y="654050"/>
            <a:ext cx="3484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</a:rPr>
              <a:t>上连续</a:t>
            </a:r>
            <a:r>
              <a:rPr lang="en-US" altLang="zh-CN"/>
              <a:t>,  </a:t>
            </a:r>
            <a:r>
              <a:rPr lang="zh-CN" altLang="en-US">
                <a:latin typeface="宋体" panose="02010600030101010101" pitchFamily="2" charset="-122"/>
              </a:rPr>
              <a:t>由定理</a:t>
            </a:r>
            <a:r>
              <a:rPr lang="en-US" altLang="zh-CN"/>
              <a:t>19.6,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</a:p>
        </p:txBody>
      </p:sp>
      <p:grpSp>
        <p:nvGrpSpPr>
          <p:cNvPr id="80919" name="Group 23"/>
          <p:cNvGrpSpPr>
            <a:grpSpLocks/>
          </p:cNvGrpSpPr>
          <p:nvPr/>
        </p:nvGrpSpPr>
        <p:grpSpPr bwMode="auto">
          <a:xfrm>
            <a:off x="2238375" y="1271588"/>
            <a:ext cx="4565650" cy="914400"/>
            <a:chOff x="1020" y="873"/>
            <a:chExt cx="2876" cy="576"/>
          </a:xfrm>
        </p:grpSpPr>
        <p:graphicFrame>
          <p:nvGraphicFramePr>
            <p:cNvPr id="80902" name="Object 6"/>
            <p:cNvGraphicFramePr>
              <a:graphicFrameLocks noChangeAspect="1"/>
            </p:cNvGraphicFramePr>
            <p:nvPr/>
          </p:nvGraphicFramePr>
          <p:xfrm>
            <a:off x="1020" y="935"/>
            <a:ext cx="87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38" r:id="rId3" imgW="1384300" imgH="622300" progId="Equation.DSMT4">
                    <p:embed/>
                  </p:oleObj>
                </mc:Choice>
                <mc:Fallback>
                  <p:oleObj r:id="rId3" imgW="1384300" imgH="6223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935"/>
                          <a:ext cx="872" cy="3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1" name="Object 5"/>
            <p:cNvGraphicFramePr>
              <a:graphicFrameLocks noChangeAspect="1"/>
            </p:cNvGraphicFramePr>
            <p:nvPr/>
          </p:nvGraphicFramePr>
          <p:xfrm>
            <a:off x="1921" y="873"/>
            <a:ext cx="1975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39" name="Equation" r:id="rId5" imgW="3136900" imgH="914400" progId="Equation.DSMT4">
                    <p:embed/>
                  </p:oleObj>
                </mc:Choice>
                <mc:Fallback>
                  <p:oleObj name="Equation" r:id="rId5" imgW="3136900" imgH="9144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1" y="873"/>
                          <a:ext cx="1975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80922" name="Group 26"/>
          <p:cNvGrpSpPr>
            <a:grpSpLocks/>
          </p:cNvGrpSpPr>
          <p:nvPr/>
        </p:nvGrpSpPr>
        <p:grpSpPr bwMode="auto">
          <a:xfrm>
            <a:off x="1331913" y="2276475"/>
            <a:ext cx="6781800" cy="1155700"/>
            <a:chOff x="1247" y="1434"/>
            <a:chExt cx="4272" cy="728"/>
          </a:xfrm>
        </p:grpSpPr>
        <p:graphicFrame>
          <p:nvGraphicFramePr>
            <p:cNvPr id="80906" name="Object 10"/>
            <p:cNvGraphicFramePr>
              <a:graphicFrameLocks noChangeAspect="1"/>
            </p:cNvGraphicFramePr>
            <p:nvPr/>
          </p:nvGraphicFramePr>
          <p:xfrm>
            <a:off x="1247" y="1539"/>
            <a:ext cx="1975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40" name="Equation" r:id="rId7" imgW="3136900" imgH="914400" progId="Equation.DSMT4">
                    <p:embed/>
                  </p:oleObj>
                </mc:Choice>
                <mc:Fallback>
                  <p:oleObj name="Equation" r:id="rId7" imgW="3136900" imgH="9144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1539"/>
                          <a:ext cx="1975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05" name="Object 9"/>
            <p:cNvGraphicFramePr>
              <a:graphicFrameLocks noChangeAspect="1"/>
            </p:cNvGraphicFramePr>
            <p:nvPr/>
          </p:nvGraphicFramePr>
          <p:xfrm>
            <a:off x="3264" y="1434"/>
            <a:ext cx="2255" cy="7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41" name="Equation" r:id="rId9" imgW="3581400" imgH="1155700" progId="Equation.DSMT4">
                    <p:embed/>
                  </p:oleObj>
                </mc:Choice>
                <mc:Fallback>
                  <p:oleObj name="Equation" r:id="rId9" imgW="3581400" imgH="11557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1434"/>
                          <a:ext cx="2255" cy="7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8" name="Rectangle 12"/>
          <p:cNvSpPr>
            <a:spLocks noChangeArrowheads="1"/>
          </p:cNvSpPr>
          <p:nvPr/>
        </p:nvSpPr>
        <p:spPr bwMode="auto"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80921" name="Group 25"/>
          <p:cNvGrpSpPr>
            <a:grpSpLocks/>
          </p:cNvGrpSpPr>
          <p:nvPr/>
        </p:nvGrpSpPr>
        <p:grpSpPr bwMode="auto">
          <a:xfrm>
            <a:off x="2214563" y="3587750"/>
            <a:ext cx="4835525" cy="914400"/>
            <a:chOff x="1622" y="2073"/>
            <a:chExt cx="3046" cy="576"/>
          </a:xfrm>
        </p:grpSpPr>
        <p:graphicFrame>
          <p:nvGraphicFramePr>
            <p:cNvPr id="80911" name="Object 15"/>
            <p:cNvGraphicFramePr>
              <a:graphicFrameLocks noChangeAspect="1"/>
            </p:cNvGraphicFramePr>
            <p:nvPr/>
          </p:nvGraphicFramePr>
          <p:xfrm>
            <a:off x="1622" y="2073"/>
            <a:ext cx="1496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42" name="Equation" r:id="rId11" imgW="2374900" imgH="914400" progId="Equation.DSMT4">
                    <p:embed/>
                  </p:oleObj>
                </mc:Choice>
                <mc:Fallback>
                  <p:oleObj name="Equation" r:id="rId11" imgW="2374900" imgH="9144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2" y="2073"/>
                          <a:ext cx="1496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0910" name="Object 14"/>
            <p:cNvGraphicFramePr>
              <a:graphicFrameLocks noChangeAspect="1"/>
            </p:cNvGraphicFramePr>
            <p:nvPr/>
          </p:nvGraphicFramePr>
          <p:xfrm>
            <a:off x="3180" y="2151"/>
            <a:ext cx="1488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43" name="Equation" r:id="rId13" imgW="2362200" imgH="584200" progId="Equation.DSMT4">
                    <p:embed/>
                  </p:oleObj>
                </mc:Choice>
                <mc:Fallback>
                  <p:oleObj name="Equation" r:id="rId13" imgW="2362200" imgH="5842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2151"/>
                          <a:ext cx="1488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2268538" y="4849813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4" r:id="rId15" imgW="914003" imgH="317362" progId="Equation.DSMT4">
                  <p:embed/>
                </p:oleObj>
              </mc:Choice>
              <mc:Fallback>
                <p:oleObj r:id="rId15" imgW="914003" imgH="317362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4849813"/>
                        <a:ext cx="9144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3040063" y="519113"/>
            <a:ext cx="3260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40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复习思考题</a:t>
            </a:r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627063" y="1431925"/>
            <a:ext cx="7905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0000FF"/>
                </a:solidFill>
              </a:rPr>
              <a:t>1.</a:t>
            </a:r>
            <a:r>
              <a:rPr lang="en-US" altLang="zh-CN"/>
              <a:t>  </a:t>
            </a:r>
            <a:r>
              <a:rPr lang="zh-CN" altLang="en-US">
                <a:latin typeface="宋体" panose="02010600030101010101" pitchFamily="2" charset="-122"/>
              </a:rPr>
              <a:t>参照定理</a:t>
            </a:r>
            <a:r>
              <a:rPr lang="en-US" altLang="zh-CN"/>
              <a:t>19.1</a:t>
            </a:r>
            <a:r>
              <a:rPr lang="zh-CN" altLang="en-US">
                <a:latin typeface="宋体" panose="02010600030101010101" pitchFamily="2" charset="-122"/>
              </a:rPr>
              <a:t>的证明</a:t>
            </a:r>
            <a:r>
              <a:rPr lang="en-US" altLang="zh-CN"/>
              <a:t>,  </a:t>
            </a:r>
            <a:r>
              <a:rPr lang="zh-CN" altLang="en-US">
                <a:latin typeface="宋体" panose="02010600030101010101" pitchFamily="2" charset="-122"/>
              </a:rPr>
              <a:t>定理</a:t>
            </a:r>
            <a:r>
              <a:rPr lang="en-US" altLang="zh-CN"/>
              <a:t>19.1</a:t>
            </a:r>
            <a:r>
              <a:rPr lang="zh-CN" altLang="en-US">
                <a:latin typeface="宋体" panose="02010600030101010101" pitchFamily="2" charset="-122"/>
              </a:rPr>
              <a:t>中条件是否可减  </a:t>
            </a:r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611188" y="2060575"/>
            <a:ext cx="11303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弱为</a:t>
            </a:r>
            <a:r>
              <a:rPr lang="en-US" altLang="zh-CN"/>
              <a:t>: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81945" name="Group 25"/>
          <p:cNvGrpSpPr>
            <a:grpSpLocks/>
          </p:cNvGrpSpPr>
          <p:nvPr/>
        </p:nvGrpSpPr>
        <p:grpSpPr bwMode="auto">
          <a:xfrm>
            <a:off x="563563" y="2724150"/>
            <a:ext cx="7488237" cy="552450"/>
            <a:chOff x="543" y="1764"/>
            <a:chExt cx="4717" cy="348"/>
          </a:xfrm>
        </p:grpSpPr>
        <p:sp>
          <p:nvSpPr>
            <p:cNvPr id="81928" name="Rectangle 8"/>
            <p:cNvSpPr>
              <a:spLocks noChangeArrowheads="1"/>
            </p:cNvSpPr>
            <p:nvPr/>
          </p:nvSpPr>
          <p:spPr bwMode="auto">
            <a:xfrm>
              <a:off x="543" y="1764"/>
              <a:ext cx="4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宋体" panose="02010600030101010101" pitchFamily="2" charset="-122"/>
                </a:rPr>
                <a:t>(1)</a:t>
              </a:r>
              <a:endParaRPr lang="en-US" altLang="zh-CN" sz="2400" b="0"/>
            </a:p>
          </p:txBody>
        </p:sp>
        <p:graphicFrame>
          <p:nvGraphicFramePr>
            <p:cNvPr id="81927" name="Object 7"/>
            <p:cNvGraphicFramePr>
              <a:graphicFrameLocks noChangeAspect="1"/>
            </p:cNvGraphicFramePr>
            <p:nvPr/>
          </p:nvGraphicFramePr>
          <p:xfrm>
            <a:off x="1067" y="1842"/>
            <a:ext cx="384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2" r:id="rId3" imgW="6096000" imgH="431800" progId="Equation.DSMT4">
                    <p:embed/>
                  </p:oleObj>
                </mc:Choice>
                <mc:Fallback>
                  <p:oleObj r:id="rId3" imgW="6096000" imgH="4318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" y="1842"/>
                          <a:ext cx="384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4919" y="1785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则</a:t>
              </a:r>
              <a:endParaRPr lang="zh-CN" altLang="en-US" sz="2400" b="0"/>
            </a:p>
          </p:txBody>
        </p:sp>
      </p:grpSp>
      <p:graphicFrame>
        <p:nvGraphicFramePr>
          <p:cNvPr id="81930" name="Object 10"/>
          <p:cNvGraphicFramePr>
            <a:graphicFrameLocks noChangeAspect="1"/>
          </p:cNvGraphicFramePr>
          <p:nvPr/>
        </p:nvGraphicFramePr>
        <p:xfrm>
          <a:off x="2214563" y="3422650"/>
          <a:ext cx="3581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73" r:id="rId5" imgW="3581400" imgH="495300" progId="Equation.DSMT4">
                  <p:embed/>
                </p:oleObj>
              </mc:Choice>
              <mc:Fallback>
                <p:oleObj r:id="rId5" imgW="3581400" imgH="4953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4563" y="3422650"/>
                        <a:ext cx="35814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44" name="Group 24"/>
          <p:cNvGrpSpPr>
            <a:grpSpLocks/>
          </p:cNvGrpSpPr>
          <p:nvPr/>
        </p:nvGrpSpPr>
        <p:grpSpPr bwMode="auto">
          <a:xfrm>
            <a:off x="506413" y="4037013"/>
            <a:ext cx="6011862" cy="538162"/>
            <a:chOff x="480" y="2591"/>
            <a:chExt cx="3787" cy="339"/>
          </a:xfrm>
        </p:grpSpPr>
        <p:sp>
          <p:nvSpPr>
            <p:cNvPr id="81933" name="Rectangle 13"/>
            <p:cNvSpPr>
              <a:spLocks noChangeArrowheads="1"/>
            </p:cNvSpPr>
            <p:nvPr/>
          </p:nvSpPr>
          <p:spPr bwMode="auto">
            <a:xfrm>
              <a:off x="480" y="2591"/>
              <a:ext cx="4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(2)</a:t>
              </a:r>
              <a:endParaRPr lang="en-US" altLang="zh-CN" sz="2400" b="0"/>
            </a:p>
          </p:txBody>
        </p:sp>
        <p:graphicFrame>
          <p:nvGraphicFramePr>
            <p:cNvPr id="81932" name="Object 12"/>
            <p:cNvGraphicFramePr>
              <a:graphicFrameLocks noChangeAspect="1"/>
            </p:cNvGraphicFramePr>
            <p:nvPr/>
          </p:nvGraphicFramePr>
          <p:xfrm>
            <a:off x="979" y="2660"/>
            <a:ext cx="32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4" r:id="rId7" imgW="5219700" imgH="431800" progId="Equation.DSMT4">
                    <p:embed/>
                  </p:oleObj>
                </mc:Choice>
                <mc:Fallback>
                  <p:oleObj r:id="rId7" imgW="5219700" imgH="4318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2660"/>
                          <a:ext cx="328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35" name="Rectangle 15"/>
          <p:cNvSpPr>
            <a:spLocks noChangeArrowheads="1"/>
          </p:cNvSpPr>
          <p:nvPr/>
        </p:nvSpPr>
        <p:spPr bwMode="auto">
          <a:xfrm>
            <a:off x="611188" y="4710113"/>
            <a:ext cx="241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验证你的结论</a:t>
            </a:r>
            <a:r>
              <a:rPr lang="en-US" altLang="zh-CN"/>
              <a:t>.</a:t>
            </a:r>
          </a:p>
        </p:txBody>
      </p:sp>
      <p:grpSp>
        <p:nvGrpSpPr>
          <p:cNvPr id="81946" name="Group 26"/>
          <p:cNvGrpSpPr>
            <a:grpSpLocks/>
          </p:cNvGrpSpPr>
          <p:nvPr/>
        </p:nvGrpSpPr>
        <p:grpSpPr bwMode="auto">
          <a:xfrm>
            <a:off x="611188" y="5389563"/>
            <a:ext cx="6569075" cy="534987"/>
            <a:chOff x="521" y="3291"/>
            <a:chExt cx="4138" cy="337"/>
          </a:xfrm>
        </p:grpSpPr>
        <p:graphicFrame>
          <p:nvGraphicFramePr>
            <p:cNvPr id="81937" name="Object 17"/>
            <p:cNvGraphicFramePr>
              <a:graphicFrameLocks noChangeAspect="1"/>
            </p:cNvGraphicFramePr>
            <p:nvPr/>
          </p:nvGraphicFramePr>
          <p:xfrm>
            <a:off x="979" y="3361"/>
            <a:ext cx="8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5" r:id="rId9" imgW="1333500" imgH="393700" progId="Equation.DSMT4">
                    <p:embed/>
                  </p:oleObj>
                </mc:Choice>
                <mc:Fallback>
                  <p:oleObj r:id="rId9" imgW="1333500" imgH="3937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3361"/>
                          <a:ext cx="84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36" name="Object 16"/>
            <p:cNvGraphicFramePr>
              <a:graphicFrameLocks noChangeAspect="1"/>
            </p:cNvGraphicFramePr>
            <p:nvPr/>
          </p:nvGraphicFramePr>
          <p:xfrm>
            <a:off x="1969" y="3361"/>
            <a:ext cx="14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6" r:id="rId11" imgW="2273300" imgH="393700" progId="Equation.DSMT4">
                    <p:embed/>
                  </p:oleObj>
                </mc:Choice>
                <mc:Fallback>
                  <p:oleObj r:id="rId11" imgW="2273300" imgH="3937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9" y="3361"/>
                          <a:ext cx="14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38" name="Rectangle 18"/>
            <p:cNvSpPr>
              <a:spLocks noChangeArrowheads="1"/>
            </p:cNvSpPr>
            <p:nvPr/>
          </p:nvSpPr>
          <p:spPr bwMode="auto">
            <a:xfrm>
              <a:off x="521" y="3294"/>
              <a:ext cx="7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2</a:t>
              </a:r>
              <a:r>
                <a:rPr lang="en-US" altLang="zh-CN">
                  <a:solidFill>
                    <a:srgbClr val="0000FF"/>
                  </a:solidFill>
                  <a:latin typeface="宋体" panose="02010600030101010101" pitchFamily="2" charset="-122"/>
                </a:rPr>
                <a:t>.</a:t>
              </a:r>
              <a:r>
                <a:rPr lang="zh-CN" altLang="en-US">
                  <a:latin typeface="宋体" panose="02010600030101010101" pitchFamily="2" charset="-122"/>
                </a:rPr>
                <a:t>若  </a:t>
              </a:r>
              <a:endParaRPr lang="zh-CN" altLang="en-US" sz="2400" b="0"/>
            </a:p>
          </p:txBody>
        </p:sp>
        <p:sp>
          <p:nvSpPr>
            <p:cNvPr id="81939" name="Rectangle 19"/>
            <p:cNvSpPr>
              <a:spLocks noChangeArrowheads="1"/>
            </p:cNvSpPr>
            <p:nvPr/>
          </p:nvSpPr>
          <p:spPr bwMode="auto">
            <a:xfrm>
              <a:off x="1719" y="329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在</a:t>
              </a:r>
              <a:endParaRPr lang="zh-CN" altLang="en-US" sz="2400" b="0"/>
            </a:p>
          </p:txBody>
        </p:sp>
        <p:sp>
          <p:nvSpPr>
            <p:cNvPr id="81940" name="Rectangle 20"/>
            <p:cNvSpPr>
              <a:spLocks noChangeArrowheads="1"/>
            </p:cNvSpPr>
            <p:nvPr/>
          </p:nvSpPr>
          <p:spPr bwMode="auto">
            <a:xfrm>
              <a:off x="3306" y="3301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>
                  <a:latin typeface="宋体" panose="02010600030101010101" pitchFamily="2" charset="-122"/>
                </a:rPr>
                <a:t>上一致连续</a:t>
              </a:r>
              <a:r>
                <a:rPr lang="zh-CN" altLang="en-US" sz="2800"/>
                <a:t> </a:t>
              </a:r>
              <a:r>
                <a:rPr lang="en-US" altLang="zh-CN" sz="2800"/>
                <a:t>,</a:t>
              </a:r>
              <a:endParaRPr lang="en-US" altLang="zh-CN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3155950" y="692150"/>
          <a:ext cx="30003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95" r:id="rId3" imgW="2997200" imgH="622300" progId="Equation.DSMT4">
                  <p:embed/>
                </p:oleObj>
              </mc:Choice>
              <mc:Fallback>
                <p:oleObj r:id="rId3" imgW="2997200" imgH="6223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5950" y="692150"/>
                        <a:ext cx="3000375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9" name="Group 15"/>
          <p:cNvGrpSpPr>
            <a:grpSpLocks/>
          </p:cNvGrpSpPr>
          <p:nvPr/>
        </p:nvGrpSpPr>
        <p:grpSpPr bwMode="auto">
          <a:xfrm>
            <a:off x="576263" y="1508125"/>
            <a:ext cx="5843587" cy="519113"/>
            <a:chOff x="363" y="950"/>
            <a:chExt cx="3681" cy="327"/>
          </a:xfrm>
        </p:grpSpPr>
        <p:graphicFrame>
          <p:nvGraphicFramePr>
            <p:cNvPr id="82951" name="Object 7"/>
            <p:cNvGraphicFramePr>
              <a:graphicFrameLocks noChangeAspect="1"/>
            </p:cNvGraphicFramePr>
            <p:nvPr/>
          </p:nvGraphicFramePr>
          <p:xfrm>
            <a:off x="1338" y="1031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6" r:id="rId5" imgW="799753" imgH="393529" progId="Equation.DSMT4">
                    <p:embed/>
                  </p:oleObj>
                </mc:Choice>
                <mc:Fallback>
                  <p:oleObj r:id="rId5" imgW="799753" imgH="393529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031"/>
                          <a:ext cx="50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50" name="Object 6"/>
            <p:cNvGraphicFramePr>
              <a:graphicFrameLocks noChangeAspect="1"/>
            </p:cNvGraphicFramePr>
            <p:nvPr/>
          </p:nvGraphicFramePr>
          <p:xfrm>
            <a:off x="2004" y="1007"/>
            <a:ext cx="7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097" r:id="rId7" imgW="1244600" imgH="393700" progId="Equation.DSMT4">
                    <p:embed/>
                  </p:oleObj>
                </mc:Choice>
                <mc:Fallback>
                  <p:oleObj r:id="rId7" imgW="1244600" imgH="39370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4" y="1007"/>
                          <a:ext cx="7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52" name="Rectangle 8"/>
            <p:cNvSpPr>
              <a:spLocks noChangeArrowheads="1"/>
            </p:cNvSpPr>
            <p:nvPr/>
          </p:nvSpPr>
          <p:spPr bwMode="auto">
            <a:xfrm>
              <a:off x="363" y="95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能否推得</a:t>
              </a:r>
              <a:endParaRPr lang="zh-CN" altLang="en-US" sz="2400" b="0"/>
            </a:p>
          </p:txBody>
        </p:sp>
        <p:sp>
          <p:nvSpPr>
            <p:cNvPr id="82953" name="Rectangle 9"/>
            <p:cNvSpPr>
              <a:spLocks noChangeArrowheads="1"/>
            </p:cNvSpPr>
            <p:nvPr/>
          </p:nvSpPr>
          <p:spPr bwMode="auto">
            <a:xfrm>
              <a:off x="1756" y="950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在</a:t>
              </a:r>
              <a:endParaRPr lang="zh-CN" altLang="en-US" sz="2400" b="0"/>
            </a:p>
          </p:txBody>
        </p:sp>
        <p:sp>
          <p:nvSpPr>
            <p:cNvPr id="82954" name="Rectangle 10"/>
            <p:cNvSpPr>
              <a:spLocks noChangeArrowheads="1"/>
            </p:cNvSpPr>
            <p:nvPr/>
          </p:nvSpPr>
          <p:spPr bwMode="auto">
            <a:xfrm>
              <a:off x="2690" y="950"/>
              <a:ext cx="1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上一致连续</a:t>
              </a:r>
              <a:r>
                <a:rPr lang="en-US" altLang="zh-CN">
                  <a:latin typeface="宋体" panose="02010600030101010101" pitchFamily="2" charset="-122"/>
                </a:rPr>
                <a:t>?</a:t>
              </a:r>
              <a:endParaRPr lang="en-US" altLang="zh-CN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1" name="Group 21"/>
          <p:cNvGrpSpPr>
            <a:grpSpLocks/>
          </p:cNvGrpSpPr>
          <p:nvPr/>
        </p:nvGrpSpPr>
        <p:grpSpPr bwMode="auto">
          <a:xfrm>
            <a:off x="611188" y="598488"/>
            <a:ext cx="6943725" cy="527050"/>
            <a:chOff x="385" y="322"/>
            <a:chExt cx="4374" cy="332"/>
          </a:xfrm>
        </p:grpSpPr>
        <p:sp>
          <p:nvSpPr>
            <p:cNvPr id="51205" name="Rectangle 5"/>
            <p:cNvSpPr>
              <a:spLocks noChangeArrowheads="1"/>
            </p:cNvSpPr>
            <p:nvPr/>
          </p:nvSpPr>
          <p:spPr bwMode="auto">
            <a:xfrm>
              <a:off x="385" y="322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数在闭区间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graphicFrame>
          <p:nvGraphicFramePr>
            <p:cNvPr id="51204" name="Object 4"/>
            <p:cNvGraphicFramePr>
              <a:graphicFrameLocks noChangeAspect="1"/>
            </p:cNvGraphicFramePr>
            <p:nvPr/>
          </p:nvGraphicFramePr>
          <p:xfrm>
            <a:off x="1578" y="372"/>
            <a:ext cx="11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1" r:id="rId3" imgW="1879600" imgH="393700" progId="Equation.DSMT4">
                    <p:embed/>
                  </p:oleObj>
                </mc:Choice>
                <mc:Fallback>
                  <p:oleObj r:id="rId3" imgW="1879600" imgH="3937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8" y="372"/>
                          <a:ext cx="118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06" name="Rectangle 6"/>
            <p:cNvSpPr>
              <a:spLocks noChangeArrowheads="1"/>
            </p:cNvSpPr>
            <p:nvPr/>
          </p:nvSpPr>
          <p:spPr bwMode="auto">
            <a:xfrm>
              <a:off x="2653" y="327"/>
              <a:ext cx="21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上可积</a:t>
              </a:r>
              <a:r>
                <a:rPr lang="en-US" altLang="zh-CN"/>
                <a:t>, </a:t>
              </a:r>
              <a:r>
                <a:rPr lang="zh-CN" altLang="en-US">
                  <a:latin typeface="宋体" panose="02010600030101010101" pitchFamily="2" charset="-122"/>
                </a:rPr>
                <a:t>则其积分值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sp>
        <p:nvSpPr>
          <p:cNvPr id="51208" name="Rectangle 8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1611313" y="1204913"/>
          <a:ext cx="68580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2" r:id="rId5" imgW="6858000" imgH="723900" progId="Equation.DSMT4">
                  <p:embed/>
                </p:oleObj>
              </mc:Choice>
              <mc:Fallback>
                <p:oleObj r:id="rId5" imgW="6858000" imgH="7239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1204913"/>
                        <a:ext cx="68580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28" name="Group 28"/>
          <p:cNvGrpSpPr>
            <a:grpSpLocks/>
          </p:cNvGrpSpPr>
          <p:nvPr/>
        </p:nvGrpSpPr>
        <p:grpSpPr bwMode="auto">
          <a:xfrm>
            <a:off x="630238" y="1968500"/>
            <a:ext cx="4065587" cy="523875"/>
            <a:chOff x="397" y="1207"/>
            <a:chExt cx="2561" cy="330"/>
          </a:xfrm>
        </p:grpSpPr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397" y="1207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是定义在 </a:t>
              </a:r>
              <a:endParaRPr lang="zh-CN" altLang="en-US" sz="2400" b="0"/>
            </a:p>
          </p:txBody>
        </p:sp>
        <p:graphicFrame>
          <p:nvGraphicFramePr>
            <p:cNvPr id="51209" name="Object 9"/>
            <p:cNvGraphicFramePr>
              <a:graphicFrameLocks noChangeAspect="1"/>
            </p:cNvGraphicFramePr>
            <p:nvPr/>
          </p:nvGraphicFramePr>
          <p:xfrm>
            <a:off x="1369" y="1256"/>
            <a:ext cx="55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3" r:id="rId7" imgW="875920" imgH="393529" progId="Equation.DSMT4">
                    <p:embed/>
                  </p:oleObj>
                </mc:Choice>
                <mc:Fallback>
                  <p:oleObj r:id="rId7" imgW="875920" imgH="393529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9" y="1256"/>
                          <a:ext cx="55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1" name="Rectangle 11"/>
            <p:cNvSpPr>
              <a:spLocks noChangeArrowheads="1"/>
            </p:cNvSpPr>
            <p:nvPr/>
          </p:nvSpPr>
          <p:spPr bwMode="auto">
            <a:xfrm>
              <a:off x="1886" y="1210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上的函数</a:t>
              </a:r>
              <a:r>
                <a:rPr lang="en-US" altLang="zh-CN"/>
                <a:t>.</a:t>
              </a:r>
              <a:endParaRPr lang="en-US" altLang="zh-CN" sz="2400" b="0"/>
            </a:p>
          </p:txBody>
        </p:sp>
      </p:grpSp>
      <p:grpSp>
        <p:nvGrpSpPr>
          <p:cNvPr id="51229" name="Group 29"/>
          <p:cNvGrpSpPr>
            <a:grpSpLocks/>
          </p:cNvGrpSpPr>
          <p:nvPr/>
        </p:nvGrpSpPr>
        <p:grpSpPr bwMode="auto">
          <a:xfrm>
            <a:off x="611188" y="2619375"/>
            <a:ext cx="7767637" cy="528638"/>
            <a:chOff x="385" y="1650"/>
            <a:chExt cx="4893" cy="333"/>
          </a:xfrm>
        </p:grpSpPr>
        <p:graphicFrame>
          <p:nvGraphicFramePr>
            <p:cNvPr id="51213" name="Object 13"/>
            <p:cNvGraphicFramePr>
              <a:graphicFrameLocks noChangeAspect="1"/>
            </p:cNvGraphicFramePr>
            <p:nvPr/>
          </p:nvGraphicFramePr>
          <p:xfrm>
            <a:off x="4041" y="1728"/>
            <a:ext cx="5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4" name="Equation" r:id="rId9" imgW="901309" imgH="393529" progId="Equation.DSMT4">
                    <p:embed/>
                  </p:oleObj>
                </mc:Choice>
                <mc:Fallback>
                  <p:oleObj name="Equation" r:id="rId9" imgW="901309" imgH="393529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1" y="1728"/>
                          <a:ext cx="56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2" name="Object 12"/>
            <p:cNvGraphicFramePr>
              <a:graphicFrameLocks noChangeAspect="1"/>
            </p:cNvGraphicFramePr>
            <p:nvPr/>
          </p:nvGraphicFramePr>
          <p:xfrm>
            <a:off x="4774" y="1728"/>
            <a:ext cx="50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5" r:id="rId11" imgW="799753" imgH="393529" progId="Equation.DSMT4">
                    <p:embed/>
                  </p:oleObj>
                </mc:Choice>
                <mc:Fallback>
                  <p:oleObj r:id="rId11" imgW="799753" imgH="393529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4" y="1728"/>
                          <a:ext cx="50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4" name="Rectangle 14"/>
            <p:cNvSpPr>
              <a:spLocks noChangeArrowheads="1"/>
            </p:cNvSpPr>
            <p:nvPr/>
          </p:nvSpPr>
          <p:spPr bwMode="auto">
            <a:xfrm>
              <a:off x="385" y="1650"/>
              <a:ext cx="39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</a:rPr>
                <a:t>用积分形式</a:t>
              </a:r>
              <a:r>
                <a:rPr lang="zh-CN" altLang="en-US" dirty="0"/>
                <a:t> </a:t>
              </a:r>
              <a:r>
                <a:rPr lang="en-US" altLang="zh-CN" dirty="0"/>
                <a:t>(1) </a:t>
              </a:r>
              <a:r>
                <a:rPr lang="zh-CN" altLang="en-US" dirty="0">
                  <a:latin typeface="宋体" panose="02010600030101010101" pitchFamily="2" charset="-122"/>
                </a:rPr>
                <a:t>和</a:t>
              </a:r>
              <a:r>
                <a:rPr lang="zh-CN" altLang="en-US" dirty="0"/>
                <a:t> </a:t>
              </a:r>
              <a:r>
                <a:rPr lang="en-US" altLang="zh-CN" dirty="0"/>
                <a:t>(2) </a:t>
              </a:r>
              <a:r>
                <a:rPr lang="zh-CN" altLang="en-US" dirty="0">
                  <a:latin typeface="宋体" panose="02010600030101010101" pitchFamily="2" charset="-122"/>
                </a:rPr>
                <a:t>所定义的这函数 </a:t>
              </a:r>
              <a:endParaRPr lang="zh-CN" altLang="en-US" sz="2400" b="0" dirty="0"/>
            </a:p>
          </p:txBody>
        </p:sp>
        <p:sp>
          <p:nvSpPr>
            <p:cNvPr id="51215" name="Rectangle 15"/>
            <p:cNvSpPr>
              <a:spLocks noChangeArrowheads="1"/>
            </p:cNvSpPr>
            <p:nvPr/>
          </p:nvSpPr>
          <p:spPr bwMode="auto">
            <a:xfrm>
              <a:off x="4497" y="165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与</a:t>
              </a:r>
              <a:endParaRPr lang="zh-CN" altLang="en-US" sz="2400" b="0"/>
            </a:p>
          </p:txBody>
        </p:sp>
      </p:grpSp>
      <p:grpSp>
        <p:nvGrpSpPr>
          <p:cNvPr id="51230" name="Group 30"/>
          <p:cNvGrpSpPr>
            <a:grpSpLocks/>
          </p:cNvGrpSpPr>
          <p:nvPr/>
        </p:nvGrpSpPr>
        <p:grpSpPr bwMode="auto">
          <a:xfrm>
            <a:off x="611188" y="3327400"/>
            <a:ext cx="7947025" cy="539750"/>
            <a:chOff x="385" y="2096"/>
            <a:chExt cx="5006" cy="340"/>
          </a:xfrm>
        </p:grpSpPr>
        <p:sp>
          <p:nvSpPr>
            <p:cNvPr id="51218" name="Rectangle 18"/>
            <p:cNvSpPr>
              <a:spLocks noChangeArrowheads="1"/>
            </p:cNvSpPr>
            <p:nvPr/>
          </p:nvSpPr>
          <p:spPr bwMode="auto">
            <a:xfrm>
              <a:off x="385" y="2096"/>
              <a:ext cx="1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通称为定义在 </a:t>
              </a:r>
              <a:endParaRPr lang="zh-CN" altLang="en-US" sz="2400" b="0"/>
            </a:p>
          </p:txBody>
        </p:sp>
        <p:graphicFrame>
          <p:nvGraphicFramePr>
            <p:cNvPr id="51217" name="Object 17"/>
            <p:cNvGraphicFramePr>
              <a:graphicFrameLocks noChangeAspect="1"/>
            </p:cNvGraphicFramePr>
            <p:nvPr/>
          </p:nvGraphicFramePr>
          <p:xfrm>
            <a:off x="1821" y="2157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506" r:id="rId13" imgW="837836" imgH="393529" progId="Equation.DSMT4">
                    <p:embed/>
                  </p:oleObj>
                </mc:Choice>
                <mc:Fallback>
                  <p:oleObj r:id="rId13" imgW="837836" imgH="393529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1" y="2157"/>
                          <a:ext cx="52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9" name="Rectangle 19"/>
            <p:cNvSpPr>
              <a:spLocks noChangeArrowheads="1"/>
            </p:cNvSpPr>
            <p:nvPr/>
          </p:nvSpPr>
          <p:spPr bwMode="auto">
            <a:xfrm>
              <a:off x="2293" y="2109"/>
              <a:ext cx="30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上的含参量</a:t>
              </a:r>
              <a:r>
                <a:rPr lang="zh-CN" altLang="en-US"/>
                <a:t> </a:t>
              </a:r>
              <a:r>
                <a:rPr lang="en-US" altLang="zh-CN" i="1"/>
                <a:t>x </a:t>
              </a:r>
              <a:r>
                <a:rPr lang="zh-CN" altLang="en-US">
                  <a:latin typeface="宋体" panose="02010600030101010101" pitchFamily="2" charset="-122"/>
                </a:rPr>
                <a:t>的</a:t>
              </a:r>
              <a:r>
                <a:rPr lang="en-US" altLang="zh-CN">
                  <a:latin typeface="宋体" panose="02010600030101010101" pitchFamily="2" charset="-122"/>
                </a:rPr>
                <a:t>(</a:t>
              </a:r>
              <a:r>
                <a:rPr lang="zh-CN" altLang="en-US">
                  <a:latin typeface="宋体" panose="02010600030101010101" pitchFamily="2" charset="-122"/>
                </a:rPr>
                <a:t>正常</a:t>
              </a:r>
              <a:r>
                <a:rPr lang="en-US" altLang="zh-CN">
                  <a:latin typeface="宋体" panose="02010600030101010101" pitchFamily="2" charset="-122"/>
                </a:rPr>
                <a:t>)</a:t>
              </a:r>
              <a:r>
                <a:rPr lang="zh-CN" altLang="en-US">
                  <a:latin typeface="宋体" panose="02010600030101010101" pitchFamily="2" charset="-122"/>
                </a:rPr>
                <a:t>积分</a:t>
              </a:r>
              <a:r>
                <a:rPr lang="en-US" altLang="zh-CN">
                  <a:latin typeface="宋体" panose="02010600030101010101" pitchFamily="2" charset="-122"/>
                </a:rPr>
                <a:t>, </a:t>
              </a:r>
              <a:r>
                <a:rPr lang="en-US" altLang="zh-CN"/>
                <a:t> </a:t>
              </a:r>
              <a:endParaRPr lang="en-US" altLang="zh-CN" sz="2400" b="0"/>
            </a:p>
          </p:txBody>
        </p:sp>
      </p:grpSp>
      <p:sp>
        <p:nvSpPr>
          <p:cNvPr id="51220" name="Rectangle 20"/>
          <p:cNvSpPr>
            <a:spLocks noChangeArrowheads="1"/>
          </p:cNvSpPr>
          <p:nvPr/>
        </p:nvSpPr>
        <p:spPr bwMode="auto">
          <a:xfrm>
            <a:off x="590550" y="4000500"/>
            <a:ext cx="40497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或</a:t>
            </a:r>
            <a:r>
              <a:rPr lang="zh-CN" altLang="en-US">
                <a:latin typeface="宋体" panose="02010600030101010101" pitchFamily="2" charset="-122"/>
              </a:rPr>
              <a:t>简称为含参量积分</a:t>
            </a:r>
            <a:r>
              <a:rPr lang="en-US" altLang="zh-CN">
                <a:latin typeface="宋体" panose="02010600030101010101" pitchFamily="2" charset="-122"/>
              </a:rPr>
              <a:t>.  </a:t>
            </a:r>
            <a:r>
              <a:rPr lang="en-US" altLang="zh-CN" sz="360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1619250" y="555625"/>
            <a:ext cx="6127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二、含参量正常积分的连续性</a:t>
            </a:r>
          </a:p>
        </p:txBody>
      </p:sp>
      <p:grpSp>
        <p:nvGrpSpPr>
          <p:cNvPr id="52234" name="Group 10"/>
          <p:cNvGrpSpPr>
            <a:grpSpLocks/>
          </p:cNvGrpSpPr>
          <p:nvPr/>
        </p:nvGrpSpPr>
        <p:grpSpPr bwMode="auto">
          <a:xfrm>
            <a:off x="608013" y="1384300"/>
            <a:ext cx="7964487" cy="531813"/>
            <a:chOff x="383" y="743"/>
            <a:chExt cx="5017" cy="335"/>
          </a:xfrm>
        </p:grpSpPr>
        <p:graphicFrame>
          <p:nvGraphicFramePr>
            <p:cNvPr id="52230" name="Object 6"/>
            <p:cNvGraphicFramePr>
              <a:graphicFrameLocks noChangeAspect="1"/>
            </p:cNvGraphicFramePr>
            <p:nvPr/>
          </p:nvGraphicFramePr>
          <p:xfrm>
            <a:off x="1418" y="789"/>
            <a:ext cx="137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8" r:id="rId3" imgW="2184400" imgH="431800" progId="Equation.DSMT4">
                    <p:embed/>
                  </p:oleObj>
                </mc:Choice>
                <mc:Fallback>
                  <p:oleObj r:id="rId3" imgW="2184400" imgH="4318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8" y="789"/>
                          <a:ext cx="137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29" name="Object 5"/>
            <p:cNvGraphicFramePr>
              <a:graphicFrameLocks noChangeAspect="1"/>
            </p:cNvGraphicFramePr>
            <p:nvPr/>
          </p:nvGraphicFramePr>
          <p:xfrm>
            <a:off x="4115" y="789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9" r:id="rId5" imgW="1167893" imgH="393529" progId="Equation.DSMT4">
                    <p:embed/>
                  </p:oleObj>
                </mc:Choice>
                <mc:Fallback>
                  <p:oleObj r:id="rId5" imgW="1167893" imgH="393529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5" y="789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383" y="751"/>
              <a:ext cx="10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19.1</a:t>
              </a:r>
              <a:r>
                <a:rPr lang="en-US" altLang="zh-CN"/>
                <a:t> </a:t>
              </a:r>
              <a:r>
                <a:rPr lang="en-US" altLang="zh-CN">
                  <a:solidFill>
                    <a:srgbClr val="0000FF"/>
                  </a:solidFill>
                </a:rPr>
                <a:t>(</a:t>
              </a:r>
              <a:endParaRPr lang="en-US" altLang="zh-CN" sz="2400" b="0"/>
            </a:p>
          </p:txBody>
        </p:sp>
        <p:sp>
          <p:nvSpPr>
            <p:cNvPr id="52232" name="Rectangle 8"/>
            <p:cNvSpPr>
              <a:spLocks noChangeArrowheads="1"/>
            </p:cNvSpPr>
            <p:nvPr/>
          </p:nvSpPr>
          <p:spPr bwMode="auto">
            <a:xfrm>
              <a:off x="2741" y="751"/>
              <a:ext cx="14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) </a:t>
              </a:r>
              <a:r>
                <a:rPr lang="en-US" altLang="zh-CN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若二元函数</a:t>
              </a:r>
              <a:endParaRPr lang="zh-CN" altLang="en-US" sz="2400" b="0"/>
            </a:p>
          </p:txBody>
        </p: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4812" y="743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在矩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52249" name="Group 25"/>
          <p:cNvGrpSpPr>
            <a:grpSpLocks/>
          </p:cNvGrpSpPr>
          <p:nvPr/>
        </p:nvGrpSpPr>
        <p:grpSpPr bwMode="auto">
          <a:xfrm>
            <a:off x="595313" y="2084388"/>
            <a:ext cx="6291262" cy="552450"/>
            <a:chOff x="391" y="1197"/>
            <a:chExt cx="3963" cy="348"/>
          </a:xfrm>
        </p:grpSpPr>
        <p:sp>
          <p:nvSpPr>
            <p:cNvPr id="52236" name="Rectangle 12"/>
            <p:cNvSpPr>
              <a:spLocks noChangeArrowheads="1"/>
            </p:cNvSpPr>
            <p:nvPr/>
          </p:nvSpPr>
          <p:spPr bwMode="auto">
            <a:xfrm>
              <a:off x="391" y="1197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形区域</a:t>
              </a:r>
              <a:endParaRPr lang="zh-CN" altLang="en-US" sz="2400" b="0"/>
            </a:p>
          </p:txBody>
        </p:sp>
        <p:graphicFrame>
          <p:nvGraphicFramePr>
            <p:cNvPr id="52235" name="Object 11"/>
            <p:cNvGraphicFramePr>
              <a:graphicFrameLocks noChangeAspect="1"/>
            </p:cNvGraphicFramePr>
            <p:nvPr/>
          </p:nvGraphicFramePr>
          <p:xfrm>
            <a:off x="1068" y="1274"/>
            <a:ext cx="16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0" r:id="rId7" imgW="2692400" imgH="393700" progId="Equation.DSMT4">
                    <p:embed/>
                  </p:oleObj>
                </mc:Choice>
                <mc:Fallback>
                  <p:oleObj r:id="rId7" imgW="2692400" imgH="3937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" y="1274"/>
                          <a:ext cx="169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7" name="Rectangle 13"/>
            <p:cNvSpPr>
              <a:spLocks noChangeArrowheads="1"/>
            </p:cNvSpPr>
            <p:nvPr/>
          </p:nvSpPr>
          <p:spPr bwMode="auto">
            <a:xfrm>
              <a:off x="2664" y="1218"/>
              <a:ext cx="1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/>
                <a:t>上连续</a:t>
              </a:r>
              <a:r>
                <a:rPr lang="en-US" altLang="zh-CN"/>
                <a:t>,  </a:t>
              </a:r>
              <a:r>
                <a:rPr lang="zh-CN" altLang="en-US"/>
                <a:t>则函数</a:t>
              </a:r>
              <a:endParaRPr lang="zh-CN" altLang="en-US" sz="2400" b="0"/>
            </a:p>
          </p:txBody>
        </p:sp>
      </p:grp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2238" name="Object 14"/>
          <p:cNvGraphicFramePr>
            <a:graphicFrameLocks noGrp="1" noChangeAspect="1"/>
          </p:cNvGraphicFramePr>
          <p:nvPr/>
        </p:nvGraphicFramePr>
        <p:xfrm>
          <a:off x="3001963" y="2781300"/>
          <a:ext cx="30099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91" r:id="rId9" imgW="3009900" imgH="685800" progId="Equation.DSMT4">
                  <p:embed/>
                </p:oleObj>
              </mc:Choice>
              <mc:Fallback>
                <p:oleObj r:id="rId9" imgW="3009900" imgH="685800" progId="Equation.DSMT4">
                  <p:embed/>
                  <p:pic>
                    <p:nvPicPr>
                      <p:cNvPr id="0" name="Picture 6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2781300"/>
                        <a:ext cx="30099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Rectangle 16"/>
          <p:cNvSpPr>
            <a:spLocks noChangeArrowheads="1"/>
          </p:cNvSpPr>
          <p:nvPr/>
        </p:nvSpPr>
        <p:spPr bwMode="auto">
          <a:xfrm>
            <a:off x="623888" y="3630613"/>
            <a:ext cx="2651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[ </a:t>
            </a:r>
            <a:r>
              <a:rPr lang="en-US" altLang="zh-CN" i="1"/>
              <a:t>a</a:t>
            </a:r>
            <a:r>
              <a:rPr lang="en-US" altLang="zh-CN"/>
              <a:t> , </a:t>
            </a:r>
            <a:r>
              <a:rPr lang="en-US" altLang="zh-CN" i="1"/>
              <a:t>b</a:t>
            </a:r>
            <a:r>
              <a:rPr lang="en-US" altLang="zh-CN"/>
              <a:t>]</a:t>
            </a:r>
            <a:r>
              <a:rPr lang="zh-CN" altLang="en-US"/>
              <a:t>上连续</a:t>
            </a:r>
            <a:r>
              <a:rPr lang="en-US" altLang="zh-CN"/>
              <a:t>.</a:t>
            </a:r>
          </a:p>
        </p:txBody>
      </p:sp>
      <p:grpSp>
        <p:nvGrpSpPr>
          <p:cNvPr id="52271" name="Group 47"/>
          <p:cNvGrpSpPr>
            <a:grpSpLocks/>
          </p:cNvGrpSpPr>
          <p:nvPr/>
        </p:nvGrpSpPr>
        <p:grpSpPr bwMode="auto">
          <a:xfrm>
            <a:off x="611188" y="4324350"/>
            <a:ext cx="8021637" cy="544513"/>
            <a:chOff x="385" y="2724"/>
            <a:chExt cx="5053" cy="343"/>
          </a:xfrm>
        </p:grpSpPr>
        <p:sp>
          <p:nvSpPr>
            <p:cNvPr id="52243" name="Rectangle 19"/>
            <p:cNvSpPr>
              <a:spLocks noChangeArrowheads="1"/>
            </p:cNvSpPr>
            <p:nvPr/>
          </p:nvSpPr>
          <p:spPr bwMode="auto">
            <a:xfrm>
              <a:off x="385" y="2740"/>
              <a:ext cx="7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证</a:t>
              </a:r>
              <a:r>
                <a:rPr lang="zh-CN" altLang="en-US">
                  <a:solidFill>
                    <a:srgbClr val="0000FF"/>
                  </a:solidFill>
                </a:rPr>
                <a:t> </a:t>
              </a:r>
              <a:r>
                <a:rPr lang="zh-CN" altLang="en-US">
                  <a:latin typeface="宋体" panose="02010600030101010101" pitchFamily="2" charset="-122"/>
                </a:rPr>
                <a:t>设 </a:t>
              </a:r>
              <a:endParaRPr lang="zh-CN" altLang="en-US" sz="2400" b="0"/>
            </a:p>
          </p:txBody>
        </p:sp>
        <p:sp>
          <p:nvSpPr>
            <p:cNvPr id="52244" name="Rectangle 20"/>
            <p:cNvSpPr>
              <a:spLocks noChangeArrowheads="1"/>
            </p:cNvSpPr>
            <p:nvPr/>
          </p:nvSpPr>
          <p:spPr bwMode="auto">
            <a:xfrm>
              <a:off x="1935" y="2724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对充分小的</a:t>
              </a:r>
              <a:endParaRPr lang="zh-CN" altLang="en-US" sz="2400" b="0"/>
            </a:p>
          </p:txBody>
        </p:sp>
        <p:graphicFrame>
          <p:nvGraphicFramePr>
            <p:cNvPr id="52242" name="Object 18"/>
            <p:cNvGraphicFramePr>
              <a:graphicFrameLocks noChangeAspect="1"/>
            </p:cNvGraphicFramePr>
            <p:nvPr/>
          </p:nvGraphicFramePr>
          <p:xfrm>
            <a:off x="959" y="2785"/>
            <a:ext cx="9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2" name="Equation" r:id="rId11" imgW="1524000" imgH="393700" progId="Equation.DSMT4">
                    <p:embed/>
                  </p:oleObj>
                </mc:Choice>
                <mc:Fallback>
                  <p:oleObj name="Equation" r:id="rId11" imgW="1524000" imgH="3937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9" y="2785"/>
                          <a:ext cx="9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1" name="Object 17"/>
            <p:cNvGraphicFramePr>
              <a:graphicFrameLocks noChangeAspect="1"/>
            </p:cNvGraphicFramePr>
            <p:nvPr/>
          </p:nvGraphicFramePr>
          <p:xfrm>
            <a:off x="3119" y="2777"/>
            <a:ext cx="194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3" name="Equation" r:id="rId13" imgW="3086100" imgH="431800" progId="Equation.DSMT4">
                    <p:embed/>
                  </p:oleObj>
                </mc:Choice>
                <mc:Fallback>
                  <p:oleObj name="Equation" r:id="rId13" imgW="3086100" imgH="431800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9" y="2777"/>
                          <a:ext cx="194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5" name="Rectangle 21"/>
            <p:cNvSpPr>
              <a:spLocks noChangeArrowheads="1"/>
            </p:cNvSpPr>
            <p:nvPr/>
          </p:nvSpPr>
          <p:spPr bwMode="auto">
            <a:xfrm>
              <a:off x="4962" y="2732"/>
              <a:ext cx="4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宋体" panose="02010600030101010101" pitchFamily="2" charset="-122"/>
                </a:rPr>
                <a:t>(</a:t>
              </a:r>
              <a:r>
                <a:rPr lang="zh-CN" altLang="en-US">
                  <a:latin typeface="宋体" panose="02010600030101010101" pitchFamily="2" charset="-122"/>
                </a:rPr>
                <a:t>若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52272" name="Group 48"/>
          <p:cNvGrpSpPr>
            <a:grpSpLocks/>
          </p:cNvGrpSpPr>
          <p:nvPr/>
        </p:nvGrpSpPr>
        <p:grpSpPr bwMode="auto">
          <a:xfrm>
            <a:off x="684213" y="5038725"/>
            <a:ext cx="7991475" cy="522288"/>
            <a:chOff x="431" y="3174"/>
            <a:chExt cx="5034" cy="329"/>
          </a:xfrm>
        </p:grpSpPr>
        <p:sp>
          <p:nvSpPr>
            <p:cNvPr id="52247" name="Rectangle 23"/>
            <p:cNvSpPr>
              <a:spLocks noChangeArrowheads="1"/>
            </p:cNvSpPr>
            <p:nvPr/>
          </p:nvSpPr>
          <p:spPr bwMode="auto">
            <a:xfrm>
              <a:off x="431" y="3174"/>
              <a:ext cx="2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x </a:t>
              </a:r>
              <a:r>
                <a:rPr lang="zh-CN" altLang="en-US">
                  <a:latin typeface="宋体" panose="02010600030101010101" pitchFamily="2" charset="-122"/>
                </a:rPr>
                <a:t>为区间的端点</a:t>
              </a:r>
              <a:r>
                <a:rPr lang="en-US" altLang="zh-CN">
                  <a:latin typeface="宋体" panose="02010600030101010101" pitchFamily="2" charset="-122"/>
                </a:rPr>
                <a:t>,</a:t>
              </a:r>
              <a:r>
                <a:rPr lang="en-US" altLang="zh-CN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则仅考虑 </a:t>
              </a:r>
              <a:endParaRPr lang="zh-CN" altLang="en-US" sz="2400" b="0"/>
            </a:p>
          </p:txBody>
        </p:sp>
        <p:graphicFrame>
          <p:nvGraphicFramePr>
            <p:cNvPr id="52246" name="Object 22"/>
            <p:cNvGraphicFramePr>
              <a:graphicFrameLocks noChangeAspect="1"/>
            </p:cNvGraphicFramePr>
            <p:nvPr/>
          </p:nvGraphicFramePr>
          <p:xfrm>
            <a:off x="3133" y="3224"/>
            <a:ext cx="16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94" name="Equation" r:id="rId15" imgW="2590800" imgH="431800" progId="Equation.DSMT4">
                    <p:embed/>
                  </p:oleObj>
                </mc:Choice>
                <mc:Fallback>
                  <p:oleObj name="Equation" r:id="rId15" imgW="2590800" imgH="4318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33" y="3224"/>
                          <a:ext cx="163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48" name="Rectangle 24"/>
            <p:cNvSpPr>
              <a:spLocks noChangeArrowheads="1"/>
            </p:cNvSpPr>
            <p:nvPr/>
          </p:nvSpPr>
          <p:spPr bwMode="auto">
            <a:xfrm>
              <a:off x="4652" y="3176"/>
              <a:ext cx="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latin typeface="宋体" panose="02010600030101010101" pitchFamily="2" charset="-122"/>
                </a:rPr>
                <a:t>)</a:t>
              </a:r>
              <a:r>
                <a:rPr lang="en-US" altLang="zh-CN"/>
                <a:t>, </a:t>
              </a:r>
              <a:r>
                <a:rPr lang="zh-CN" altLang="en-US">
                  <a:latin typeface="宋体" panose="02010600030101010101" pitchFamily="2" charset="-122"/>
                </a:rPr>
                <a:t>于是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646113" y="527050"/>
          <a:ext cx="79343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45" name="Equation" r:id="rId3" imgW="7937500" imgH="685800" progId="Equation.DSMT4">
                  <p:embed/>
                </p:oleObj>
              </mc:Choice>
              <mc:Fallback>
                <p:oleObj name="Equation" r:id="rId3" imgW="7937500" imgH="6858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527050"/>
                        <a:ext cx="79343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79" name="Group 31"/>
          <p:cNvGrpSpPr>
            <a:grpSpLocks/>
          </p:cNvGrpSpPr>
          <p:nvPr/>
        </p:nvGrpSpPr>
        <p:grpSpPr bwMode="auto">
          <a:xfrm>
            <a:off x="539750" y="1320800"/>
            <a:ext cx="8010525" cy="554038"/>
            <a:chOff x="375" y="735"/>
            <a:chExt cx="5046" cy="349"/>
          </a:xfrm>
        </p:grpSpPr>
        <p:sp>
          <p:nvSpPr>
            <p:cNvPr id="53255" name="Rectangle 7"/>
            <p:cNvSpPr>
              <a:spLocks noChangeArrowheads="1"/>
            </p:cNvSpPr>
            <p:nvPr/>
          </p:nvSpPr>
          <p:spPr bwMode="auto">
            <a:xfrm>
              <a:off x="375" y="735"/>
              <a:ext cx="6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由于 </a:t>
              </a:r>
              <a:endParaRPr lang="zh-CN" altLang="en-US" sz="2400" b="0"/>
            </a:p>
          </p:txBody>
        </p:sp>
        <p:graphicFrame>
          <p:nvGraphicFramePr>
            <p:cNvPr id="53254" name="Object 6"/>
            <p:cNvGraphicFramePr>
              <a:graphicFrameLocks noChangeAspect="1"/>
            </p:cNvGraphicFramePr>
            <p:nvPr/>
          </p:nvGraphicFramePr>
          <p:xfrm>
            <a:off x="850" y="799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46" r:id="rId5" imgW="1167893" imgH="393529" progId="Equation.DSMT4">
                    <p:embed/>
                  </p:oleObj>
                </mc:Choice>
                <mc:Fallback>
                  <p:oleObj r:id="rId5" imgW="1167893" imgH="393529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0" y="799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1535" y="757"/>
              <a:ext cx="388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在有界闭区域</a:t>
              </a:r>
              <a:r>
                <a:rPr lang="zh-CN" altLang="en-US"/>
                <a:t> </a:t>
              </a:r>
              <a:r>
                <a:rPr lang="en-US" altLang="zh-CN" i="1"/>
                <a:t>R</a:t>
              </a:r>
              <a:r>
                <a:rPr lang="zh-CN" altLang="en-US">
                  <a:latin typeface="宋体" panose="02010600030101010101" pitchFamily="2" charset="-122"/>
                </a:rPr>
                <a:t>上连续</a:t>
              </a:r>
              <a:r>
                <a:rPr lang="en-US" altLang="zh-CN"/>
                <a:t>, </a:t>
              </a:r>
              <a:r>
                <a:rPr lang="zh-CN" altLang="en-US">
                  <a:latin typeface="宋体" panose="02010600030101010101" pitchFamily="2" charset="-122"/>
                </a:rPr>
                <a:t>从而一致连续</a:t>
              </a:r>
              <a:r>
                <a:rPr lang="en-US" altLang="zh-CN"/>
                <a:t>,</a:t>
              </a:r>
              <a:r>
                <a:rPr lang="en-US" altLang="zh-CN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0"/>
            </a:p>
          </p:txBody>
        </p:sp>
      </p:grpSp>
      <p:grpSp>
        <p:nvGrpSpPr>
          <p:cNvPr id="53284" name="Group 36"/>
          <p:cNvGrpSpPr>
            <a:grpSpLocks/>
          </p:cNvGrpSpPr>
          <p:nvPr/>
        </p:nvGrpSpPr>
        <p:grpSpPr bwMode="auto">
          <a:xfrm>
            <a:off x="585788" y="1970088"/>
            <a:ext cx="7586662" cy="531812"/>
            <a:chOff x="369" y="1241"/>
            <a:chExt cx="4779" cy="335"/>
          </a:xfrm>
        </p:grpSpPr>
        <p:graphicFrame>
          <p:nvGraphicFramePr>
            <p:cNvPr id="53258" name="Object 10"/>
            <p:cNvGraphicFramePr>
              <a:graphicFrameLocks noChangeAspect="1"/>
            </p:cNvGraphicFramePr>
            <p:nvPr/>
          </p:nvGraphicFramePr>
          <p:xfrm>
            <a:off x="1378" y="1303"/>
            <a:ext cx="607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47" r:id="rId7" imgW="926698" imgH="393529" progId="Equation.DSMT4">
                    <p:embed/>
                  </p:oleObj>
                </mc:Choice>
                <mc:Fallback>
                  <p:oleObj r:id="rId7" imgW="926698" imgH="393529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8" y="1303"/>
                          <a:ext cx="607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7" name="Object 9"/>
            <p:cNvGraphicFramePr>
              <a:graphicFrameLocks noChangeAspect="1"/>
            </p:cNvGraphicFramePr>
            <p:nvPr/>
          </p:nvGraphicFramePr>
          <p:xfrm>
            <a:off x="2773" y="1322"/>
            <a:ext cx="625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48" r:id="rId9" imgW="952087" imgH="393529" progId="Equation.DSMT4">
                    <p:embed/>
                  </p:oleObj>
                </mc:Choice>
                <mc:Fallback>
                  <p:oleObj r:id="rId9" imgW="952087" imgH="393529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3" y="1322"/>
                          <a:ext cx="625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9" name="Rectangle 11"/>
            <p:cNvSpPr>
              <a:spLocks noChangeArrowheads="1"/>
            </p:cNvSpPr>
            <p:nvPr/>
          </p:nvSpPr>
          <p:spPr bwMode="auto">
            <a:xfrm>
              <a:off x="369" y="1241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即对任意</a:t>
              </a:r>
              <a:endParaRPr lang="zh-CN" altLang="en-US" sz="2400" b="0"/>
            </a:p>
          </p:txBody>
        </p:sp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2001" y="1241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总存在</a:t>
              </a:r>
              <a:endParaRPr lang="zh-CN" altLang="en-US" sz="2400" b="0"/>
            </a:p>
          </p:txBody>
        </p:sp>
        <p:sp>
          <p:nvSpPr>
            <p:cNvPr id="53261" name="Rectangle 13"/>
            <p:cNvSpPr>
              <a:spLocks noChangeArrowheads="1"/>
            </p:cNvSpPr>
            <p:nvPr/>
          </p:nvSpPr>
          <p:spPr bwMode="auto">
            <a:xfrm>
              <a:off x="3433" y="1249"/>
              <a:ext cx="17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对</a:t>
              </a:r>
              <a:r>
                <a:rPr lang="en-US" altLang="zh-CN" i="1"/>
                <a:t>R</a:t>
              </a:r>
              <a:r>
                <a:rPr lang="zh-CN" altLang="en-US">
                  <a:latin typeface="宋体" panose="02010600030101010101" pitchFamily="2" charset="-122"/>
                </a:rPr>
                <a:t>内任意两点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53274" name="Group 26"/>
          <p:cNvGrpSpPr>
            <a:grpSpLocks/>
          </p:cNvGrpSpPr>
          <p:nvPr/>
        </p:nvGrpSpPr>
        <p:grpSpPr bwMode="auto">
          <a:xfrm>
            <a:off x="730250" y="2628900"/>
            <a:ext cx="3702050" cy="519113"/>
            <a:chOff x="460" y="1656"/>
            <a:chExt cx="2332" cy="327"/>
          </a:xfrm>
        </p:grpSpPr>
        <p:graphicFrame>
          <p:nvGraphicFramePr>
            <p:cNvPr id="53262" name="Object 14"/>
            <p:cNvGraphicFramePr>
              <a:graphicFrameLocks noChangeAspect="1"/>
            </p:cNvGraphicFramePr>
            <p:nvPr/>
          </p:nvGraphicFramePr>
          <p:xfrm>
            <a:off x="460" y="1688"/>
            <a:ext cx="183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49" name="Equation" r:id="rId11" imgW="2908300" imgH="444500" progId="Equation.DSMT4">
                    <p:embed/>
                  </p:oleObj>
                </mc:Choice>
                <mc:Fallback>
                  <p:oleObj name="Equation" r:id="rId11" imgW="2908300" imgH="4445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1688"/>
                          <a:ext cx="183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4" name="Rectangle 16"/>
            <p:cNvSpPr>
              <a:spLocks noChangeArrowheads="1"/>
            </p:cNvSpPr>
            <p:nvPr/>
          </p:nvSpPr>
          <p:spPr bwMode="auto">
            <a:xfrm>
              <a:off x="2226" y="165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只要</a:t>
              </a:r>
              <a:endParaRPr lang="zh-CN" altLang="en-US" sz="2400" b="0"/>
            </a:p>
          </p:txBody>
        </p:sp>
      </p:grpSp>
      <p:graphicFrame>
        <p:nvGraphicFramePr>
          <p:cNvPr id="53265" name="Object 17"/>
          <p:cNvGraphicFramePr>
            <a:graphicFrameLocks noChangeAspect="1"/>
          </p:cNvGraphicFramePr>
          <p:nvPr/>
        </p:nvGraphicFramePr>
        <p:xfrm>
          <a:off x="1925638" y="3424238"/>
          <a:ext cx="40862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0" r:id="rId13" imgW="4089400" imgH="431800" progId="Equation.DSMT4">
                  <p:embed/>
                </p:oleObj>
              </mc:Choice>
              <mc:Fallback>
                <p:oleObj r:id="rId13" imgW="4089400" imgH="4318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3424238"/>
                        <a:ext cx="40862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603250" y="4060825"/>
            <a:ext cx="1076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就有  </a:t>
            </a:r>
          </a:p>
        </p:txBody>
      </p:sp>
      <p:graphicFrame>
        <p:nvGraphicFramePr>
          <p:cNvPr id="53268" name="Object 20"/>
          <p:cNvGraphicFramePr>
            <a:graphicFrameLocks noChangeAspect="1"/>
          </p:cNvGraphicFramePr>
          <p:nvPr/>
        </p:nvGraphicFramePr>
        <p:xfrm>
          <a:off x="1912938" y="4830763"/>
          <a:ext cx="66198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51" r:id="rId15" imgW="6616700" imgH="431800" progId="Equation.DSMT4">
                  <p:embed/>
                </p:oleObj>
              </mc:Choice>
              <mc:Fallback>
                <p:oleObj r:id="rId15" imgW="6616700" imgH="4318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830763"/>
                        <a:ext cx="66198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82" name="Group 34"/>
          <p:cNvGrpSpPr>
            <a:grpSpLocks/>
          </p:cNvGrpSpPr>
          <p:nvPr/>
        </p:nvGrpSpPr>
        <p:grpSpPr bwMode="auto">
          <a:xfrm>
            <a:off x="603250" y="5491163"/>
            <a:ext cx="5314950" cy="519112"/>
            <a:chOff x="380" y="3459"/>
            <a:chExt cx="3348" cy="327"/>
          </a:xfrm>
        </p:grpSpPr>
        <p:sp>
          <p:nvSpPr>
            <p:cNvPr id="53271" name="Rectangle 23"/>
            <p:cNvSpPr>
              <a:spLocks noChangeArrowheads="1"/>
            </p:cNvSpPr>
            <p:nvPr/>
          </p:nvSpPr>
          <p:spPr bwMode="auto">
            <a:xfrm>
              <a:off x="380" y="3459"/>
              <a:ext cx="19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所以由</a:t>
              </a:r>
              <a:r>
                <a:rPr lang="en-US" altLang="zh-CN"/>
                <a:t>(3), (4)</a:t>
              </a:r>
              <a:r>
                <a:rPr lang="zh-CN" altLang="en-US"/>
                <a:t>可得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  <p:graphicFrame>
          <p:nvGraphicFramePr>
            <p:cNvPr id="53270" name="Object 22"/>
            <p:cNvGraphicFramePr>
              <a:graphicFrameLocks noChangeAspect="1"/>
            </p:cNvGraphicFramePr>
            <p:nvPr/>
          </p:nvGraphicFramePr>
          <p:xfrm>
            <a:off x="2381" y="3507"/>
            <a:ext cx="1347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52" name="Equation" r:id="rId17" imgW="2133600" imgH="431800" progId="Equation.DSMT4">
                    <p:embed/>
                  </p:oleObj>
                </mc:Choice>
                <mc:Fallback>
                  <p:oleObj name="Equation" r:id="rId17" imgW="2133600" imgH="4318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3507"/>
                          <a:ext cx="1347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849313" y="549275"/>
          <a:ext cx="7467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1" r:id="rId3" imgW="7467600" imgH="685800" progId="Equation.DSMT4">
                  <p:embed/>
                </p:oleObj>
              </mc:Choice>
              <mc:Fallback>
                <p:oleObj r:id="rId3" imgW="7467600" imgH="6858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549275"/>
                        <a:ext cx="74676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3581400" y="1303338"/>
          <a:ext cx="27908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2" r:id="rId5" imgW="2794000" imgH="685800" progId="Equation.DSMT4">
                  <p:embed/>
                </p:oleObj>
              </mc:Choice>
              <mc:Fallback>
                <p:oleObj r:id="rId5" imgW="2794000" imgH="6858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303338"/>
                        <a:ext cx="27908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300" name="Group 28"/>
          <p:cNvGrpSpPr>
            <a:grpSpLocks/>
          </p:cNvGrpSpPr>
          <p:nvPr/>
        </p:nvGrpSpPr>
        <p:grpSpPr bwMode="auto">
          <a:xfrm>
            <a:off x="573088" y="2060575"/>
            <a:ext cx="3702050" cy="519113"/>
            <a:chOff x="369" y="1289"/>
            <a:chExt cx="2332" cy="327"/>
          </a:xfrm>
        </p:grpSpPr>
        <p:sp>
          <p:nvSpPr>
            <p:cNvPr id="54282" name="Rectangle 10"/>
            <p:cNvSpPr>
              <a:spLocks noChangeArrowheads="1"/>
            </p:cNvSpPr>
            <p:nvPr/>
          </p:nvSpPr>
          <p:spPr bwMode="auto">
            <a:xfrm>
              <a:off x="369" y="1289"/>
              <a:ext cx="1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/>
                <a:t>即 </a:t>
              </a:r>
              <a:r>
                <a:rPr lang="en-US" altLang="zh-CN" i="1"/>
                <a:t>I 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 </a:t>
              </a:r>
              <a:r>
                <a:rPr lang="zh-CN" altLang="en-US"/>
                <a:t>在</a:t>
              </a:r>
              <a:endParaRPr lang="zh-CN" altLang="en-US" sz="2400" b="0"/>
            </a:p>
          </p:txBody>
        </p:sp>
        <p:graphicFrame>
          <p:nvGraphicFramePr>
            <p:cNvPr id="54281" name="Object 9"/>
            <p:cNvGraphicFramePr>
              <a:graphicFrameLocks noChangeAspect="1"/>
            </p:cNvGraphicFramePr>
            <p:nvPr/>
          </p:nvGraphicFramePr>
          <p:xfrm>
            <a:off x="1325" y="1337"/>
            <a:ext cx="56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73" name="Equation" r:id="rId7" imgW="863225" imgH="393529" progId="Equation.DSMT4">
                    <p:embed/>
                  </p:oleObj>
                </mc:Choice>
                <mc:Fallback>
                  <p:oleObj name="Equation" r:id="rId7" imgW="863225" imgH="393529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5" y="1337"/>
                          <a:ext cx="56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3" name="Rectangle 11"/>
            <p:cNvSpPr>
              <a:spLocks noChangeArrowheads="1"/>
            </p:cNvSpPr>
            <p:nvPr/>
          </p:nvSpPr>
          <p:spPr bwMode="auto">
            <a:xfrm>
              <a:off x="1798" y="1289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 </a:t>
              </a:r>
              <a:r>
                <a:rPr lang="zh-CN" altLang="en-US"/>
                <a:t>上连续</a:t>
              </a:r>
              <a:r>
                <a:rPr lang="en-US" altLang="zh-CN"/>
                <a:t>.</a:t>
              </a:r>
              <a:endParaRPr lang="en-US" altLang="zh-CN" sz="2400" b="0"/>
            </a:p>
          </p:txBody>
        </p:sp>
      </p:grpSp>
      <p:grpSp>
        <p:nvGrpSpPr>
          <p:cNvPr id="54294" name="Group 22"/>
          <p:cNvGrpSpPr>
            <a:grpSpLocks/>
          </p:cNvGrpSpPr>
          <p:nvPr/>
        </p:nvGrpSpPr>
        <p:grpSpPr bwMode="auto">
          <a:xfrm>
            <a:off x="565150" y="2636838"/>
            <a:ext cx="7824788" cy="536575"/>
            <a:chOff x="372" y="1650"/>
            <a:chExt cx="4929" cy="338"/>
          </a:xfrm>
        </p:grpSpPr>
        <p:sp>
          <p:nvSpPr>
            <p:cNvPr id="54285" name="Rectangle 13"/>
            <p:cNvSpPr>
              <a:spLocks noChangeArrowheads="1"/>
            </p:cNvSpPr>
            <p:nvPr/>
          </p:nvSpPr>
          <p:spPr bwMode="auto">
            <a:xfrm>
              <a:off x="372" y="1661"/>
              <a:ext cx="14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同理可证</a:t>
              </a:r>
              <a:r>
                <a:rPr lang="en-US" altLang="zh-CN">
                  <a:latin typeface="宋体" panose="02010600030101010101" pitchFamily="2" charset="-122"/>
                </a:rPr>
                <a:t>:</a:t>
              </a:r>
              <a:r>
                <a:rPr lang="en-US" altLang="zh-CN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若</a:t>
              </a:r>
              <a:endParaRPr lang="zh-CN" altLang="en-US" sz="2400" b="0"/>
            </a:p>
          </p:txBody>
        </p:sp>
        <p:graphicFrame>
          <p:nvGraphicFramePr>
            <p:cNvPr id="54284" name="Object 12"/>
            <p:cNvGraphicFramePr>
              <a:graphicFrameLocks noChangeAspect="1"/>
            </p:cNvGraphicFramePr>
            <p:nvPr/>
          </p:nvGraphicFramePr>
          <p:xfrm>
            <a:off x="1709" y="1706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74" r:id="rId9" imgW="1167893" imgH="393529" progId="Equation.DSMT4">
                    <p:embed/>
                  </p:oleObj>
                </mc:Choice>
                <mc:Fallback>
                  <p:oleObj r:id="rId9" imgW="1167893" imgH="393529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9" y="1706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6" name="Rectangle 14"/>
            <p:cNvSpPr>
              <a:spLocks noChangeArrowheads="1"/>
            </p:cNvSpPr>
            <p:nvPr/>
          </p:nvSpPr>
          <p:spPr bwMode="auto">
            <a:xfrm>
              <a:off x="2370" y="1650"/>
              <a:ext cx="29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在矩形区域</a:t>
              </a:r>
              <a:r>
                <a:rPr lang="zh-CN" altLang="en-US"/>
                <a:t> </a:t>
              </a:r>
              <a:r>
                <a:rPr lang="en-US" altLang="zh-CN" i="1"/>
                <a:t>R</a:t>
              </a:r>
              <a:r>
                <a:rPr lang="zh-CN" altLang="en-US">
                  <a:latin typeface="宋体" panose="02010600030101010101" pitchFamily="2" charset="-122"/>
                </a:rPr>
                <a:t>上连续</a:t>
              </a:r>
              <a:r>
                <a:rPr lang="en-US" altLang="zh-CN">
                  <a:latin typeface="宋体" panose="02010600030101010101" pitchFamily="2" charset="-122"/>
                </a:rPr>
                <a:t>,</a:t>
              </a:r>
              <a:r>
                <a:rPr lang="zh-CN" altLang="en-US">
                  <a:latin typeface="宋体" panose="02010600030101010101" pitchFamily="2" charset="-122"/>
                </a:rPr>
                <a:t>则含参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54295" name="Group 23"/>
          <p:cNvGrpSpPr>
            <a:grpSpLocks/>
          </p:cNvGrpSpPr>
          <p:nvPr/>
        </p:nvGrpSpPr>
        <p:grpSpPr bwMode="auto">
          <a:xfrm>
            <a:off x="585788" y="3213100"/>
            <a:ext cx="1917700" cy="531813"/>
            <a:chOff x="393" y="2099"/>
            <a:chExt cx="1208" cy="335"/>
          </a:xfrm>
        </p:grpSpPr>
        <p:sp>
          <p:nvSpPr>
            <p:cNvPr id="54288" name="Rectangle 16"/>
            <p:cNvSpPr>
              <a:spLocks noChangeArrowheads="1"/>
            </p:cNvSpPr>
            <p:nvPr/>
          </p:nvSpPr>
          <p:spPr bwMode="auto">
            <a:xfrm>
              <a:off x="393" y="2107"/>
              <a:ext cx="4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量 </a:t>
              </a:r>
              <a:endParaRPr lang="zh-CN" altLang="en-US" sz="2400" b="0"/>
            </a:p>
          </p:txBody>
        </p:sp>
        <p:graphicFrame>
          <p:nvGraphicFramePr>
            <p:cNvPr id="54287" name="Object 15"/>
            <p:cNvGraphicFramePr>
              <a:graphicFrameLocks noChangeAspect="1"/>
            </p:cNvGraphicFramePr>
            <p:nvPr/>
          </p:nvGraphicFramePr>
          <p:xfrm>
            <a:off x="687" y="2197"/>
            <a:ext cx="16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575" r:id="rId11" imgW="253780" imgH="317225" progId="Equation.DSMT4">
                    <p:embed/>
                  </p:oleObj>
                </mc:Choice>
                <mc:Fallback>
                  <p:oleObj r:id="rId11" imgW="253780" imgH="317225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" y="2197"/>
                          <a:ext cx="16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289" name="Rectangle 17"/>
            <p:cNvSpPr>
              <a:spLocks noChangeArrowheads="1"/>
            </p:cNvSpPr>
            <p:nvPr/>
          </p:nvSpPr>
          <p:spPr bwMode="auto">
            <a:xfrm>
              <a:off x="788" y="2099"/>
              <a:ext cx="8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的积分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4290" name="Object 18"/>
          <p:cNvGraphicFramePr>
            <a:graphicFrameLocks noChangeAspect="1"/>
          </p:cNvGraphicFramePr>
          <p:nvPr/>
        </p:nvGraphicFramePr>
        <p:xfrm>
          <a:off x="2513013" y="3967163"/>
          <a:ext cx="6019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576" r:id="rId13" imgW="6019800" imgH="685800" progId="Equation.DSMT4">
                  <p:embed/>
                </p:oleObj>
              </mc:Choice>
              <mc:Fallback>
                <p:oleObj r:id="rId13" imgW="6019800" imgH="685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013" y="3967163"/>
                        <a:ext cx="60198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590550" y="4781550"/>
            <a:ext cx="2632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</a:rPr>
              <a:t>在</a:t>
            </a:r>
            <a:r>
              <a:rPr lang="en-US" altLang="zh-CN"/>
              <a:t>[</a:t>
            </a:r>
            <a:r>
              <a:rPr lang="en-US" altLang="zh-CN" i="1"/>
              <a:t>c ,d </a:t>
            </a:r>
            <a:r>
              <a:rPr lang="en-US" altLang="zh-CN"/>
              <a:t>]</a:t>
            </a:r>
            <a:r>
              <a:rPr lang="zh-CN" altLang="en-US">
                <a:latin typeface="宋体" panose="02010600030101010101" pitchFamily="2" charset="-122"/>
              </a:rPr>
              <a:t>上连续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54299" name="Rectangle 27"/>
          <p:cNvSpPr>
            <a:spLocks noChangeArrowheads="1"/>
          </p:cNvSpPr>
          <p:nvPr/>
        </p:nvSpPr>
        <p:spPr bwMode="auto">
          <a:xfrm>
            <a:off x="595313" y="5430838"/>
            <a:ext cx="77993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注</a:t>
            </a:r>
            <a:r>
              <a:rPr lang="en-US" altLang="zh-CN">
                <a:solidFill>
                  <a:srgbClr val="0000FF"/>
                </a:solidFill>
              </a:rPr>
              <a:t>1</a:t>
            </a:r>
            <a:r>
              <a:rPr lang="en-US" altLang="zh-CN"/>
              <a:t>  </a:t>
            </a:r>
            <a:r>
              <a:rPr lang="zh-CN" altLang="en-US"/>
              <a:t>对于定理</a:t>
            </a:r>
            <a:r>
              <a:rPr lang="en-US" altLang="zh-CN"/>
              <a:t>19.1</a:t>
            </a:r>
            <a:r>
              <a:rPr lang="zh-CN" altLang="en-US"/>
              <a:t>的结论也可以写成如下的形式</a:t>
            </a:r>
            <a:r>
              <a:rPr lang="en-US" altLang="zh-CN"/>
              <a:t>: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14" name="Group 18"/>
          <p:cNvGrpSpPr>
            <a:grpSpLocks/>
          </p:cNvGrpSpPr>
          <p:nvPr/>
        </p:nvGrpSpPr>
        <p:grpSpPr bwMode="auto">
          <a:xfrm>
            <a:off x="590550" y="549275"/>
            <a:ext cx="6599238" cy="534988"/>
            <a:chOff x="388" y="749"/>
            <a:chExt cx="4157" cy="337"/>
          </a:xfrm>
        </p:grpSpPr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388" y="74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若</a:t>
              </a:r>
              <a:endParaRPr lang="zh-CN" altLang="en-US" sz="2400" b="0"/>
            </a:p>
          </p:txBody>
        </p:sp>
        <p:graphicFrame>
          <p:nvGraphicFramePr>
            <p:cNvPr id="55301" name="Object 5"/>
            <p:cNvGraphicFramePr>
              <a:graphicFrameLocks noChangeAspect="1"/>
            </p:cNvGraphicFramePr>
            <p:nvPr/>
          </p:nvGraphicFramePr>
          <p:xfrm>
            <a:off x="665" y="807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99" r:id="rId3" imgW="1167893" imgH="393529" progId="Equation.DSMT4">
                    <p:embed/>
                  </p:oleObj>
                </mc:Choice>
                <mc:Fallback>
                  <p:oleObj r:id="rId3" imgW="1167893" imgH="393529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807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1333" y="759"/>
              <a:ext cx="32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在矩形区域</a:t>
              </a:r>
              <a:r>
                <a:rPr lang="zh-CN" altLang="en-US"/>
                <a:t> </a:t>
              </a:r>
              <a:r>
                <a:rPr lang="en-US" altLang="zh-CN" i="1"/>
                <a:t>R </a:t>
              </a:r>
              <a:r>
                <a:rPr lang="zh-CN" altLang="en-US">
                  <a:latin typeface="宋体" panose="02010600030101010101" pitchFamily="2" charset="-122"/>
                </a:rPr>
                <a:t>上连续</a:t>
              </a:r>
              <a:r>
                <a:rPr lang="en-US" altLang="zh-CN">
                  <a:latin typeface="宋体" panose="02010600030101010101" pitchFamily="2" charset="-122"/>
                </a:rPr>
                <a:t>,</a:t>
              </a:r>
              <a:r>
                <a:rPr lang="zh-CN" altLang="en-US">
                  <a:latin typeface="宋体" panose="02010600030101010101" pitchFamily="2" charset="-122"/>
                </a:rPr>
                <a:t>则对任何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sp>
        <p:nvSpPr>
          <p:cNvPr id="55305" name="Rectangle 9"/>
          <p:cNvSpPr>
            <a:spLocks noChangeArrowheads="1"/>
          </p:cNvSpPr>
          <p:nvPr/>
        </p:nvSpPr>
        <p:spPr bwMode="auto">
          <a:xfrm>
            <a:off x="0" y="2955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pSp>
        <p:nvGrpSpPr>
          <p:cNvPr id="55315" name="Group 19"/>
          <p:cNvGrpSpPr>
            <a:grpSpLocks/>
          </p:cNvGrpSpPr>
          <p:nvPr/>
        </p:nvGrpSpPr>
        <p:grpSpPr bwMode="auto">
          <a:xfrm>
            <a:off x="684213" y="1196975"/>
            <a:ext cx="2489200" cy="519113"/>
            <a:chOff x="449" y="1197"/>
            <a:chExt cx="1568" cy="327"/>
          </a:xfrm>
        </p:grpSpPr>
        <p:graphicFrame>
          <p:nvGraphicFramePr>
            <p:cNvPr id="55304" name="Object 8"/>
            <p:cNvGraphicFramePr>
              <a:graphicFrameLocks noChangeAspect="1"/>
            </p:cNvGraphicFramePr>
            <p:nvPr/>
          </p:nvGraphicFramePr>
          <p:xfrm>
            <a:off x="449" y="1250"/>
            <a:ext cx="10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0" r:id="rId5" imgW="1612900" imgH="431800" progId="Equation.DSMT4">
                    <p:embed/>
                  </p:oleObj>
                </mc:Choice>
                <mc:Fallback>
                  <p:oleObj r:id="rId5" imgW="1612900" imgH="4318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" y="1250"/>
                          <a:ext cx="101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6" name="Rectangle 10"/>
            <p:cNvSpPr>
              <a:spLocks noChangeArrowheads="1"/>
            </p:cNvSpPr>
            <p:nvPr/>
          </p:nvSpPr>
          <p:spPr bwMode="auto">
            <a:xfrm>
              <a:off x="1429" y="1197"/>
              <a:ext cx="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都有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0" y="30527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5307" name="Object 11"/>
          <p:cNvGraphicFramePr>
            <a:graphicFrameLocks noChangeAspect="1"/>
          </p:cNvGraphicFramePr>
          <p:nvPr/>
        </p:nvGraphicFramePr>
        <p:xfrm>
          <a:off x="1758950" y="1885950"/>
          <a:ext cx="543877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1" r:id="rId7" imgW="5435600" imgH="749300" progId="Equation.DSMT4">
                  <p:embed/>
                </p:oleObj>
              </mc:Choice>
              <mc:Fallback>
                <p:oleObj r:id="rId7" imgW="5435600" imgH="7493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8950" y="1885950"/>
                        <a:ext cx="5438775" cy="752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611188" y="2760663"/>
            <a:ext cx="8043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宋体" panose="02010600030101010101" pitchFamily="2" charset="-122"/>
              </a:rPr>
              <a:t>这个结论表明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定义在矩形区域上的连续函数</a:t>
            </a:r>
            <a:r>
              <a:rPr lang="en-US" altLang="zh-CN">
                <a:latin typeface="宋体" panose="02010600030101010101" pitchFamily="2" charset="-122"/>
              </a:rPr>
              <a:t>,</a:t>
            </a:r>
            <a:r>
              <a:rPr lang="zh-CN" altLang="en-US">
                <a:latin typeface="宋体" panose="02010600030101010101" pitchFamily="2" charset="-122"/>
              </a:rPr>
              <a:t>其极</a:t>
            </a:r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569913" y="3436938"/>
            <a:ext cx="6435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>
                <a:latin typeface="宋体" panose="02010600030101010101" pitchFamily="2" charset="-122"/>
              </a:rPr>
              <a:t>限运算与积分运算的顺序是可以交换的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55313" name="Rectangle 17"/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/>
          </a:p>
        </p:txBody>
      </p:sp>
      <p:graphicFrame>
        <p:nvGraphicFramePr>
          <p:cNvPr id="55312" name="Object 16"/>
          <p:cNvGraphicFramePr>
            <a:graphicFrameLocks noChangeAspect="1"/>
          </p:cNvGraphicFramePr>
          <p:nvPr/>
        </p:nvGraphicFramePr>
        <p:xfrm>
          <a:off x="730250" y="4833938"/>
          <a:ext cx="7620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2" name="Equation" r:id="rId9" imgW="7619760" imgH="444240" progId="Equation.DSMT4">
                  <p:embed/>
                </p:oleObj>
              </mc:Choice>
              <mc:Fallback>
                <p:oleObj name="Equation" r:id="rId9" imgW="7619760" imgH="44424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4833938"/>
                        <a:ext cx="7620000" cy="430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28" name="Group 32"/>
          <p:cNvGrpSpPr>
            <a:grpSpLocks/>
          </p:cNvGrpSpPr>
          <p:nvPr/>
        </p:nvGrpSpPr>
        <p:grpSpPr bwMode="auto">
          <a:xfrm>
            <a:off x="755650" y="5373688"/>
            <a:ext cx="2443163" cy="519112"/>
            <a:chOff x="476" y="3385"/>
            <a:chExt cx="1539" cy="327"/>
          </a:xfrm>
        </p:grpSpPr>
        <p:graphicFrame>
          <p:nvGraphicFramePr>
            <p:cNvPr id="55321" name="Object 25"/>
            <p:cNvGraphicFramePr>
              <a:graphicFrameLocks noChangeAspect="1"/>
            </p:cNvGraphicFramePr>
            <p:nvPr/>
          </p:nvGraphicFramePr>
          <p:xfrm>
            <a:off x="476" y="3472"/>
            <a:ext cx="16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3" name="Equation" r:id="rId11" imgW="266400" imgH="304560" progId="Equation.DSMT4">
                    <p:embed/>
                  </p:oleObj>
                </mc:Choice>
                <mc:Fallback>
                  <p:oleObj name="Equation" r:id="rId11" imgW="266400" imgH="30456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472"/>
                          <a:ext cx="168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2" name="Rectangle 26"/>
            <p:cNvSpPr>
              <a:spLocks noChangeArrowheads="1"/>
            </p:cNvSpPr>
            <p:nvPr/>
          </p:nvSpPr>
          <p:spPr bwMode="auto">
            <a:xfrm>
              <a:off x="639" y="3385"/>
              <a:ext cx="13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dirty="0">
                  <a:latin typeface="宋体" panose="02010600030101010101" pitchFamily="2" charset="-122"/>
                </a:rPr>
                <a:t>为任意区间</a:t>
              </a:r>
              <a:r>
                <a:rPr lang="en-US" altLang="zh-CN" dirty="0">
                  <a:latin typeface="宋体" panose="02010600030101010101" pitchFamily="2" charset="-122"/>
                </a:rPr>
                <a:t>.</a:t>
              </a:r>
              <a:r>
                <a:rPr lang="en-US" altLang="zh-CN" sz="11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en-US" altLang="zh-CN" sz="2400" b="0" dirty="0"/>
            </a:p>
          </p:txBody>
        </p:sp>
      </p:grpSp>
      <p:grpSp>
        <p:nvGrpSpPr>
          <p:cNvPr id="55327" name="Group 31"/>
          <p:cNvGrpSpPr>
            <a:grpSpLocks/>
          </p:cNvGrpSpPr>
          <p:nvPr/>
        </p:nvGrpSpPr>
        <p:grpSpPr bwMode="auto">
          <a:xfrm>
            <a:off x="611188" y="4152900"/>
            <a:ext cx="7777162" cy="519113"/>
            <a:chOff x="385" y="2616"/>
            <a:chExt cx="4899" cy="327"/>
          </a:xfrm>
        </p:grpSpPr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385" y="2616"/>
              <a:ext cx="47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注</a:t>
              </a:r>
              <a:r>
                <a:rPr lang="en-US" altLang="zh-CN">
                  <a:solidFill>
                    <a:srgbClr val="0000FF"/>
                  </a:solidFill>
                </a:rPr>
                <a:t>2  </a:t>
              </a:r>
              <a:r>
                <a:rPr lang="zh-CN" altLang="en-US">
                  <a:latin typeface="宋体" panose="02010600030101010101" pitchFamily="2" charset="-122"/>
                </a:rPr>
                <a:t>由于连续性是局部性质</a:t>
              </a:r>
              <a:r>
                <a:rPr lang="en-US" altLang="zh-CN">
                  <a:latin typeface="宋体" panose="02010600030101010101" pitchFamily="2" charset="-122"/>
                </a:rPr>
                <a:t>,</a:t>
              </a:r>
              <a:r>
                <a:rPr lang="en-US" altLang="zh-CN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定理</a:t>
              </a:r>
              <a:r>
                <a:rPr lang="en-US" altLang="zh-CN"/>
                <a:t>19.1</a:t>
              </a:r>
              <a:r>
                <a:rPr lang="zh-CN" altLang="en-US">
                  <a:latin typeface="宋体" panose="02010600030101010101" pitchFamily="2" charset="-122"/>
                </a:rPr>
                <a:t>中条件</a:t>
              </a:r>
            </a:p>
          </p:txBody>
        </p:sp>
        <p:graphicFrame>
          <p:nvGraphicFramePr>
            <p:cNvPr id="55326" name="Object 30"/>
            <p:cNvGraphicFramePr>
              <a:graphicFrameLocks noChangeAspect="1"/>
            </p:cNvGraphicFramePr>
            <p:nvPr/>
          </p:nvGraphicFramePr>
          <p:xfrm>
            <a:off x="4876" y="2653"/>
            <a:ext cx="4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4" name="Equation" r:id="rId13" imgW="647419" imgH="393529" progId="Equation.DSMT4">
                    <p:embed/>
                  </p:oleObj>
                </mc:Choice>
                <mc:Fallback>
                  <p:oleObj name="Equation" r:id="rId13" imgW="647419" imgH="393529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6" y="2653"/>
                          <a:ext cx="40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46" name="Group 26"/>
          <p:cNvGrpSpPr>
            <a:grpSpLocks/>
          </p:cNvGrpSpPr>
          <p:nvPr/>
        </p:nvGrpSpPr>
        <p:grpSpPr bwMode="auto">
          <a:xfrm>
            <a:off x="603250" y="560388"/>
            <a:ext cx="8058150" cy="538162"/>
            <a:chOff x="380" y="741"/>
            <a:chExt cx="5000" cy="339"/>
          </a:xfrm>
        </p:grpSpPr>
        <p:graphicFrame>
          <p:nvGraphicFramePr>
            <p:cNvPr id="56328" name="Object 8"/>
            <p:cNvGraphicFramePr>
              <a:graphicFrameLocks noChangeAspect="1"/>
            </p:cNvGraphicFramePr>
            <p:nvPr/>
          </p:nvGraphicFramePr>
          <p:xfrm>
            <a:off x="1421" y="810"/>
            <a:ext cx="139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0" r:id="rId3" imgW="2209800" imgH="431800" progId="Equation.DSMT4">
                    <p:embed/>
                  </p:oleObj>
                </mc:Choice>
                <mc:Fallback>
                  <p:oleObj r:id="rId3" imgW="2209800" imgH="4318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1" y="810"/>
                          <a:ext cx="139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27" name="Object 7"/>
            <p:cNvGraphicFramePr>
              <a:graphicFrameLocks noChangeAspect="1"/>
            </p:cNvGraphicFramePr>
            <p:nvPr/>
          </p:nvGraphicFramePr>
          <p:xfrm>
            <a:off x="4129" y="802"/>
            <a:ext cx="7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1" r:id="rId5" imgW="1167893" imgH="393529" progId="Equation.DSMT4">
                    <p:embed/>
                  </p:oleObj>
                </mc:Choice>
                <mc:Fallback>
                  <p:oleObj r:id="rId5" imgW="1167893" imgH="393529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9" y="802"/>
                          <a:ext cx="7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380" y="749"/>
              <a:ext cx="107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latin typeface="宋体" panose="02010600030101010101" pitchFamily="2" charset="-122"/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19.2</a:t>
              </a:r>
              <a:r>
                <a:rPr lang="en-US" altLang="zh-CN"/>
                <a:t> </a:t>
              </a:r>
              <a:r>
                <a:rPr lang="en-US" altLang="zh-CN">
                  <a:solidFill>
                    <a:srgbClr val="0000FF"/>
                  </a:solidFill>
                </a:rPr>
                <a:t>(</a:t>
              </a:r>
              <a:endParaRPr lang="en-US" altLang="zh-CN" sz="2400" b="0"/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2765" y="749"/>
              <a:ext cx="14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) </a:t>
              </a:r>
              <a:r>
                <a:rPr lang="en-US" altLang="zh-CN"/>
                <a:t> </a:t>
              </a:r>
              <a:r>
                <a:rPr lang="zh-CN" altLang="en-US">
                  <a:latin typeface="宋体" panose="02010600030101010101" pitchFamily="2" charset="-122"/>
                </a:rPr>
                <a:t>若二元函数</a:t>
              </a:r>
              <a:endParaRPr lang="zh-CN" altLang="en-US" sz="2400" b="0"/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4801" y="741"/>
              <a:ext cx="5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在区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56347" name="Group 27"/>
          <p:cNvGrpSpPr>
            <a:grpSpLocks/>
          </p:cNvGrpSpPr>
          <p:nvPr/>
        </p:nvGrpSpPr>
        <p:grpSpPr bwMode="auto">
          <a:xfrm>
            <a:off x="595313" y="1228725"/>
            <a:ext cx="7996237" cy="544513"/>
            <a:chOff x="391" y="1210"/>
            <a:chExt cx="5037" cy="343"/>
          </a:xfrm>
        </p:grpSpPr>
        <p:sp>
          <p:nvSpPr>
            <p:cNvPr id="56333" name="Rectangle 13"/>
            <p:cNvSpPr>
              <a:spLocks noChangeArrowheads="1"/>
            </p:cNvSpPr>
            <p:nvPr/>
          </p:nvSpPr>
          <p:spPr bwMode="auto">
            <a:xfrm>
              <a:off x="391" y="121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域</a:t>
              </a:r>
              <a:endParaRPr lang="zh-CN" altLang="en-US" sz="2400" b="0"/>
            </a:p>
          </p:txBody>
        </p:sp>
        <p:graphicFrame>
          <p:nvGraphicFramePr>
            <p:cNvPr id="56332" name="Object 12"/>
            <p:cNvGraphicFramePr>
              <a:graphicFrameLocks noChangeAspect="1"/>
            </p:cNvGraphicFramePr>
            <p:nvPr/>
          </p:nvGraphicFramePr>
          <p:xfrm>
            <a:off x="695" y="1288"/>
            <a:ext cx="358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2" r:id="rId7" imgW="5689600" imgH="393700" progId="Equation.DSMT4">
                    <p:embed/>
                  </p:oleObj>
                </mc:Choice>
                <mc:Fallback>
                  <p:oleObj r:id="rId7" imgW="5689600" imgH="3937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5" y="1288"/>
                          <a:ext cx="358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4222" y="1226"/>
              <a:ext cx="12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上连续</a:t>
              </a:r>
              <a:r>
                <a:rPr lang="en-US" altLang="zh-CN"/>
                <a:t>,  </a:t>
              </a:r>
              <a:r>
                <a:rPr lang="zh-CN" altLang="en-US">
                  <a:latin typeface="宋体" panose="02010600030101010101" pitchFamily="2" charset="-122"/>
                </a:rPr>
                <a:t>其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56348" name="Group 28"/>
          <p:cNvGrpSpPr>
            <a:grpSpLocks/>
          </p:cNvGrpSpPr>
          <p:nvPr/>
        </p:nvGrpSpPr>
        <p:grpSpPr bwMode="auto">
          <a:xfrm>
            <a:off x="565150" y="1989138"/>
            <a:ext cx="6602413" cy="531812"/>
            <a:chOff x="380" y="1664"/>
            <a:chExt cx="4159" cy="335"/>
          </a:xfrm>
        </p:grpSpPr>
        <p:sp>
          <p:nvSpPr>
            <p:cNvPr id="56336" name="Rectangle 16"/>
            <p:cNvSpPr>
              <a:spLocks noChangeArrowheads="1"/>
            </p:cNvSpPr>
            <p:nvPr/>
          </p:nvSpPr>
          <p:spPr bwMode="auto">
            <a:xfrm>
              <a:off x="380" y="1664"/>
              <a:ext cx="14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中</a:t>
              </a:r>
              <a:r>
                <a:rPr lang="en-US" altLang="zh-CN" i="1"/>
                <a:t>c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), </a:t>
              </a:r>
              <a:r>
                <a:rPr lang="en-US" altLang="zh-CN" i="1"/>
                <a:t>d</a:t>
              </a:r>
              <a:r>
                <a:rPr lang="en-US" altLang="zh-CN"/>
                <a:t>(</a:t>
              </a:r>
              <a:r>
                <a:rPr lang="en-US" altLang="zh-CN" i="1"/>
                <a:t>x</a:t>
              </a:r>
              <a:r>
                <a:rPr lang="en-US" altLang="zh-CN"/>
                <a:t>)</a:t>
              </a:r>
              <a:r>
                <a:rPr lang="zh-CN" altLang="en-US">
                  <a:latin typeface="宋体" panose="02010600030101010101" pitchFamily="2" charset="-122"/>
                </a:rPr>
                <a:t>为</a:t>
              </a:r>
              <a:r>
                <a:rPr lang="zh-CN" altLang="en-US"/>
                <a:t> </a:t>
              </a:r>
              <a:endParaRPr lang="zh-CN" altLang="en-US" sz="2400" b="0"/>
            </a:p>
          </p:txBody>
        </p:sp>
        <p:graphicFrame>
          <p:nvGraphicFramePr>
            <p:cNvPr id="56335" name="Object 15"/>
            <p:cNvGraphicFramePr>
              <a:graphicFrameLocks noChangeAspect="1"/>
            </p:cNvGraphicFramePr>
            <p:nvPr/>
          </p:nvGraphicFramePr>
          <p:xfrm>
            <a:off x="1717" y="1711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3" r:id="rId9" imgW="837836" imgH="393529" progId="Equation.DSMT4">
                    <p:embed/>
                  </p:oleObj>
                </mc:Choice>
                <mc:Fallback>
                  <p:oleObj r:id="rId9" imgW="837836" imgH="393529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7" y="1711"/>
                          <a:ext cx="52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7" name="Rectangle 17"/>
            <p:cNvSpPr>
              <a:spLocks noChangeArrowheads="1"/>
            </p:cNvSpPr>
            <p:nvPr/>
          </p:nvSpPr>
          <p:spPr bwMode="auto">
            <a:xfrm>
              <a:off x="2208" y="1672"/>
              <a:ext cx="23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宋体" panose="02010600030101010101" pitchFamily="2" charset="-122"/>
                </a:rPr>
                <a:t>上的连续函数</a:t>
              </a:r>
              <a:r>
                <a:rPr lang="en-US" altLang="zh-CN"/>
                <a:t>,  </a:t>
              </a:r>
              <a:r>
                <a:rPr lang="zh-CN" altLang="en-US">
                  <a:latin typeface="宋体" panose="02010600030101010101" pitchFamily="2" charset="-122"/>
                </a:rPr>
                <a:t>则函数</a:t>
              </a:r>
              <a:r>
                <a:rPr lang="zh-CN" altLang="en-US" sz="11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aphicFrame>
        <p:nvGraphicFramePr>
          <p:cNvPr id="56338" name="Object 18"/>
          <p:cNvGraphicFramePr>
            <a:graphicFrameLocks noChangeAspect="1"/>
          </p:cNvGraphicFramePr>
          <p:nvPr/>
        </p:nvGraphicFramePr>
        <p:xfrm>
          <a:off x="2241550" y="2695575"/>
          <a:ext cx="6296025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4" r:id="rId11" imgW="6299200" imgH="723900" progId="Equation.DSMT4">
                  <p:embed/>
                </p:oleObj>
              </mc:Choice>
              <mc:Fallback>
                <p:oleObj r:id="rId11" imgW="6299200" imgH="7239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2695575"/>
                        <a:ext cx="6296025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49" name="Group 29"/>
          <p:cNvGrpSpPr>
            <a:grpSpLocks/>
          </p:cNvGrpSpPr>
          <p:nvPr/>
        </p:nvGrpSpPr>
        <p:grpSpPr bwMode="auto">
          <a:xfrm>
            <a:off x="608013" y="3500438"/>
            <a:ext cx="2543175" cy="569912"/>
            <a:chOff x="383" y="2558"/>
            <a:chExt cx="1602" cy="359"/>
          </a:xfrm>
        </p:grpSpPr>
        <p:sp>
          <p:nvSpPr>
            <p:cNvPr id="56341" name="Rectangle 21"/>
            <p:cNvSpPr>
              <a:spLocks noChangeArrowheads="1"/>
            </p:cNvSpPr>
            <p:nvPr/>
          </p:nvSpPr>
          <p:spPr bwMode="auto">
            <a:xfrm>
              <a:off x="383" y="2558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在</a:t>
              </a:r>
              <a:endParaRPr lang="zh-CN" altLang="en-US" sz="2400" b="0"/>
            </a:p>
          </p:txBody>
        </p:sp>
        <p:graphicFrame>
          <p:nvGraphicFramePr>
            <p:cNvPr id="56340" name="Object 20"/>
            <p:cNvGraphicFramePr>
              <a:graphicFrameLocks noChangeAspect="1"/>
            </p:cNvGraphicFramePr>
            <p:nvPr/>
          </p:nvGraphicFramePr>
          <p:xfrm>
            <a:off x="665" y="2622"/>
            <a:ext cx="52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675" r:id="rId13" imgW="837836" imgH="393529" progId="Equation.DSMT4">
                    <p:embed/>
                  </p:oleObj>
                </mc:Choice>
                <mc:Fallback>
                  <p:oleObj r:id="rId13" imgW="837836" imgH="393529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" y="2622"/>
                          <a:ext cx="52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42" name="Rectangle 22"/>
            <p:cNvSpPr>
              <a:spLocks noChangeArrowheads="1"/>
            </p:cNvSpPr>
            <p:nvPr/>
          </p:nvSpPr>
          <p:spPr bwMode="auto">
            <a:xfrm>
              <a:off x="1138" y="2590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上连续</a:t>
              </a:r>
              <a:r>
                <a:rPr lang="en-US" altLang="zh-CN"/>
                <a:t>.</a:t>
              </a:r>
              <a:endParaRPr lang="en-US" altLang="zh-CN" sz="2400" b="0"/>
            </a:p>
          </p:txBody>
        </p:sp>
      </p:grpSp>
      <p:sp>
        <p:nvSpPr>
          <p:cNvPr id="56343" name="Rectangle 23"/>
          <p:cNvSpPr>
            <a:spLocks noChangeArrowheads="1"/>
          </p:cNvSpPr>
          <p:nvPr/>
        </p:nvSpPr>
        <p:spPr bwMode="auto">
          <a:xfrm>
            <a:off x="590550" y="4206875"/>
            <a:ext cx="4884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证</a:t>
            </a:r>
            <a:r>
              <a:rPr lang="zh-CN" altLang="en-US"/>
              <a:t> 对积分</a:t>
            </a:r>
            <a:r>
              <a:rPr lang="en-US" altLang="zh-CN"/>
              <a:t>(6)</a:t>
            </a:r>
            <a:r>
              <a:rPr lang="zh-CN" altLang="en-US"/>
              <a:t>用换元积分法</a:t>
            </a:r>
            <a:r>
              <a:rPr lang="en-US" altLang="zh-CN"/>
              <a:t>, </a:t>
            </a:r>
            <a:r>
              <a:rPr lang="zh-CN" altLang="en-US"/>
              <a:t>令 </a:t>
            </a:r>
          </a:p>
        </p:txBody>
      </p:sp>
      <p:graphicFrame>
        <p:nvGraphicFramePr>
          <p:cNvPr id="56344" name="Object 24"/>
          <p:cNvGraphicFramePr>
            <a:graphicFrameLocks noChangeAspect="1"/>
          </p:cNvGraphicFramePr>
          <p:nvPr/>
        </p:nvGraphicFramePr>
        <p:xfrm>
          <a:off x="2419350" y="4948238"/>
          <a:ext cx="3743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76" r:id="rId15" imgW="3746500" imgH="393700" progId="Equation.DSMT4">
                  <p:embed/>
                </p:oleObj>
              </mc:Choice>
              <mc:Fallback>
                <p:oleObj r:id="rId15" imgW="3746500" imgH="3937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4948238"/>
                        <a:ext cx="37433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54" name="Rectangle 34"/>
          <p:cNvSpPr>
            <a:spLocks noChangeArrowheads="1"/>
          </p:cNvSpPr>
          <p:nvPr/>
        </p:nvSpPr>
        <p:spPr bwMode="auto">
          <a:xfrm>
            <a:off x="565150" y="5502275"/>
            <a:ext cx="80883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当 </a:t>
            </a:r>
            <a:r>
              <a:rPr lang="en-US" altLang="zh-CN" i="1"/>
              <a:t>y </a:t>
            </a:r>
            <a:r>
              <a:rPr lang="zh-CN" altLang="en-US"/>
              <a:t>在</a:t>
            </a:r>
            <a:r>
              <a:rPr lang="en-US" altLang="zh-CN" i="1"/>
              <a:t>c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与</a:t>
            </a:r>
            <a:r>
              <a:rPr lang="en-US" altLang="zh-CN" i="1"/>
              <a:t>d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之间取值时</a:t>
            </a:r>
            <a:r>
              <a:rPr lang="en-US" altLang="zh-CN"/>
              <a:t>,  </a:t>
            </a:r>
            <a:r>
              <a:rPr lang="en-US" altLang="zh-CN" i="1"/>
              <a:t>t </a:t>
            </a:r>
            <a:r>
              <a:rPr lang="zh-CN" altLang="en-US"/>
              <a:t>在 </a:t>
            </a:r>
            <a:r>
              <a:rPr lang="en-US" altLang="zh-CN"/>
              <a:t>[0, 1] </a:t>
            </a:r>
            <a:r>
              <a:rPr lang="zh-CN" altLang="en-US"/>
              <a:t>上取值</a:t>
            </a:r>
            <a:r>
              <a:rPr lang="en-US" altLang="zh-CN"/>
              <a:t>,  </a:t>
            </a:r>
            <a:r>
              <a:rPr lang="zh-CN" altLang="en-US"/>
              <a:t>且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72200" y="3573016"/>
            <a:ext cx="235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 smtClean="0">
                <a:solidFill>
                  <a:srgbClr val="0000FF"/>
                </a:solidFill>
              </a:rPr>
              <a:t>没有要求</a:t>
            </a:r>
            <a:r>
              <a:rPr lang="en-US" altLang="zh-CN" sz="1800" i="1" dirty="0" smtClean="0">
                <a:solidFill>
                  <a:srgbClr val="0000FF"/>
                </a:solidFill>
              </a:rPr>
              <a:t>c(x)&lt;d(x</a:t>
            </a:r>
            <a:r>
              <a:rPr lang="en-US" altLang="zh-CN" sz="1800" dirty="0" smtClean="0">
                <a:solidFill>
                  <a:srgbClr val="0000FF"/>
                </a:solidFill>
              </a:rPr>
              <a:t>)</a:t>
            </a:r>
            <a:endParaRPr lang="zh-CN" altLang="en-US" sz="18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516216" y="4221088"/>
                <a:ext cx="23594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800" dirty="0" smtClean="0">
                    <a:solidFill>
                      <a:srgbClr val="0000FF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𝑐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CN" sz="1800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≠</m:t>
                    </m:r>
                    <m:r>
                      <a:rPr lang="en-US" altLang="zh-CN" sz="18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𝑑</m:t>
                    </m:r>
                    <m:d>
                      <m:dPr>
                        <m:ctrlPr>
                          <a:rPr lang="en-US" altLang="zh-CN" sz="1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sz="1800" b="1" i="0" dirty="0" smtClean="0">
                    <a:solidFill>
                      <a:srgbClr val="0000FF"/>
                    </a:solidFill>
                    <a:latin typeface="+mj-lt"/>
                  </a:rPr>
                  <a:t>时</a:t>
                </a:r>
                <a:endParaRPr lang="zh-CN" alt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4221088"/>
                <a:ext cx="235947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2326" t="-11475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  <a:cs typeface="Times New Roman" panose="02020603050405020304" pitchFamily="18" charset="0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3049</TotalTime>
  <Words>1169</Words>
  <Application>Microsoft Office PowerPoint</Application>
  <PresentationFormat>全屏显示(4:3)</PresentationFormat>
  <Paragraphs>230</Paragraphs>
  <Slides>33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华文新魏</vt:lpstr>
      <vt:lpstr>隶书</vt:lpstr>
      <vt:lpstr>宋体</vt:lpstr>
      <vt:lpstr>Arial</vt:lpstr>
      <vt:lpstr>Cambria Math</vt:lpstr>
      <vt:lpstr>Times New Roman</vt:lpstr>
      <vt:lpstr>框钮正底</vt:lpstr>
      <vt:lpstr>MathType 6.0 Equation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203</cp:revision>
  <dcterms:created xsi:type="dcterms:W3CDTF">2004-12-13T07:53:32Z</dcterms:created>
  <dcterms:modified xsi:type="dcterms:W3CDTF">2023-05-05T02:32:31Z</dcterms:modified>
</cp:coreProperties>
</file>