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259" r:id="rId4"/>
    <p:sldId id="260" r:id="rId5"/>
    <p:sldId id="311" r:id="rId6"/>
    <p:sldId id="312" r:id="rId7"/>
    <p:sldId id="313" r:id="rId8"/>
    <p:sldId id="263" r:id="rId9"/>
    <p:sldId id="264" r:id="rId10"/>
    <p:sldId id="265" r:id="rId11"/>
    <p:sldId id="31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15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09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</p:sldIdLst>
  <p:sldSz cx="9144000" cy="6858000" type="screen4x3"/>
  <p:notesSz cx="9823450" cy="68087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1.wmf"/><Relationship Id="rId9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5.wmf"/><Relationship Id="rId7" Type="http://schemas.openxmlformats.org/officeDocument/2006/relationships/image" Target="../media/image61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2.wmf"/><Relationship Id="rId5" Type="http://schemas.openxmlformats.org/officeDocument/2006/relationships/image" Target="../media/image77.wmf"/><Relationship Id="rId10" Type="http://schemas.openxmlformats.org/officeDocument/2006/relationships/image" Target="../media/image81.wmf"/><Relationship Id="rId4" Type="http://schemas.openxmlformats.org/officeDocument/2006/relationships/image" Target="../media/image76.wmf"/><Relationship Id="rId9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97.wmf"/><Relationship Id="rId7" Type="http://schemas.openxmlformats.org/officeDocument/2006/relationships/image" Target="../media/image112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3.wmf"/><Relationship Id="rId7" Type="http://schemas.openxmlformats.org/officeDocument/2006/relationships/image" Target="../media/image126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5.wmf"/><Relationship Id="rId5" Type="http://schemas.openxmlformats.org/officeDocument/2006/relationships/image" Target="../media/image110.wmf"/><Relationship Id="rId4" Type="http://schemas.openxmlformats.org/officeDocument/2006/relationships/image" Target="../media/image12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10" Type="http://schemas.openxmlformats.org/officeDocument/2006/relationships/image" Target="../media/image194.wmf"/><Relationship Id="rId4" Type="http://schemas.openxmlformats.org/officeDocument/2006/relationships/image" Target="../media/image189.wmf"/><Relationship Id="rId9" Type="http://schemas.openxmlformats.org/officeDocument/2006/relationships/image" Target="../media/image19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0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4" Type="http://schemas.openxmlformats.org/officeDocument/2006/relationships/image" Target="../media/image26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4" Type="http://schemas.openxmlformats.org/officeDocument/2006/relationships/image" Target="../media/image27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Relationship Id="rId9" Type="http://schemas.openxmlformats.org/officeDocument/2006/relationships/image" Target="../media/image30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8.wmf"/><Relationship Id="rId7" Type="http://schemas.openxmlformats.org/officeDocument/2006/relationships/image" Target="../media/image1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57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62600" y="0"/>
            <a:ext cx="42592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7475"/>
            <a:ext cx="4257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6467475"/>
            <a:ext cx="42592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272ADC-1458-4C6F-8E9E-75EA20A3E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692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560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64188" y="0"/>
            <a:ext cx="42576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E850B3-548E-4603-9BEB-D0663130B2C9}" type="datetimeFigureOut">
              <a:rPr lang="zh-CN" altLang="en-US"/>
              <a:pPr>
                <a:defRPr/>
              </a:pPr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09925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2663" y="3233738"/>
            <a:ext cx="7858125" cy="30638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67475"/>
            <a:ext cx="42560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64188" y="6467475"/>
            <a:ext cx="42576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76BA3AF-C96A-4F03-BE87-CAB4A0E166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82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C624DA84-21D7-4D7B-B174-FF97E5A8C2FE}" type="slidenum">
              <a:rPr lang="zh-CN" altLang="en-US" sz="1200" smtClean="0"/>
              <a:pPr/>
              <a:t>7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3101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AC338517-C5A3-491D-BD67-AF7BCFA00334}" type="slidenum">
              <a:rPr lang="zh-CN" altLang="en-US" sz="1200" smtClean="0"/>
              <a:pPr/>
              <a:t>26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0045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8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6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86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8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1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74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07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9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5123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5124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7" Type="http://schemas.openxmlformats.org/officeDocument/2006/relationships/image" Target="../media/image630.png"/><Relationship Id="rId12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9.wmf"/><Relationship Id="rId26" Type="http://schemas.openxmlformats.org/officeDocument/2006/relationships/oleObject" Target="../embeddings/oleObject66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1.bin"/><Relationship Id="rId25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65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8.wmf"/><Relationship Id="rId22" Type="http://schemas.openxmlformats.org/officeDocument/2006/relationships/image" Target="../media/image8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10.bin"/><Relationship Id="rId3" Type="http://schemas.openxmlformats.org/officeDocument/2006/relationships/oleObject" Target="../embeddings/oleObject103.bin"/><Relationship Id="rId21" Type="http://schemas.openxmlformats.org/officeDocument/2006/relationships/image" Target="../media/image113.wmf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11" Type="http://schemas.openxmlformats.org/officeDocument/2006/relationships/image" Target="../media/image109.wmf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7.wmf"/><Relationship Id="rId9" Type="http://schemas.openxmlformats.org/officeDocument/2006/relationships/image" Target="../media/image114.png"/><Relationship Id="rId14" Type="http://schemas.openxmlformats.org/officeDocument/2006/relationships/oleObject" Target="../embeddings/oleObject10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28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0.wmf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image" Target="../media/image125.wmf"/><Relationship Id="rId10" Type="http://schemas.openxmlformats.org/officeDocument/2006/relationships/image" Target="../media/image124.wmf"/><Relationship Id="rId19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77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4.wmf"/><Relationship Id="rId11" Type="http://schemas.openxmlformats.org/officeDocument/2006/relationships/image" Target="../media/image179.png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178.wmf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4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1.wmf"/><Relationship Id="rId11" Type="http://schemas.openxmlformats.org/officeDocument/2006/relationships/image" Target="../media/image183.wmf"/><Relationship Id="rId5" Type="http://schemas.openxmlformats.org/officeDocument/2006/relationships/oleObject" Target="../embeddings/oleObject173.bin"/><Relationship Id="rId10" Type="http://schemas.openxmlformats.org/officeDocument/2006/relationships/oleObject" Target="../embeddings/oleObject175.bin"/><Relationship Id="rId4" Type="http://schemas.openxmlformats.org/officeDocument/2006/relationships/image" Target="../media/image180.wmf"/><Relationship Id="rId9" Type="http://schemas.openxmlformats.org/officeDocument/2006/relationships/image" Target="../media/image1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92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94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95.png"/><Relationship Id="rId22" Type="http://schemas.openxmlformats.org/officeDocument/2006/relationships/image" Target="../media/image19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9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9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image" Target="../media/image208.png"/><Relationship Id="rId3" Type="http://schemas.openxmlformats.org/officeDocument/2006/relationships/image" Target="../media/image206.png"/><Relationship Id="rId7" Type="http://schemas.openxmlformats.org/officeDocument/2006/relationships/oleObject" Target="../embeddings/oleObject194.bin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9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1.wmf"/><Relationship Id="rId11" Type="http://schemas.openxmlformats.org/officeDocument/2006/relationships/image" Target="../media/image203.wmf"/><Relationship Id="rId5" Type="http://schemas.openxmlformats.org/officeDocument/2006/relationships/oleObject" Target="../embeddings/oleObject193.bin"/><Relationship Id="rId15" Type="http://schemas.openxmlformats.org/officeDocument/2006/relationships/image" Target="../media/image204.wmf"/><Relationship Id="rId10" Type="http://schemas.openxmlformats.org/officeDocument/2006/relationships/oleObject" Target="../embeddings/oleObject196.bin"/><Relationship Id="rId4" Type="http://schemas.openxmlformats.org/officeDocument/2006/relationships/image" Target="../media/image207.png"/><Relationship Id="rId9" Type="http://schemas.openxmlformats.org/officeDocument/2006/relationships/oleObject" Target="../embeddings/oleObject195.bin"/><Relationship Id="rId14" Type="http://schemas.openxmlformats.org/officeDocument/2006/relationships/oleObject" Target="../embeddings/oleObject19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19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16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1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1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1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2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2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35.bin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0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4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18" Type="http://schemas.openxmlformats.org/officeDocument/2006/relationships/image" Target="../media/image26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3.wmf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47.w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3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4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257.w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5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263.w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5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6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66.bin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0" Type="http://schemas.openxmlformats.org/officeDocument/2006/relationships/image" Target="../media/image272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7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72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5" Type="http://schemas.openxmlformats.org/officeDocument/2006/relationships/image" Target="../media/image280.png"/><Relationship Id="rId10" Type="http://schemas.openxmlformats.org/officeDocument/2006/relationships/image" Target="../media/image274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7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8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8.wmf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8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294.wmf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28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image" Target="../media/image300.wmf"/><Relationship Id="rId18" Type="http://schemas.openxmlformats.org/officeDocument/2006/relationships/oleObject" Target="../embeddings/oleObject298.bin"/><Relationship Id="rId3" Type="http://schemas.openxmlformats.org/officeDocument/2006/relationships/oleObject" Target="../embeddings/oleObject290.bin"/><Relationship Id="rId21" Type="http://schemas.openxmlformats.org/officeDocument/2006/relationships/image" Target="../media/image304.wmf"/><Relationship Id="rId7" Type="http://schemas.openxmlformats.org/officeDocument/2006/relationships/oleObject" Target="../embeddings/oleObject292.bin"/><Relationship Id="rId12" Type="http://schemas.openxmlformats.org/officeDocument/2006/relationships/oleObject" Target="../embeddings/oleObject295.bin"/><Relationship Id="rId17" Type="http://schemas.openxmlformats.org/officeDocument/2006/relationships/image" Target="../media/image3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7.bin"/><Relationship Id="rId20" Type="http://schemas.openxmlformats.org/officeDocument/2006/relationships/oleObject" Target="../embeddings/oleObject299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97.wmf"/><Relationship Id="rId11" Type="http://schemas.openxmlformats.org/officeDocument/2006/relationships/image" Target="../media/image299.wmf"/><Relationship Id="rId5" Type="http://schemas.openxmlformats.org/officeDocument/2006/relationships/oleObject" Target="../embeddings/oleObject291.bin"/><Relationship Id="rId15" Type="http://schemas.openxmlformats.org/officeDocument/2006/relationships/image" Target="../media/image301.wmf"/><Relationship Id="rId10" Type="http://schemas.openxmlformats.org/officeDocument/2006/relationships/oleObject" Target="../embeddings/oleObject294.bin"/><Relationship Id="rId19" Type="http://schemas.openxmlformats.org/officeDocument/2006/relationships/image" Target="../media/image303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293.bin"/><Relationship Id="rId14" Type="http://schemas.openxmlformats.org/officeDocument/2006/relationships/oleObject" Target="../embeddings/oleObject29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1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9.wmf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5.png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1042988" y="333375"/>
            <a:ext cx="6886575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Ch 19 §</a:t>
            </a:r>
            <a:r>
              <a:rPr kumimoji="0" lang="en-US" altLang="zh-CN" sz="4000" b="1">
                <a:latin typeface="Times New Roman" panose="02020603050405020304" pitchFamily="18" charset="0"/>
                <a:ea typeface="华文新魏" panose="02010800040101010101" pitchFamily="2" charset="-122"/>
              </a:rPr>
              <a:t>2  </a:t>
            </a:r>
            <a:r>
              <a:rPr kumimoji="0"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含参量反常积分  </a:t>
            </a:r>
          </a:p>
        </p:txBody>
      </p:sp>
      <p:sp>
        <p:nvSpPr>
          <p:cNvPr id="4099" name="Rectangle 12"/>
          <p:cNvSpPr>
            <a:spLocks noChangeArrowheads="1"/>
          </p:cNvSpPr>
          <p:nvPr/>
        </p:nvSpPr>
        <p:spPr bwMode="auto">
          <a:xfrm>
            <a:off x="539750" y="1196975"/>
            <a:ext cx="8064500" cy="184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kumimoji="0" lang="en-US" altLang="zh-CN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含参量反常积分的重要内容是判别含参量反常积分的一致收敛性</a:t>
            </a:r>
            <a:r>
              <a:rPr kumimoji="0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. 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在相应的一致收敛的条件下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含参量反常积分具有连续性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可微性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可积性</a:t>
            </a:r>
            <a:r>
              <a:rPr kumimoji="0"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. </a:t>
            </a: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539750" y="4868863"/>
            <a:ext cx="4392613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kumimoji="0" lang="en-US" altLang="zh-CN" sz="30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  1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sz="3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en-US" altLang="zh-CN" sz="30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kumimoji="0" lang="en-US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kumimoji="0" lang="en-US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01" name="Rectangl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4427" y="4077072"/>
            <a:ext cx="4758034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二、含参量反常积分的性质   </a:t>
            </a:r>
          </a:p>
        </p:txBody>
      </p:sp>
      <p:sp>
        <p:nvSpPr>
          <p:cNvPr id="4102" name="Rectangle 1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51154" y="3284538"/>
            <a:ext cx="46698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一、一致收敛性及其判别法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3425825" y="1277938"/>
          <a:ext cx="2701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Equation" r:id="rId3" imgW="2781300" imgH="812800" progId="Equation.DSMT4">
                  <p:embed/>
                </p:oleObj>
              </mc:Choice>
              <mc:Fallback>
                <p:oleObj name="Equation" r:id="rId3" imgW="27813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277938"/>
                        <a:ext cx="27019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3" name="Group 19"/>
          <p:cNvGrpSpPr>
            <a:grpSpLocks/>
          </p:cNvGrpSpPr>
          <p:nvPr/>
        </p:nvGrpSpPr>
        <p:grpSpPr bwMode="auto">
          <a:xfrm>
            <a:off x="611188" y="2271713"/>
            <a:ext cx="5830887" cy="809625"/>
            <a:chOff x="385" y="1375"/>
            <a:chExt cx="3673" cy="510"/>
          </a:xfrm>
        </p:grpSpPr>
        <p:sp>
          <p:nvSpPr>
            <p:cNvPr id="15374" name="Rectangle 9"/>
            <p:cNvSpPr>
              <a:spLocks noChangeArrowheads="1"/>
            </p:cNvSpPr>
            <p:nvPr/>
          </p:nvSpPr>
          <p:spPr bwMode="auto">
            <a:xfrm>
              <a:off x="385" y="1441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则令 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5375" name="Object 8"/>
            <p:cNvGraphicFramePr>
              <a:graphicFrameLocks noChangeAspect="1"/>
            </p:cNvGraphicFramePr>
            <p:nvPr/>
          </p:nvGraphicFramePr>
          <p:xfrm>
            <a:off x="996" y="1375"/>
            <a:ext cx="3062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7" name="Equation" r:id="rId5" imgW="4864100" imgH="812800" progId="Equation.DSMT4">
                    <p:embed/>
                  </p:oleObj>
                </mc:Choice>
                <mc:Fallback>
                  <p:oleObj name="Equation" r:id="rId5" imgW="4864100" imgH="812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375"/>
                          <a:ext cx="3062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4" name="Group 20"/>
          <p:cNvGrpSpPr>
            <a:grpSpLocks/>
          </p:cNvGrpSpPr>
          <p:nvPr/>
        </p:nvGrpSpPr>
        <p:grpSpPr bwMode="auto">
          <a:xfrm>
            <a:off x="595313" y="3279775"/>
            <a:ext cx="7696200" cy="685800"/>
            <a:chOff x="375" y="1954"/>
            <a:chExt cx="4848" cy="432"/>
          </a:xfrm>
        </p:grpSpPr>
        <p:graphicFrame>
          <p:nvGraphicFramePr>
            <p:cNvPr id="15369" name="Object 11"/>
            <p:cNvGraphicFramePr>
              <a:graphicFrameLocks noChangeAspect="1"/>
            </p:cNvGraphicFramePr>
            <p:nvPr/>
          </p:nvGraphicFramePr>
          <p:xfrm>
            <a:off x="1541" y="1954"/>
            <a:ext cx="19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8" name="Equation" r:id="rId7" imgW="3098800" imgH="685800" progId="Equation.DSMT4">
                    <p:embed/>
                  </p:oleObj>
                </mc:Choice>
                <mc:Fallback>
                  <p:oleObj name="Equation" r:id="rId7" imgW="3098800" imgH="685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" y="1954"/>
                          <a:ext cx="195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3815" y="2052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9" r:id="rId9" imgW="266469" imgH="304536" progId="Equation.DSMT4">
                    <p:embed/>
                  </p:oleObj>
                </mc:Choice>
                <mc:Fallback>
                  <p:oleObj r:id="rId9" imgW="266469" imgH="304536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2052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375" y="199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这就证明了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72" name="Rectangle 13"/>
            <p:cNvSpPr>
              <a:spLocks noChangeArrowheads="1"/>
            </p:cNvSpPr>
            <p:nvPr/>
          </p:nvSpPr>
          <p:spPr bwMode="auto">
            <a:xfrm>
              <a:off x="3483" y="19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73" name="Rectangle 14"/>
            <p:cNvSpPr>
              <a:spLocks noChangeArrowheads="1"/>
            </p:cNvSpPr>
            <p:nvPr/>
          </p:nvSpPr>
          <p:spPr bwMode="auto">
            <a:xfrm>
              <a:off x="3926" y="1958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365" name="Group 22"/>
          <p:cNvGrpSpPr>
            <a:grpSpLocks/>
          </p:cNvGrpSpPr>
          <p:nvPr/>
        </p:nvGrpSpPr>
        <p:grpSpPr bwMode="auto">
          <a:xfrm>
            <a:off x="627063" y="584200"/>
            <a:ext cx="6850062" cy="582613"/>
            <a:chOff x="395" y="432"/>
            <a:chExt cx="4315" cy="367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395" y="43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</a:rPr>
                <a:t>充分性</a:t>
              </a: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178" y="44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若</a:t>
              </a:r>
              <a:endParaRPr kumimoji="0" lang="zh-CN" altLang="en-US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15368" name="Object 21"/>
            <p:cNvGraphicFramePr>
              <a:graphicFrameLocks noChangeAspect="1"/>
            </p:cNvGraphicFramePr>
            <p:nvPr/>
          </p:nvGraphicFramePr>
          <p:xfrm>
            <a:off x="1494" y="527"/>
            <a:ext cx="3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0" name="Equation" r:id="rId11" imgW="5105400" imgH="431800" progId="Equation.DSMT4">
                    <p:embed/>
                  </p:oleObj>
                </mc:Choice>
                <mc:Fallback>
                  <p:oleObj name="Equation" r:id="rId11" imgW="5105400" imgH="431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4" y="527"/>
                          <a:ext cx="3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ChangeArrowheads="1"/>
          </p:cNvSpPr>
          <p:nvPr/>
        </p:nvSpPr>
        <p:spPr bwMode="auto">
          <a:xfrm>
            <a:off x="539552" y="5949280"/>
            <a:ext cx="455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收敛之间的联系有下述定理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387" name="Rectangle 13"/>
          <p:cNvSpPr>
            <a:spLocks noChangeArrowheads="1"/>
          </p:cNvSpPr>
          <p:nvPr/>
        </p:nvSpPr>
        <p:spPr bwMode="auto">
          <a:xfrm>
            <a:off x="467544" y="5373216"/>
            <a:ext cx="804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关于含参量反常积分一致收敛性与函数项级数一致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99592" y="1700808"/>
                <a:ext cx="5074531" cy="489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i="0" dirty="0" smtClean="0">
                    <a:latin typeface="+mj-lt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400" b="1" i="0" dirty="0" smtClean="0">
                    <a:latin typeface="+mj-lt"/>
                    <a:ea typeface="Cambria Math" panose="02040503050406030204" pitchFamily="18" charset="0"/>
                  </a:rPr>
                  <a:t>  而</a:t>
                </a:r>
                <a:r>
                  <a:rPr lang="zh-CN" altLang="en-US" sz="2400" b="1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时有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00808"/>
                <a:ext cx="5074531" cy="489045"/>
              </a:xfrm>
              <a:prstGeom prst="rect">
                <a:avLst/>
              </a:prstGeom>
              <a:blipFill rotWithShape="0">
                <a:blip r:embed="rId2"/>
                <a:stretch>
                  <a:fillRect l="-3726" t="-16250" r="-361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188640"/>
                <a:ext cx="7632848" cy="67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进一步分析：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+∞ </m:t>
                        </m:r>
                      </m:sup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r>
                  <a:rPr lang="zh-CN" altLang="en-US" sz="2400" b="1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en-US" sz="2400" b="1" dirty="0" smtClean="0"/>
                  <a:t>不一致收敛</a:t>
                </a:r>
                <a:r>
                  <a:rPr lang="en-US" altLang="zh-CN" sz="2400" b="1" dirty="0" smtClean="0"/>
                  <a:t>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8640"/>
                <a:ext cx="7632848" cy="678968"/>
              </a:xfrm>
              <a:prstGeom prst="rect">
                <a:avLst/>
              </a:prstGeom>
              <a:blipFill rotWithShape="0">
                <a:blip r:embed="rId7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576" y="4581128"/>
                <a:ext cx="7272808" cy="58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→+∞)</m:t>
                    </m:r>
                  </m:oMath>
                </a14:m>
                <a:r>
                  <a:rPr lang="zh-CN" altLang="en-US" sz="2400" b="1" i="0" dirty="0" smtClean="0">
                    <a:latin typeface="+mj-lt"/>
                  </a:rPr>
                  <a:t>不是</a:t>
                </a:r>
                <a:r>
                  <a:rPr lang="zh-CN" altLang="en-US" sz="2400" b="1" dirty="0" smtClean="0"/>
                  <a:t>一致的</a:t>
                </a:r>
                <a:r>
                  <a:rPr lang="en-US" altLang="zh-CN" sz="2400" b="1" dirty="0" smtClean="0"/>
                  <a:t>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81128"/>
                <a:ext cx="7272808" cy="581378"/>
              </a:xfrm>
              <a:prstGeom prst="rect">
                <a:avLst/>
              </a:prstGeom>
              <a:blipFill rotWithShape="0">
                <a:blip r:embed="rId8"/>
                <a:stretch>
                  <a:fillRect l="-1341" t="-6250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5576" y="3789040"/>
                <a:ext cx="3816424" cy="56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/>
                  <a:t>实际</a:t>
                </a:r>
                <a:r>
                  <a:rPr lang="zh-CN" altLang="en-US" sz="2000" b="1" i="0" dirty="0" smtClean="0">
                    <a:latin typeface="+mj-lt"/>
                  </a:rPr>
                  <a:t>上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89040"/>
                <a:ext cx="3816424" cy="564065"/>
              </a:xfrm>
              <a:prstGeom prst="rect">
                <a:avLst/>
              </a:prstGeom>
              <a:blipFill rotWithShape="0">
                <a:blip r:embed="rId9"/>
                <a:stretch>
                  <a:fillRect l="-1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15616" y="908720"/>
                <a:ext cx="5904656" cy="774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0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𝒙𝒚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000" b="1" i="0" smtClean="0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den>
                              </m:f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𝒅𝒖</m:t>
                              </m:r>
                            </m:e>
                          </m:nary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908720"/>
                <a:ext cx="5904656" cy="7746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79512" y="3212976"/>
                <a:ext cx="8856984" cy="581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i="0" dirty="0" smtClean="0">
                    <a:latin typeface="+mj-lt"/>
                  </a:rPr>
                  <a:t>余项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den>
                        </m:f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nary>
                  </m:oMath>
                </a14:m>
                <a:r>
                  <a:rPr lang="zh-CN" altLang="en-US" sz="2000" b="1" dirty="0" smtClean="0"/>
                  <a:t> 在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en-US" sz="2000" b="1" dirty="0" smtClean="0"/>
                  <a:t>不一致收敛于</a:t>
                </a:r>
                <a:r>
                  <a:rPr lang="en-US" altLang="zh-CN" sz="2000" b="1" dirty="0" smtClean="0"/>
                  <a:t>0</a:t>
                </a:r>
                <a:r>
                  <a:rPr lang="zh-CN" altLang="en-US" sz="2000" b="1" dirty="0" smtClean="0"/>
                  <a:t>，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12976"/>
                <a:ext cx="8856984" cy="581249"/>
              </a:xfrm>
              <a:prstGeom prst="rect">
                <a:avLst/>
              </a:prstGeom>
              <a:blipFill rotWithShape="0">
                <a:blip r:embed="rId11"/>
                <a:stretch>
                  <a:fillRect l="-688" r="-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7544" y="2348880"/>
                <a:ext cx="8280920" cy="72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8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𝒙𝒚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p>
                                <m:e/>
                              </m:nary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/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800" b="1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𝒙𝒚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8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48880"/>
                <a:ext cx="8280920" cy="7296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4"/>
          <p:cNvGrpSpPr>
            <a:grpSpLocks/>
          </p:cNvGrpSpPr>
          <p:nvPr/>
        </p:nvGrpSpPr>
        <p:grpSpPr bwMode="auto">
          <a:xfrm>
            <a:off x="498475" y="1376363"/>
            <a:ext cx="7721600" cy="519112"/>
            <a:chOff x="375" y="404"/>
            <a:chExt cx="4864" cy="327"/>
          </a:xfrm>
        </p:grpSpPr>
        <p:graphicFrame>
          <p:nvGraphicFramePr>
            <p:cNvPr id="17440" name="Object 5"/>
            <p:cNvGraphicFramePr>
              <a:graphicFrameLocks noChangeAspect="1"/>
            </p:cNvGraphicFramePr>
            <p:nvPr/>
          </p:nvGraphicFramePr>
          <p:xfrm>
            <a:off x="2388" y="509"/>
            <a:ext cx="31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4" r:id="rId3" imgW="495085" imgH="241195" progId="Equation.DSMT4">
                    <p:embed/>
                  </p:oleObj>
                </mc:Choice>
                <mc:Fallback>
                  <p:oleObj r:id="rId3" imgW="495085" imgH="24119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509"/>
                          <a:ext cx="31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1" name="Object 4"/>
            <p:cNvGraphicFramePr>
              <a:graphicFrameLocks noChangeAspect="1"/>
            </p:cNvGraphicFramePr>
            <p:nvPr/>
          </p:nvGraphicFramePr>
          <p:xfrm>
            <a:off x="3847" y="434"/>
            <a:ext cx="13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5" name="Equation" r:id="rId5" imgW="2209800" imgH="444500" progId="Equation.DSMT4">
                    <p:embed/>
                  </p:oleObj>
                </mc:Choice>
                <mc:Fallback>
                  <p:oleObj name="Equation" r:id="rId5" imgW="2209800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434"/>
                          <a:ext cx="139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Rectangle 6"/>
            <p:cNvSpPr>
              <a:spLocks noChangeArrowheads="1"/>
            </p:cNvSpPr>
            <p:nvPr/>
          </p:nvSpPr>
          <p:spPr bwMode="auto">
            <a:xfrm>
              <a:off x="375" y="404"/>
              <a:ext cx="20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条件是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对任一趋于</a:t>
              </a:r>
              <a:endParaRPr kumimoji="0" lang="zh-CN" altLang="en-US" b="1"/>
            </a:p>
          </p:txBody>
        </p:sp>
        <p:sp>
          <p:nvSpPr>
            <p:cNvPr id="17443" name="Rectangle 7"/>
            <p:cNvSpPr>
              <a:spLocks noChangeArrowheads="1"/>
            </p:cNvSpPr>
            <p:nvPr/>
          </p:nvSpPr>
          <p:spPr bwMode="auto">
            <a:xfrm>
              <a:off x="2652" y="404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的递增数列</a:t>
              </a:r>
              <a:endParaRPr kumimoji="0" lang="zh-CN" altLang="en-US" b="1"/>
            </a:p>
          </p:txBody>
        </p:sp>
      </p:grp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763588" y="2651125"/>
          <a:ext cx="5346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6" name="Equation" r:id="rId7" imgW="5346700" imgH="927100" progId="Equation.DSMT4">
                  <p:embed/>
                </p:oleObj>
              </mc:Choice>
              <mc:Fallback>
                <p:oleObj name="Equation" r:id="rId7" imgW="5346700" imgH="927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651125"/>
                        <a:ext cx="53467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36"/>
          <p:cNvGrpSpPr>
            <a:grpSpLocks/>
          </p:cNvGrpSpPr>
          <p:nvPr/>
        </p:nvGrpSpPr>
        <p:grpSpPr bwMode="auto">
          <a:xfrm>
            <a:off x="468313" y="4278313"/>
            <a:ext cx="8064500" cy="698500"/>
            <a:chOff x="385" y="2196"/>
            <a:chExt cx="4992" cy="371"/>
          </a:xfrm>
        </p:grpSpPr>
        <p:sp>
          <p:nvSpPr>
            <p:cNvPr id="17434" name="Rectangle 8"/>
            <p:cNvSpPr>
              <a:spLocks noChangeArrowheads="1"/>
            </p:cNvSpPr>
            <p:nvPr/>
          </p:nvSpPr>
          <p:spPr bwMode="auto">
            <a:xfrm>
              <a:off x="2040" y="2375"/>
              <a:ext cx="1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7435" name="Object 17"/>
            <p:cNvGraphicFramePr>
              <a:graphicFrameLocks noChangeAspect="1"/>
            </p:cNvGraphicFramePr>
            <p:nvPr/>
          </p:nvGraphicFramePr>
          <p:xfrm>
            <a:off x="2192" y="228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7" r:id="rId9" imgW="266469" imgH="304536" progId="Equation.DSMT4">
                    <p:embed/>
                  </p:oleObj>
                </mc:Choice>
                <mc:Fallback>
                  <p:oleObj r:id="rId9" imgW="266469" imgH="304536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28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6" name="Object 16"/>
            <p:cNvGraphicFramePr>
              <a:graphicFrameLocks noChangeAspect="1"/>
            </p:cNvGraphicFramePr>
            <p:nvPr/>
          </p:nvGraphicFramePr>
          <p:xfrm>
            <a:off x="3869" y="2293"/>
            <a:ext cx="70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8" name="Equation" r:id="rId11" imgW="1117600" imgH="368300" progId="Equation.DSMT4">
                    <p:embed/>
                  </p:oleObj>
                </mc:Choice>
                <mc:Fallback>
                  <p:oleObj name="Equation" r:id="rId11" imgW="1117600" imgH="368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293"/>
                          <a:ext cx="70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15"/>
            <p:cNvGraphicFramePr>
              <a:graphicFrameLocks noChangeAspect="1"/>
            </p:cNvGraphicFramePr>
            <p:nvPr/>
          </p:nvGraphicFramePr>
          <p:xfrm>
            <a:off x="4561" y="2296"/>
            <a:ext cx="8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9" r:id="rId13" imgW="1295400" imgH="381000" progId="Equation.DSMT4">
                    <p:embed/>
                  </p:oleObj>
                </mc:Choice>
                <mc:Fallback>
                  <p:oleObj r:id="rId13" imgW="1295400" imgH="381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2296"/>
                          <a:ext cx="8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8" name="Rectangle 18"/>
            <p:cNvSpPr>
              <a:spLocks noChangeArrowheads="1"/>
            </p:cNvSpPr>
            <p:nvPr/>
          </p:nvSpPr>
          <p:spPr bwMode="auto">
            <a:xfrm>
              <a:off x="385" y="2196"/>
              <a:ext cx="1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必要性</a:t>
              </a:r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由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sp>
          <p:nvSpPr>
            <p:cNvPr id="17439" name="Rectangle 19"/>
            <p:cNvSpPr>
              <a:spLocks noChangeArrowheads="1"/>
            </p:cNvSpPr>
            <p:nvPr/>
          </p:nvSpPr>
          <p:spPr bwMode="auto">
            <a:xfrm>
              <a:off x="2300" y="2205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故</a:t>
              </a:r>
              <a:endParaRPr kumimoji="0" lang="zh-CN" altLang="en-US" b="1"/>
            </a:p>
          </p:txBody>
        </p:sp>
      </p:grpSp>
      <p:grpSp>
        <p:nvGrpSpPr>
          <p:cNvPr id="17413" name="Group 37"/>
          <p:cNvGrpSpPr>
            <a:grpSpLocks/>
          </p:cNvGrpSpPr>
          <p:nvPr/>
        </p:nvGrpSpPr>
        <p:grpSpPr bwMode="auto">
          <a:xfrm>
            <a:off x="582613" y="5049838"/>
            <a:ext cx="6702425" cy="565150"/>
            <a:chOff x="375" y="2630"/>
            <a:chExt cx="4222" cy="356"/>
          </a:xfrm>
        </p:grpSpPr>
        <p:graphicFrame>
          <p:nvGraphicFramePr>
            <p:cNvPr id="17429" name="Object 23"/>
            <p:cNvGraphicFramePr>
              <a:graphicFrameLocks noChangeAspect="1"/>
            </p:cNvGraphicFramePr>
            <p:nvPr/>
          </p:nvGraphicFramePr>
          <p:xfrm>
            <a:off x="1132" y="2715"/>
            <a:ext cx="14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0" r:id="rId15" imgW="2311400" imgH="381000" progId="Equation.DSMT4">
                    <p:embed/>
                  </p:oleObj>
                </mc:Choice>
                <mc:Fallback>
                  <p:oleObj r:id="rId15" imgW="2311400" imgH="3810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715"/>
                          <a:ext cx="145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3413" y="2733"/>
            <a:ext cx="5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1" name="Equation" r:id="rId17" imgW="926698" imgH="355446" progId="Equation.DSMT4">
                    <p:embed/>
                  </p:oleObj>
                </mc:Choice>
                <mc:Fallback>
                  <p:oleObj name="Equation" r:id="rId17" imgW="926698" imgH="355446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3" y="2733"/>
                          <a:ext cx="5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Rectangle 24"/>
            <p:cNvSpPr>
              <a:spLocks noChangeArrowheads="1"/>
            </p:cNvSpPr>
            <p:nvPr/>
          </p:nvSpPr>
          <p:spPr bwMode="auto">
            <a:xfrm>
              <a:off x="375" y="2659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使得当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32" name="Rectangle 25"/>
            <p:cNvSpPr>
              <a:spLocks noChangeArrowheads="1"/>
            </p:cNvSpPr>
            <p:nvPr/>
          </p:nvSpPr>
          <p:spPr bwMode="auto">
            <a:xfrm>
              <a:off x="2633" y="2653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对一切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33" name="Rectangle 26"/>
            <p:cNvSpPr>
              <a:spLocks noChangeArrowheads="1"/>
            </p:cNvSpPr>
            <p:nvPr/>
          </p:nvSpPr>
          <p:spPr bwMode="auto">
            <a:xfrm>
              <a:off x="4031" y="263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总有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7414" name="Object 27"/>
          <p:cNvGraphicFramePr>
            <a:graphicFrameLocks noChangeAspect="1"/>
          </p:cNvGraphicFramePr>
          <p:nvPr/>
        </p:nvGraphicFramePr>
        <p:xfrm>
          <a:off x="1069975" y="5661025"/>
          <a:ext cx="3962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2" name="Equation" r:id="rId19" imgW="3962400" imgH="812800" progId="Equation.DSMT4">
                  <p:embed/>
                </p:oleObj>
              </mc:Choice>
              <mc:Fallback>
                <p:oleObj name="Equation" r:id="rId19" imgW="3962400" imgH="812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661025"/>
                        <a:ext cx="39624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35"/>
          <p:cNvGrpSpPr>
            <a:grpSpLocks/>
          </p:cNvGrpSpPr>
          <p:nvPr/>
        </p:nvGrpSpPr>
        <p:grpSpPr bwMode="auto">
          <a:xfrm>
            <a:off x="715963" y="2020888"/>
            <a:ext cx="2414587" cy="519112"/>
            <a:chOff x="468" y="799"/>
            <a:chExt cx="1521" cy="327"/>
          </a:xfrm>
        </p:grpSpPr>
        <p:sp>
          <p:nvSpPr>
            <p:cNvPr id="17427" name="Rectangle 9"/>
            <p:cNvSpPr>
              <a:spLocks noChangeArrowheads="1"/>
            </p:cNvSpPr>
            <p:nvPr/>
          </p:nvSpPr>
          <p:spPr bwMode="auto">
            <a:xfrm>
              <a:off x="748" y="799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函数项级数</a:t>
              </a:r>
            </a:p>
          </p:txBody>
        </p:sp>
        <p:graphicFrame>
          <p:nvGraphicFramePr>
            <p:cNvPr id="17428" name="Object 33"/>
            <p:cNvGraphicFramePr>
              <a:graphicFrameLocks noChangeAspect="1"/>
            </p:cNvGraphicFramePr>
            <p:nvPr/>
          </p:nvGraphicFramePr>
          <p:xfrm>
            <a:off x="468" y="874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3" name="Equation" r:id="rId21" imgW="418918" imgH="393529" progId="Equation.DSMT4">
                    <p:embed/>
                  </p:oleObj>
                </mc:Choice>
                <mc:Fallback>
                  <p:oleObj name="Equation" r:id="rId21" imgW="418918" imgH="393529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874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6" name="Group 40"/>
          <p:cNvGrpSpPr>
            <a:grpSpLocks/>
          </p:cNvGrpSpPr>
          <p:nvPr/>
        </p:nvGrpSpPr>
        <p:grpSpPr bwMode="auto">
          <a:xfrm>
            <a:off x="538163" y="3622675"/>
            <a:ext cx="6981825" cy="673100"/>
            <a:chOff x="379" y="1734"/>
            <a:chExt cx="4398" cy="424"/>
          </a:xfrm>
        </p:grpSpPr>
        <p:grpSp>
          <p:nvGrpSpPr>
            <p:cNvPr id="17422" name="Group 29"/>
            <p:cNvGrpSpPr>
              <a:grpSpLocks/>
            </p:cNvGrpSpPr>
            <p:nvPr/>
          </p:nvGrpSpPr>
          <p:grpSpPr bwMode="auto">
            <a:xfrm>
              <a:off x="379" y="1782"/>
              <a:ext cx="2267" cy="344"/>
              <a:chOff x="395" y="1766"/>
              <a:chExt cx="2267" cy="344"/>
            </a:xfrm>
          </p:grpSpPr>
          <p:sp>
            <p:nvSpPr>
              <p:cNvPr id="17424" name="Rectangle 13"/>
              <p:cNvSpPr>
                <a:spLocks noChangeArrowheads="1"/>
              </p:cNvSpPr>
              <p:nvPr/>
            </p:nvSpPr>
            <p:spPr bwMode="auto">
              <a:xfrm>
                <a:off x="395" y="1766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7425" name="Object 12"/>
              <p:cNvGraphicFramePr>
                <a:graphicFrameLocks noChangeAspect="1"/>
              </p:cNvGraphicFramePr>
              <p:nvPr/>
            </p:nvGraphicFramePr>
            <p:xfrm>
              <a:off x="685" y="1870"/>
              <a:ext cx="16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74" name="Equation" r:id="rId23" imgW="266469" imgH="304536" progId="Equation.DSMT4">
                      <p:embed/>
                    </p:oleObj>
                  </mc:Choice>
                  <mc:Fallback>
                    <p:oleObj name="Equation" r:id="rId23" imgW="266469" imgH="304536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" y="1870"/>
                            <a:ext cx="16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6" name="Rectangle 14"/>
              <p:cNvSpPr>
                <a:spLocks noChangeArrowheads="1"/>
              </p:cNvSpPr>
              <p:nvPr/>
            </p:nvSpPr>
            <p:spPr bwMode="auto">
              <a:xfrm>
                <a:off x="803" y="1783"/>
                <a:ext cx="18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上一致收敛</a:t>
                </a:r>
                <a:r>
                  <a:rPr kumimoji="0"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17423" name="Object 39"/>
            <p:cNvGraphicFramePr>
              <a:graphicFrameLocks noChangeAspect="1"/>
            </p:cNvGraphicFramePr>
            <p:nvPr/>
          </p:nvGraphicFramePr>
          <p:xfrm>
            <a:off x="2633" y="1734"/>
            <a:ext cx="2144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5" name="Equation" r:id="rId24" imgW="3403600" imgH="673100" progId="Equation.DSMT4">
                    <p:embed/>
                  </p:oleObj>
                </mc:Choice>
                <mc:Fallback>
                  <p:oleObj name="Equation" r:id="rId24" imgW="3403600" imgH="6731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3" y="1734"/>
                          <a:ext cx="2144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519988" y="2651125"/>
            <a:ext cx="11525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积分对应求和，</a:t>
            </a:r>
            <a:r>
              <a:rPr kumimoji="0" lang="en-US" altLang="zh-CN" sz="2000" b="1" i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y</a:t>
            </a:r>
            <a:r>
              <a:rPr kumimoji="0" lang="zh-CN" alt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对应</a:t>
            </a:r>
            <a:r>
              <a:rPr kumimoji="0" lang="en-US" altLang="zh-CN" sz="2000" b="1" i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  <a:endParaRPr kumimoji="0"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17418" name="Group 21"/>
          <p:cNvGrpSpPr>
            <a:grpSpLocks/>
          </p:cNvGrpSpPr>
          <p:nvPr/>
        </p:nvGrpSpPr>
        <p:grpSpPr bwMode="auto">
          <a:xfrm>
            <a:off x="390525" y="735013"/>
            <a:ext cx="8281988" cy="520700"/>
            <a:chOff x="389" y="3530"/>
            <a:chExt cx="5217" cy="328"/>
          </a:xfrm>
        </p:grpSpPr>
        <p:sp>
          <p:nvSpPr>
            <p:cNvPr id="17419" name="Rectangle 15"/>
            <p:cNvSpPr>
              <a:spLocks noChangeArrowheads="1"/>
            </p:cNvSpPr>
            <p:nvPr/>
          </p:nvSpPr>
          <p:spPr bwMode="auto">
            <a:xfrm>
              <a:off x="389" y="3530"/>
              <a:ext cx="3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kumimoji="0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19.9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含参量反常积分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graphicFrame>
          <p:nvGraphicFramePr>
            <p:cNvPr id="17420" name="Object 14"/>
            <p:cNvGraphicFramePr>
              <a:graphicFrameLocks noChangeAspect="1"/>
            </p:cNvGraphicFramePr>
            <p:nvPr/>
          </p:nvGraphicFramePr>
          <p:xfrm>
            <a:off x="3487" y="3622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6" r:id="rId26" imgW="266469" imgH="304536" progId="Equation.DSMT4">
                    <p:embed/>
                  </p:oleObj>
                </mc:Choice>
                <mc:Fallback>
                  <p:oleObj r:id="rId26" imgW="266469" imgH="304536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3622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Rectangle 16"/>
            <p:cNvSpPr>
              <a:spLocks noChangeArrowheads="1"/>
            </p:cNvSpPr>
            <p:nvPr/>
          </p:nvSpPr>
          <p:spPr bwMode="auto">
            <a:xfrm>
              <a:off x="3577" y="3531"/>
              <a:ext cx="20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上一致收敛的充要</a:t>
              </a:r>
              <a:r>
                <a:rPr kumimoji="0" lang="zh-CN" altLang="en-US" b="1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9"/>
          <p:cNvGrpSpPr>
            <a:grpSpLocks/>
          </p:cNvGrpSpPr>
          <p:nvPr/>
        </p:nvGrpSpPr>
        <p:grpSpPr bwMode="auto">
          <a:xfrm>
            <a:off x="598488" y="606425"/>
            <a:ext cx="7980362" cy="519113"/>
            <a:chOff x="385" y="436"/>
            <a:chExt cx="5027" cy="327"/>
          </a:xfrm>
        </p:grpSpPr>
        <p:sp>
          <p:nvSpPr>
            <p:cNvPr id="18460" name="Rectangle 5"/>
            <p:cNvSpPr>
              <a:spLocks noChangeArrowheads="1"/>
            </p:cNvSpPr>
            <p:nvPr/>
          </p:nvSpPr>
          <p:spPr bwMode="auto">
            <a:xfrm>
              <a:off x="385" y="43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又由</a:t>
              </a:r>
              <a:endParaRPr kumimoji="0" lang="zh-CN" altLang="en-US" b="1"/>
            </a:p>
          </p:txBody>
        </p:sp>
        <p:graphicFrame>
          <p:nvGraphicFramePr>
            <p:cNvPr id="18461" name="Object 4"/>
            <p:cNvGraphicFramePr>
              <a:graphicFrameLocks noChangeAspect="1"/>
            </p:cNvGraphicFramePr>
            <p:nvPr/>
          </p:nvGraphicFramePr>
          <p:xfrm>
            <a:off x="884" y="482"/>
            <a:ext cx="16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3" r:id="rId3" imgW="2819400" imgH="431800" progId="Equation.DSMT4">
                    <p:embed/>
                  </p:oleObj>
                </mc:Choice>
                <mc:Fallback>
                  <p:oleObj r:id="rId3" imgW="28194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482"/>
                          <a:ext cx="167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2" name="Rectangle 6"/>
            <p:cNvSpPr>
              <a:spLocks noChangeArrowheads="1"/>
            </p:cNvSpPr>
            <p:nvPr/>
          </p:nvSpPr>
          <p:spPr bwMode="auto">
            <a:xfrm>
              <a:off x="2517" y="436"/>
              <a:ext cx="2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所以对正数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存在正整数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35" name="Group 32"/>
          <p:cNvGrpSpPr>
            <a:grpSpLocks/>
          </p:cNvGrpSpPr>
          <p:nvPr/>
        </p:nvGrpSpPr>
        <p:grpSpPr bwMode="auto">
          <a:xfrm>
            <a:off x="573088" y="1196975"/>
            <a:ext cx="8315325" cy="552450"/>
            <a:chOff x="361" y="841"/>
            <a:chExt cx="5238" cy="348"/>
          </a:xfrm>
        </p:grpSpPr>
        <p:graphicFrame>
          <p:nvGraphicFramePr>
            <p:cNvPr id="18455" name="Object 8"/>
            <p:cNvGraphicFramePr>
              <a:graphicFrameLocks noChangeAspect="1"/>
            </p:cNvGraphicFramePr>
            <p:nvPr/>
          </p:nvGraphicFramePr>
          <p:xfrm>
            <a:off x="1132" y="935"/>
            <a:ext cx="9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4" r:id="rId5" imgW="1562100" imgH="304800" progId="Equation.DSMT4">
                    <p:embed/>
                  </p:oleObj>
                </mc:Choice>
                <mc:Fallback>
                  <p:oleObj r:id="rId5" imgW="1562100" imgH="304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935"/>
                          <a:ext cx="9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7"/>
            <p:cNvGraphicFramePr>
              <a:graphicFrameLocks noChangeAspect="1"/>
            </p:cNvGraphicFramePr>
            <p:nvPr/>
          </p:nvGraphicFramePr>
          <p:xfrm>
            <a:off x="2932" y="890"/>
            <a:ext cx="13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5" r:id="rId7" imgW="2120900" imgH="431800" progId="Equation.DSMT4">
                    <p:embed/>
                  </p:oleObj>
                </mc:Choice>
                <mc:Fallback>
                  <p:oleObj r:id="rId7" imgW="2120900" imgH="431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890"/>
                          <a:ext cx="133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7" name="Rectangle 9"/>
            <p:cNvSpPr>
              <a:spLocks noChangeArrowheads="1"/>
            </p:cNvSpPr>
            <p:nvPr/>
          </p:nvSpPr>
          <p:spPr bwMode="auto">
            <a:xfrm>
              <a:off x="361" y="86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只要当</a:t>
              </a:r>
              <a:endParaRPr kumimoji="0" lang="zh-CN" altLang="en-US" b="1"/>
            </a:p>
          </p:txBody>
        </p:sp>
        <p:sp>
          <p:nvSpPr>
            <p:cNvPr id="18458" name="Rectangle 10"/>
            <p:cNvSpPr>
              <a:spLocks noChangeArrowheads="1"/>
            </p:cNvSpPr>
            <p:nvPr/>
          </p:nvSpPr>
          <p:spPr bwMode="auto">
            <a:xfrm>
              <a:off x="2088" y="859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时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就有</a:t>
              </a:r>
              <a:endParaRPr kumimoji="0" lang="zh-CN" altLang="en-US" b="1"/>
            </a:p>
          </p:txBody>
        </p:sp>
        <p:sp>
          <p:nvSpPr>
            <p:cNvPr id="18459" name="Rectangle 11"/>
            <p:cNvSpPr>
              <a:spLocks noChangeArrowheads="1"/>
            </p:cNvSpPr>
            <p:nvPr/>
          </p:nvSpPr>
          <p:spPr bwMode="auto">
            <a:xfrm>
              <a:off x="4208" y="841"/>
              <a:ext cx="13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由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(8)</a:t>
              </a:r>
              <a:r>
                <a:rPr kumimoji="0" lang="zh-CN" altLang="en-US" b="1">
                  <a:cs typeface="Times New Roman" panose="02020603050405020304" pitchFamily="18" charset="0"/>
                </a:rPr>
                <a:t>对一切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18436" name="Group 33"/>
          <p:cNvGrpSpPr>
            <a:grpSpLocks/>
          </p:cNvGrpSpPr>
          <p:nvPr/>
        </p:nvGrpSpPr>
        <p:grpSpPr bwMode="auto">
          <a:xfrm>
            <a:off x="688975" y="1819275"/>
            <a:ext cx="1895475" cy="519113"/>
            <a:chOff x="434" y="1260"/>
            <a:chExt cx="1194" cy="327"/>
          </a:xfrm>
        </p:grpSpPr>
        <p:graphicFrame>
          <p:nvGraphicFramePr>
            <p:cNvPr id="18453" name="Object 12"/>
            <p:cNvGraphicFramePr>
              <a:graphicFrameLocks noChangeAspect="1"/>
            </p:cNvGraphicFramePr>
            <p:nvPr/>
          </p:nvGraphicFramePr>
          <p:xfrm>
            <a:off x="434" y="1336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6" r:id="rId9" imgW="990170" imgH="380835" progId="Equation.DSMT4">
                    <p:embed/>
                  </p:oleObj>
                </mc:Choice>
                <mc:Fallback>
                  <p:oleObj r:id="rId9" imgW="990170" imgH="38083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1336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Rectangle 14"/>
            <p:cNvSpPr>
              <a:spLocks noChangeArrowheads="1"/>
            </p:cNvSpPr>
            <p:nvPr/>
          </p:nvSpPr>
          <p:spPr bwMode="auto">
            <a:xfrm>
              <a:off x="1062" y="126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就有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437" name="Object 15"/>
          <p:cNvGraphicFramePr>
            <a:graphicFrameLocks noChangeAspect="1"/>
          </p:cNvGraphicFramePr>
          <p:nvPr/>
        </p:nvGraphicFramePr>
        <p:xfrm>
          <a:off x="646113" y="2381250"/>
          <a:ext cx="7896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" name="Equation" r:id="rId11" imgW="7899400" imgH="749300" progId="Equation.DSMT4">
                  <p:embed/>
                </p:oleObj>
              </mc:Choice>
              <mc:Fallback>
                <p:oleObj name="Equation" r:id="rId11" imgW="7899400" imgH="749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381250"/>
                        <a:ext cx="78962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7"/>
          <p:cNvGraphicFramePr>
            <a:graphicFrameLocks noChangeAspect="1"/>
          </p:cNvGraphicFramePr>
          <p:nvPr/>
        </p:nvGraphicFramePr>
        <p:xfrm>
          <a:off x="3263900" y="3240088"/>
          <a:ext cx="31337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8" name="Equation" r:id="rId13" imgW="3136900" imgH="762000" progId="Equation.DSMT4">
                  <p:embed/>
                </p:oleObj>
              </mc:Choice>
              <mc:Fallback>
                <p:oleObj name="Equation" r:id="rId13" imgW="3136900" imgH="762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40088"/>
                        <a:ext cx="31337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34"/>
          <p:cNvGrpSpPr>
            <a:grpSpLocks/>
          </p:cNvGrpSpPr>
          <p:nvPr/>
        </p:nvGrpSpPr>
        <p:grpSpPr bwMode="auto">
          <a:xfrm>
            <a:off x="588963" y="4030663"/>
            <a:ext cx="5670550" cy="523875"/>
            <a:chOff x="371" y="2670"/>
            <a:chExt cx="3572" cy="330"/>
          </a:xfrm>
        </p:grpSpPr>
        <p:sp>
          <p:nvSpPr>
            <p:cNvPr id="18450" name="Rectangle 20"/>
            <p:cNvSpPr>
              <a:spLocks noChangeArrowheads="1"/>
            </p:cNvSpPr>
            <p:nvPr/>
          </p:nvSpPr>
          <p:spPr bwMode="auto">
            <a:xfrm>
              <a:off x="371" y="2673"/>
              <a:ext cx="2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这就证明了级数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(7)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8451" name="Object 19"/>
            <p:cNvGraphicFramePr>
              <a:graphicFrameLocks noChangeAspect="1"/>
            </p:cNvGraphicFramePr>
            <p:nvPr/>
          </p:nvGraphicFramePr>
          <p:xfrm>
            <a:off x="2531" y="274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9" r:id="rId15" imgW="266469" imgH="304536" progId="Equation.DSMT4">
                    <p:embed/>
                  </p:oleObj>
                </mc:Choice>
                <mc:Fallback>
                  <p:oleObj r:id="rId15" imgW="266469" imgH="304536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74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Rectangle 21"/>
            <p:cNvSpPr>
              <a:spLocks noChangeArrowheads="1"/>
            </p:cNvSpPr>
            <p:nvPr/>
          </p:nvSpPr>
          <p:spPr bwMode="auto">
            <a:xfrm>
              <a:off x="2646" y="2670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8440" name="Group 42"/>
          <p:cNvGrpSpPr>
            <a:grpSpLocks/>
          </p:cNvGrpSpPr>
          <p:nvPr/>
        </p:nvGrpSpPr>
        <p:grpSpPr bwMode="auto">
          <a:xfrm>
            <a:off x="539750" y="4705350"/>
            <a:ext cx="7969250" cy="523875"/>
            <a:chOff x="340" y="2931"/>
            <a:chExt cx="5020" cy="330"/>
          </a:xfrm>
        </p:grpSpPr>
        <p:sp>
          <p:nvSpPr>
            <p:cNvPr id="18447" name="Rectangle 23"/>
            <p:cNvSpPr>
              <a:spLocks noChangeArrowheads="1"/>
            </p:cNvSpPr>
            <p:nvPr/>
          </p:nvSpPr>
          <p:spPr bwMode="auto">
            <a:xfrm>
              <a:off x="340" y="2934"/>
              <a:ext cx="2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充分性 </a:t>
              </a:r>
              <a:r>
                <a:rPr kumimoji="0" lang="zh-CN" altLang="en-US" b="1">
                  <a:cs typeface="Times New Roman" panose="02020603050405020304" pitchFamily="18" charset="0"/>
                </a:rPr>
                <a:t>用反证法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假若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graphicFrame>
          <p:nvGraphicFramePr>
            <p:cNvPr id="18448" name="Object 22"/>
            <p:cNvGraphicFramePr>
              <a:graphicFrameLocks noChangeAspect="1"/>
            </p:cNvGraphicFramePr>
            <p:nvPr/>
          </p:nvGraphicFramePr>
          <p:xfrm>
            <a:off x="3243" y="3011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0" name="Equation" r:id="rId17" imgW="266469" imgH="304536" progId="Equation.DSMT4">
                    <p:embed/>
                  </p:oleObj>
                </mc:Choice>
                <mc:Fallback>
                  <p:oleObj name="Equation" r:id="rId17" imgW="266469" imgH="304536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011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Rectangle 24"/>
            <p:cNvSpPr>
              <a:spLocks noChangeArrowheads="1"/>
            </p:cNvSpPr>
            <p:nvPr/>
          </p:nvSpPr>
          <p:spPr bwMode="auto">
            <a:xfrm>
              <a:off x="3388" y="2931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上不一致收敛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则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18441" name="Group 41"/>
          <p:cNvGrpSpPr>
            <a:grpSpLocks/>
          </p:cNvGrpSpPr>
          <p:nvPr/>
        </p:nvGrpSpPr>
        <p:grpSpPr bwMode="auto">
          <a:xfrm>
            <a:off x="709613" y="5357813"/>
            <a:ext cx="7716837" cy="530225"/>
            <a:chOff x="447" y="3375"/>
            <a:chExt cx="4861" cy="334"/>
          </a:xfrm>
        </p:grpSpPr>
        <p:graphicFrame>
          <p:nvGraphicFramePr>
            <p:cNvPr id="18442" name="Object 27"/>
            <p:cNvGraphicFramePr>
              <a:graphicFrameLocks noChangeAspect="1"/>
            </p:cNvGraphicFramePr>
            <p:nvPr/>
          </p:nvGraphicFramePr>
          <p:xfrm>
            <a:off x="447" y="3431"/>
            <a:ext cx="8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1" r:id="rId19" imgW="1295400" imgH="431800" progId="Equation.DSMT4">
                    <p:embed/>
                  </p:oleObj>
                </mc:Choice>
                <mc:Fallback>
                  <p:oleObj r:id="rId19" imgW="1295400" imgH="4318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3431"/>
                          <a:ext cx="81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26"/>
            <p:cNvGraphicFramePr>
              <a:graphicFrameLocks noChangeAspect="1"/>
            </p:cNvGraphicFramePr>
            <p:nvPr/>
          </p:nvGraphicFramePr>
          <p:xfrm>
            <a:off x="1610" y="3472"/>
            <a:ext cx="79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2" r:id="rId21" imgW="1256755" imgH="355446" progId="Equation.DSMT4">
                    <p:embed/>
                  </p:oleObj>
                </mc:Choice>
                <mc:Fallback>
                  <p:oleObj r:id="rId21" imgW="1256755" imgH="355446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472"/>
                          <a:ext cx="79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25"/>
            <p:cNvGraphicFramePr>
              <a:graphicFrameLocks noChangeAspect="1"/>
            </p:cNvGraphicFramePr>
            <p:nvPr/>
          </p:nvGraphicFramePr>
          <p:xfrm>
            <a:off x="2478" y="3439"/>
            <a:ext cx="22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3" r:id="rId23" imgW="3517900" imgH="431800" progId="Equation.DSMT4">
                    <p:embed/>
                  </p:oleObj>
                </mc:Choice>
                <mc:Fallback>
                  <p:oleObj r:id="rId23" imgW="3517900" imgH="431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3439"/>
                          <a:ext cx="22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Rectangle 29"/>
            <p:cNvSpPr>
              <a:spLocks noChangeArrowheads="1"/>
            </p:cNvSpPr>
            <p:nvPr/>
          </p:nvSpPr>
          <p:spPr bwMode="auto">
            <a:xfrm>
              <a:off x="1314" y="337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46" name="Rectangle 31"/>
            <p:cNvSpPr>
              <a:spLocks noChangeArrowheads="1"/>
            </p:cNvSpPr>
            <p:nvPr/>
          </p:nvSpPr>
          <p:spPr bwMode="auto">
            <a:xfrm>
              <a:off x="4742" y="337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697163" y="628650"/>
          <a:ext cx="3098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3" name="Equation" r:id="rId3" imgW="3098800" imgH="812800" progId="Equation.DSMT4">
                  <p:embed/>
                </p:oleObj>
              </mc:Choice>
              <mc:Fallback>
                <p:oleObj name="Equation" r:id="rId3" imgW="30988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628650"/>
                        <a:ext cx="3098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9" name="Group 23"/>
          <p:cNvGrpSpPr>
            <a:grpSpLocks/>
          </p:cNvGrpSpPr>
          <p:nvPr/>
        </p:nvGrpSpPr>
        <p:grpSpPr bwMode="auto">
          <a:xfrm>
            <a:off x="590550" y="1484313"/>
            <a:ext cx="8018463" cy="519112"/>
            <a:chOff x="372" y="935"/>
            <a:chExt cx="5051" cy="327"/>
          </a:xfrm>
        </p:grpSpPr>
        <p:graphicFrame>
          <p:nvGraphicFramePr>
            <p:cNvPr id="19470" name="Object 7"/>
            <p:cNvGraphicFramePr>
              <a:graphicFrameLocks noChangeAspect="1"/>
            </p:cNvGraphicFramePr>
            <p:nvPr/>
          </p:nvGraphicFramePr>
          <p:xfrm>
            <a:off x="887" y="980"/>
            <a:ext cx="34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4" name="Equation" r:id="rId5" imgW="5499100" imgH="444500" progId="Equation.DSMT4">
                    <p:embed/>
                  </p:oleObj>
                </mc:Choice>
                <mc:Fallback>
                  <p:oleObj name="Equation" r:id="rId5" imgW="5499100" imgH="444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980"/>
                          <a:ext cx="34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6"/>
            <p:cNvGraphicFramePr>
              <a:graphicFrameLocks noChangeAspect="1"/>
            </p:cNvGraphicFramePr>
            <p:nvPr/>
          </p:nvGraphicFramePr>
          <p:xfrm>
            <a:off x="4350" y="980"/>
            <a:ext cx="107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5" name="Equation" r:id="rId7" imgW="1701800" imgH="431800" progId="Equation.DSMT4">
                    <p:embed/>
                  </p:oleObj>
                </mc:Choice>
                <mc:Fallback>
                  <p:oleObj name="Equation" r:id="rId7" imgW="17018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" y="980"/>
                          <a:ext cx="107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Rectangle 8"/>
            <p:cNvSpPr>
              <a:spLocks noChangeArrowheads="1"/>
            </p:cNvSpPr>
            <p:nvPr/>
          </p:nvSpPr>
          <p:spPr bwMode="auto">
            <a:xfrm>
              <a:off x="372" y="93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现取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595313" y="2035175"/>
            <a:ext cx="1190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使得 </a:t>
            </a:r>
            <a:r>
              <a:rPr kumimoji="0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19461" name="Object 11"/>
          <p:cNvGraphicFramePr>
            <a:graphicFrameLocks noChangeAspect="1"/>
          </p:cNvGraphicFramePr>
          <p:nvPr/>
        </p:nvGraphicFramePr>
        <p:xfrm>
          <a:off x="2700338" y="2557463"/>
          <a:ext cx="31908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" name="Equation" r:id="rId9" imgW="3187700" imgH="812800" progId="Equation.DSMT4">
                  <p:embed/>
                </p:oleObj>
              </mc:Choice>
              <mc:Fallback>
                <p:oleObj name="Equation" r:id="rId9" imgW="3187700" imgH="812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557463"/>
                        <a:ext cx="31908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2" name="Group 22"/>
          <p:cNvGrpSpPr>
            <a:grpSpLocks/>
          </p:cNvGrpSpPr>
          <p:nvPr/>
        </p:nvGrpSpPr>
        <p:grpSpPr bwMode="auto">
          <a:xfrm>
            <a:off x="611188" y="3500438"/>
            <a:ext cx="6049962" cy="558800"/>
            <a:chOff x="385" y="2400"/>
            <a:chExt cx="3811" cy="352"/>
          </a:xfrm>
        </p:grpSpPr>
        <p:sp>
          <p:nvSpPr>
            <p:cNvPr id="19468" name="Rectangle 14"/>
            <p:cNvSpPr>
              <a:spLocks noChangeArrowheads="1"/>
            </p:cNvSpPr>
            <p:nvPr/>
          </p:nvSpPr>
          <p:spPr bwMode="auto">
            <a:xfrm>
              <a:off x="385" y="2400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一般地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取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9469" name="Object 13"/>
            <p:cNvGraphicFramePr>
              <a:graphicFrameLocks noChangeAspect="1"/>
            </p:cNvGraphicFramePr>
            <p:nvPr/>
          </p:nvGraphicFramePr>
          <p:xfrm>
            <a:off x="1502" y="2446"/>
            <a:ext cx="269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7" r:id="rId11" imgW="4279900" imgH="482600" progId="Equation.DSMT4">
                    <p:embed/>
                  </p:oleObj>
                </mc:Choice>
                <mc:Fallback>
                  <p:oleObj r:id="rId11" imgW="4279900" imgH="482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2446"/>
                          <a:ext cx="269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3" name="Group 21"/>
          <p:cNvGrpSpPr>
            <a:grpSpLocks/>
          </p:cNvGrpSpPr>
          <p:nvPr/>
        </p:nvGrpSpPr>
        <p:grpSpPr bwMode="auto">
          <a:xfrm>
            <a:off x="588963" y="4221163"/>
            <a:ext cx="5903912" cy="525462"/>
            <a:chOff x="403" y="2882"/>
            <a:chExt cx="3719" cy="331"/>
          </a:xfrm>
        </p:grpSpPr>
        <p:sp>
          <p:nvSpPr>
            <p:cNvPr id="19465" name="Rectangle 16"/>
            <p:cNvSpPr>
              <a:spLocks noChangeArrowheads="1"/>
            </p:cNvSpPr>
            <p:nvPr/>
          </p:nvSpPr>
          <p:spPr bwMode="auto">
            <a:xfrm>
              <a:off x="403" y="288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则有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9466" name="Object 15"/>
            <p:cNvGraphicFramePr>
              <a:graphicFrameLocks noChangeAspect="1"/>
            </p:cNvGraphicFramePr>
            <p:nvPr/>
          </p:nvGraphicFramePr>
          <p:xfrm>
            <a:off x="964" y="2934"/>
            <a:ext cx="25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8" r:id="rId13" imgW="3975100" imgH="431800" progId="Equation.DSMT4">
                    <p:embed/>
                  </p:oleObj>
                </mc:Choice>
                <mc:Fallback>
                  <p:oleObj r:id="rId13" imgW="3975100" imgH="431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2934"/>
                          <a:ext cx="250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Rectangle 17"/>
            <p:cNvSpPr>
              <a:spLocks noChangeArrowheads="1"/>
            </p:cNvSpPr>
            <p:nvPr/>
          </p:nvSpPr>
          <p:spPr bwMode="auto">
            <a:xfrm>
              <a:off x="3500" y="2886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使得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9464" name="Object 18"/>
          <p:cNvGraphicFramePr>
            <a:graphicFrameLocks noChangeAspect="1"/>
          </p:cNvGraphicFramePr>
          <p:nvPr/>
        </p:nvGraphicFramePr>
        <p:xfrm>
          <a:off x="2668588" y="5084763"/>
          <a:ext cx="5864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9" name="Equation" r:id="rId15" imgW="5867400" imgH="812800" progId="Equation.DSMT4">
                  <p:embed/>
                </p:oleObj>
              </mc:Choice>
              <mc:Fallback>
                <p:oleObj name="Equation" r:id="rId15" imgW="5867400" imgH="812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084763"/>
                        <a:ext cx="5864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9"/>
          <p:cNvGrpSpPr>
            <a:grpSpLocks/>
          </p:cNvGrpSpPr>
          <p:nvPr/>
        </p:nvGrpSpPr>
        <p:grpSpPr bwMode="auto">
          <a:xfrm>
            <a:off x="573088" y="654050"/>
            <a:ext cx="7815262" cy="628650"/>
            <a:chOff x="385" y="436"/>
            <a:chExt cx="4923" cy="396"/>
          </a:xfrm>
        </p:grpSpPr>
        <p:graphicFrame>
          <p:nvGraphicFramePr>
            <p:cNvPr id="20502" name="Object 5"/>
            <p:cNvGraphicFramePr>
              <a:graphicFrameLocks noChangeAspect="1"/>
            </p:cNvGraphicFramePr>
            <p:nvPr/>
          </p:nvGraphicFramePr>
          <p:xfrm>
            <a:off x="2503" y="482"/>
            <a:ext cx="4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6" r:id="rId3" imgW="685800" imgH="431800" progId="Equation.DSMT4">
                    <p:embed/>
                  </p:oleObj>
                </mc:Choice>
                <mc:Fallback>
                  <p:oleObj r:id="rId3" imgW="6858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482"/>
                          <a:ext cx="4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4"/>
            <p:cNvGraphicFramePr>
              <a:graphicFrameLocks noChangeAspect="1"/>
            </p:cNvGraphicFramePr>
            <p:nvPr/>
          </p:nvGraphicFramePr>
          <p:xfrm>
            <a:off x="4516" y="490"/>
            <a:ext cx="7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7" name="Equation" r:id="rId5" imgW="1256755" imgH="545863" progId="Equation.DSMT4">
                    <p:embed/>
                  </p:oleObj>
                </mc:Choice>
                <mc:Fallback>
                  <p:oleObj name="Equation" r:id="rId5" imgW="1256755" imgH="54586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490"/>
                          <a:ext cx="7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Rectangle 6"/>
            <p:cNvSpPr>
              <a:spLocks noChangeArrowheads="1"/>
            </p:cNvSpPr>
            <p:nvPr/>
          </p:nvSpPr>
          <p:spPr bwMode="auto">
            <a:xfrm>
              <a:off x="385" y="436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由上述所得到的数列</a:t>
              </a:r>
              <a:endParaRPr kumimoji="0" lang="zh-CN" altLang="en-US" b="1">
                <a:latin typeface="Arial" panose="020B0604020202020204" pitchFamily="34" charset="0"/>
              </a:endParaRPr>
            </a:p>
          </p:txBody>
        </p:sp>
        <p:sp>
          <p:nvSpPr>
            <p:cNvPr id="20505" name="Rectangle 7"/>
            <p:cNvSpPr>
              <a:spLocks noChangeArrowheads="1"/>
            </p:cNvSpPr>
            <p:nvPr/>
          </p:nvSpPr>
          <p:spPr bwMode="auto">
            <a:xfrm>
              <a:off x="2897" y="454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是递增数列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且</a:t>
              </a:r>
              <a:endParaRPr kumimoji="0" lang="zh-CN" altLang="en-US" b="1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0483" name="Object 10"/>
          <p:cNvGraphicFramePr>
            <a:graphicFrameLocks noChangeAspect="1"/>
          </p:cNvGraphicFramePr>
          <p:nvPr/>
        </p:nvGraphicFramePr>
        <p:xfrm>
          <a:off x="2344738" y="1912938"/>
          <a:ext cx="4314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8" r:id="rId7" imgW="4318000" imgH="927100" progId="Equation.DSMT4">
                  <p:embed/>
                </p:oleObj>
              </mc:Choice>
              <mc:Fallback>
                <p:oleObj r:id="rId7" imgW="4318000" imgH="927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1912938"/>
                        <a:ext cx="43148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26"/>
          <p:cNvGrpSpPr>
            <a:grpSpLocks/>
          </p:cNvGrpSpPr>
          <p:nvPr/>
        </p:nvGrpSpPr>
        <p:grpSpPr bwMode="auto">
          <a:xfrm>
            <a:off x="544513" y="2978150"/>
            <a:ext cx="7899400" cy="519113"/>
            <a:chOff x="343" y="1797"/>
            <a:chExt cx="4976" cy="327"/>
          </a:xfrm>
        </p:grpSpPr>
        <p:graphicFrame>
          <p:nvGraphicFramePr>
            <p:cNvPr id="20498" name="Object 13"/>
            <p:cNvGraphicFramePr>
              <a:graphicFrameLocks noChangeAspect="1"/>
            </p:cNvGraphicFramePr>
            <p:nvPr/>
          </p:nvGraphicFramePr>
          <p:xfrm>
            <a:off x="2259" y="1825"/>
            <a:ext cx="3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9" r:id="rId9" imgW="495085" imgH="431613" progId="Equation.DSMT4">
                    <p:embed/>
                  </p:oleObj>
                </mc:Choice>
                <mc:Fallback>
                  <p:oleObj r:id="rId9" imgW="495085" imgH="43161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1825"/>
                          <a:ext cx="31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2"/>
            <p:cNvGraphicFramePr>
              <a:graphicFrameLocks noChangeAspect="1"/>
            </p:cNvGraphicFramePr>
            <p:nvPr/>
          </p:nvGraphicFramePr>
          <p:xfrm>
            <a:off x="4677" y="1870"/>
            <a:ext cx="64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0" r:id="rId11" imgW="1015559" imgH="355446" progId="Equation.DSMT4">
                    <p:embed/>
                  </p:oleObj>
                </mc:Choice>
                <mc:Fallback>
                  <p:oleObj r:id="rId11" imgW="1015559" imgH="355446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1870"/>
                          <a:ext cx="64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Rectangle 14"/>
            <p:cNvSpPr>
              <a:spLocks noChangeArrowheads="1"/>
            </p:cNvSpPr>
            <p:nvPr/>
          </p:nvSpPr>
          <p:spPr bwMode="auto">
            <a:xfrm>
              <a:off x="343" y="1797"/>
              <a:ext cx="20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由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(9)</a:t>
              </a:r>
              <a:r>
                <a:rPr kumimoji="0" lang="zh-CN" altLang="en-US" b="1">
                  <a:cs typeface="Times New Roman" panose="02020603050405020304" pitchFamily="18" charset="0"/>
                </a:rPr>
                <a:t>式知存在正数</a:t>
              </a:r>
              <a:endParaRPr kumimoji="0" lang="zh-CN" altLang="en-US" b="1"/>
            </a:p>
          </p:txBody>
        </p:sp>
        <p:sp>
          <p:nvSpPr>
            <p:cNvPr id="20501" name="Rectangle 15"/>
            <p:cNvSpPr>
              <a:spLocks noChangeArrowheads="1"/>
            </p:cNvSpPr>
            <p:nvPr/>
          </p:nvSpPr>
          <p:spPr bwMode="auto">
            <a:xfrm>
              <a:off x="2534" y="1797"/>
              <a:ext cx="2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对任何正整数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只要</a:t>
              </a:r>
              <a:endParaRPr kumimoji="0" lang="zh-CN" altLang="en-US" b="1"/>
            </a:p>
          </p:txBody>
        </p:sp>
      </p:grpSp>
      <p:grpSp>
        <p:nvGrpSpPr>
          <p:cNvPr id="20485" name="Group 27"/>
          <p:cNvGrpSpPr>
            <a:grpSpLocks/>
          </p:cNvGrpSpPr>
          <p:nvPr/>
        </p:nvGrpSpPr>
        <p:grpSpPr bwMode="auto">
          <a:xfrm>
            <a:off x="595313" y="3625850"/>
            <a:ext cx="3517900" cy="666750"/>
            <a:chOff x="375" y="2296"/>
            <a:chExt cx="2216" cy="420"/>
          </a:xfrm>
        </p:grpSpPr>
        <p:sp>
          <p:nvSpPr>
            <p:cNvPr id="20494" name="Rectangle 8"/>
            <p:cNvSpPr>
              <a:spLocks noChangeArrowheads="1"/>
            </p:cNvSpPr>
            <p:nvPr/>
          </p:nvSpPr>
          <p:spPr bwMode="auto">
            <a:xfrm>
              <a:off x="2237" y="2524"/>
              <a:ext cx="1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20495" name="Rectangle 18"/>
            <p:cNvSpPr>
              <a:spLocks noChangeArrowheads="1"/>
            </p:cNvSpPr>
            <p:nvPr/>
          </p:nvSpPr>
          <p:spPr bwMode="auto">
            <a:xfrm>
              <a:off x="375" y="229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就有某个</a:t>
              </a:r>
            </a:p>
          </p:txBody>
        </p:sp>
        <p:graphicFrame>
          <p:nvGraphicFramePr>
            <p:cNvPr id="20496" name="Object 17"/>
            <p:cNvGraphicFramePr>
              <a:graphicFrameLocks noChangeAspect="1"/>
            </p:cNvGraphicFramePr>
            <p:nvPr/>
          </p:nvGraphicFramePr>
          <p:xfrm>
            <a:off x="1352" y="2341"/>
            <a:ext cx="7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1" r:id="rId13" imgW="1129810" imgH="431613" progId="Equation.DSMT4">
                    <p:embed/>
                  </p:oleObj>
                </mc:Choice>
                <mc:Fallback>
                  <p:oleObj r:id="rId13" imgW="1129810" imgH="43161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2341"/>
                          <a:ext cx="7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Rectangle 19"/>
            <p:cNvSpPr>
              <a:spLocks noChangeArrowheads="1"/>
            </p:cNvSpPr>
            <p:nvPr/>
          </p:nvSpPr>
          <p:spPr bwMode="auto">
            <a:xfrm>
              <a:off x="2025" y="229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0486" name="Object 20"/>
          <p:cNvGraphicFramePr>
            <a:graphicFrameLocks noChangeAspect="1"/>
          </p:cNvGraphicFramePr>
          <p:nvPr/>
        </p:nvGraphicFramePr>
        <p:xfrm>
          <a:off x="2268538" y="4348163"/>
          <a:ext cx="4848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2" r:id="rId15" imgW="4851400" imgH="812800" progId="Equation.DSMT4">
                  <p:embed/>
                </p:oleObj>
              </mc:Choice>
              <mc:Fallback>
                <p:oleObj r:id="rId15" imgW="4851400" imgH="812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348163"/>
                        <a:ext cx="4848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7" name="Group 32"/>
          <p:cNvGrpSpPr>
            <a:grpSpLocks/>
          </p:cNvGrpSpPr>
          <p:nvPr/>
        </p:nvGrpSpPr>
        <p:grpSpPr bwMode="auto">
          <a:xfrm>
            <a:off x="606425" y="5330825"/>
            <a:ext cx="7935913" cy="528638"/>
            <a:chOff x="382" y="3358"/>
            <a:chExt cx="4999" cy="333"/>
          </a:xfrm>
        </p:grpSpPr>
        <p:sp>
          <p:nvSpPr>
            <p:cNvPr id="20491" name="Rectangle 23"/>
            <p:cNvSpPr>
              <a:spLocks noChangeArrowheads="1"/>
            </p:cNvSpPr>
            <p:nvPr/>
          </p:nvSpPr>
          <p:spPr bwMode="auto">
            <a:xfrm>
              <a:off x="382" y="3358"/>
              <a:ext cx="15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这与级数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(7)</a:t>
              </a:r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graphicFrame>
          <p:nvGraphicFramePr>
            <p:cNvPr id="20492" name="Object 22"/>
            <p:cNvGraphicFramePr>
              <a:graphicFrameLocks noChangeAspect="1"/>
            </p:cNvGraphicFramePr>
            <p:nvPr/>
          </p:nvGraphicFramePr>
          <p:xfrm>
            <a:off x="1836" y="3452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3" r:id="rId17" imgW="266469" imgH="304536" progId="Equation.DSMT4">
                    <p:embed/>
                  </p:oleObj>
                </mc:Choice>
                <mc:Fallback>
                  <p:oleObj r:id="rId17" imgW="266469" imgH="304536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3452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1947" y="3364"/>
              <a:ext cx="3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上一致收敛的假设矛盾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故含参量</a:t>
              </a:r>
              <a:endParaRPr kumimoji="0" lang="zh-CN" altLang="en-US" b="1"/>
            </a:p>
          </p:txBody>
        </p:sp>
      </p:grpSp>
      <p:grpSp>
        <p:nvGrpSpPr>
          <p:cNvPr id="20488" name="Group 33"/>
          <p:cNvGrpSpPr>
            <a:grpSpLocks/>
          </p:cNvGrpSpPr>
          <p:nvPr/>
        </p:nvGrpSpPr>
        <p:grpSpPr bwMode="auto">
          <a:xfrm>
            <a:off x="755650" y="1287463"/>
            <a:ext cx="3490913" cy="519112"/>
            <a:chOff x="476" y="811"/>
            <a:chExt cx="2199" cy="327"/>
          </a:xfrm>
        </p:grpSpPr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870" y="811"/>
              <a:ext cx="18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现在考虑级数   </a:t>
              </a:r>
            </a:p>
          </p:txBody>
        </p:sp>
        <p:graphicFrame>
          <p:nvGraphicFramePr>
            <p:cNvPr id="20490" name="Object 30"/>
            <p:cNvGraphicFramePr>
              <a:graphicFrameLocks noChangeAspect="1"/>
            </p:cNvGraphicFramePr>
            <p:nvPr/>
          </p:nvGraphicFramePr>
          <p:xfrm>
            <a:off x="476" y="930"/>
            <a:ext cx="4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4" name="Equation" r:id="rId19" imgW="660113" imgH="330057" progId="Equation.DSMT4">
                    <p:embed/>
                  </p:oleObj>
                </mc:Choice>
                <mc:Fallback>
                  <p:oleObj name="Equation" r:id="rId19" imgW="660113" imgH="330057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930"/>
                          <a:ext cx="4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4"/>
          <p:cNvGrpSpPr>
            <a:grpSpLocks/>
          </p:cNvGrpSpPr>
          <p:nvPr/>
        </p:nvGrpSpPr>
        <p:grpSpPr bwMode="auto">
          <a:xfrm>
            <a:off x="582613" y="620713"/>
            <a:ext cx="4225925" cy="541337"/>
            <a:chOff x="399" y="440"/>
            <a:chExt cx="2662" cy="341"/>
          </a:xfrm>
        </p:grpSpPr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399" y="44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反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常积分在</a:t>
              </a:r>
            </a:p>
          </p:txBody>
        </p:sp>
        <p:graphicFrame>
          <p:nvGraphicFramePr>
            <p:cNvPr id="21514" name="Object 4"/>
            <p:cNvGraphicFramePr>
              <a:graphicFrameLocks noChangeAspect="1"/>
            </p:cNvGraphicFramePr>
            <p:nvPr/>
          </p:nvGraphicFramePr>
          <p:xfrm>
            <a:off x="1623" y="541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6" r:id="rId3" imgW="266469" imgH="304536" progId="Equation.DSMT4">
                    <p:embed/>
                  </p:oleObj>
                </mc:Choice>
                <mc:Fallback>
                  <p:oleObj r:id="rId3" imgW="266469" imgH="304536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541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Rectangle 6"/>
            <p:cNvSpPr>
              <a:spLocks noChangeArrowheads="1"/>
            </p:cNvSpPr>
            <p:nvPr/>
          </p:nvSpPr>
          <p:spPr bwMode="auto">
            <a:xfrm>
              <a:off x="1764" y="454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608013" y="1341438"/>
            <a:ext cx="795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FF"/>
                </a:solidFill>
              </a:rPr>
              <a:t>注</a:t>
            </a:r>
            <a:r>
              <a:rPr kumimoji="0" lang="zh-CN" altLang="en-US" b="1"/>
              <a:t> 由定理</a:t>
            </a:r>
            <a:r>
              <a:rPr kumimoji="0" lang="en-US" altLang="zh-CN" b="1">
                <a:latin typeface="Times New Roman" panose="02020603050405020304" pitchFamily="18" charset="0"/>
              </a:rPr>
              <a:t>19.8, </a:t>
            </a:r>
            <a:r>
              <a:rPr kumimoji="0" lang="zh-CN" altLang="en-US" b="1"/>
              <a:t>含参量反常积分可看作连续型的函</a:t>
            </a:r>
            <a:endParaRPr kumimoji="0" lang="zh-CN" altLang="en-US"/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>
            <a:off x="601663" y="2092325"/>
            <a:ext cx="205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/>
              <a:t>函数项级数</a:t>
            </a:r>
            <a:r>
              <a:rPr kumimoji="0" lang="en-US" altLang="zh-CN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603250" y="3500438"/>
            <a:ext cx="7951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它们的证明与函数项级数相应的判别法相仿</a:t>
            </a:r>
            <a:r>
              <a:rPr kumimoji="0" lang="en-US" altLang="zh-CN" b="1">
                <a:latin typeface="Times New Roman" panose="02020603050405020304" pitchFamily="18" charset="0"/>
              </a:rPr>
              <a:t>,  </a:t>
            </a:r>
            <a:r>
              <a:rPr kumimoji="0" lang="zh-CN" altLang="en-US" b="1"/>
              <a:t>我们</a:t>
            </a: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596900" y="2781300"/>
            <a:ext cx="7951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/>
              <a:t>下面列出含参量反常积分的一致收敛性判别法</a:t>
            </a:r>
            <a:r>
              <a:rPr kumimoji="0" lang="en-US" altLang="zh-CN" b="1">
                <a:latin typeface="Times New Roman" panose="02020603050405020304" pitchFamily="18" charset="0"/>
              </a:rPr>
              <a:t>.  </a:t>
            </a:r>
            <a:r>
              <a:rPr kumimoji="0" lang="zh-CN" altLang="en-US" b="1"/>
              <a:t>它</a:t>
            </a:r>
          </a:p>
        </p:txBody>
      </p:sp>
      <p:sp>
        <p:nvSpPr>
          <p:cNvPr id="21511" name="Rectangle 11"/>
          <p:cNvSpPr>
            <a:spLocks noChangeArrowheads="1"/>
          </p:cNvSpPr>
          <p:nvPr/>
        </p:nvSpPr>
        <p:spPr bwMode="auto">
          <a:xfrm>
            <a:off x="620713" y="4221163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b="1"/>
              <a:t>用柯西准则证明魏尔斯特拉斯</a:t>
            </a:r>
            <a:r>
              <a:rPr kumimoji="0" lang="en-US" altLang="zh-CN" b="1" i="1">
                <a:latin typeface="Times New Roman" panose="02020603050405020304" pitchFamily="18" charset="0"/>
              </a:rPr>
              <a:t>M</a:t>
            </a:r>
            <a:r>
              <a:rPr kumimoji="0" lang="zh-CN" altLang="en-US" b="1"/>
              <a:t>判别法和狄利克雷</a:t>
            </a:r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587375" y="4941888"/>
            <a:ext cx="6346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/>
              <a:t>判别法</a:t>
            </a:r>
            <a:r>
              <a:rPr kumimoji="0" lang="en-US" altLang="zh-CN" b="1"/>
              <a:t>.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zh-CN" altLang="en-US" b="1"/>
              <a:t>阿贝耳判别法的证明留给读者</a:t>
            </a:r>
            <a:r>
              <a:rPr kumimoji="0"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11560" y="404664"/>
            <a:ext cx="7589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0000FF"/>
                </a:solidFill>
              </a:rPr>
              <a:t>魏尔斯特拉斯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 </a:t>
            </a:r>
            <a:r>
              <a:rPr kumimoji="0" lang="zh-CN" altLang="en-US" b="1" dirty="0">
                <a:solidFill>
                  <a:srgbClr val="0000FF"/>
                </a:solidFill>
              </a:rPr>
              <a:t>判别法</a:t>
            </a:r>
            <a:r>
              <a:rPr kumimoji="0" lang="zh-CN" altLang="en-US" b="1" dirty="0">
                <a:latin typeface="Times New Roman" panose="02020603050405020304" pitchFamily="18" charset="0"/>
              </a:rPr>
              <a:t>   </a:t>
            </a:r>
            <a:r>
              <a:rPr kumimoji="0" lang="zh-CN" altLang="en-US" b="1" dirty="0"/>
              <a:t>设有函数</a:t>
            </a:r>
            <a:r>
              <a:rPr kumimoji="0" lang="zh-CN" altLang="en-US" b="1" dirty="0">
                <a:latin typeface="Times New Roman" panose="02020603050405020304" pitchFamily="18" charset="0"/>
              </a:rPr>
              <a:t> </a:t>
            </a:r>
            <a:r>
              <a:rPr kumimoji="0" lang="en-US" altLang="zh-CN" b="1" i="1" dirty="0">
                <a:latin typeface="Times New Roman" panose="02020603050405020304" pitchFamily="18" charset="0"/>
              </a:rPr>
              <a:t>g</a:t>
            </a:r>
            <a:r>
              <a:rPr kumimoji="0" lang="en-US" altLang="zh-CN" b="1" dirty="0">
                <a:latin typeface="Times New Roman" panose="02020603050405020304" pitchFamily="18" charset="0"/>
              </a:rPr>
              <a:t>(</a:t>
            </a:r>
            <a:r>
              <a:rPr kumimoji="0" lang="en-US" altLang="zh-CN" b="1" i="1" dirty="0">
                <a:latin typeface="Times New Roman" panose="02020603050405020304" pitchFamily="18" charset="0"/>
              </a:rPr>
              <a:t>y</a:t>
            </a:r>
            <a:r>
              <a:rPr kumimoji="0" lang="en-US" altLang="zh-CN" b="1" dirty="0">
                <a:latin typeface="Times New Roman" panose="02020603050405020304" pitchFamily="18" charset="0"/>
              </a:rPr>
              <a:t>),  </a:t>
            </a:r>
            <a:r>
              <a:rPr kumimoji="0" lang="zh-CN" altLang="en-US" b="1" dirty="0"/>
              <a:t>使得  </a:t>
            </a: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03858"/>
              </p:ext>
            </p:extLst>
          </p:nvPr>
        </p:nvGraphicFramePr>
        <p:xfrm>
          <a:off x="2123728" y="980728"/>
          <a:ext cx="5286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" r:id="rId3" imgW="5283200" imgH="495300" progId="Equation.DSMT4">
                  <p:embed/>
                </p:oleObj>
              </mc:Choice>
              <mc:Fallback>
                <p:oleObj r:id="rId3" imgW="52832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980728"/>
                        <a:ext cx="5286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Group 22"/>
          <p:cNvGrpSpPr>
            <a:grpSpLocks/>
          </p:cNvGrpSpPr>
          <p:nvPr/>
        </p:nvGrpSpPr>
        <p:grpSpPr bwMode="auto">
          <a:xfrm>
            <a:off x="611560" y="1628800"/>
            <a:ext cx="8047037" cy="685800"/>
            <a:chOff x="375" y="1207"/>
            <a:chExt cx="5069" cy="432"/>
          </a:xfrm>
        </p:grpSpPr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375" y="123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254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018941"/>
                </p:ext>
              </p:extLst>
            </p:nvPr>
          </p:nvGraphicFramePr>
          <p:xfrm>
            <a:off x="685" y="1207"/>
            <a:ext cx="35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12" name="Equation" r:id="rId5" imgW="5613400" imgH="685800" progId="Equation.DSMT4">
                    <p:embed/>
                  </p:oleObj>
                </mc:Choice>
                <mc:Fallback>
                  <p:oleObj name="Equation" r:id="rId5" imgW="5613400" imgH="685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1207"/>
                          <a:ext cx="353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Rectangle 9"/>
            <p:cNvSpPr>
              <a:spLocks noChangeArrowheads="1"/>
            </p:cNvSpPr>
            <p:nvPr/>
          </p:nvSpPr>
          <p:spPr bwMode="auto">
            <a:xfrm>
              <a:off x="4147" y="1249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2533" name="Group 21"/>
          <p:cNvGrpSpPr>
            <a:grpSpLocks/>
          </p:cNvGrpSpPr>
          <p:nvPr/>
        </p:nvGrpSpPr>
        <p:grpSpPr bwMode="auto">
          <a:xfrm>
            <a:off x="539552" y="2420888"/>
            <a:ext cx="6961187" cy="685800"/>
            <a:chOff x="385" y="2010"/>
            <a:chExt cx="4385" cy="432"/>
          </a:xfrm>
        </p:grpSpPr>
        <p:graphicFrame>
          <p:nvGraphicFramePr>
            <p:cNvPr id="22537" name="Object 11"/>
            <p:cNvGraphicFramePr>
              <a:graphicFrameLocks noChangeAspect="1"/>
            </p:cNvGraphicFramePr>
            <p:nvPr/>
          </p:nvGraphicFramePr>
          <p:xfrm>
            <a:off x="1153" y="2010"/>
            <a:ext cx="15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13" r:id="rId7" imgW="2463800" imgH="685800" progId="Equation.DSMT4">
                    <p:embed/>
                  </p:oleObj>
                </mc:Choice>
                <mc:Fallback>
                  <p:oleObj r:id="rId7" imgW="2463800" imgH="685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2010"/>
                          <a:ext cx="155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2772" y="2111"/>
            <a:ext cx="19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14" r:id="rId9" imgW="3175000" imgH="431800" progId="Equation.DSMT4">
                    <p:embed/>
                  </p:oleObj>
                </mc:Choice>
                <mc:Fallback>
                  <p:oleObj r:id="rId9" imgW="31750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2111"/>
                          <a:ext cx="199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ctangle 12"/>
            <p:cNvSpPr>
              <a:spLocks noChangeArrowheads="1"/>
            </p:cNvSpPr>
            <p:nvPr/>
          </p:nvSpPr>
          <p:spPr bwMode="auto">
            <a:xfrm>
              <a:off x="385" y="2069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253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3599"/>
              </p:ext>
            </p:extLst>
          </p:nvPr>
        </p:nvGraphicFramePr>
        <p:xfrm>
          <a:off x="3059832" y="3140968"/>
          <a:ext cx="24288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5" r:id="rId11" imgW="2425700" imgH="812800" progId="Equation.DSMT4">
                  <p:embed/>
                </p:oleObj>
              </mc:Choice>
              <mc:Fallback>
                <p:oleObj r:id="rId11" imgW="2425700" imgH="812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140968"/>
                        <a:ext cx="24288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17"/>
          <p:cNvSpPr>
            <a:spLocks noChangeArrowheads="1"/>
          </p:cNvSpPr>
          <p:nvPr/>
        </p:nvSpPr>
        <p:spPr bwMode="auto">
          <a:xfrm>
            <a:off x="611560" y="4005064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/>
              <a:t>因此</a:t>
            </a:r>
          </a:p>
        </p:txBody>
      </p:sp>
      <p:graphicFrame>
        <p:nvGraphicFramePr>
          <p:cNvPr id="2253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13316"/>
              </p:ext>
            </p:extLst>
          </p:nvPr>
        </p:nvGraphicFramePr>
        <p:xfrm>
          <a:off x="2411760" y="4077072"/>
          <a:ext cx="3584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6" name="Equation" r:id="rId13" imgW="3581400" imgH="431800" progId="Equation.DSMT4">
                  <p:embed/>
                </p:oleObj>
              </mc:Choice>
              <mc:Fallback>
                <p:oleObj name="Equation" r:id="rId13" imgW="35814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077072"/>
                        <a:ext cx="35845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49937"/>
              </p:ext>
            </p:extLst>
          </p:nvPr>
        </p:nvGraphicFramePr>
        <p:xfrm>
          <a:off x="1907704" y="4725144"/>
          <a:ext cx="47625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7" r:id="rId15" imgW="4762500" imgH="812800" progId="Equation.DSMT4">
                  <p:embed/>
                </p:oleObj>
              </mc:Choice>
              <mc:Fallback>
                <p:oleObj r:id="rId15" imgW="47625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25144"/>
                        <a:ext cx="47625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683568" y="5733256"/>
            <a:ext cx="5576887" cy="685800"/>
            <a:chOff x="409" y="1009"/>
            <a:chExt cx="3513" cy="432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09" y="106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从而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8" name="Object 6"/>
            <p:cNvGraphicFramePr>
              <a:graphicFrameLocks noChangeAspect="1"/>
            </p:cNvGraphicFramePr>
            <p:nvPr/>
          </p:nvGraphicFramePr>
          <p:xfrm>
            <a:off x="947" y="1009"/>
            <a:ext cx="17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18" r:id="rId17" imgW="2768600" imgH="685800" progId="Equation.DSMT4">
                    <p:embed/>
                  </p:oleObj>
                </mc:Choice>
                <mc:Fallback>
                  <p:oleObj r:id="rId17" imgW="27686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1009"/>
                          <a:ext cx="17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2625" y="1040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323528" y="1340768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0000FF"/>
                </a:solidFill>
              </a:rPr>
              <a:t>狄利克雷判别法</a:t>
            </a:r>
            <a:r>
              <a:rPr kumimoji="0" lang="zh-CN" altLang="en-US" b="1" dirty="0"/>
              <a:t> 设</a:t>
            </a:r>
          </a:p>
        </p:txBody>
      </p:sp>
      <p:grpSp>
        <p:nvGrpSpPr>
          <p:cNvPr id="23557" name="Group 23"/>
          <p:cNvGrpSpPr>
            <a:grpSpLocks/>
          </p:cNvGrpSpPr>
          <p:nvPr/>
        </p:nvGrpSpPr>
        <p:grpSpPr bwMode="auto">
          <a:xfrm>
            <a:off x="683568" y="1916832"/>
            <a:ext cx="6040437" cy="546100"/>
            <a:chOff x="403" y="1979"/>
            <a:chExt cx="3805" cy="344"/>
          </a:xfrm>
        </p:grpSpPr>
        <p:sp>
          <p:nvSpPr>
            <p:cNvPr id="23568" name="Rectangle 11"/>
            <p:cNvSpPr>
              <a:spLocks noChangeArrowheads="1"/>
            </p:cNvSpPr>
            <p:nvPr/>
          </p:nvSpPr>
          <p:spPr bwMode="auto">
            <a:xfrm>
              <a:off x="403" y="1996"/>
              <a:ext cx="1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对一切实数</a:t>
              </a:r>
              <a:r>
                <a:rPr kumimoji="0"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3569" name="Object 10"/>
            <p:cNvGraphicFramePr>
              <a:graphicFrameLocks noChangeAspect="1"/>
            </p:cNvGraphicFramePr>
            <p:nvPr/>
          </p:nvGraphicFramePr>
          <p:xfrm>
            <a:off x="1910" y="2055"/>
            <a:ext cx="61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1" name="Equation" r:id="rId3" imgW="977476" imgH="355446" progId="Equation.DSMT4">
                    <p:embed/>
                  </p:oleObj>
                </mc:Choice>
                <mc:Fallback>
                  <p:oleObj name="Equation" r:id="rId3" imgW="977476" imgH="355446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055"/>
                          <a:ext cx="61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Rectangle 12"/>
            <p:cNvSpPr>
              <a:spLocks noChangeArrowheads="1"/>
            </p:cNvSpPr>
            <p:nvPr/>
          </p:nvSpPr>
          <p:spPr bwMode="auto">
            <a:xfrm>
              <a:off x="2517" y="1979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含参量正常积分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355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431823"/>
              </p:ext>
            </p:extLst>
          </p:nvPr>
        </p:nvGraphicFramePr>
        <p:xfrm>
          <a:off x="3419872" y="2492896"/>
          <a:ext cx="20193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2" name="Equation" r:id="rId5" imgW="2019300" imgH="698500" progId="Equation.DSMT4">
                  <p:embed/>
                </p:oleObj>
              </mc:Choice>
              <mc:Fallback>
                <p:oleObj name="Equation" r:id="rId5" imgW="2019300" imgH="698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492896"/>
                        <a:ext cx="20193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9" name="Group 27"/>
          <p:cNvGrpSpPr>
            <a:grpSpLocks/>
          </p:cNvGrpSpPr>
          <p:nvPr/>
        </p:nvGrpSpPr>
        <p:grpSpPr bwMode="auto">
          <a:xfrm>
            <a:off x="611560" y="3284861"/>
            <a:ext cx="4418013" cy="523876"/>
            <a:chOff x="373" y="2568"/>
            <a:chExt cx="2783" cy="330"/>
          </a:xfrm>
        </p:grpSpPr>
        <p:graphicFrame>
          <p:nvGraphicFramePr>
            <p:cNvPr id="2356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161227"/>
                </p:ext>
              </p:extLst>
            </p:nvPr>
          </p:nvGraphicFramePr>
          <p:xfrm>
            <a:off x="1552" y="2613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3" r:id="rId7" imgW="266469" imgH="304536" progId="Equation.DSMT4">
                    <p:embed/>
                  </p:oleObj>
                </mc:Choice>
                <mc:Fallback>
                  <p:oleObj r:id="rId7" imgW="266469" imgH="304536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613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Rectangle 18"/>
            <p:cNvSpPr>
              <a:spLocks noChangeArrowheads="1"/>
            </p:cNvSpPr>
            <p:nvPr/>
          </p:nvSpPr>
          <p:spPr bwMode="auto">
            <a:xfrm>
              <a:off x="373" y="2568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对参量 </a:t>
              </a:r>
              <a:r>
                <a:rPr kumimoji="0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567" name="Rectangle 19"/>
            <p:cNvSpPr>
              <a:spLocks noChangeArrowheads="1"/>
            </p:cNvSpPr>
            <p:nvPr/>
          </p:nvSpPr>
          <p:spPr bwMode="auto">
            <a:xfrm>
              <a:off x="1734" y="2568"/>
              <a:ext cx="14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上一致有界</a:t>
              </a:r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7544" y="332656"/>
                <a:ext cx="8604448" cy="663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两个对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r>
                  <a:rPr lang="zh-CN" altLang="en-US" b="1" dirty="0" smtClean="0">
                    <a:solidFill>
                      <a:srgbClr val="0000FF"/>
                    </a:solidFill>
                  </a:rPr>
                  <a:t>一致收敛的辨别法</a:t>
                </a:r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2656"/>
                <a:ext cx="8604448" cy="663387"/>
              </a:xfrm>
              <a:prstGeom prst="rect">
                <a:avLst/>
              </a:prstGeom>
              <a:blipFill rotWithShape="0">
                <a:blip r:embed="rId9"/>
                <a:stretch>
                  <a:fillRect l="-1488" t="-2778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539552" y="3861048"/>
            <a:ext cx="8051800" cy="549275"/>
            <a:chOff x="378" y="890"/>
            <a:chExt cx="5072" cy="346"/>
          </a:xfrm>
        </p:grpSpPr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1624" y="967"/>
            <a:ext cx="58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4" name="Equation" r:id="rId10" imgW="926698" imgH="355446" progId="Equation.DSMT4">
                    <p:embed/>
                  </p:oleObj>
                </mc:Choice>
                <mc:Fallback>
                  <p:oleObj name="Equation" r:id="rId10" imgW="926698" imgH="3554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967"/>
                          <a:ext cx="58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2789" y="935"/>
            <a:ext cx="6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5" name="Equation" r:id="rId12" imgW="1104900" imgH="393700" progId="Equation.DSMT4">
                    <p:embed/>
                  </p:oleObj>
                </mc:Choice>
                <mc:Fallback>
                  <p:oleObj name="Equation" r:id="rId12" imgW="11049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935"/>
                          <a:ext cx="69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6"/>
            <p:cNvGraphicFramePr>
              <a:graphicFrameLocks noChangeAspect="1"/>
            </p:cNvGraphicFramePr>
            <p:nvPr/>
          </p:nvGraphicFramePr>
          <p:xfrm>
            <a:off x="5330" y="963"/>
            <a:ext cx="12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6" name="Equation" r:id="rId14" imgW="190417" imgH="330057" progId="Equation.DSMT4">
                    <p:embed/>
                  </p:oleObj>
                </mc:Choice>
                <mc:Fallback>
                  <p:oleObj name="Equation" r:id="rId14" imgW="190417" imgH="3300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963"/>
                          <a:ext cx="12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78" y="909"/>
              <a:ext cx="1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(ii)</a:t>
              </a:r>
              <a:r>
                <a:rPr kumimoji="0" lang="zh-CN" altLang="en-US" b="1" dirty="0">
                  <a:cs typeface="Times New Roman" panose="02020603050405020304" pitchFamily="18" charset="0"/>
                </a:rPr>
                <a:t>对每一个</a:t>
              </a:r>
              <a:endParaRPr kumimoji="0" lang="zh-CN" altLang="en-US" b="1" dirty="0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231" y="89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函数</a:t>
              </a:r>
              <a:endParaRPr kumimoji="0" lang="zh-CN" altLang="en-US" b="1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3466" y="890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cs typeface="Times New Roman" panose="02020603050405020304" pitchFamily="18" charset="0"/>
                </a:rPr>
                <a:t>关于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kumimoji="0" lang="zh-CN" altLang="en-US" b="1" dirty="0">
                  <a:cs typeface="Times New Roman" panose="02020603050405020304" pitchFamily="18" charset="0"/>
                </a:rPr>
                <a:t>单调且当</a:t>
              </a:r>
              <a:endParaRPr kumimoji="0" lang="zh-CN" altLang="en-US" b="1" dirty="0"/>
            </a:p>
          </p:txBody>
        </p:sp>
      </p:grpSp>
      <p:graphicFrame>
        <p:nvGraphicFramePr>
          <p:cNvPr id="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19660"/>
              </p:ext>
            </p:extLst>
          </p:nvPr>
        </p:nvGraphicFramePr>
        <p:xfrm>
          <a:off x="3059832" y="5229200"/>
          <a:ext cx="3095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7" name="Equation" r:id="rId16" imgW="3098800" imgH="685800" progId="Equation.DSMT4">
                  <p:embed/>
                </p:oleObj>
              </mc:Choice>
              <mc:Fallback>
                <p:oleObj name="Equation" r:id="rId16" imgW="3098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229200"/>
                        <a:ext cx="3095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11560" y="6021288"/>
            <a:ext cx="2851150" cy="519112"/>
            <a:chOff x="375" y="2704"/>
            <a:chExt cx="1796" cy="327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5" y="270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706" y="2792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8" name="Equation" r:id="rId18" imgW="266469" imgH="304536" progId="Equation.DSMT4">
                    <p:embed/>
                  </p:oleObj>
                </mc:Choice>
                <mc:Fallback>
                  <p:oleObj name="Equation" r:id="rId18" imgW="266469" imgH="3045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2792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874" y="2704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11560" y="4509120"/>
            <a:ext cx="7446964" cy="533400"/>
            <a:chOff x="447" y="1442"/>
            <a:chExt cx="4691" cy="336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1178" y="1451"/>
              <a:ext cx="1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对参量 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3" name="Object 13"/>
            <p:cNvGraphicFramePr>
              <a:graphicFrameLocks noChangeAspect="1"/>
            </p:cNvGraphicFramePr>
            <p:nvPr/>
          </p:nvGraphicFramePr>
          <p:xfrm>
            <a:off x="2683" y="1505"/>
            <a:ext cx="6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9" name="Equation" r:id="rId19" imgW="1104900" imgH="393700" progId="Equation.DSMT4">
                    <p:embed/>
                  </p:oleObj>
                </mc:Choice>
                <mc:Fallback>
                  <p:oleObj name="Equation" r:id="rId19" imgW="11049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1505"/>
                          <a:ext cx="69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3376" y="1442"/>
              <a:ext cx="17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一致收敛于</a:t>
              </a:r>
              <a:r>
                <a:rPr kumimoji="0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 </a:t>
              </a:r>
              <a:r>
                <a:rPr kumimoji="0"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endParaRPr kumimoji="0" lang="en-US" altLang="zh-CN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5" name="Object 29"/>
            <p:cNvGraphicFramePr>
              <a:graphicFrameLocks noChangeAspect="1"/>
            </p:cNvGraphicFramePr>
            <p:nvPr/>
          </p:nvGraphicFramePr>
          <p:xfrm>
            <a:off x="447" y="1525"/>
            <a:ext cx="7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0" name="Equation" r:id="rId20" imgW="1231366" imgH="330057" progId="Equation.DSMT4">
                    <p:embed/>
                  </p:oleObj>
                </mc:Choice>
                <mc:Fallback>
                  <p:oleObj name="Equation" r:id="rId20" imgW="1231366" imgH="3300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1525"/>
                          <a:ext cx="7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7"/>
          <p:cNvGrpSpPr>
            <a:grpSpLocks/>
          </p:cNvGrpSpPr>
          <p:nvPr/>
        </p:nvGrpSpPr>
        <p:grpSpPr bwMode="auto">
          <a:xfrm>
            <a:off x="611560" y="1412776"/>
            <a:ext cx="6764337" cy="523875"/>
            <a:chOff x="389" y="433"/>
            <a:chExt cx="4261" cy="330"/>
          </a:xfrm>
        </p:grpSpPr>
        <p:sp>
          <p:nvSpPr>
            <p:cNvPr id="25608" name="Rectangle 5"/>
            <p:cNvSpPr>
              <a:spLocks noChangeArrowheads="1"/>
            </p:cNvSpPr>
            <p:nvPr/>
          </p:nvSpPr>
          <p:spPr bwMode="auto">
            <a:xfrm>
              <a:off x="389" y="433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0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5609" name="Object 4"/>
            <p:cNvGraphicFramePr>
              <a:graphicFrameLocks noChangeAspect="1"/>
            </p:cNvGraphicFramePr>
            <p:nvPr/>
          </p:nvGraphicFramePr>
          <p:xfrm>
            <a:off x="1066" y="478"/>
            <a:ext cx="12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1" name="Equation" r:id="rId3" imgW="1917700" imgH="431800" progId="Equation.DSMT4">
                    <p:embed/>
                  </p:oleObj>
                </mc:Choice>
                <mc:Fallback>
                  <p:oleObj name="Equation" r:id="rId3" imgW="19177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478"/>
                          <a:ext cx="120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Rectangle 6"/>
            <p:cNvSpPr>
              <a:spLocks noChangeArrowheads="1"/>
            </p:cNvSpPr>
            <p:nvPr/>
          </p:nvSpPr>
          <p:spPr bwMode="auto">
            <a:xfrm>
              <a:off x="2228" y="436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由积分第二中值定理，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56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316707"/>
              </p:ext>
            </p:extLst>
          </p:nvPr>
        </p:nvGraphicFramePr>
        <p:xfrm>
          <a:off x="467544" y="2132856"/>
          <a:ext cx="3476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Equation" r:id="rId5" imgW="3479800" imgH="723900" progId="Equation.DSMT4">
                  <p:embed/>
                </p:oleObj>
              </mc:Choice>
              <mc:Fallback>
                <p:oleObj name="Equation" r:id="rId5" imgW="34798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34766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67226"/>
              </p:ext>
            </p:extLst>
          </p:nvPr>
        </p:nvGraphicFramePr>
        <p:xfrm>
          <a:off x="1403648" y="2996952"/>
          <a:ext cx="6362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3" name="Equation" r:id="rId7" imgW="6362700" imgH="723900" progId="Equation.DSMT4">
                  <p:embed/>
                </p:oleObj>
              </mc:Choice>
              <mc:Fallback>
                <p:oleObj name="Equation" r:id="rId7" imgW="6362700" imgH="723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96952"/>
                        <a:ext cx="6362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33634"/>
              </p:ext>
            </p:extLst>
          </p:nvPr>
        </p:nvGraphicFramePr>
        <p:xfrm>
          <a:off x="1403648" y="3861048"/>
          <a:ext cx="6477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4" name="Equation" r:id="rId9" imgW="6477000" imgH="723900" progId="Equation.DSMT4">
                  <p:embed/>
                </p:oleObj>
              </mc:Choice>
              <mc:Fallback>
                <p:oleObj name="Equation" r:id="rId9" imgW="6477000" imgH="723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861048"/>
                        <a:ext cx="6477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16092"/>
              </p:ext>
            </p:extLst>
          </p:nvPr>
        </p:nvGraphicFramePr>
        <p:xfrm>
          <a:off x="1259632" y="4725144"/>
          <a:ext cx="6791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5" name="Equation" r:id="rId11" imgW="6794500" imgH="723900" progId="Equation.DSMT4">
                  <p:embed/>
                </p:oleObj>
              </mc:Choice>
              <mc:Fallback>
                <p:oleObj name="Equation" r:id="rId11" imgW="6794500" imgH="723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25144"/>
                        <a:ext cx="6791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19400"/>
              </p:ext>
            </p:extLst>
          </p:nvPr>
        </p:nvGraphicFramePr>
        <p:xfrm>
          <a:off x="1691680" y="5445224"/>
          <a:ext cx="37242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Equation" r:id="rId13" imgW="3721100" imgH="850900" progId="Equation.DSMT4">
                  <p:embed/>
                </p:oleObj>
              </mc:Choice>
              <mc:Fallback>
                <p:oleObj name="Equation" r:id="rId13" imgW="3721100" imgH="850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45224"/>
                        <a:ext cx="37242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827584" y="476672"/>
            <a:ext cx="6946900" cy="835025"/>
            <a:chOff x="389" y="3213"/>
            <a:chExt cx="4376" cy="526"/>
          </a:xfrm>
        </p:grpSpPr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389" y="3308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3" name="Object 22"/>
            <p:cNvGraphicFramePr>
              <a:graphicFrameLocks noChangeAspect="1"/>
            </p:cNvGraphicFramePr>
            <p:nvPr/>
          </p:nvGraphicFramePr>
          <p:xfrm>
            <a:off x="826" y="3213"/>
            <a:ext cx="3939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7" name="Equation" r:id="rId15" imgW="6248400" imgH="838200" progId="Equation.DSMT4">
                    <p:embed/>
                  </p:oleObj>
                </mc:Choice>
                <mc:Fallback>
                  <p:oleObj name="Equation" r:id="rId15" imgW="6248400" imgH="83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3213"/>
                          <a:ext cx="3939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992313" y="582613"/>
            <a:ext cx="52641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一．一致收敛性和判别法</a:t>
            </a:r>
          </a:p>
        </p:txBody>
      </p:sp>
      <p:grpSp>
        <p:nvGrpSpPr>
          <p:cNvPr id="5123" name="Group 29"/>
          <p:cNvGrpSpPr>
            <a:grpSpLocks/>
          </p:cNvGrpSpPr>
          <p:nvPr/>
        </p:nvGrpSpPr>
        <p:grpSpPr bwMode="auto">
          <a:xfrm>
            <a:off x="590550" y="1352550"/>
            <a:ext cx="7824788" cy="527050"/>
            <a:chOff x="356" y="852"/>
            <a:chExt cx="4929" cy="332"/>
          </a:xfrm>
        </p:grpSpPr>
        <p:graphicFrame>
          <p:nvGraphicFramePr>
            <p:cNvPr id="5141" name="Object 11"/>
            <p:cNvGraphicFramePr>
              <a:graphicFrameLocks noChangeAspect="1"/>
            </p:cNvGraphicFramePr>
            <p:nvPr/>
          </p:nvGraphicFramePr>
          <p:xfrm>
            <a:off x="1103" y="90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" name="Equation" r:id="rId3" imgW="1167893" imgH="393529" progId="Equation.DSMT4">
                    <p:embed/>
                  </p:oleObj>
                </mc:Choice>
                <mc:Fallback>
                  <p:oleObj name="Equation" r:id="rId3" imgW="1167893" imgH="39352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90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10"/>
            <p:cNvGraphicFramePr>
              <a:graphicFrameLocks noChangeAspect="1"/>
            </p:cNvGraphicFramePr>
            <p:nvPr/>
          </p:nvGraphicFramePr>
          <p:xfrm>
            <a:off x="3451" y="933"/>
            <a:ext cx="14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7" name="Equation" r:id="rId5" imgW="2273300" imgH="393700" progId="Equation.DSMT4">
                    <p:embed/>
                  </p:oleObj>
                </mc:Choice>
                <mc:Fallback>
                  <p:oleObj name="Equation" r:id="rId5" imgW="2273300" imgH="3937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933"/>
                          <a:ext cx="14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Rectangle 12"/>
            <p:cNvSpPr>
              <a:spLocks noChangeArrowheads="1"/>
            </p:cNvSpPr>
            <p:nvPr/>
          </p:nvSpPr>
          <p:spPr bwMode="auto">
            <a:xfrm>
              <a:off x="356" y="857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设函数</a:t>
              </a:r>
              <a:endParaRPr kumimoji="0" lang="zh-CN" altLang="en-US" b="1">
                <a:latin typeface="Arial" panose="020B0604020202020204" pitchFamily="34" charset="0"/>
              </a:endParaRPr>
            </a:p>
          </p:txBody>
        </p:sp>
        <p:sp>
          <p:nvSpPr>
            <p:cNvPr id="5144" name="Rectangle 13"/>
            <p:cNvSpPr>
              <a:spLocks noChangeArrowheads="1"/>
            </p:cNvSpPr>
            <p:nvPr/>
          </p:nvSpPr>
          <p:spPr bwMode="auto">
            <a:xfrm>
              <a:off x="1794" y="852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定义在无界区域</a:t>
              </a:r>
            </a:p>
          </p:txBody>
        </p:sp>
        <p:sp>
          <p:nvSpPr>
            <p:cNvPr id="5145" name="Rectangle 14"/>
            <p:cNvSpPr>
              <a:spLocks noChangeArrowheads="1"/>
            </p:cNvSpPr>
            <p:nvPr/>
          </p:nvSpPr>
          <p:spPr bwMode="auto">
            <a:xfrm>
              <a:off x="4833" y="855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kumimoji="0" lang="en-US" altLang="zh-CN" b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5124" name="Group 34"/>
          <p:cNvGrpSpPr>
            <a:grpSpLocks/>
          </p:cNvGrpSpPr>
          <p:nvPr/>
        </p:nvGrpSpPr>
        <p:grpSpPr bwMode="auto">
          <a:xfrm>
            <a:off x="593725" y="1984375"/>
            <a:ext cx="6354763" cy="544513"/>
            <a:chOff x="340" y="1282"/>
            <a:chExt cx="4003" cy="343"/>
          </a:xfrm>
        </p:grpSpPr>
        <p:sp>
          <p:nvSpPr>
            <p:cNvPr id="5136" name="Rectangle 17"/>
            <p:cNvSpPr>
              <a:spLocks noChangeArrowheads="1"/>
            </p:cNvSpPr>
            <p:nvPr/>
          </p:nvSpPr>
          <p:spPr bwMode="auto">
            <a:xfrm>
              <a:off x="340" y="128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其</a:t>
              </a:r>
              <a:r>
                <a:rPr kumimoji="0" lang="zh-CN" altLang="en-US" b="1">
                  <a:cs typeface="Times New Roman" panose="02020603050405020304" pitchFamily="18" charset="0"/>
                </a:rPr>
                <a:t>中</a:t>
              </a:r>
            </a:p>
          </p:txBody>
        </p:sp>
        <p:graphicFrame>
          <p:nvGraphicFramePr>
            <p:cNvPr id="5137" name="Object 16"/>
            <p:cNvGraphicFramePr>
              <a:graphicFrameLocks noChangeAspect="1"/>
            </p:cNvGraphicFramePr>
            <p:nvPr/>
          </p:nvGraphicFramePr>
          <p:xfrm>
            <a:off x="884" y="1373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" name="Equation" r:id="rId7" imgW="266469" imgH="304536" progId="Equation.DSMT4">
                    <p:embed/>
                  </p:oleObj>
                </mc:Choice>
                <mc:Fallback>
                  <p:oleObj name="Equation" r:id="rId7" imgW="266469" imgH="304536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373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15"/>
            <p:cNvGraphicFramePr>
              <a:graphicFrameLocks noChangeAspect="1"/>
            </p:cNvGraphicFramePr>
            <p:nvPr/>
          </p:nvGraphicFramePr>
          <p:xfrm>
            <a:off x="2507" y="1368"/>
            <a:ext cx="71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" name="Equation" r:id="rId9" imgW="1129810" imgH="355446" progId="Equation.DSMT4">
                    <p:embed/>
                  </p:oleObj>
                </mc:Choice>
                <mc:Fallback>
                  <p:oleObj name="Equation" r:id="rId9" imgW="1129810" imgH="355446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1368"/>
                          <a:ext cx="71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984" y="1298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是任意区间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kumimoji="0" lang="zh-CN" altLang="en-US" b="1">
                  <a:cs typeface="Times New Roman" panose="02020603050405020304" pitchFamily="18" charset="0"/>
                </a:rPr>
                <a:t>若</a:t>
              </a:r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3214" y="1282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反常积分 </a:t>
              </a:r>
            </a:p>
          </p:txBody>
        </p:sp>
      </p:grpSp>
      <p:graphicFrame>
        <p:nvGraphicFramePr>
          <p:cNvPr id="5125" name="Object 20"/>
          <p:cNvGraphicFramePr>
            <a:graphicFrameLocks noChangeAspect="1"/>
          </p:cNvGraphicFramePr>
          <p:nvPr/>
        </p:nvGraphicFramePr>
        <p:xfrm>
          <a:off x="2484438" y="2701925"/>
          <a:ext cx="60991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Equation" r:id="rId11" imgW="6096000" imgH="723900" progId="Equation.DSMT4">
                  <p:embed/>
                </p:oleObj>
              </mc:Choice>
              <mc:Fallback>
                <p:oleObj name="Equation" r:id="rId11" imgW="6096000" imgH="723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1925"/>
                        <a:ext cx="60991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6" name="Group 31"/>
          <p:cNvGrpSpPr>
            <a:grpSpLocks/>
          </p:cNvGrpSpPr>
          <p:nvPr/>
        </p:nvGrpSpPr>
        <p:grpSpPr bwMode="auto">
          <a:xfrm>
            <a:off x="603250" y="3529013"/>
            <a:ext cx="5249863" cy="525462"/>
            <a:chOff x="380" y="2223"/>
            <a:chExt cx="3307" cy="331"/>
          </a:xfrm>
        </p:grpSpPr>
        <p:sp>
          <p:nvSpPr>
            <p:cNvPr id="5133" name="Rectangle 23"/>
            <p:cNvSpPr>
              <a:spLocks noChangeArrowheads="1"/>
            </p:cNvSpPr>
            <p:nvPr/>
          </p:nvSpPr>
          <p:spPr bwMode="auto">
            <a:xfrm>
              <a:off x="380" y="222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都收敛，则</a:t>
              </a:r>
            </a:p>
          </p:txBody>
        </p:sp>
        <p:graphicFrame>
          <p:nvGraphicFramePr>
            <p:cNvPr id="5134" name="Object 22"/>
            <p:cNvGraphicFramePr>
              <a:graphicFrameLocks noChangeAspect="1"/>
            </p:cNvGraphicFramePr>
            <p:nvPr/>
          </p:nvGraphicFramePr>
          <p:xfrm>
            <a:off x="1582" y="2280"/>
            <a:ext cx="96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1" name="Equation" r:id="rId13" imgW="1524000" imgH="431800" progId="Equation.DSMT4">
                    <p:embed/>
                  </p:oleObj>
                </mc:Choice>
                <mc:Fallback>
                  <p:oleObj name="Equation" r:id="rId13" imgW="1524000" imgH="431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2280"/>
                          <a:ext cx="96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Rectangle 24"/>
            <p:cNvSpPr>
              <a:spLocks noChangeArrowheads="1"/>
            </p:cNvSpPr>
            <p:nvPr/>
          </p:nvSpPr>
          <p:spPr bwMode="auto">
            <a:xfrm>
              <a:off x="2445" y="2227"/>
              <a:ext cx="1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上的函数</a:t>
              </a:r>
              <a:r>
                <a:rPr kumimoji="0" lang="en-US" altLang="zh-CN" b="1">
                  <a:cs typeface="Times New Roman" panose="02020603050405020304" pitchFamily="18" charset="0"/>
                </a:rPr>
                <a:t>. </a:t>
              </a:r>
            </a:p>
          </p:txBody>
        </p:sp>
      </p:grpSp>
      <p:grpSp>
        <p:nvGrpSpPr>
          <p:cNvPr id="5127" name="Group 32"/>
          <p:cNvGrpSpPr>
            <a:grpSpLocks/>
          </p:cNvGrpSpPr>
          <p:nvPr/>
        </p:nvGrpSpPr>
        <p:grpSpPr bwMode="auto">
          <a:xfrm>
            <a:off x="590550" y="4241800"/>
            <a:ext cx="7840663" cy="523875"/>
            <a:chOff x="372" y="2672"/>
            <a:chExt cx="4939" cy="330"/>
          </a:xfrm>
        </p:grpSpPr>
        <p:sp>
          <p:nvSpPr>
            <p:cNvPr id="5130" name="Rectangle 26"/>
            <p:cNvSpPr>
              <a:spLocks noChangeArrowheads="1"/>
            </p:cNvSpPr>
            <p:nvPr/>
          </p:nvSpPr>
          <p:spPr bwMode="auto">
            <a:xfrm>
              <a:off x="372" y="2672"/>
              <a:ext cx="15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称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b="1">
                  <a:cs typeface="Times New Roman" panose="02020603050405020304" pitchFamily="18" charset="0"/>
                </a:rPr>
                <a:t>为定义在</a:t>
              </a:r>
            </a:p>
          </p:txBody>
        </p:sp>
        <p:graphicFrame>
          <p:nvGraphicFramePr>
            <p:cNvPr id="5131" name="Object 25"/>
            <p:cNvGraphicFramePr>
              <a:graphicFrameLocks noChangeAspect="1"/>
            </p:cNvGraphicFramePr>
            <p:nvPr/>
          </p:nvGraphicFramePr>
          <p:xfrm>
            <a:off x="1850" y="275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2" name="Equation" r:id="rId15" imgW="266469" imgH="304536" progId="Equation.DSMT4">
                    <p:embed/>
                  </p:oleObj>
                </mc:Choice>
                <mc:Fallback>
                  <p:oleObj name="Equation" r:id="rId15" imgW="266469" imgH="304536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275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Rectangle 27"/>
            <p:cNvSpPr>
              <a:spLocks noChangeArrowheads="1"/>
            </p:cNvSpPr>
            <p:nvPr/>
          </p:nvSpPr>
          <p:spPr bwMode="auto">
            <a:xfrm>
              <a:off x="1934" y="2675"/>
              <a:ext cx="3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上的含参量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kumimoji="0" lang="zh-CN" altLang="en-US" b="1">
                  <a:cs typeface="Times New Roman" panose="02020603050405020304" pitchFamily="18" charset="0"/>
                </a:rPr>
                <a:t>的无穷限反常积分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128" name="Rectangle 28"/>
          <p:cNvSpPr>
            <a:spLocks noChangeArrowheads="1"/>
          </p:cNvSpPr>
          <p:nvPr/>
        </p:nvSpPr>
        <p:spPr bwMode="auto">
          <a:xfrm>
            <a:off x="595313" y="4881563"/>
            <a:ext cx="360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或</a:t>
            </a:r>
            <a:r>
              <a:rPr kumimoji="0" lang="zh-CN" altLang="en-US" b="1">
                <a:cs typeface="Times New Roman" panose="02020603050405020304" pitchFamily="18" charset="0"/>
              </a:rPr>
              <a:t>称</a:t>
            </a:r>
            <a:r>
              <a:rPr kumimoji="0"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含参量反常积分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5129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73565"/>
              </p:ext>
            </p:extLst>
          </p:nvPr>
        </p:nvGraphicFramePr>
        <p:xfrm>
          <a:off x="2483768" y="5661248"/>
          <a:ext cx="387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" name="Equation" r:id="rId17" imgW="3873500" imgH="698500" progId="Equation.DSMT4">
                  <p:embed/>
                </p:oleObj>
              </mc:Choice>
              <mc:Fallback>
                <p:oleObj name="Equation" r:id="rId17" imgW="3873500" imgH="6985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661248"/>
                        <a:ext cx="3873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5"/>
          <p:cNvGrpSpPr>
            <a:grpSpLocks/>
          </p:cNvGrpSpPr>
          <p:nvPr/>
        </p:nvGrpSpPr>
        <p:grpSpPr bwMode="auto">
          <a:xfrm>
            <a:off x="557213" y="511175"/>
            <a:ext cx="7721600" cy="685800"/>
            <a:chOff x="375" y="360"/>
            <a:chExt cx="4864" cy="432"/>
          </a:xfrm>
        </p:grpSpPr>
        <p:graphicFrame>
          <p:nvGraphicFramePr>
            <p:cNvPr id="26651" name="Object 5"/>
            <p:cNvGraphicFramePr>
              <a:graphicFrameLocks noChangeAspect="1"/>
            </p:cNvGraphicFramePr>
            <p:nvPr/>
          </p:nvGraphicFramePr>
          <p:xfrm>
            <a:off x="2821" y="360"/>
            <a:ext cx="195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5" name="Equation" r:id="rId3" imgW="3098800" imgH="685800" progId="Equation.DSMT4">
                    <p:embed/>
                  </p:oleObj>
                </mc:Choice>
                <mc:Fallback>
                  <p:oleObj name="Equation" r:id="rId3" imgW="3098800" imgH="685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60"/>
                          <a:ext cx="195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4"/>
            <p:cNvGraphicFramePr>
              <a:graphicFrameLocks noChangeAspect="1"/>
            </p:cNvGraphicFramePr>
            <p:nvPr/>
          </p:nvGraphicFramePr>
          <p:xfrm>
            <a:off x="5071" y="510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6" name="Equation" r:id="rId5" imgW="266469" imgH="304536" progId="Equation.DSMT4">
                    <p:embed/>
                  </p:oleObj>
                </mc:Choice>
                <mc:Fallback>
                  <p:oleObj name="Equation" r:id="rId5" imgW="266469" imgH="304536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1" y="510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Rectangle 7"/>
            <p:cNvSpPr>
              <a:spLocks noChangeArrowheads="1"/>
            </p:cNvSpPr>
            <p:nvPr/>
          </p:nvSpPr>
          <p:spPr bwMode="auto">
            <a:xfrm>
              <a:off x="375" y="436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由一致收敛的柯西准则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26654" name="Rectangle 9"/>
            <p:cNvSpPr>
              <a:spLocks noChangeArrowheads="1"/>
            </p:cNvSpPr>
            <p:nvPr/>
          </p:nvSpPr>
          <p:spPr bwMode="auto">
            <a:xfrm>
              <a:off x="4740" y="42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6627" name="Rectangle 10"/>
          <p:cNvSpPr>
            <a:spLocks noChangeArrowheads="1"/>
          </p:cNvSpPr>
          <p:nvPr/>
        </p:nvSpPr>
        <p:spPr bwMode="auto">
          <a:xfrm>
            <a:off x="573088" y="1254125"/>
            <a:ext cx="205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上一致收敛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628" name="Rectangle 11"/>
          <p:cNvSpPr>
            <a:spLocks noChangeArrowheads="1"/>
          </p:cNvSpPr>
          <p:nvPr/>
        </p:nvSpPr>
        <p:spPr bwMode="auto">
          <a:xfrm>
            <a:off x="611560" y="2204864"/>
            <a:ext cx="295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阿贝耳判别法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设</a:t>
            </a: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11560" y="2780928"/>
            <a:ext cx="5295900" cy="685800"/>
            <a:chOff x="389" y="1738"/>
            <a:chExt cx="3336" cy="432"/>
          </a:xfrm>
        </p:grpSpPr>
        <p:sp>
          <p:nvSpPr>
            <p:cNvPr id="26649" name="Rectangle 13"/>
            <p:cNvSpPr>
              <a:spLocks noChangeArrowheads="1"/>
            </p:cNvSpPr>
            <p:nvPr/>
          </p:nvSpPr>
          <p:spPr bwMode="auto">
            <a:xfrm>
              <a:off x="389" y="178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(i)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6650" name="Object 12"/>
            <p:cNvGraphicFramePr>
              <a:graphicFrameLocks noChangeAspect="1"/>
            </p:cNvGraphicFramePr>
            <p:nvPr/>
          </p:nvGraphicFramePr>
          <p:xfrm>
            <a:off x="775" y="1738"/>
            <a:ext cx="295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7" name="Equation" r:id="rId7" imgW="4686300" imgH="685800" progId="Equation.DSMT4">
                    <p:embed/>
                  </p:oleObj>
                </mc:Choice>
                <mc:Fallback>
                  <p:oleObj name="Equation" r:id="rId7" imgW="4686300" imgH="685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1738"/>
                          <a:ext cx="295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0" name="Group 30"/>
          <p:cNvGrpSpPr>
            <a:grpSpLocks/>
          </p:cNvGrpSpPr>
          <p:nvPr/>
        </p:nvGrpSpPr>
        <p:grpSpPr bwMode="auto">
          <a:xfrm>
            <a:off x="539552" y="3645024"/>
            <a:ext cx="8023225" cy="550863"/>
            <a:chOff x="361" y="2231"/>
            <a:chExt cx="5054" cy="347"/>
          </a:xfrm>
        </p:grpSpPr>
        <p:graphicFrame>
          <p:nvGraphicFramePr>
            <p:cNvPr id="26644" name="Object 15"/>
            <p:cNvGraphicFramePr>
              <a:graphicFrameLocks noChangeAspect="1"/>
            </p:cNvGraphicFramePr>
            <p:nvPr/>
          </p:nvGraphicFramePr>
          <p:xfrm>
            <a:off x="1655" y="2301"/>
            <a:ext cx="58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8" name="Equation" r:id="rId9" imgW="926698" imgH="355446" progId="Equation.DSMT4">
                    <p:embed/>
                  </p:oleObj>
                </mc:Choice>
                <mc:Fallback>
                  <p:oleObj name="Equation" r:id="rId9" imgW="926698" imgH="355446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301"/>
                          <a:ext cx="58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14"/>
            <p:cNvGraphicFramePr>
              <a:graphicFrameLocks noChangeAspect="1"/>
            </p:cNvGraphicFramePr>
            <p:nvPr/>
          </p:nvGraphicFramePr>
          <p:xfrm>
            <a:off x="2744" y="2290"/>
            <a:ext cx="6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9" name="Equation" r:id="rId11" imgW="1104900" imgH="393700" progId="Equation.DSMT4">
                    <p:embed/>
                  </p:oleObj>
                </mc:Choice>
                <mc:Fallback>
                  <p:oleObj name="Equation" r:id="rId11" imgW="1104900" imgH="3937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90"/>
                          <a:ext cx="69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6" name="Rectangle 16"/>
            <p:cNvSpPr>
              <a:spLocks noChangeArrowheads="1"/>
            </p:cNvSpPr>
            <p:nvPr/>
          </p:nvSpPr>
          <p:spPr bwMode="auto">
            <a:xfrm>
              <a:off x="361" y="2251"/>
              <a:ext cx="1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(ii)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对每一个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47" name="Rectangle 17"/>
            <p:cNvSpPr>
              <a:spLocks noChangeArrowheads="1"/>
            </p:cNvSpPr>
            <p:nvPr/>
          </p:nvSpPr>
          <p:spPr bwMode="auto">
            <a:xfrm>
              <a:off x="2220" y="223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48" name="Rectangle 18"/>
            <p:cNvSpPr>
              <a:spLocks noChangeArrowheads="1"/>
            </p:cNvSpPr>
            <p:nvPr/>
          </p:nvSpPr>
          <p:spPr bwMode="auto">
            <a:xfrm>
              <a:off x="3401" y="2239"/>
              <a:ext cx="2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kumimoji="0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的单调函数</a:t>
              </a:r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且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611560" y="4293096"/>
            <a:ext cx="5443538" cy="519112"/>
            <a:chOff x="389" y="2647"/>
            <a:chExt cx="3429" cy="327"/>
          </a:xfrm>
        </p:grpSpPr>
        <p:graphicFrame>
          <p:nvGraphicFramePr>
            <p:cNvPr id="2663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114414"/>
                </p:ext>
              </p:extLst>
            </p:nvPr>
          </p:nvGraphicFramePr>
          <p:xfrm>
            <a:off x="1387" y="2692"/>
            <a:ext cx="6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0" name="Equation" r:id="rId13" imgW="1104900" imgH="393700" progId="Equation.DSMT4">
                    <p:embed/>
                  </p:oleObj>
                </mc:Choice>
                <mc:Fallback>
                  <p:oleObj name="Equation" r:id="rId13" imgW="1104900" imgH="3937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2692"/>
                          <a:ext cx="69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705377"/>
                </p:ext>
              </p:extLst>
            </p:nvPr>
          </p:nvGraphicFramePr>
          <p:xfrm>
            <a:off x="2430" y="2737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1" name="Equation" r:id="rId14" imgW="266469" imgH="304536" progId="Equation.DSMT4">
                    <p:embed/>
                  </p:oleObj>
                </mc:Choice>
                <mc:Fallback>
                  <p:oleObj name="Equation" r:id="rId14" imgW="266469" imgH="304536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2737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Rectangle 21"/>
            <p:cNvSpPr>
              <a:spLocks noChangeArrowheads="1"/>
            </p:cNvSpPr>
            <p:nvPr/>
          </p:nvSpPr>
          <p:spPr bwMode="auto">
            <a:xfrm>
              <a:off x="389" y="2647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/>
                <a:t>对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参量 </a:t>
              </a:r>
              <a:r>
                <a:rPr kumimoji="0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26642" name="Rectangle 22"/>
            <p:cNvSpPr>
              <a:spLocks noChangeArrowheads="1"/>
            </p:cNvSpPr>
            <p:nvPr/>
          </p:nvSpPr>
          <p:spPr bwMode="auto">
            <a:xfrm>
              <a:off x="2067" y="264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6643" name="Rectangle 23"/>
            <p:cNvSpPr>
              <a:spLocks noChangeArrowheads="1"/>
            </p:cNvSpPr>
            <p:nvPr/>
          </p:nvSpPr>
          <p:spPr bwMode="auto">
            <a:xfrm>
              <a:off x="2521" y="2647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上一致有界</a:t>
              </a:r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26632" name="Rectangle 24"/>
          <p:cNvSpPr>
            <a:spLocks noChangeArrowheads="1"/>
          </p:cNvSpPr>
          <p:nvPr/>
        </p:nvSpPr>
        <p:spPr bwMode="auto">
          <a:xfrm>
            <a:off x="539552" y="4941168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则含参量反常积分</a:t>
            </a:r>
          </a:p>
        </p:txBody>
      </p:sp>
      <p:grpSp>
        <p:nvGrpSpPr>
          <p:cNvPr id="26633" name="Group 37"/>
          <p:cNvGrpSpPr>
            <a:grpSpLocks/>
          </p:cNvGrpSpPr>
          <p:nvPr/>
        </p:nvGrpSpPr>
        <p:grpSpPr bwMode="auto">
          <a:xfrm>
            <a:off x="1619672" y="5661248"/>
            <a:ext cx="5880100" cy="685800"/>
            <a:chOff x="1066" y="3239"/>
            <a:chExt cx="3704" cy="432"/>
          </a:xfrm>
        </p:grpSpPr>
        <p:graphicFrame>
          <p:nvGraphicFramePr>
            <p:cNvPr id="26634" name="Object 32"/>
            <p:cNvGraphicFramePr>
              <a:graphicFrameLocks noChangeAspect="1"/>
            </p:cNvGraphicFramePr>
            <p:nvPr/>
          </p:nvGraphicFramePr>
          <p:xfrm>
            <a:off x="1066" y="3239"/>
            <a:ext cx="195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2" name="Equation" r:id="rId16" imgW="3098800" imgH="685800" progId="Equation.DSMT4">
                    <p:embed/>
                  </p:oleObj>
                </mc:Choice>
                <mc:Fallback>
                  <p:oleObj name="Equation" r:id="rId16" imgW="3098800" imgH="6858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239"/>
                          <a:ext cx="195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5" name="Group 33"/>
            <p:cNvGrpSpPr>
              <a:grpSpLocks/>
            </p:cNvGrpSpPr>
            <p:nvPr/>
          </p:nvGrpSpPr>
          <p:grpSpPr bwMode="auto">
            <a:xfrm>
              <a:off x="3016" y="3294"/>
              <a:ext cx="1754" cy="327"/>
              <a:chOff x="392" y="845"/>
              <a:chExt cx="1754" cy="327"/>
            </a:xfrm>
          </p:grpSpPr>
          <p:sp>
            <p:nvSpPr>
              <p:cNvPr id="26636" name="Rectangle 34"/>
              <p:cNvSpPr>
                <a:spLocks noChangeArrowheads="1"/>
              </p:cNvSpPr>
              <p:nvPr/>
            </p:nvSpPr>
            <p:spPr bwMode="auto">
              <a:xfrm>
                <a:off x="392" y="845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6637" name="Object 35"/>
              <p:cNvGraphicFramePr>
                <a:graphicFrameLocks noChangeAspect="1"/>
              </p:cNvGraphicFramePr>
              <p:nvPr/>
            </p:nvGraphicFramePr>
            <p:xfrm>
              <a:off x="709" y="935"/>
              <a:ext cx="16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23" name="Equation" r:id="rId18" imgW="266469" imgH="304536" progId="Equation.DSMT4">
                      <p:embed/>
                    </p:oleObj>
                  </mc:Choice>
                  <mc:Fallback>
                    <p:oleObj name="Equation" r:id="rId18" imgW="266469" imgH="304536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9" y="935"/>
                            <a:ext cx="16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38" name="Rectangle 36"/>
              <p:cNvSpPr>
                <a:spLocks noChangeArrowheads="1"/>
              </p:cNvSpPr>
              <p:nvPr/>
            </p:nvSpPr>
            <p:spPr bwMode="auto">
              <a:xfrm>
                <a:off x="849" y="845"/>
                <a:ext cx="12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上一致收敛</a:t>
                </a:r>
                <a:r>
                  <a:rPr kumimoji="0"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en-US" altLang="zh-CN" sz="180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ChangeArrowheads="1"/>
          </p:cNvSpPr>
          <p:nvPr/>
        </p:nvSpPr>
        <p:spPr bwMode="auto">
          <a:xfrm>
            <a:off x="611188" y="608013"/>
            <a:ext cx="4062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FF"/>
                </a:solidFill>
              </a:rPr>
              <a:t>例</a:t>
            </a:r>
            <a:r>
              <a:rPr kumimoji="0" lang="en-US" altLang="zh-CN" b="1">
                <a:solidFill>
                  <a:srgbClr val="0000FF"/>
                </a:solidFill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zh-CN" altLang="en-US" b="1"/>
              <a:t>证明含参量反常积分</a:t>
            </a:r>
          </a:p>
        </p:txBody>
      </p:sp>
      <p:graphicFrame>
        <p:nvGraphicFramePr>
          <p:cNvPr id="27651" name="Object 10"/>
          <p:cNvGraphicFramePr>
            <a:graphicFrameLocks noChangeAspect="1"/>
          </p:cNvGraphicFramePr>
          <p:nvPr/>
        </p:nvGraphicFramePr>
        <p:xfrm>
          <a:off x="3263900" y="1111250"/>
          <a:ext cx="5257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6" name="Equation" r:id="rId3" imgW="5257800" imgH="850900" progId="Equation.DSMT4">
                  <p:embed/>
                </p:oleObj>
              </mc:Choice>
              <mc:Fallback>
                <p:oleObj name="Equation" r:id="rId3" imgW="5257800" imgH="850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111250"/>
                        <a:ext cx="5257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2" name="Group 18"/>
          <p:cNvGrpSpPr>
            <a:grpSpLocks/>
          </p:cNvGrpSpPr>
          <p:nvPr/>
        </p:nvGrpSpPr>
        <p:grpSpPr bwMode="auto">
          <a:xfrm>
            <a:off x="604838" y="2047875"/>
            <a:ext cx="3868737" cy="534988"/>
            <a:chOff x="389" y="2293"/>
            <a:chExt cx="2437" cy="337"/>
          </a:xfrm>
        </p:grpSpPr>
        <p:sp>
          <p:nvSpPr>
            <p:cNvPr id="27663" name="Rectangle 13"/>
            <p:cNvSpPr>
              <a:spLocks noChangeArrowheads="1"/>
            </p:cNvSpPr>
            <p:nvPr/>
          </p:nvSpPr>
          <p:spPr bwMode="auto">
            <a:xfrm>
              <a:off x="389" y="22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7664" name="Object 12"/>
            <p:cNvGraphicFramePr>
              <a:graphicFrameLocks noChangeAspect="1"/>
            </p:cNvGraphicFramePr>
            <p:nvPr/>
          </p:nvGraphicFramePr>
          <p:xfrm>
            <a:off x="689" y="2352"/>
            <a:ext cx="9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7" name="Equation" r:id="rId5" imgW="1447172" imgH="393529" progId="Equation.DSMT4">
                    <p:embed/>
                  </p:oleObj>
                </mc:Choice>
                <mc:Fallback>
                  <p:oleObj name="Equation" r:id="rId5" imgW="1447172" imgH="39352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352"/>
                          <a:ext cx="91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Rectangle 14"/>
            <p:cNvSpPr>
              <a:spLocks noChangeArrowheads="1"/>
            </p:cNvSpPr>
            <p:nvPr/>
          </p:nvSpPr>
          <p:spPr bwMode="auto">
            <a:xfrm>
              <a:off x="1529" y="2303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604838" y="2662238"/>
            <a:ext cx="391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FF"/>
                </a:solidFill>
              </a:rPr>
              <a:t>证</a:t>
            </a:r>
            <a:r>
              <a:rPr kumimoji="0" lang="zh-CN" altLang="en-US" b="1">
                <a:latin typeface="Times New Roman" panose="02020603050405020304" pitchFamily="18" charset="0"/>
              </a:rPr>
              <a:t>  </a:t>
            </a:r>
            <a:r>
              <a:rPr kumimoji="0" lang="zh-CN" altLang="en-US" b="1"/>
              <a:t>由于对任何实数</a:t>
            </a:r>
            <a:r>
              <a:rPr kumimoji="0" lang="zh-CN" altLang="en-US" b="1">
                <a:latin typeface="Times New Roman" panose="02020603050405020304" pitchFamily="18" charset="0"/>
              </a:rPr>
              <a:t> </a:t>
            </a:r>
            <a:r>
              <a:rPr kumimoji="0" lang="en-US" altLang="zh-CN" b="1" i="1">
                <a:latin typeface="Times New Roman" panose="02020603050405020304" pitchFamily="18" charset="0"/>
              </a:rPr>
              <a:t>y </a:t>
            </a:r>
            <a:r>
              <a:rPr kumimoji="0" lang="zh-CN" altLang="en-US" b="1"/>
              <a:t>有</a:t>
            </a:r>
          </a:p>
        </p:txBody>
      </p:sp>
      <p:graphicFrame>
        <p:nvGraphicFramePr>
          <p:cNvPr id="27654" name="Object 16"/>
          <p:cNvGraphicFramePr>
            <a:graphicFrameLocks noChangeAspect="1"/>
          </p:cNvGraphicFramePr>
          <p:nvPr/>
        </p:nvGraphicFramePr>
        <p:xfrm>
          <a:off x="3165475" y="3302000"/>
          <a:ext cx="2486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8" name="Equation" r:id="rId7" imgW="2489200" imgH="939800" progId="Equation.DSMT4">
                  <p:embed/>
                </p:oleObj>
              </mc:Choice>
              <mc:Fallback>
                <p:oleObj name="Equation" r:id="rId7" imgW="2489200" imgH="93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3302000"/>
                        <a:ext cx="24860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5" name="Group 20"/>
          <p:cNvGrpSpPr>
            <a:grpSpLocks/>
          </p:cNvGrpSpPr>
          <p:nvPr/>
        </p:nvGrpSpPr>
        <p:grpSpPr bwMode="auto">
          <a:xfrm>
            <a:off x="595313" y="4419600"/>
            <a:ext cx="8137525" cy="847725"/>
            <a:chOff x="375" y="332"/>
            <a:chExt cx="5126" cy="534"/>
          </a:xfrm>
        </p:grpSpPr>
        <p:sp>
          <p:nvSpPr>
            <p:cNvPr id="27660" name="Rectangle 21"/>
            <p:cNvSpPr>
              <a:spLocks noChangeArrowheads="1"/>
            </p:cNvSpPr>
            <p:nvPr/>
          </p:nvSpPr>
          <p:spPr bwMode="auto">
            <a:xfrm>
              <a:off x="375" y="43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及反常积分</a:t>
              </a:r>
              <a:endParaRPr kumimoji="0" lang="zh-CN" altLang="en-US" b="1"/>
            </a:p>
          </p:txBody>
        </p:sp>
        <p:graphicFrame>
          <p:nvGraphicFramePr>
            <p:cNvPr id="27661" name="Object 22"/>
            <p:cNvGraphicFramePr>
              <a:graphicFrameLocks noChangeAspect="1"/>
            </p:cNvGraphicFramePr>
            <p:nvPr/>
          </p:nvGraphicFramePr>
          <p:xfrm>
            <a:off x="1568" y="332"/>
            <a:ext cx="96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" name="Equation" r:id="rId9" imgW="1536700" imgH="850900" progId="Equation.DSMT4">
                    <p:embed/>
                  </p:oleObj>
                </mc:Choice>
                <mc:Fallback>
                  <p:oleObj name="Equation" r:id="rId9" imgW="1536700" imgH="8509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332"/>
                          <a:ext cx="966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Rectangle 23"/>
            <p:cNvSpPr>
              <a:spLocks noChangeArrowheads="1"/>
            </p:cNvSpPr>
            <p:nvPr/>
          </p:nvSpPr>
          <p:spPr bwMode="auto">
            <a:xfrm>
              <a:off x="2430" y="450"/>
              <a:ext cx="30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故由魏尔斯特拉斯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zh-CN" altLang="en-US" b="1">
                  <a:cs typeface="Times New Roman" panose="02020603050405020304" pitchFamily="18" charset="0"/>
                </a:rPr>
                <a:t>判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27656" name="Group 28"/>
          <p:cNvGrpSpPr>
            <a:grpSpLocks/>
          </p:cNvGrpSpPr>
          <p:nvPr/>
        </p:nvGrpSpPr>
        <p:grpSpPr bwMode="auto">
          <a:xfrm>
            <a:off x="595313" y="5387975"/>
            <a:ext cx="8080375" cy="530225"/>
            <a:chOff x="375" y="3394"/>
            <a:chExt cx="5090" cy="334"/>
          </a:xfrm>
        </p:grpSpPr>
        <p:sp>
          <p:nvSpPr>
            <p:cNvPr id="27657" name="Rectangle 25"/>
            <p:cNvSpPr>
              <a:spLocks noChangeArrowheads="1"/>
            </p:cNvSpPr>
            <p:nvPr/>
          </p:nvSpPr>
          <p:spPr bwMode="auto">
            <a:xfrm>
              <a:off x="375" y="3394"/>
              <a:ext cx="2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别法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含参量反常积分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(10)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7658" name="Object 26"/>
            <p:cNvGraphicFramePr>
              <a:graphicFrameLocks noChangeAspect="1"/>
            </p:cNvGraphicFramePr>
            <p:nvPr/>
          </p:nvGraphicFramePr>
          <p:xfrm>
            <a:off x="3238" y="3436"/>
            <a:ext cx="9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0" name="Equation" r:id="rId11" imgW="1447172" imgH="393529" progId="Equation.DSMT4">
                    <p:embed/>
                  </p:oleObj>
                </mc:Choice>
                <mc:Fallback>
                  <p:oleObj name="Equation" r:id="rId11" imgW="1447172" imgH="39352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3436"/>
                          <a:ext cx="91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Rectangle 27"/>
            <p:cNvSpPr>
              <a:spLocks noChangeArrowheads="1"/>
            </p:cNvSpPr>
            <p:nvPr/>
          </p:nvSpPr>
          <p:spPr bwMode="auto">
            <a:xfrm>
              <a:off x="4112" y="3401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10"/>
          <p:cNvGraphicFramePr>
            <a:graphicFrameLocks noChangeAspect="1"/>
          </p:cNvGraphicFramePr>
          <p:nvPr/>
        </p:nvGraphicFramePr>
        <p:xfrm>
          <a:off x="3203575" y="1212850"/>
          <a:ext cx="53054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7" name="Equation" r:id="rId3" imgW="5308600" imgH="850900" progId="Equation.DSMT4">
                  <p:embed/>
                </p:oleObj>
              </mc:Choice>
              <mc:Fallback>
                <p:oleObj name="Equation" r:id="rId3" imgW="5308600" imgH="850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12850"/>
                        <a:ext cx="53054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5" name="Group 25"/>
          <p:cNvGrpSpPr>
            <a:grpSpLocks/>
          </p:cNvGrpSpPr>
          <p:nvPr/>
        </p:nvGrpSpPr>
        <p:grpSpPr bwMode="auto">
          <a:xfrm>
            <a:off x="595313" y="2189163"/>
            <a:ext cx="3287712" cy="519112"/>
            <a:chOff x="375" y="2251"/>
            <a:chExt cx="2071" cy="327"/>
          </a:xfrm>
        </p:grpSpPr>
        <p:sp>
          <p:nvSpPr>
            <p:cNvPr id="28694" name="Rectangle 13"/>
            <p:cNvSpPr>
              <a:spLocks noChangeArrowheads="1"/>
            </p:cNvSpPr>
            <p:nvPr/>
          </p:nvSpPr>
          <p:spPr bwMode="auto">
            <a:xfrm>
              <a:off x="375" y="225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8695" name="Object 12"/>
            <p:cNvGraphicFramePr>
              <a:graphicFrameLocks noChangeAspect="1"/>
            </p:cNvGraphicFramePr>
            <p:nvPr/>
          </p:nvGraphicFramePr>
          <p:xfrm>
            <a:off x="689" y="2310"/>
            <a:ext cx="4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8" name="Equation" r:id="rId5" imgW="787058" imgH="393529" progId="Equation.DSMT4">
                    <p:embed/>
                  </p:oleObj>
                </mc:Choice>
                <mc:Fallback>
                  <p:oleObj name="Equation" r:id="rId5" imgW="787058" imgH="39352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310"/>
                          <a:ext cx="4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6" name="Rectangle 14"/>
            <p:cNvSpPr>
              <a:spLocks noChangeArrowheads="1"/>
            </p:cNvSpPr>
            <p:nvPr/>
          </p:nvSpPr>
          <p:spPr bwMode="auto">
            <a:xfrm>
              <a:off x="1149" y="2251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8676" name="Group 26"/>
          <p:cNvGrpSpPr>
            <a:grpSpLocks/>
          </p:cNvGrpSpPr>
          <p:nvPr/>
        </p:nvGrpSpPr>
        <p:grpSpPr bwMode="auto">
          <a:xfrm>
            <a:off x="611188" y="2852738"/>
            <a:ext cx="7932737" cy="838200"/>
            <a:chOff x="385" y="2617"/>
            <a:chExt cx="4997" cy="528"/>
          </a:xfrm>
        </p:grpSpPr>
        <p:sp>
          <p:nvSpPr>
            <p:cNvPr id="28691" name="Rectangle 16"/>
            <p:cNvSpPr>
              <a:spLocks noChangeArrowheads="1"/>
            </p:cNvSpPr>
            <p:nvPr/>
          </p:nvSpPr>
          <p:spPr bwMode="auto">
            <a:xfrm>
              <a:off x="385" y="2732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由于反常积分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8692" name="Object 15"/>
            <p:cNvGraphicFramePr>
              <a:graphicFrameLocks noChangeAspect="1"/>
            </p:cNvGraphicFramePr>
            <p:nvPr/>
          </p:nvGraphicFramePr>
          <p:xfrm>
            <a:off x="2134" y="2617"/>
            <a:ext cx="105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9" name="Equation" r:id="rId7" imgW="1663700" imgH="838200" progId="Equation.DSMT4">
                    <p:embed/>
                  </p:oleObj>
                </mc:Choice>
                <mc:Fallback>
                  <p:oleObj name="Equation" r:id="rId7" imgW="1663700" imgH="838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" y="2617"/>
                          <a:ext cx="105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3" name="Rectangle 17"/>
            <p:cNvSpPr>
              <a:spLocks noChangeArrowheads="1"/>
            </p:cNvSpPr>
            <p:nvPr/>
          </p:nvSpPr>
          <p:spPr bwMode="auto">
            <a:xfrm>
              <a:off x="3124" y="2722"/>
              <a:ext cx="2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当然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对于参量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8677" name="Group 27"/>
          <p:cNvGrpSpPr>
            <a:grpSpLocks/>
          </p:cNvGrpSpPr>
          <p:nvPr/>
        </p:nvGrpSpPr>
        <p:grpSpPr bwMode="auto">
          <a:xfrm>
            <a:off x="588963" y="3863975"/>
            <a:ext cx="7775575" cy="546100"/>
            <a:chOff x="371" y="3444"/>
            <a:chExt cx="4898" cy="344"/>
          </a:xfrm>
        </p:grpSpPr>
        <p:graphicFrame>
          <p:nvGraphicFramePr>
            <p:cNvPr id="28686" name="Object 19"/>
            <p:cNvGraphicFramePr>
              <a:graphicFrameLocks noChangeAspect="1"/>
            </p:cNvGraphicFramePr>
            <p:nvPr/>
          </p:nvGraphicFramePr>
          <p:xfrm>
            <a:off x="902" y="3531"/>
            <a:ext cx="4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0" name="Equation" r:id="rId9" imgW="787058" imgH="393529" progId="Equation.DSMT4">
                    <p:embed/>
                  </p:oleObj>
                </mc:Choice>
                <mc:Fallback>
                  <p:oleObj name="Equation" r:id="rId9" imgW="787058" imgH="393529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3531"/>
                          <a:ext cx="4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18"/>
            <p:cNvGraphicFramePr>
              <a:graphicFrameLocks noChangeAspect="1"/>
            </p:cNvGraphicFramePr>
            <p:nvPr/>
          </p:nvGraphicFramePr>
          <p:xfrm>
            <a:off x="3215" y="3444"/>
            <a:ext cx="126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1" name="Equation" r:id="rId11" imgW="2006600" imgH="469900" progId="Equation.DSMT4">
                    <p:embed/>
                  </p:oleObj>
                </mc:Choice>
                <mc:Fallback>
                  <p:oleObj name="Equation" r:id="rId11" imgW="2006600" imgH="4699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" y="3444"/>
                          <a:ext cx="126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8" name="Rectangle 20"/>
            <p:cNvSpPr>
              <a:spLocks noChangeArrowheads="1"/>
            </p:cNvSpPr>
            <p:nvPr/>
          </p:nvSpPr>
          <p:spPr bwMode="auto">
            <a:xfrm>
              <a:off x="371" y="346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它在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89" name="Rectangle 21"/>
            <p:cNvSpPr>
              <a:spLocks noChangeArrowheads="1"/>
            </p:cNvSpPr>
            <p:nvPr/>
          </p:nvSpPr>
          <p:spPr bwMode="auto">
            <a:xfrm>
              <a:off x="1369" y="3455"/>
              <a:ext cx="18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90" name="Rectangle 22"/>
            <p:cNvSpPr>
              <a:spLocks noChangeArrowheads="1"/>
            </p:cNvSpPr>
            <p:nvPr/>
          </p:nvSpPr>
          <p:spPr bwMode="auto">
            <a:xfrm>
              <a:off x="4478" y="344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对每一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78" name="Rectangle 28"/>
          <p:cNvSpPr>
            <a:spLocks noChangeArrowheads="1"/>
          </p:cNvSpPr>
          <p:nvPr/>
        </p:nvSpPr>
        <p:spPr bwMode="auto">
          <a:xfrm>
            <a:off x="598488" y="62865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>
                <a:solidFill>
                  <a:srgbClr val="0000FF"/>
                </a:solidFill>
              </a:rPr>
              <a:t>例</a:t>
            </a:r>
            <a:r>
              <a:rPr kumimoji="0" lang="en-US" altLang="zh-CN" b="1">
                <a:solidFill>
                  <a:srgbClr val="0000FF"/>
                </a:solidFill>
              </a:rPr>
              <a:t>3 </a:t>
            </a:r>
            <a:r>
              <a:rPr kumimoji="0" lang="zh-CN" altLang="en-US" b="1"/>
              <a:t>证明含参量反常积分</a:t>
            </a:r>
          </a:p>
        </p:txBody>
      </p:sp>
      <p:grpSp>
        <p:nvGrpSpPr>
          <p:cNvPr id="28679" name="Group 29"/>
          <p:cNvGrpSpPr>
            <a:grpSpLocks/>
          </p:cNvGrpSpPr>
          <p:nvPr/>
        </p:nvGrpSpPr>
        <p:grpSpPr bwMode="auto">
          <a:xfrm>
            <a:off x="611188" y="4554538"/>
            <a:ext cx="7446962" cy="568325"/>
            <a:chOff x="385" y="360"/>
            <a:chExt cx="4691" cy="358"/>
          </a:xfrm>
        </p:grpSpPr>
        <p:graphicFrame>
          <p:nvGraphicFramePr>
            <p:cNvPr id="28681" name="Object 30"/>
            <p:cNvGraphicFramePr>
              <a:graphicFrameLocks noChangeAspect="1"/>
            </p:cNvGraphicFramePr>
            <p:nvPr/>
          </p:nvGraphicFramePr>
          <p:xfrm>
            <a:off x="657" y="436"/>
            <a:ext cx="8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2" name="Equation" r:id="rId13" imgW="1358310" imgH="393529" progId="Equation.DSMT4">
                    <p:embed/>
                  </p:oleObj>
                </mc:Choice>
                <mc:Fallback>
                  <p:oleObj name="Equation" r:id="rId13" imgW="1358310" imgH="393529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436"/>
                          <a:ext cx="85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31"/>
            <p:cNvGraphicFramePr>
              <a:graphicFrameLocks noChangeAspect="1"/>
            </p:cNvGraphicFramePr>
            <p:nvPr/>
          </p:nvGraphicFramePr>
          <p:xfrm>
            <a:off x="3055" y="436"/>
            <a:ext cx="14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3" name="Equation" r:id="rId15" imgW="2349500" imgH="393700" progId="Equation.DSMT4">
                    <p:embed/>
                  </p:oleObj>
                </mc:Choice>
                <mc:Fallback>
                  <p:oleObj name="Equation" r:id="rId15" imgW="2349500" imgH="3937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436"/>
                          <a:ext cx="14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3" name="Rectangle 32"/>
            <p:cNvSpPr>
              <a:spLocks noChangeArrowheads="1"/>
            </p:cNvSpPr>
            <p:nvPr/>
          </p:nvSpPr>
          <p:spPr bwMode="auto">
            <a:xfrm>
              <a:off x="385" y="3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84" name="Rectangle 33"/>
            <p:cNvSpPr>
              <a:spLocks noChangeArrowheads="1"/>
            </p:cNvSpPr>
            <p:nvPr/>
          </p:nvSpPr>
          <p:spPr bwMode="auto">
            <a:xfrm>
              <a:off x="1519" y="391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单调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且对任何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85" name="Rectangle 34"/>
            <p:cNvSpPr>
              <a:spLocks noChangeArrowheads="1"/>
            </p:cNvSpPr>
            <p:nvPr/>
          </p:nvSpPr>
          <p:spPr bwMode="auto">
            <a:xfrm>
              <a:off x="4510" y="36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都有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8680" name="Object 35"/>
          <p:cNvGraphicFramePr>
            <a:graphicFrameLocks noChangeAspect="1"/>
          </p:cNvGraphicFramePr>
          <p:nvPr/>
        </p:nvGraphicFramePr>
        <p:xfrm>
          <a:off x="2843213" y="5378450"/>
          <a:ext cx="293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4" name="Equation" r:id="rId17" imgW="2933700" imgH="571500" progId="Equation.DSMT4">
                  <p:embed/>
                </p:oleObj>
              </mc:Choice>
              <mc:Fallback>
                <p:oleObj name="Equation" r:id="rId17" imgW="2933700" imgH="571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78450"/>
                        <a:ext cx="293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6"/>
          <p:cNvGrpSpPr>
            <a:grpSpLocks/>
          </p:cNvGrpSpPr>
          <p:nvPr/>
        </p:nvGrpSpPr>
        <p:grpSpPr bwMode="auto">
          <a:xfrm>
            <a:off x="611188" y="587375"/>
            <a:ext cx="7921625" cy="519113"/>
            <a:chOff x="385" y="370"/>
            <a:chExt cx="4990" cy="327"/>
          </a:xfrm>
        </p:grpSpPr>
        <p:sp>
          <p:nvSpPr>
            <p:cNvPr id="29715" name="Rectangle 12"/>
            <p:cNvSpPr>
              <a:spLocks noChangeArrowheads="1"/>
            </p:cNvSpPr>
            <p:nvPr/>
          </p:nvSpPr>
          <p:spPr bwMode="auto">
            <a:xfrm>
              <a:off x="385" y="370"/>
              <a:ext cx="4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故由阿贝耳判别法即得含参量反常积分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(11)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16" name="Object 11"/>
            <p:cNvGraphicFramePr>
              <a:graphicFrameLocks noChangeAspect="1"/>
            </p:cNvGraphicFramePr>
            <p:nvPr/>
          </p:nvGraphicFramePr>
          <p:xfrm>
            <a:off x="4865" y="437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97" name="Equation" r:id="rId3" imgW="812447" imgH="393529" progId="Equation.DSMT4">
                    <p:embed/>
                  </p:oleObj>
                </mc:Choice>
                <mc:Fallback>
                  <p:oleObj name="Equation" r:id="rId3" imgW="812447" imgH="39352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5" y="437"/>
                          <a:ext cx="51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699" name="Rectangle 14"/>
          <p:cNvSpPr>
            <a:spLocks noChangeArrowheads="1"/>
          </p:cNvSpPr>
          <p:nvPr/>
        </p:nvSpPr>
        <p:spPr bwMode="auto">
          <a:xfrm>
            <a:off x="595313" y="1181100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上一致收敛</a:t>
            </a:r>
            <a:r>
              <a:rPr kumimoji="0" lang="en-US" altLang="zh-CN" b="1"/>
              <a:t>.</a:t>
            </a:r>
          </a:p>
        </p:txBody>
      </p:sp>
      <p:grpSp>
        <p:nvGrpSpPr>
          <p:cNvPr id="29700" name="Group 27"/>
          <p:cNvGrpSpPr>
            <a:grpSpLocks/>
          </p:cNvGrpSpPr>
          <p:nvPr/>
        </p:nvGrpSpPr>
        <p:grpSpPr bwMode="auto">
          <a:xfrm>
            <a:off x="595313" y="1849438"/>
            <a:ext cx="7350125" cy="525462"/>
            <a:chOff x="375" y="2205"/>
            <a:chExt cx="4630" cy="331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375" y="2205"/>
              <a:ext cx="12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kumimoji="0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证明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9713" name="Object 15"/>
            <p:cNvGraphicFramePr>
              <a:graphicFrameLocks noChangeAspect="1"/>
            </p:cNvGraphicFramePr>
            <p:nvPr/>
          </p:nvGraphicFramePr>
          <p:xfrm>
            <a:off x="1648" y="2237"/>
            <a:ext cx="22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98" name="Equation" r:id="rId5" imgW="3632200" imgH="431800" progId="Equation.DSMT4">
                    <p:embed/>
                  </p:oleObj>
                </mc:Choice>
                <mc:Fallback>
                  <p:oleObj name="Equation" r:id="rId5" imgW="3632200" imgH="431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2237"/>
                          <a:ext cx="228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3877" y="2209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又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9701" name="Object 18"/>
          <p:cNvGraphicFramePr>
            <a:graphicFrameLocks noChangeAspect="1"/>
          </p:cNvGraphicFramePr>
          <p:nvPr/>
        </p:nvGraphicFramePr>
        <p:xfrm>
          <a:off x="3276600" y="2565400"/>
          <a:ext cx="2073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9" name="Equation" r:id="rId7" imgW="2070100" imgH="685800" progId="Equation.DSMT4">
                  <p:embed/>
                </p:oleObj>
              </mc:Choice>
              <mc:Fallback>
                <p:oleObj name="Equation" r:id="rId7" imgW="2070100" imgH="685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65400"/>
                        <a:ext cx="2073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23"/>
          <p:cNvGraphicFramePr>
            <a:graphicFrameLocks noChangeAspect="1"/>
          </p:cNvGraphicFramePr>
          <p:nvPr/>
        </p:nvGraphicFramePr>
        <p:xfrm>
          <a:off x="3276600" y="4116388"/>
          <a:ext cx="2073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0" name="Equation" r:id="rId9" imgW="2070100" imgH="685800" progId="Equation.DSMT4">
                  <p:embed/>
                </p:oleObj>
              </mc:Choice>
              <mc:Fallback>
                <p:oleObj name="Equation" r:id="rId9" imgW="2070100" imgH="685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6388"/>
                        <a:ext cx="2073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Group 35"/>
          <p:cNvGrpSpPr>
            <a:grpSpLocks/>
          </p:cNvGrpSpPr>
          <p:nvPr/>
        </p:nvGrpSpPr>
        <p:grpSpPr bwMode="auto">
          <a:xfrm>
            <a:off x="644525" y="3436938"/>
            <a:ext cx="6194425" cy="534987"/>
            <a:chOff x="406" y="2186"/>
            <a:chExt cx="3902" cy="337"/>
          </a:xfrm>
        </p:grpSpPr>
        <p:sp>
          <p:nvSpPr>
            <p:cNvPr id="29708" name="Rectangle 21"/>
            <p:cNvSpPr>
              <a:spLocks noChangeArrowheads="1"/>
            </p:cNvSpPr>
            <p:nvPr/>
          </p:nvSpPr>
          <p:spPr bwMode="auto">
            <a:xfrm>
              <a:off x="406" y="218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9709" name="Object 20"/>
            <p:cNvGraphicFramePr>
              <a:graphicFrameLocks noChangeAspect="1"/>
            </p:cNvGraphicFramePr>
            <p:nvPr/>
          </p:nvGraphicFramePr>
          <p:xfrm>
            <a:off x="713" y="2258"/>
            <a:ext cx="4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1" name="Equation" r:id="rId11" imgW="787058" imgH="393529" progId="Equation.DSMT4">
                    <p:embed/>
                  </p:oleObj>
                </mc:Choice>
                <mc:Fallback>
                  <p:oleObj name="Equation" r:id="rId11" imgW="787058" imgH="39352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" y="2258"/>
                          <a:ext cx="4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Rectangle 22"/>
            <p:cNvSpPr>
              <a:spLocks noChangeArrowheads="1"/>
            </p:cNvSpPr>
            <p:nvPr/>
          </p:nvSpPr>
          <p:spPr bwMode="auto">
            <a:xfrm>
              <a:off x="1159" y="2196"/>
              <a:ext cx="31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但在</a:t>
              </a:r>
              <a:r>
                <a:rPr kumimoji="0"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处发散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9711" name="Object 29"/>
            <p:cNvGraphicFramePr>
              <a:graphicFrameLocks noChangeAspect="1"/>
            </p:cNvGraphicFramePr>
            <p:nvPr/>
          </p:nvGraphicFramePr>
          <p:xfrm>
            <a:off x="2554" y="2249"/>
            <a:ext cx="5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2" name="Equation" r:id="rId13" imgW="799753" imgH="317362" progId="Equation.DSMT4">
                    <p:embed/>
                  </p:oleObj>
                </mc:Choice>
                <mc:Fallback>
                  <p:oleObj name="Equation" r:id="rId13" imgW="799753" imgH="317362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2249"/>
                          <a:ext cx="5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4" name="Group 31"/>
          <p:cNvGrpSpPr>
            <a:grpSpLocks/>
          </p:cNvGrpSpPr>
          <p:nvPr/>
        </p:nvGrpSpPr>
        <p:grpSpPr bwMode="auto">
          <a:xfrm>
            <a:off x="600075" y="5032375"/>
            <a:ext cx="3611563" cy="523875"/>
            <a:chOff x="378" y="433"/>
            <a:chExt cx="2275" cy="330"/>
          </a:xfrm>
        </p:grpSpPr>
        <p:sp>
          <p:nvSpPr>
            <p:cNvPr id="29705" name="Rectangle 32"/>
            <p:cNvSpPr>
              <a:spLocks noChangeArrowheads="1"/>
            </p:cNvSpPr>
            <p:nvPr/>
          </p:nvSpPr>
          <p:spPr bwMode="auto">
            <a:xfrm>
              <a:off x="378" y="43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9706" name="Object 33"/>
            <p:cNvGraphicFramePr>
              <a:graphicFrameLocks noChangeAspect="1"/>
            </p:cNvGraphicFramePr>
            <p:nvPr/>
          </p:nvGraphicFramePr>
          <p:xfrm>
            <a:off x="689" y="482"/>
            <a:ext cx="4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3" name="Equation" r:id="rId15" imgW="787058" imgH="393529" progId="Equation.DSMT4">
                    <p:embed/>
                  </p:oleObj>
                </mc:Choice>
                <mc:Fallback>
                  <p:oleObj name="Equation" r:id="rId15" imgW="787058" imgH="393529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482"/>
                          <a:ext cx="4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Rectangle 34"/>
            <p:cNvSpPr>
              <a:spLocks noChangeArrowheads="1"/>
            </p:cNvSpPr>
            <p:nvPr/>
          </p:nvSpPr>
          <p:spPr bwMode="auto">
            <a:xfrm>
              <a:off x="1131" y="436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上不一致收敛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6"/>
          <p:cNvGrpSpPr>
            <a:grpSpLocks/>
          </p:cNvGrpSpPr>
          <p:nvPr/>
        </p:nvGrpSpPr>
        <p:grpSpPr bwMode="auto">
          <a:xfrm>
            <a:off x="617538" y="661988"/>
            <a:ext cx="8037512" cy="519112"/>
            <a:chOff x="389" y="876"/>
            <a:chExt cx="5063" cy="327"/>
          </a:xfrm>
        </p:grpSpPr>
        <p:sp>
          <p:nvSpPr>
            <p:cNvPr id="30749" name="Rectangle 8"/>
            <p:cNvSpPr>
              <a:spLocks noChangeArrowheads="1"/>
            </p:cNvSpPr>
            <p:nvPr/>
          </p:nvSpPr>
          <p:spPr bwMode="auto">
            <a:xfrm>
              <a:off x="389" y="876"/>
              <a:ext cx="2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用反证法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假若积分在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0750" name="Object 7"/>
            <p:cNvGraphicFramePr>
              <a:graphicFrameLocks noChangeAspect="1"/>
            </p:cNvGraphicFramePr>
            <p:nvPr/>
          </p:nvGraphicFramePr>
          <p:xfrm>
            <a:off x="2945" y="921"/>
            <a:ext cx="5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2" name="Equation" r:id="rId3" imgW="799753" imgH="393529" progId="Equation.DSMT4">
                    <p:embed/>
                  </p:oleObj>
                </mc:Choice>
                <mc:Fallback>
                  <p:oleObj name="Equation" r:id="rId3" imgW="799753" imgH="39352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5" y="921"/>
                          <a:ext cx="50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1" name="Rectangle 9"/>
            <p:cNvSpPr>
              <a:spLocks noChangeArrowheads="1"/>
            </p:cNvSpPr>
            <p:nvPr/>
          </p:nvSpPr>
          <p:spPr bwMode="auto">
            <a:xfrm>
              <a:off x="3424" y="876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则对于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0723" name="Group 37"/>
          <p:cNvGrpSpPr>
            <a:grpSpLocks/>
          </p:cNvGrpSpPr>
          <p:nvPr/>
        </p:nvGrpSpPr>
        <p:grpSpPr bwMode="auto">
          <a:xfrm>
            <a:off x="595313" y="1196975"/>
            <a:ext cx="7962900" cy="585788"/>
            <a:chOff x="375" y="1302"/>
            <a:chExt cx="5016" cy="369"/>
          </a:xfrm>
        </p:grpSpPr>
        <p:graphicFrame>
          <p:nvGraphicFramePr>
            <p:cNvPr id="30742" name="Object 12"/>
            <p:cNvGraphicFramePr>
              <a:graphicFrameLocks noChangeAspect="1"/>
            </p:cNvGraphicFramePr>
            <p:nvPr/>
          </p:nvGraphicFramePr>
          <p:xfrm>
            <a:off x="919" y="1403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3" name="Equation" r:id="rId5" imgW="914400" imgH="393700" progId="Equation.DSMT4">
                    <p:embed/>
                  </p:oleObj>
                </mc:Choice>
                <mc:Fallback>
                  <p:oleObj name="Equation" r:id="rId5" imgW="914400" imgH="3937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403"/>
                          <a:ext cx="57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11"/>
            <p:cNvGraphicFramePr>
              <a:graphicFrameLocks noChangeAspect="1"/>
            </p:cNvGraphicFramePr>
            <p:nvPr/>
          </p:nvGraphicFramePr>
          <p:xfrm>
            <a:off x="2241" y="1403"/>
            <a:ext cx="6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4" name="Equation" r:id="rId7" imgW="1104900" imgH="381000" progId="Equation.DSMT4">
                    <p:embed/>
                  </p:oleObj>
                </mc:Choice>
                <mc:Fallback>
                  <p:oleObj name="Equation" r:id="rId7" imgW="1104900" imgH="381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" y="1403"/>
                          <a:ext cx="6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4" name="Object 10"/>
            <p:cNvGraphicFramePr>
              <a:graphicFrameLocks noChangeAspect="1"/>
            </p:cNvGraphicFramePr>
            <p:nvPr/>
          </p:nvGraphicFramePr>
          <p:xfrm>
            <a:off x="3267" y="1372"/>
            <a:ext cx="99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5" name="Equation" r:id="rId9" imgW="1574117" imgH="406224" progId="Equation.DSMT4">
                    <p:embed/>
                  </p:oleObj>
                </mc:Choice>
                <mc:Fallback>
                  <p:oleObj name="Equation" r:id="rId9" imgW="1574117" imgH="406224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1372"/>
                          <a:ext cx="99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5" name="Rectangle 13"/>
            <p:cNvSpPr>
              <a:spLocks noChangeArrowheads="1"/>
            </p:cNvSpPr>
            <p:nvPr/>
          </p:nvSpPr>
          <p:spPr bwMode="auto">
            <a:xfrm>
              <a:off x="375" y="134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任给</a:t>
              </a:r>
              <a:endParaRPr kumimoji="0" lang="zh-CN" altLang="en-US" b="1"/>
            </a:p>
          </p:txBody>
        </p:sp>
        <p:sp>
          <p:nvSpPr>
            <p:cNvPr id="30746" name="Rectangle 14"/>
            <p:cNvSpPr>
              <a:spLocks noChangeArrowheads="1"/>
            </p:cNvSpPr>
            <p:nvPr/>
          </p:nvSpPr>
          <p:spPr bwMode="auto">
            <a:xfrm>
              <a:off x="1484" y="134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总存在</a:t>
              </a:r>
              <a:endParaRPr kumimoji="0" lang="zh-CN" altLang="en-US" b="1"/>
            </a:p>
          </p:txBody>
        </p:sp>
        <p:sp>
          <p:nvSpPr>
            <p:cNvPr id="30747" name="Rectangle 15"/>
            <p:cNvSpPr>
              <a:spLocks noChangeArrowheads="1"/>
            </p:cNvSpPr>
            <p:nvPr/>
          </p:nvSpPr>
          <p:spPr bwMode="auto">
            <a:xfrm>
              <a:off x="2925" y="131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当</a:t>
              </a:r>
              <a:endParaRPr kumimoji="0" lang="zh-CN" altLang="en-US" b="1"/>
            </a:p>
          </p:txBody>
        </p:sp>
        <p:sp>
          <p:nvSpPr>
            <p:cNvPr id="30748" name="Rectangle 16"/>
            <p:cNvSpPr>
              <a:spLocks noChangeArrowheads="1"/>
            </p:cNvSpPr>
            <p:nvPr/>
          </p:nvSpPr>
          <p:spPr bwMode="auto">
            <a:xfrm>
              <a:off x="4262" y="1302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时对一切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30724" name="Group 38"/>
          <p:cNvGrpSpPr>
            <a:grpSpLocks/>
          </p:cNvGrpSpPr>
          <p:nvPr/>
        </p:nvGrpSpPr>
        <p:grpSpPr bwMode="auto">
          <a:xfrm>
            <a:off x="684213" y="1916113"/>
            <a:ext cx="2227262" cy="519112"/>
            <a:chOff x="431" y="1752"/>
            <a:chExt cx="1403" cy="327"/>
          </a:xfrm>
        </p:grpSpPr>
        <p:graphicFrame>
          <p:nvGraphicFramePr>
            <p:cNvPr id="30740" name="Object 17"/>
            <p:cNvGraphicFramePr>
              <a:graphicFrameLocks noChangeAspect="1"/>
            </p:cNvGraphicFramePr>
            <p:nvPr/>
          </p:nvGraphicFramePr>
          <p:xfrm>
            <a:off x="431" y="1797"/>
            <a:ext cx="8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6" name="Equation" r:id="rId11" imgW="1358310" imgH="393529" progId="Equation.DSMT4">
                    <p:embed/>
                  </p:oleObj>
                </mc:Choice>
                <mc:Fallback>
                  <p:oleObj name="Equation" r:id="rId11" imgW="1358310" imgH="393529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97"/>
                          <a:ext cx="85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1" name="Rectangle 19"/>
            <p:cNvSpPr>
              <a:spLocks noChangeArrowheads="1"/>
            </p:cNvSpPr>
            <p:nvPr/>
          </p:nvSpPr>
          <p:spPr bwMode="auto">
            <a:xfrm>
              <a:off x="1268" y="175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恒有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0725" name="Object 20"/>
          <p:cNvGraphicFramePr>
            <a:graphicFrameLocks noChangeAspect="1"/>
          </p:cNvGraphicFramePr>
          <p:nvPr/>
        </p:nvGraphicFramePr>
        <p:xfrm>
          <a:off x="3089275" y="2619375"/>
          <a:ext cx="2844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7" name="Equation" r:id="rId13" imgW="2844800" imgH="812800" progId="Equation.DSMT4">
                  <p:embed/>
                </p:oleObj>
              </mc:Choice>
              <mc:Fallback>
                <p:oleObj name="Equation" r:id="rId13" imgW="2844800" imgH="812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2619375"/>
                        <a:ext cx="2844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6" name="Group 42"/>
          <p:cNvGrpSpPr>
            <a:grpSpLocks/>
          </p:cNvGrpSpPr>
          <p:nvPr/>
        </p:nvGrpSpPr>
        <p:grpSpPr bwMode="auto">
          <a:xfrm>
            <a:off x="595313" y="3535363"/>
            <a:ext cx="7912100" cy="685800"/>
            <a:chOff x="375" y="2227"/>
            <a:chExt cx="4984" cy="432"/>
          </a:xfrm>
        </p:grpSpPr>
        <p:graphicFrame>
          <p:nvGraphicFramePr>
            <p:cNvPr id="30736" name="Object 23"/>
            <p:cNvGraphicFramePr>
              <a:graphicFrameLocks noChangeAspect="1"/>
            </p:cNvGraphicFramePr>
            <p:nvPr/>
          </p:nvGraphicFramePr>
          <p:xfrm>
            <a:off x="657" y="2325"/>
            <a:ext cx="22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8" name="Equation" r:id="rId15" imgW="3517900" imgH="431800" progId="Equation.DSMT4">
                    <p:embed/>
                  </p:oleObj>
                </mc:Choice>
                <mc:Fallback>
                  <p:oleObj name="Equation" r:id="rId15" imgW="3517900" imgH="4318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325"/>
                          <a:ext cx="22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22"/>
            <p:cNvGraphicFramePr>
              <a:graphicFrameLocks noChangeAspect="1"/>
            </p:cNvGraphicFramePr>
            <p:nvPr/>
          </p:nvGraphicFramePr>
          <p:xfrm>
            <a:off x="4129" y="2227"/>
            <a:ext cx="12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9" name="Equation" r:id="rId17" imgW="1955800" imgH="685800" progId="Equation.DSMT4">
                    <p:embed/>
                  </p:oleObj>
                </mc:Choice>
                <mc:Fallback>
                  <p:oleObj name="Equation" r:id="rId17" imgW="1955800" imgH="685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9" y="2227"/>
                          <a:ext cx="12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Rectangle 24"/>
            <p:cNvSpPr>
              <a:spLocks noChangeArrowheads="1"/>
            </p:cNvSpPr>
            <p:nvPr/>
          </p:nvSpPr>
          <p:spPr bwMode="auto">
            <a:xfrm>
              <a:off x="375" y="227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因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2818" y="2290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0727" name="Group 40"/>
          <p:cNvGrpSpPr>
            <a:grpSpLocks/>
          </p:cNvGrpSpPr>
          <p:nvPr/>
        </p:nvGrpSpPr>
        <p:grpSpPr bwMode="auto">
          <a:xfrm>
            <a:off x="550863" y="4343400"/>
            <a:ext cx="8250237" cy="585788"/>
            <a:chOff x="347" y="3085"/>
            <a:chExt cx="5197" cy="369"/>
          </a:xfrm>
        </p:grpSpPr>
        <p:graphicFrame>
          <p:nvGraphicFramePr>
            <p:cNvPr id="30731" name="Object 28"/>
            <p:cNvGraphicFramePr>
              <a:graphicFrameLocks noChangeAspect="1"/>
            </p:cNvGraphicFramePr>
            <p:nvPr/>
          </p:nvGraphicFramePr>
          <p:xfrm>
            <a:off x="657" y="3221"/>
            <a:ext cx="1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0" name="Equation" r:id="rId19" imgW="253890" imgH="241195" progId="Equation.DSMT4">
                    <p:embed/>
                  </p:oleObj>
                </mc:Choice>
                <mc:Fallback>
                  <p:oleObj name="Equation" r:id="rId19" imgW="253890" imgH="241195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21"/>
                          <a:ext cx="16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27"/>
            <p:cNvGraphicFramePr>
              <a:graphicFrameLocks noChangeAspect="1"/>
            </p:cNvGraphicFramePr>
            <p:nvPr/>
          </p:nvGraphicFramePr>
          <p:xfrm>
            <a:off x="3891" y="3127"/>
            <a:ext cx="8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1" name="Equation" r:id="rId21" imgW="1282700" imgH="469900" progId="Equation.DSMT4">
                    <p:embed/>
                  </p:oleObj>
                </mc:Choice>
                <mc:Fallback>
                  <p:oleObj name="Equation" r:id="rId21" imgW="1282700" imgH="4699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3127"/>
                          <a:ext cx="8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3" name="Rectangle 29"/>
            <p:cNvSpPr>
              <a:spLocks noChangeArrowheads="1"/>
            </p:cNvSpPr>
            <p:nvPr/>
          </p:nvSpPr>
          <p:spPr bwMode="auto">
            <a:xfrm>
              <a:off x="347" y="311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是</a:t>
              </a:r>
              <a:endParaRPr kumimoji="0" lang="zh-CN" altLang="en-US" b="1"/>
            </a:p>
          </p:txBody>
        </p:sp>
        <p:sp>
          <p:nvSpPr>
            <p:cNvPr id="30734" name="Rectangle 30"/>
            <p:cNvSpPr>
              <a:spLocks noChangeArrowheads="1"/>
            </p:cNvSpPr>
            <p:nvPr/>
          </p:nvSpPr>
          <p:spPr bwMode="auto">
            <a:xfrm>
              <a:off x="782" y="3127"/>
              <a:ext cx="31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的连续函数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在上面不等式中令</a:t>
              </a:r>
              <a:endParaRPr kumimoji="0" lang="zh-CN" altLang="en-US" b="1"/>
            </a:p>
          </p:txBody>
        </p:sp>
        <p:sp>
          <p:nvSpPr>
            <p:cNvPr id="30735" name="Rectangle 31"/>
            <p:cNvSpPr>
              <a:spLocks noChangeArrowheads="1"/>
            </p:cNvSpPr>
            <p:nvPr/>
          </p:nvSpPr>
          <p:spPr bwMode="auto">
            <a:xfrm>
              <a:off x="4527" y="3085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得到当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30728" name="Group 41"/>
          <p:cNvGrpSpPr>
            <a:grpSpLocks/>
          </p:cNvGrpSpPr>
          <p:nvPr/>
        </p:nvGrpSpPr>
        <p:grpSpPr bwMode="auto">
          <a:xfrm>
            <a:off x="673100" y="5095875"/>
            <a:ext cx="2314575" cy="519113"/>
            <a:chOff x="424" y="3517"/>
            <a:chExt cx="1458" cy="327"/>
          </a:xfrm>
        </p:grpSpPr>
        <p:graphicFrame>
          <p:nvGraphicFramePr>
            <p:cNvPr id="30729" name="Object 32"/>
            <p:cNvGraphicFramePr>
              <a:graphicFrameLocks noChangeAspect="1"/>
            </p:cNvGraphicFramePr>
            <p:nvPr/>
          </p:nvGraphicFramePr>
          <p:xfrm>
            <a:off x="424" y="3566"/>
            <a:ext cx="109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2" name="Equation" r:id="rId23" imgW="1739900" imgH="317500" progId="Equation.DSMT4">
                    <p:embed/>
                  </p:oleObj>
                </mc:Choice>
                <mc:Fallback>
                  <p:oleObj name="Equation" r:id="rId23" imgW="1739900" imgH="3175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3566"/>
                          <a:ext cx="109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0" name="Rectangle 34"/>
            <p:cNvSpPr>
              <a:spLocks noChangeArrowheads="1"/>
            </p:cNvSpPr>
            <p:nvPr/>
          </p:nvSpPr>
          <p:spPr bwMode="auto">
            <a:xfrm>
              <a:off x="1485" y="3517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3297238" y="674688"/>
          <a:ext cx="2794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Equation" r:id="rId3" imgW="2794000" imgH="812800" progId="Equation.DSMT4">
                  <p:embed/>
                </p:oleObj>
              </mc:Choice>
              <mc:Fallback>
                <p:oleObj name="Equation" r:id="rId3" imgW="27940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674688"/>
                        <a:ext cx="2794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7" name="Group 21"/>
          <p:cNvGrpSpPr>
            <a:grpSpLocks/>
          </p:cNvGrpSpPr>
          <p:nvPr/>
        </p:nvGrpSpPr>
        <p:grpSpPr bwMode="auto">
          <a:xfrm>
            <a:off x="569913" y="1701800"/>
            <a:ext cx="8034337" cy="685800"/>
            <a:chOff x="359" y="845"/>
            <a:chExt cx="5061" cy="432"/>
          </a:xfrm>
        </p:grpSpPr>
        <p:graphicFrame>
          <p:nvGraphicFramePr>
            <p:cNvPr id="31755" name="Object 8"/>
            <p:cNvGraphicFramePr>
              <a:graphicFrameLocks noChangeAspect="1"/>
            </p:cNvGraphicFramePr>
            <p:nvPr/>
          </p:nvGraphicFramePr>
          <p:xfrm>
            <a:off x="658" y="995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3" name="Equation" r:id="rId5" imgW="228600" imgH="241300" progId="Equation.DSMT4">
                    <p:embed/>
                  </p:oleObj>
                </mc:Choice>
                <mc:Fallback>
                  <p:oleObj name="Equation" r:id="rId5" imgW="228600" imgH="241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" y="995"/>
                          <a:ext cx="14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7"/>
            <p:cNvGraphicFramePr>
              <a:graphicFrameLocks noChangeAspect="1"/>
            </p:cNvGraphicFramePr>
            <p:nvPr/>
          </p:nvGraphicFramePr>
          <p:xfrm>
            <a:off x="2436" y="845"/>
            <a:ext cx="130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4" name="Equation" r:id="rId7" imgW="2070100" imgH="685800" progId="Equation.DSMT4">
                    <p:embed/>
                  </p:oleObj>
                </mc:Choice>
                <mc:Fallback>
                  <p:oleObj name="Equation" r:id="rId7" imgW="2070100" imgH="685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845"/>
                          <a:ext cx="130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6"/>
            <p:cNvGraphicFramePr>
              <a:graphicFrameLocks noChangeAspect="1"/>
            </p:cNvGraphicFramePr>
            <p:nvPr/>
          </p:nvGraphicFramePr>
          <p:xfrm>
            <a:off x="4054" y="949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5" name="Equation" r:id="rId9" imgW="799753" imgH="317362" progId="Equation.DSMT4">
                    <p:embed/>
                  </p:oleObj>
                </mc:Choice>
                <mc:Fallback>
                  <p:oleObj name="Equation" r:id="rId9" imgW="799753" imgH="31736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" y="949"/>
                          <a:ext cx="50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Rectangle 9"/>
            <p:cNvSpPr>
              <a:spLocks noChangeArrowheads="1"/>
            </p:cNvSpPr>
            <p:nvPr/>
          </p:nvSpPr>
          <p:spPr bwMode="auto">
            <a:xfrm>
              <a:off x="359" y="89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而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9" name="Rectangle 10"/>
            <p:cNvSpPr>
              <a:spLocks noChangeArrowheads="1"/>
            </p:cNvSpPr>
            <p:nvPr/>
          </p:nvSpPr>
          <p:spPr bwMode="auto">
            <a:xfrm>
              <a:off x="798" y="904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是任给的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0" name="Rectangle 11"/>
            <p:cNvSpPr>
              <a:spLocks noChangeArrowheads="1"/>
            </p:cNvSpPr>
            <p:nvPr/>
          </p:nvSpPr>
          <p:spPr bwMode="auto">
            <a:xfrm>
              <a:off x="3718" y="89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1" name="Rectangle 12"/>
            <p:cNvSpPr>
              <a:spLocks noChangeArrowheads="1"/>
            </p:cNvSpPr>
            <p:nvPr/>
          </p:nvSpPr>
          <p:spPr bwMode="auto">
            <a:xfrm>
              <a:off x="4517" y="890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处收敛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1748" name="Group 23"/>
          <p:cNvGrpSpPr>
            <a:grpSpLocks/>
          </p:cNvGrpSpPr>
          <p:nvPr/>
        </p:nvGrpSpPr>
        <p:grpSpPr bwMode="auto">
          <a:xfrm>
            <a:off x="595313" y="2527300"/>
            <a:ext cx="7797800" cy="685800"/>
            <a:chOff x="375" y="1365"/>
            <a:chExt cx="4912" cy="432"/>
          </a:xfrm>
        </p:grpSpPr>
        <p:graphicFrame>
          <p:nvGraphicFramePr>
            <p:cNvPr id="31750" name="Object 14"/>
            <p:cNvGraphicFramePr>
              <a:graphicFrameLocks noChangeAspect="1"/>
            </p:cNvGraphicFramePr>
            <p:nvPr/>
          </p:nvGraphicFramePr>
          <p:xfrm>
            <a:off x="2892" y="1365"/>
            <a:ext cx="130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6" name="Equation" r:id="rId11" imgW="2070100" imgH="685800" progId="Equation.DSMT4">
                    <p:embed/>
                  </p:oleObj>
                </mc:Choice>
                <mc:Fallback>
                  <p:oleObj name="Equation" r:id="rId11" imgW="2070100" imgH="685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365"/>
                          <a:ext cx="130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13"/>
            <p:cNvGraphicFramePr>
              <a:graphicFrameLocks noChangeAspect="1"/>
            </p:cNvGraphicFramePr>
            <p:nvPr/>
          </p:nvGraphicFramePr>
          <p:xfrm>
            <a:off x="4470" y="1470"/>
            <a:ext cx="4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7" name="Equation" r:id="rId13" imgW="787058" imgH="393529" progId="Equation.DSMT4">
                    <p:embed/>
                  </p:oleObj>
                </mc:Choice>
                <mc:Fallback>
                  <p:oleObj name="Equation" r:id="rId13" imgW="787058" imgH="39352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1470"/>
                          <a:ext cx="4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Rectangle 15"/>
            <p:cNvSpPr>
              <a:spLocks noChangeArrowheads="1"/>
            </p:cNvSpPr>
            <p:nvPr/>
          </p:nvSpPr>
          <p:spPr bwMode="auto">
            <a:xfrm>
              <a:off x="375" y="1424"/>
              <a:ext cx="3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这与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假设矛盾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所以积分  </a:t>
              </a:r>
            </a:p>
          </p:txBody>
        </p:sp>
        <p:sp>
          <p:nvSpPr>
            <p:cNvPr id="31753" name="Rectangle 16"/>
            <p:cNvSpPr>
              <a:spLocks noChangeArrowheads="1"/>
            </p:cNvSpPr>
            <p:nvPr/>
          </p:nvSpPr>
          <p:spPr bwMode="auto">
            <a:xfrm>
              <a:off x="4159" y="141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4" name="Rectangle 17"/>
            <p:cNvSpPr>
              <a:spLocks noChangeArrowheads="1"/>
            </p:cNvSpPr>
            <p:nvPr/>
          </p:nvSpPr>
          <p:spPr bwMode="auto">
            <a:xfrm>
              <a:off x="4946" y="141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1749" name="Rectangle 18"/>
          <p:cNvSpPr>
            <a:spLocks noChangeArrowheads="1"/>
          </p:cNvSpPr>
          <p:nvPr/>
        </p:nvSpPr>
        <p:spPr bwMode="auto">
          <a:xfrm>
            <a:off x="598488" y="3414713"/>
            <a:ext cx="205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不一致收敛</a:t>
            </a:r>
            <a:r>
              <a:rPr kumimoji="0"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404664"/>
            <a:ext cx="7776864" cy="673069"/>
          </a:xfrm>
          <a:prstGeom prst="rect">
            <a:avLst/>
          </a:prstGeom>
          <a:blipFill rotWithShape="0">
            <a:blip r:embed="rId3"/>
            <a:stretch>
              <a:fillRect l="-125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755650" y="1052513"/>
            <a:ext cx="7777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一致收敛</a:t>
            </a:r>
            <a:r>
              <a:rPr lang="en-US" altLang="zh-CN" sz="2400" b="1"/>
              <a:t>. 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1556792"/>
            <a:ext cx="7776864" cy="461665"/>
          </a:xfrm>
          <a:prstGeom prst="rect">
            <a:avLst/>
          </a:prstGeom>
          <a:blipFill rotWithShape="0">
            <a:blip r:embed="rId4"/>
            <a:stretch>
              <a:fillRect l="-1255" t="-14474" b="-25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9672" y="2204864"/>
            <a:ext cx="5202193" cy="801438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3688" y="2996952"/>
            <a:ext cx="4951419" cy="79656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3789040"/>
            <a:ext cx="4220130" cy="536942"/>
          </a:xfrm>
          <a:prstGeom prst="rect">
            <a:avLst/>
          </a:prstGeom>
          <a:blipFill rotWithShape="0">
            <a:blip r:embed="rId7"/>
            <a:stretch>
              <a:fillRect b="-340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4509120"/>
            <a:ext cx="7776864" cy="813941"/>
          </a:xfrm>
          <a:prstGeom prst="rect">
            <a:avLst/>
          </a:prstGeom>
          <a:blipFill rotWithShape="0">
            <a:blip r:embed="rId8"/>
            <a:stretch>
              <a:fillRect l="-125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5301208"/>
            <a:ext cx="7920880" cy="631070"/>
          </a:xfrm>
          <a:prstGeom prst="rect">
            <a:avLst/>
          </a:prstGeom>
          <a:blipFill rotWithShape="0">
            <a:blip r:embed="rId9"/>
            <a:stretch>
              <a:fillRect l="-1232" t="-485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5949280"/>
            <a:ext cx="7776864" cy="461665"/>
          </a:xfrm>
          <a:prstGeom prst="rect">
            <a:avLst/>
          </a:prstGeom>
          <a:blipFill rotWithShape="0">
            <a:blip r:embed="rId10"/>
            <a:stretch>
              <a:fillRect l="-1176" t="-14474" b="-25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755650" y="476250"/>
            <a:ext cx="57245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二、含参量反常积分的性质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595313" y="1268413"/>
            <a:ext cx="6191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FF0000"/>
                </a:solidFill>
              </a:rPr>
              <a:t>定理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19.10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0" lang="zh-CN" altLang="en-US" b="1" dirty="0">
                <a:solidFill>
                  <a:srgbClr val="0000FF"/>
                </a:solidFill>
              </a:rPr>
              <a:t>含参量反常积分的连续性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34820" name="Group 24"/>
          <p:cNvGrpSpPr>
            <a:grpSpLocks/>
          </p:cNvGrpSpPr>
          <p:nvPr/>
        </p:nvGrpSpPr>
        <p:grpSpPr bwMode="auto">
          <a:xfrm>
            <a:off x="595313" y="1901825"/>
            <a:ext cx="7891462" cy="541338"/>
            <a:chOff x="375" y="1354"/>
            <a:chExt cx="4971" cy="341"/>
          </a:xfrm>
        </p:grpSpPr>
        <p:sp>
          <p:nvSpPr>
            <p:cNvPr id="34833" name="Rectangle 7"/>
            <p:cNvSpPr>
              <a:spLocks noChangeArrowheads="1"/>
            </p:cNvSpPr>
            <p:nvPr/>
          </p:nvSpPr>
          <p:spPr bwMode="auto">
            <a:xfrm>
              <a:off x="375" y="135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4834" name="Object 6"/>
            <p:cNvGraphicFramePr>
              <a:graphicFrameLocks noChangeAspect="1"/>
            </p:cNvGraphicFramePr>
            <p:nvPr/>
          </p:nvGraphicFramePr>
          <p:xfrm>
            <a:off x="692" y="1386"/>
            <a:ext cx="19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6" name="Equation" r:id="rId3" imgW="3149600" imgH="431800" progId="Equation.DSMT4">
                    <p:embed/>
                  </p:oleObj>
                </mc:Choice>
                <mc:Fallback>
                  <p:oleObj name="Equation" r:id="rId3" imgW="31496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1386"/>
                          <a:ext cx="198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Rectangle 8"/>
            <p:cNvSpPr>
              <a:spLocks noChangeArrowheads="1"/>
            </p:cNvSpPr>
            <p:nvPr/>
          </p:nvSpPr>
          <p:spPr bwMode="auto">
            <a:xfrm>
              <a:off x="2643" y="1368"/>
              <a:ext cx="2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若含参量反常积分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4821" name="Object 9"/>
          <p:cNvGraphicFramePr>
            <a:graphicFrameLocks noChangeAspect="1"/>
          </p:cNvGraphicFramePr>
          <p:nvPr/>
        </p:nvGraphicFramePr>
        <p:xfrm>
          <a:off x="2339975" y="2439988"/>
          <a:ext cx="6334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7" name="Equation" r:id="rId5" imgW="6337300" imgH="711200" progId="Equation.DSMT4">
                  <p:embed/>
                </p:oleObj>
              </mc:Choice>
              <mc:Fallback>
                <p:oleObj name="Equation" r:id="rId5" imgW="63373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39988"/>
                        <a:ext cx="63341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2" name="Group 26"/>
          <p:cNvGrpSpPr>
            <a:grpSpLocks/>
          </p:cNvGrpSpPr>
          <p:nvPr/>
        </p:nvGrpSpPr>
        <p:grpSpPr bwMode="auto">
          <a:xfrm>
            <a:off x="611188" y="3811588"/>
            <a:ext cx="7758112" cy="563562"/>
            <a:chOff x="385" y="2659"/>
            <a:chExt cx="4887" cy="355"/>
          </a:xfrm>
        </p:grpSpPr>
        <p:graphicFrame>
          <p:nvGraphicFramePr>
            <p:cNvPr id="34829" name="Object 17"/>
            <p:cNvGraphicFramePr>
              <a:graphicFrameLocks noChangeAspect="1"/>
            </p:cNvGraphicFramePr>
            <p:nvPr/>
          </p:nvGraphicFramePr>
          <p:xfrm>
            <a:off x="3721" y="2767"/>
            <a:ext cx="31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8" name="Equation" r:id="rId7" imgW="495085" imgH="241195" progId="Equation.DSMT4">
                    <p:embed/>
                  </p:oleObj>
                </mc:Choice>
                <mc:Fallback>
                  <p:oleObj name="Equation" r:id="rId7" imgW="495085" imgH="241195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2767"/>
                          <a:ext cx="31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16"/>
            <p:cNvGraphicFramePr>
              <a:graphicFrameLocks noChangeAspect="1"/>
            </p:cNvGraphicFramePr>
            <p:nvPr/>
          </p:nvGraphicFramePr>
          <p:xfrm>
            <a:off x="4768" y="2704"/>
            <a:ext cx="5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9" name="Equation" r:id="rId9" imgW="799753" imgH="431613" progId="Equation.DSMT4">
                    <p:embed/>
                  </p:oleObj>
                </mc:Choice>
                <mc:Fallback>
                  <p:oleObj name="Equation" r:id="rId9" imgW="799753" imgH="431613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2704"/>
                          <a:ext cx="50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Rectangle 18"/>
            <p:cNvSpPr>
              <a:spLocks noChangeArrowheads="1"/>
            </p:cNvSpPr>
            <p:nvPr/>
          </p:nvSpPr>
          <p:spPr bwMode="auto">
            <a:xfrm>
              <a:off x="385" y="2687"/>
              <a:ext cx="3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由定理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19.8,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对任一递增且趋于  </a:t>
              </a:r>
              <a:endParaRPr kumimoji="0" lang="zh-CN" altLang="en-US" b="1"/>
            </a:p>
          </p:txBody>
        </p:sp>
        <p:sp>
          <p:nvSpPr>
            <p:cNvPr id="34832" name="Rectangle 19"/>
            <p:cNvSpPr>
              <a:spLocks noChangeArrowheads="1"/>
            </p:cNvSpPr>
            <p:nvPr/>
          </p:nvSpPr>
          <p:spPr bwMode="auto">
            <a:xfrm>
              <a:off x="4010" y="2659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的数列</a:t>
              </a:r>
              <a:endParaRPr kumimoji="0" lang="zh-CN" altLang="en-US" b="1"/>
            </a:p>
          </p:txBody>
        </p:sp>
      </p:grpSp>
      <p:sp>
        <p:nvSpPr>
          <p:cNvPr id="32775" name="Rectangle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50" y="3246438"/>
            <a:ext cx="6654386" cy="523220"/>
          </a:xfrm>
          <a:prstGeom prst="rect">
            <a:avLst/>
          </a:prstGeom>
          <a:blipFill rotWithShape="0">
            <a:blip r:embed="rId11"/>
            <a:stretch>
              <a:fillRect l="-550" t="-16471" r="-1100" b="-3411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824" name="Rectangle 20"/>
          <p:cNvSpPr>
            <a:spLocks noChangeArrowheads="1"/>
          </p:cNvSpPr>
          <p:nvPr/>
        </p:nvSpPr>
        <p:spPr bwMode="auto">
          <a:xfrm>
            <a:off x="3590925" y="3600450"/>
            <a:ext cx="249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1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34825" name="Group 27"/>
          <p:cNvGrpSpPr>
            <a:grpSpLocks/>
          </p:cNvGrpSpPr>
          <p:nvPr/>
        </p:nvGrpSpPr>
        <p:grpSpPr bwMode="auto">
          <a:xfrm>
            <a:off x="684213" y="4494213"/>
            <a:ext cx="3609975" cy="519112"/>
            <a:chOff x="431" y="3257"/>
            <a:chExt cx="2274" cy="327"/>
          </a:xfrm>
        </p:grpSpPr>
        <p:graphicFrame>
          <p:nvGraphicFramePr>
            <p:cNvPr id="34827" name="Object 21"/>
            <p:cNvGraphicFramePr>
              <a:graphicFrameLocks noChangeAspect="1"/>
            </p:cNvGraphicFramePr>
            <p:nvPr/>
          </p:nvGraphicFramePr>
          <p:xfrm>
            <a:off x="431" y="3281"/>
            <a:ext cx="8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80" name="Equation" r:id="rId12" imgW="1346200" imgH="431800" progId="Equation.DSMT4">
                    <p:embed/>
                  </p:oleObj>
                </mc:Choice>
                <mc:Fallback>
                  <p:oleObj name="Equation" r:id="rId12" imgW="1346200" imgH="431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81"/>
                          <a:ext cx="84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8" name="Rectangle 23"/>
            <p:cNvSpPr>
              <a:spLocks noChangeArrowheads="1"/>
            </p:cNvSpPr>
            <p:nvPr/>
          </p:nvSpPr>
          <p:spPr bwMode="auto">
            <a:xfrm>
              <a:off x="1240" y="3257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函数项级数 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4826" name="Object 28"/>
          <p:cNvGraphicFramePr>
            <a:graphicFrameLocks noChangeAspect="1"/>
          </p:cNvGraphicFramePr>
          <p:nvPr/>
        </p:nvGraphicFramePr>
        <p:xfrm>
          <a:off x="1374775" y="5026025"/>
          <a:ext cx="72866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1" name="Equation" r:id="rId14" imgW="7289800" imgH="927100" progId="Equation.DSMT4">
                  <p:embed/>
                </p:oleObj>
              </mc:Choice>
              <mc:Fallback>
                <p:oleObj name="Equation" r:id="rId14" imgW="7289800" imgH="927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026025"/>
                        <a:ext cx="72866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4"/>
          <p:cNvGrpSpPr>
            <a:grpSpLocks/>
          </p:cNvGrpSpPr>
          <p:nvPr/>
        </p:nvGrpSpPr>
        <p:grpSpPr bwMode="auto">
          <a:xfrm>
            <a:off x="611188" y="604838"/>
            <a:ext cx="8018462" cy="568325"/>
            <a:chOff x="385" y="381"/>
            <a:chExt cx="5051" cy="358"/>
          </a:xfrm>
        </p:grpSpPr>
        <p:graphicFrame>
          <p:nvGraphicFramePr>
            <p:cNvPr id="35852" name="Object 7"/>
            <p:cNvGraphicFramePr>
              <a:graphicFrameLocks noChangeAspect="1"/>
            </p:cNvGraphicFramePr>
            <p:nvPr/>
          </p:nvGraphicFramePr>
          <p:xfrm>
            <a:off x="689" y="473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7" name="Equation" r:id="rId3" imgW="266469" imgH="304536" progId="Equation.DSMT4">
                    <p:embed/>
                  </p:oleObj>
                </mc:Choice>
                <mc:Fallback>
                  <p:oleObj name="Equation" r:id="rId3" imgW="266469" imgH="30453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473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6"/>
            <p:cNvGraphicFramePr>
              <a:graphicFrameLocks noChangeAspect="1"/>
            </p:cNvGraphicFramePr>
            <p:nvPr/>
          </p:nvGraphicFramePr>
          <p:xfrm>
            <a:off x="2788" y="440"/>
            <a:ext cx="20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8" name="Equation" r:id="rId5" imgW="3263900" imgH="431800" progId="Equation.DSMT4">
                    <p:embed/>
                  </p:oleObj>
                </mc:Choice>
                <mc:Fallback>
                  <p:oleObj name="Equation" r:id="rId5" imgW="32639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440"/>
                          <a:ext cx="205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4" name="Rectangle 8"/>
            <p:cNvSpPr>
              <a:spLocks noChangeArrowheads="1"/>
            </p:cNvSpPr>
            <p:nvPr/>
          </p:nvSpPr>
          <p:spPr bwMode="auto">
            <a:xfrm>
              <a:off x="385" y="38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sp>
          <p:nvSpPr>
            <p:cNvPr id="35855" name="Rectangle 9"/>
            <p:cNvSpPr>
              <a:spLocks noChangeArrowheads="1"/>
            </p:cNvSpPr>
            <p:nvPr/>
          </p:nvSpPr>
          <p:spPr bwMode="auto">
            <a:xfrm>
              <a:off x="786" y="406"/>
              <a:ext cx="24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cs typeface="Times New Roman" panose="02020603050405020304" pitchFamily="18" charset="0"/>
                </a:rPr>
                <a:t>.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又由于   </a:t>
              </a:r>
              <a:endParaRPr kumimoji="0" lang="zh-CN" altLang="en-US" b="1"/>
            </a:p>
          </p:txBody>
        </p:sp>
        <p:sp>
          <p:nvSpPr>
            <p:cNvPr id="35856" name="Rectangle 10"/>
            <p:cNvSpPr>
              <a:spLocks noChangeArrowheads="1"/>
            </p:cNvSpPr>
            <p:nvPr/>
          </p:nvSpPr>
          <p:spPr bwMode="auto">
            <a:xfrm>
              <a:off x="4822" y="412"/>
              <a:ext cx="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上连</a:t>
              </a:r>
              <a:endParaRPr kumimoji="0" lang="zh-CN" altLang="en-US" b="1"/>
            </a:p>
          </p:txBody>
        </p:sp>
      </p:grpSp>
      <p:grpSp>
        <p:nvGrpSpPr>
          <p:cNvPr id="35843" name="Group 25"/>
          <p:cNvGrpSpPr>
            <a:grpSpLocks/>
          </p:cNvGrpSpPr>
          <p:nvPr/>
        </p:nvGrpSpPr>
        <p:grpSpPr bwMode="auto">
          <a:xfrm>
            <a:off x="611188" y="1306513"/>
            <a:ext cx="8043862" cy="520700"/>
            <a:chOff x="385" y="823"/>
            <a:chExt cx="5067" cy="328"/>
          </a:xfrm>
        </p:grpSpPr>
        <p:sp>
          <p:nvSpPr>
            <p:cNvPr id="35849" name="Rectangle 12"/>
            <p:cNvSpPr>
              <a:spLocks noChangeArrowheads="1"/>
            </p:cNvSpPr>
            <p:nvPr/>
          </p:nvSpPr>
          <p:spPr bwMode="auto">
            <a:xfrm>
              <a:off x="385" y="824"/>
              <a:ext cx="15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续</a:t>
              </a:r>
              <a:r>
                <a:rPr kumimoji="0" lang="en-US" altLang="zh-CN" b="1"/>
                <a:t>,</a:t>
              </a:r>
              <a:r>
                <a:rPr kumimoji="0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故每个   </a:t>
              </a:r>
            </a:p>
          </p:txBody>
        </p:sp>
        <p:graphicFrame>
          <p:nvGraphicFramePr>
            <p:cNvPr id="35850" name="Object 11"/>
            <p:cNvGraphicFramePr>
              <a:graphicFrameLocks noChangeAspect="1"/>
            </p:cNvGraphicFramePr>
            <p:nvPr/>
          </p:nvGraphicFramePr>
          <p:xfrm>
            <a:off x="1560" y="865"/>
            <a:ext cx="119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9" name="Equation" r:id="rId7" imgW="1905000" imgH="444500" progId="Equation.DSMT4">
                    <p:embed/>
                  </p:oleObj>
                </mc:Choice>
                <mc:Fallback>
                  <p:oleObj name="Equation" r:id="rId7" imgW="1905000" imgH="444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865"/>
                          <a:ext cx="119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Rectangle 13"/>
            <p:cNvSpPr>
              <a:spLocks noChangeArrowheads="1"/>
            </p:cNvSpPr>
            <p:nvPr/>
          </p:nvSpPr>
          <p:spPr bwMode="auto">
            <a:xfrm>
              <a:off x="2693" y="823"/>
              <a:ext cx="2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根据函数项级数的</a:t>
              </a:r>
              <a:endParaRPr kumimoji="0" lang="zh-CN" altLang="en-US" b="1"/>
            </a:p>
          </p:txBody>
        </p:sp>
      </p:grpSp>
      <p:sp>
        <p:nvSpPr>
          <p:cNvPr id="33796" name="Rectangle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8488" y="2047875"/>
            <a:ext cx="6160661" cy="523220"/>
          </a:xfrm>
          <a:prstGeom prst="rect">
            <a:avLst/>
          </a:prstGeom>
          <a:blipFill rotWithShape="0">
            <a:blip r:embed="rId9"/>
            <a:stretch>
              <a:fillRect l="-1978" t="-16279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845" name="Rectangle 17"/>
          <p:cNvSpPr>
            <a:spLocks noChangeArrowheads="1"/>
          </p:cNvSpPr>
          <p:nvPr/>
        </p:nvSpPr>
        <p:spPr bwMode="auto">
          <a:xfrm>
            <a:off x="611188" y="2781300"/>
            <a:ext cx="813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这个定理也证明了在一致收敛的条件下</a:t>
            </a:r>
            <a:r>
              <a:rPr kumimoji="0" lang="en-US" altLang="zh-CN" b="1">
                <a:latin typeface="Times New Roman" panose="02020603050405020304" pitchFamily="18" charset="0"/>
              </a:rPr>
              <a:t>,  </a:t>
            </a:r>
            <a:r>
              <a:rPr kumimoji="0" lang="zh-CN" altLang="en-US" b="1"/>
              <a:t>极限运算 </a:t>
            </a:r>
          </a:p>
        </p:txBody>
      </p:sp>
      <p:sp>
        <p:nvSpPr>
          <p:cNvPr id="35846" name="Rectangle 18"/>
          <p:cNvSpPr>
            <a:spLocks noChangeArrowheads="1"/>
          </p:cNvSpPr>
          <p:nvPr/>
        </p:nvSpPr>
        <p:spPr bwMode="auto">
          <a:xfrm>
            <a:off x="600075" y="3429000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/>
              <a:t>与积分运算可以交换</a:t>
            </a:r>
            <a:r>
              <a:rPr kumimoji="0" lang="en-US" altLang="zh-CN" b="1"/>
              <a:t>:</a:t>
            </a:r>
          </a:p>
        </p:txBody>
      </p:sp>
      <p:graphicFrame>
        <p:nvGraphicFramePr>
          <p:cNvPr id="35847" name="Object 19"/>
          <p:cNvGraphicFramePr>
            <a:graphicFrameLocks noChangeAspect="1"/>
          </p:cNvGraphicFramePr>
          <p:nvPr/>
        </p:nvGraphicFramePr>
        <p:xfrm>
          <a:off x="755650" y="4189413"/>
          <a:ext cx="5105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0" name="Equation" r:id="rId10" imgW="5105400" imgH="749300" progId="Equation.DSMT4">
                  <p:embed/>
                </p:oleObj>
              </mc:Choice>
              <mc:Fallback>
                <p:oleObj name="Equation" r:id="rId10" imgW="5105400" imgH="749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89413"/>
                        <a:ext cx="51054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27"/>
          <p:cNvGraphicFramePr>
            <a:graphicFrameLocks noChangeAspect="1"/>
          </p:cNvGraphicFramePr>
          <p:nvPr/>
        </p:nvGraphicFramePr>
        <p:xfrm>
          <a:off x="3479800" y="5084763"/>
          <a:ext cx="5053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1" name="Equation" r:id="rId12" imgW="5054600" imgH="749300" progId="Equation.DSMT4">
                  <p:embed/>
                </p:oleObj>
              </mc:Choice>
              <mc:Fallback>
                <p:oleObj name="Equation" r:id="rId12" imgW="5054600" imgH="749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5084763"/>
                        <a:ext cx="50530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ChangeArrowheads="1"/>
          </p:cNvSpPr>
          <p:nvPr/>
        </p:nvSpPr>
        <p:spPr bwMode="auto">
          <a:xfrm>
            <a:off x="601663" y="549275"/>
            <a:ext cx="6512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FF0000"/>
                </a:solidFill>
              </a:rPr>
              <a:t>定理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19.11</a:t>
            </a:r>
            <a:r>
              <a:rPr kumimoji="0"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0" lang="zh-CN" altLang="en-US" b="1" dirty="0">
                <a:solidFill>
                  <a:srgbClr val="0000FF"/>
                </a:solidFill>
              </a:rPr>
              <a:t>含参量反常积分的可微性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0"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  <p:grpSp>
        <p:nvGrpSpPr>
          <p:cNvPr id="36867" name="Group 33"/>
          <p:cNvGrpSpPr>
            <a:grpSpLocks/>
          </p:cNvGrpSpPr>
          <p:nvPr/>
        </p:nvGrpSpPr>
        <p:grpSpPr bwMode="auto">
          <a:xfrm>
            <a:off x="577850" y="1274763"/>
            <a:ext cx="8102600" cy="541337"/>
            <a:chOff x="378" y="1511"/>
            <a:chExt cx="5104" cy="341"/>
          </a:xfrm>
        </p:grpSpPr>
        <p:graphicFrame>
          <p:nvGraphicFramePr>
            <p:cNvPr id="36888" name="Object 8"/>
            <p:cNvGraphicFramePr>
              <a:graphicFrameLocks noChangeAspect="1"/>
            </p:cNvGraphicFramePr>
            <p:nvPr/>
          </p:nvGraphicFramePr>
          <p:xfrm>
            <a:off x="654" y="1539"/>
            <a:ext cx="177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3" name="Equation" r:id="rId3" imgW="2806700" imgH="444500" progId="Equation.DSMT4">
                    <p:embed/>
                  </p:oleObj>
                </mc:Choice>
                <mc:Fallback>
                  <p:oleObj name="Equation" r:id="rId3" imgW="2806700" imgH="4445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1539"/>
                          <a:ext cx="177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9" name="Object 7"/>
            <p:cNvGraphicFramePr>
              <a:graphicFrameLocks noChangeAspect="1"/>
            </p:cNvGraphicFramePr>
            <p:nvPr/>
          </p:nvGraphicFramePr>
          <p:xfrm>
            <a:off x="3184" y="1581"/>
            <a:ext cx="10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4" name="Equation" r:id="rId5" imgW="1675673" imgH="393529" progId="Equation.DSMT4">
                    <p:embed/>
                  </p:oleObj>
                </mc:Choice>
                <mc:Fallback>
                  <p:oleObj name="Equation" r:id="rId5" imgW="1675673" imgH="39352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1581"/>
                          <a:ext cx="105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Rectangle 9"/>
            <p:cNvSpPr>
              <a:spLocks noChangeArrowheads="1"/>
            </p:cNvSpPr>
            <p:nvPr/>
          </p:nvSpPr>
          <p:spPr bwMode="auto">
            <a:xfrm>
              <a:off x="378" y="151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设</a:t>
              </a:r>
              <a:endParaRPr kumimoji="0" lang="zh-CN" altLang="en-US" b="1"/>
            </a:p>
          </p:txBody>
        </p:sp>
        <p:sp>
          <p:nvSpPr>
            <p:cNvPr id="36891" name="Rectangle 10"/>
            <p:cNvSpPr>
              <a:spLocks noChangeArrowheads="1"/>
            </p:cNvSpPr>
            <p:nvPr/>
          </p:nvSpPr>
          <p:spPr bwMode="auto">
            <a:xfrm>
              <a:off x="2409" y="1511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在区域   </a:t>
              </a:r>
              <a:endParaRPr kumimoji="0" lang="zh-CN" altLang="en-US" b="1"/>
            </a:p>
          </p:txBody>
        </p:sp>
        <p:sp>
          <p:nvSpPr>
            <p:cNvPr id="36892" name="Rectangle 11"/>
            <p:cNvSpPr>
              <a:spLocks noChangeArrowheads="1"/>
            </p:cNvSpPr>
            <p:nvPr/>
          </p:nvSpPr>
          <p:spPr bwMode="auto">
            <a:xfrm>
              <a:off x="4185" y="1525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若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36868" name="Group 38"/>
          <p:cNvGrpSpPr>
            <a:grpSpLocks/>
          </p:cNvGrpSpPr>
          <p:nvPr/>
        </p:nvGrpSpPr>
        <p:grpSpPr bwMode="auto">
          <a:xfrm>
            <a:off x="627063" y="2035175"/>
            <a:ext cx="7856537" cy="688975"/>
            <a:chOff x="395" y="1272"/>
            <a:chExt cx="4949" cy="434"/>
          </a:xfrm>
        </p:grpSpPr>
        <p:graphicFrame>
          <p:nvGraphicFramePr>
            <p:cNvPr id="36881" name="Object 15"/>
            <p:cNvGraphicFramePr>
              <a:graphicFrameLocks noChangeAspect="1"/>
            </p:cNvGraphicFramePr>
            <p:nvPr/>
          </p:nvGraphicFramePr>
          <p:xfrm>
            <a:off x="395" y="1274"/>
            <a:ext cx="201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5" name="Equation" r:id="rId7" imgW="3187700" imgH="685800" progId="Equation.DSMT4">
                    <p:embed/>
                  </p:oleObj>
                </mc:Choice>
                <mc:Fallback>
                  <p:oleObj name="Equation" r:id="rId7" imgW="3187700" imgH="685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1274"/>
                          <a:ext cx="201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14"/>
            <p:cNvGraphicFramePr>
              <a:graphicFrameLocks noChangeAspect="1"/>
            </p:cNvGraphicFramePr>
            <p:nvPr/>
          </p:nvGraphicFramePr>
          <p:xfrm>
            <a:off x="2634" y="139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6" name="Equation" r:id="rId9" imgW="266469" imgH="304536" progId="Equation.DSMT4">
                    <p:embed/>
                  </p:oleObj>
                </mc:Choice>
                <mc:Fallback>
                  <p:oleObj name="Equation" r:id="rId9" imgW="266469" imgH="304536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39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13"/>
            <p:cNvGraphicFramePr>
              <a:graphicFrameLocks noChangeAspect="1"/>
            </p:cNvGraphicFramePr>
            <p:nvPr/>
          </p:nvGraphicFramePr>
          <p:xfrm>
            <a:off x="3557" y="1272"/>
            <a:ext cx="136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7" name="Equation" r:id="rId11" imgW="2159000" imgH="685800" progId="Equation.DSMT4">
                    <p:embed/>
                  </p:oleObj>
                </mc:Choice>
                <mc:Fallback>
                  <p:oleObj name="Equation" r:id="rId11" imgW="2159000" imgH="685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" y="1272"/>
                          <a:ext cx="136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12"/>
            <p:cNvGraphicFramePr>
              <a:graphicFrameLocks noChangeAspect="1"/>
            </p:cNvGraphicFramePr>
            <p:nvPr/>
          </p:nvGraphicFramePr>
          <p:xfrm>
            <a:off x="5176" y="1410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8" name="Equation" r:id="rId13" imgW="266469" imgH="304536" progId="Equation.DSMT4">
                    <p:embed/>
                  </p:oleObj>
                </mc:Choice>
                <mc:Fallback>
                  <p:oleObj name="Equation" r:id="rId13" imgW="266469" imgH="304536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6" y="1410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Rectangle 17"/>
            <p:cNvSpPr>
              <a:spLocks noChangeArrowheads="1"/>
            </p:cNvSpPr>
            <p:nvPr/>
          </p:nvSpPr>
          <p:spPr bwMode="auto">
            <a:xfrm>
              <a:off x="2316" y="132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sp>
          <p:nvSpPr>
            <p:cNvPr id="36886" name="Rectangle 18"/>
            <p:cNvSpPr>
              <a:spLocks noChangeArrowheads="1"/>
            </p:cNvSpPr>
            <p:nvPr/>
          </p:nvSpPr>
          <p:spPr bwMode="auto">
            <a:xfrm>
              <a:off x="2715" y="1311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上收敛</a:t>
              </a:r>
              <a:r>
                <a:rPr kumimoji="0" lang="en-US" altLang="zh-CN" b="1">
                  <a:cs typeface="Times New Roman" panose="02020603050405020304" pitchFamily="18" charset="0"/>
                </a:rPr>
                <a:t>, </a:t>
              </a:r>
              <a:endParaRPr kumimoji="0" lang="en-US" altLang="zh-CN" b="1"/>
            </a:p>
          </p:txBody>
        </p:sp>
        <p:sp>
          <p:nvSpPr>
            <p:cNvPr id="36887" name="Rectangle 19"/>
            <p:cNvSpPr>
              <a:spLocks noChangeArrowheads="1"/>
            </p:cNvSpPr>
            <p:nvPr/>
          </p:nvSpPr>
          <p:spPr bwMode="auto">
            <a:xfrm>
              <a:off x="4876" y="131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</p:grpSp>
      <p:grpSp>
        <p:nvGrpSpPr>
          <p:cNvPr id="36869" name="Group 36"/>
          <p:cNvGrpSpPr>
            <a:grpSpLocks/>
          </p:cNvGrpSpPr>
          <p:nvPr/>
        </p:nvGrpSpPr>
        <p:grpSpPr bwMode="auto">
          <a:xfrm>
            <a:off x="611188" y="2924175"/>
            <a:ext cx="5895975" cy="525463"/>
            <a:chOff x="476" y="2073"/>
            <a:chExt cx="3714" cy="331"/>
          </a:xfrm>
        </p:grpSpPr>
        <p:sp>
          <p:nvSpPr>
            <p:cNvPr id="34830" name="Rectangle 2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76" y="2073"/>
              <a:ext cx="2545" cy="330"/>
            </a:xfrm>
            <a:prstGeom prst="rect">
              <a:avLst/>
            </a:prstGeom>
            <a:blipFill rotWithShape="0">
              <a:blip r:embed="rId14"/>
              <a:stretch>
                <a:fillRect l="-3017" t="-16279" b="-3255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graphicFrame>
          <p:nvGraphicFramePr>
            <p:cNvPr id="36879" name="Object 21"/>
            <p:cNvGraphicFramePr>
              <a:graphicFrameLocks noChangeAspect="1"/>
            </p:cNvGraphicFramePr>
            <p:nvPr/>
          </p:nvGraphicFramePr>
          <p:xfrm>
            <a:off x="2575" y="2140"/>
            <a:ext cx="3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9" name="Equation" r:id="rId15" imgW="558800" imgH="381000" progId="Equation.DSMT4">
                    <p:embed/>
                  </p:oleObj>
                </mc:Choice>
                <mc:Fallback>
                  <p:oleObj name="Equation" r:id="rId15" imgW="558800" imgH="381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140"/>
                          <a:ext cx="3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0" name="Rectangle 23"/>
            <p:cNvSpPr>
              <a:spLocks noChangeArrowheads="1"/>
            </p:cNvSpPr>
            <p:nvPr/>
          </p:nvSpPr>
          <p:spPr bwMode="auto">
            <a:xfrm>
              <a:off x="2782" y="2077"/>
              <a:ext cx="1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上可微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且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6870" name="Object 24"/>
          <p:cNvGraphicFramePr>
            <a:graphicFrameLocks noChangeAspect="1"/>
          </p:cNvGraphicFramePr>
          <p:nvPr/>
        </p:nvGraphicFramePr>
        <p:xfrm>
          <a:off x="2051050" y="3644900"/>
          <a:ext cx="6143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0" name="Equation" r:id="rId17" imgW="6146800" imgH="685800" progId="Equation.DSMT4">
                  <p:embed/>
                </p:oleObj>
              </mc:Choice>
              <mc:Fallback>
                <p:oleObj name="Equation" r:id="rId17" imgW="6146800" imgH="685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44900"/>
                        <a:ext cx="6143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1" name="Group 31"/>
          <p:cNvGrpSpPr>
            <a:grpSpLocks/>
          </p:cNvGrpSpPr>
          <p:nvPr/>
        </p:nvGrpSpPr>
        <p:grpSpPr bwMode="auto">
          <a:xfrm>
            <a:off x="590550" y="4494213"/>
            <a:ext cx="7796213" cy="519112"/>
            <a:chOff x="389" y="3371"/>
            <a:chExt cx="4911" cy="327"/>
          </a:xfrm>
        </p:grpSpPr>
        <p:graphicFrame>
          <p:nvGraphicFramePr>
            <p:cNvPr id="36873" name="Object 27"/>
            <p:cNvGraphicFramePr>
              <a:graphicFrameLocks noChangeAspect="1"/>
            </p:cNvGraphicFramePr>
            <p:nvPr/>
          </p:nvGraphicFramePr>
          <p:xfrm>
            <a:off x="2611" y="3462"/>
            <a:ext cx="31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1" name="Equation" r:id="rId19" imgW="495085" imgH="241195" progId="Equation.DSMT4">
                    <p:embed/>
                  </p:oleObj>
                </mc:Choice>
                <mc:Fallback>
                  <p:oleObj name="Equation" r:id="rId19" imgW="495085" imgH="241195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3462"/>
                          <a:ext cx="31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" name="Object 26"/>
            <p:cNvGraphicFramePr>
              <a:graphicFrameLocks noChangeAspect="1"/>
            </p:cNvGraphicFramePr>
            <p:nvPr/>
          </p:nvGraphicFramePr>
          <p:xfrm>
            <a:off x="3700" y="3403"/>
            <a:ext cx="12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2" name="Equation" r:id="rId21" imgW="2057400" imgH="431800" progId="Equation.DSMT4">
                    <p:embed/>
                  </p:oleObj>
                </mc:Choice>
                <mc:Fallback>
                  <p:oleObj name="Equation" r:id="rId21" imgW="2057400" imgH="431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3403"/>
                          <a:ext cx="129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5" name="Rectangle 28"/>
            <p:cNvSpPr>
              <a:spLocks noChangeArrowheads="1"/>
            </p:cNvSpPr>
            <p:nvPr/>
          </p:nvSpPr>
          <p:spPr bwMode="auto">
            <a:xfrm>
              <a:off x="389" y="3371"/>
              <a:ext cx="2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对任一递增且趋于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876" name="Rectangle 29"/>
            <p:cNvSpPr>
              <a:spLocks noChangeArrowheads="1"/>
            </p:cNvSpPr>
            <p:nvPr/>
          </p:nvSpPr>
          <p:spPr bwMode="auto">
            <a:xfrm>
              <a:off x="2929" y="337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的数列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877" name="Rectangle 30"/>
            <p:cNvSpPr>
              <a:spLocks noChangeArrowheads="1"/>
            </p:cNvSpPr>
            <p:nvPr/>
          </p:nvSpPr>
          <p:spPr bwMode="auto">
            <a:xfrm>
              <a:off x="4959" y="337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6872" name="Object 37"/>
          <p:cNvGraphicFramePr>
            <a:graphicFrameLocks noChangeAspect="1"/>
          </p:cNvGraphicFramePr>
          <p:nvPr/>
        </p:nvGraphicFramePr>
        <p:xfrm>
          <a:off x="2484438" y="5216525"/>
          <a:ext cx="35591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3" name="Equation" r:id="rId23" imgW="3556000" imgH="736600" progId="Equation.DSMT4">
                  <p:embed/>
                </p:oleObj>
              </mc:Choice>
              <mc:Fallback>
                <p:oleObj name="Equation" r:id="rId23" imgW="3556000" imgH="736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16525"/>
                        <a:ext cx="35591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8"/>
          <p:cNvGrpSpPr>
            <a:grpSpLocks/>
          </p:cNvGrpSpPr>
          <p:nvPr/>
        </p:nvGrpSpPr>
        <p:grpSpPr bwMode="auto">
          <a:xfrm>
            <a:off x="611560" y="476672"/>
            <a:ext cx="7488237" cy="461963"/>
            <a:chOff x="388" y="390"/>
            <a:chExt cx="4717" cy="291"/>
          </a:xfrm>
        </p:grpSpPr>
        <p:sp>
          <p:nvSpPr>
            <p:cNvPr id="105477" name="Rectangle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8" y="390"/>
              <a:ext cx="3742" cy="291"/>
            </a:xfrm>
            <a:prstGeom prst="rect">
              <a:avLst/>
            </a:prstGeom>
            <a:blipFill rotWithShape="0">
              <a:blip r:embed="rId3"/>
              <a:stretch>
                <a:fillRect l="-1538" t="-14474" r="-615" b="-30263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graphicFrame>
          <p:nvGraphicFramePr>
            <p:cNvPr id="6166" name="Object 4"/>
            <p:cNvGraphicFramePr>
              <a:graphicFrameLocks noChangeAspect="1"/>
            </p:cNvGraphicFramePr>
            <p:nvPr/>
          </p:nvGraphicFramePr>
          <p:xfrm>
            <a:off x="4198" y="435"/>
            <a:ext cx="9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7" r:id="rId4" imgW="1180588" imgH="393529" progId="Equation.DSMT4">
                    <p:embed/>
                  </p:oleObj>
                </mc:Choice>
                <mc:Fallback>
                  <p:oleObj r:id="rId4" imgW="1180588" imgH="39352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435"/>
                          <a:ext cx="90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3376613" y="3594100"/>
            <a:ext cx="227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6148" name="Group 29"/>
          <p:cNvGrpSpPr>
            <a:grpSpLocks/>
          </p:cNvGrpSpPr>
          <p:nvPr/>
        </p:nvGrpSpPr>
        <p:grpSpPr bwMode="auto">
          <a:xfrm>
            <a:off x="684213" y="1136650"/>
            <a:ext cx="6856412" cy="549275"/>
            <a:chOff x="433" y="815"/>
            <a:chExt cx="4319" cy="346"/>
          </a:xfrm>
        </p:grpSpPr>
        <p:graphicFrame>
          <p:nvGraphicFramePr>
            <p:cNvPr id="6159" name="Object 9"/>
            <p:cNvGraphicFramePr>
              <a:graphicFrameLocks noChangeAspect="1"/>
            </p:cNvGraphicFramePr>
            <p:nvPr/>
          </p:nvGraphicFramePr>
          <p:xfrm>
            <a:off x="433" y="898"/>
            <a:ext cx="72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8" r:id="rId6" imgW="1155199" imgH="355446" progId="Equation.DSMT4">
                    <p:embed/>
                  </p:oleObj>
                </mc:Choice>
                <mc:Fallback>
                  <p:oleObj r:id="rId6" imgW="1155199" imgH="355446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898"/>
                          <a:ext cx="72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8"/>
            <p:cNvGraphicFramePr>
              <a:graphicFrameLocks noChangeAspect="1"/>
            </p:cNvGraphicFramePr>
            <p:nvPr/>
          </p:nvGraphicFramePr>
          <p:xfrm>
            <a:off x="1902" y="913"/>
            <a:ext cx="69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9" name="Equation" r:id="rId8" imgW="1104900" imgH="292100" progId="Equation.DSMT4">
                    <p:embed/>
                  </p:oleObj>
                </mc:Choice>
                <mc:Fallback>
                  <p:oleObj name="Equation" r:id="rId8" imgW="1104900" imgH="292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2" y="913"/>
                          <a:ext cx="69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7"/>
            <p:cNvGraphicFramePr>
              <a:graphicFrameLocks noChangeAspect="1"/>
            </p:cNvGraphicFramePr>
            <p:nvPr/>
          </p:nvGraphicFramePr>
          <p:xfrm>
            <a:off x="3563" y="898"/>
            <a:ext cx="57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0" r:id="rId10" imgW="914003" imgH="355446" progId="Equation.DSMT4">
                    <p:embed/>
                  </p:oleObj>
                </mc:Choice>
                <mc:Fallback>
                  <p:oleObj r:id="rId10" imgW="914003" imgH="35544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898"/>
                          <a:ext cx="57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Rectangle 11"/>
            <p:cNvSpPr>
              <a:spLocks noChangeArrowheads="1"/>
            </p:cNvSpPr>
            <p:nvPr/>
          </p:nvSpPr>
          <p:spPr bwMode="auto">
            <a:xfrm>
              <a:off x="1124" y="815"/>
              <a:ext cx="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1">
                  <a:cs typeface="Times New Roman" panose="02020603050405020304" pitchFamily="18" charset="0"/>
                </a:rPr>
                <a:t>使得当</a:t>
              </a:r>
            </a:p>
          </p:txBody>
        </p:sp>
        <p:sp>
          <p:nvSpPr>
            <p:cNvPr id="6163" name="Rectangle 12"/>
            <p:cNvSpPr>
              <a:spLocks noChangeArrowheads="1"/>
            </p:cNvSpPr>
            <p:nvPr/>
          </p:nvSpPr>
          <p:spPr bwMode="auto">
            <a:xfrm>
              <a:off x="2538" y="831"/>
              <a:ext cx="10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1">
                  <a:cs typeface="Times New Roman" panose="02020603050405020304" pitchFamily="18" charset="0"/>
                </a:rPr>
                <a:t>对一切</a:t>
              </a:r>
            </a:p>
          </p:txBody>
        </p:sp>
        <p:sp>
          <p:nvSpPr>
            <p:cNvPr id="6164" name="Rectangle 13"/>
            <p:cNvSpPr>
              <a:spLocks noChangeArrowheads="1"/>
            </p:cNvSpPr>
            <p:nvPr/>
          </p:nvSpPr>
          <p:spPr bwMode="auto">
            <a:xfrm>
              <a:off x="4198" y="852"/>
              <a:ext cx="5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1">
                  <a:cs typeface="Times New Roman" panose="02020603050405020304" pitchFamily="18" charset="0"/>
                </a:rPr>
                <a:t>都有</a:t>
              </a:r>
              <a:r>
                <a:rPr kumimoji="0"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149" name="Object 14"/>
          <p:cNvGraphicFramePr>
            <a:graphicFrameLocks noChangeAspect="1"/>
          </p:cNvGraphicFramePr>
          <p:nvPr/>
        </p:nvGraphicFramePr>
        <p:xfrm>
          <a:off x="1258888" y="1844675"/>
          <a:ext cx="31416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Equation" r:id="rId12" imgW="3924300" imgH="812800" progId="Equation.DSMT4">
                  <p:embed/>
                </p:oleObj>
              </mc:Choice>
              <mc:Fallback>
                <p:oleObj name="Equation" r:id="rId12" imgW="3924300" imgH="812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31416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7"/>
          <p:cNvSpPr>
            <a:spLocks noChangeArrowheads="1"/>
          </p:cNvSpPr>
          <p:nvPr/>
        </p:nvSpPr>
        <p:spPr bwMode="auto">
          <a:xfrm>
            <a:off x="4643438" y="19161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151" name="Object 16"/>
          <p:cNvGraphicFramePr>
            <a:graphicFrameLocks noChangeAspect="1"/>
          </p:cNvGraphicFramePr>
          <p:nvPr/>
        </p:nvGraphicFramePr>
        <p:xfrm>
          <a:off x="5435600" y="1916113"/>
          <a:ext cx="23304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Equation" r:id="rId14" imgW="2908300" imgH="812800" progId="Equation.DSMT4">
                  <p:embed/>
                </p:oleObj>
              </mc:Choice>
              <mc:Fallback>
                <p:oleObj name="Equation" r:id="rId14" imgW="2908300" imgH="812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16113"/>
                        <a:ext cx="23304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27"/>
          <p:cNvGrpSpPr>
            <a:grpSpLocks/>
          </p:cNvGrpSpPr>
          <p:nvPr/>
        </p:nvGrpSpPr>
        <p:grpSpPr bwMode="auto">
          <a:xfrm>
            <a:off x="539750" y="2708275"/>
            <a:ext cx="8091488" cy="461963"/>
            <a:chOff x="430" y="2267"/>
            <a:chExt cx="5097" cy="291"/>
          </a:xfrm>
        </p:grpSpPr>
        <p:sp>
          <p:nvSpPr>
            <p:cNvPr id="6157" name="Rectangle 19"/>
            <p:cNvSpPr>
              <a:spLocks noChangeArrowheads="1"/>
            </p:cNvSpPr>
            <p:nvPr/>
          </p:nvSpPr>
          <p:spPr bwMode="auto">
            <a:xfrm>
              <a:off x="430" y="2267"/>
              <a:ext cx="23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则称含参量反常积分</a:t>
              </a:r>
              <a:r>
                <a:rPr kumimoji="0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kumimoji="0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492" name="Rectangle 2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89" y="2267"/>
              <a:ext cx="2738" cy="291"/>
            </a:xfrm>
            <a:prstGeom prst="rect">
              <a:avLst/>
            </a:prstGeom>
            <a:blipFill rotWithShape="0">
              <a:blip r:embed="rId16"/>
              <a:stretch>
                <a:fillRect l="-2244" t="-14474" b="-30263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6153" name="Rectangle 22"/>
          <p:cNvSpPr>
            <a:spLocks noChangeArrowheads="1"/>
          </p:cNvSpPr>
          <p:nvPr/>
        </p:nvSpPr>
        <p:spPr bwMode="auto">
          <a:xfrm>
            <a:off x="539750" y="3213100"/>
            <a:ext cx="510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单地说含参量积分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上一致收敛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6" name="Rectangle 23"/>
          <p:cNvSpPr>
            <a:spLocks noChangeArrowheads="1"/>
          </p:cNvSpPr>
          <p:nvPr/>
        </p:nvSpPr>
        <p:spPr bwMode="auto">
          <a:xfrm>
            <a:off x="467544" y="4149080"/>
            <a:ext cx="21355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定义说</a:t>
            </a:r>
            <a:r>
              <a:rPr kumimoji="0"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27584" y="4869160"/>
                <a:ext cx="7845929" cy="790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zh-CN" alt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p>
                        <m:e>
                          <m: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kumimoji="0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kumimoji="0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e>
                      </m:nary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⇉</m:t>
                      </m:r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𝜱</m:t>
                      </m:r>
                      <m:d>
                        <m:dPr>
                          <m:ctrlP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→+∞)⟺</m:t>
                      </m:r>
                      <m:nary>
                        <m:naryPr>
                          <m:ctrlP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kumimoji="0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kumimoji="0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en-US" altLang="zh-CN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kumimoji="0"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𝒅𝒚</m:t>
                          </m:r>
                        </m:e>
                      </m:nary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⇉</m:t>
                      </m:r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kumimoji="0"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→+∞)</m:t>
                      </m:r>
                    </m:oMath>
                  </m:oMathPara>
                </a14:m>
                <a:endParaRPr lang="en-US" altLang="zh-CN" sz="2000" i="1" dirty="0" smtClean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869160"/>
                <a:ext cx="7845929" cy="7909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467544" y="5805264"/>
                <a:ext cx="723108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4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“收敛”对于</a:t>
                </a:r>
                <a14:m>
                  <m:oMath xmlns:m="http://schemas.openxmlformats.org/officeDocument/2006/math">
                    <m:r>
                      <a:rPr kumimoji="0"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kumimoji="0"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→+∞</m:t>
                    </m:r>
                  </m:oMath>
                </a14:m>
                <a:r>
                  <a:rPr kumimoji="0" lang="zh-CN" altLang="en-US" sz="2000" b="1" i="0" dirty="0" smtClean="0">
                    <a:solidFill>
                      <a:srgbClr val="0000FF"/>
                    </a:solidFill>
                    <a:latin typeface="+mj-lt"/>
                    <a:cs typeface="Times New Roman" panose="02020603050405020304" pitchFamily="18" charset="0"/>
                  </a:rPr>
                  <a:t>而言，而“一致”则是对</a:t>
                </a:r>
                <a14:m>
                  <m:oMath xmlns:m="http://schemas.openxmlformats.org/officeDocument/2006/math">
                    <m:r>
                      <a:rPr kumimoji="0"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kumimoji="0"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0"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𝑱</m:t>
                    </m:r>
                  </m:oMath>
                </a14:m>
                <a:r>
                  <a:rPr kumimoji="0" lang="zh-CN" altLang="en-US" sz="2000" b="1" i="0" dirty="0" smtClean="0">
                    <a:solidFill>
                      <a:srgbClr val="0000FF"/>
                    </a:solidFill>
                    <a:latin typeface="+mj-lt"/>
                    <a:cs typeface="Times New Roman" panose="02020603050405020304" pitchFamily="18" charset="0"/>
                  </a:rPr>
                  <a:t>而言</a:t>
                </a:r>
                <a:r>
                  <a:rPr kumimoji="0" lang="en-US" altLang="zh-CN" sz="2000" b="1" i="0" dirty="0" smtClean="0">
                    <a:solidFill>
                      <a:srgbClr val="0000FF"/>
                    </a:solidFill>
                    <a:latin typeface="+mj-lt"/>
                    <a:cs typeface="Times New Roman" panose="02020603050405020304" pitchFamily="18" charset="0"/>
                  </a:rPr>
                  <a:t>.</a:t>
                </a:r>
                <a:r>
                  <a:rPr kumimoji="0" lang="en-US" altLang="zh-CN" sz="1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endParaRPr kumimoji="0" lang="en-US" altLang="zh-CN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805264"/>
                <a:ext cx="723108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349" t="-13158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574675" y="54927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由定理</a:t>
            </a:r>
            <a:r>
              <a:rPr kumimoji="0" lang="en-US" altLang="zh-CN" b="1">
                <a:latin typeface="Times New Roman" panose="02020603050405020304" pitchFamily="18" charset="0"/>
              </a:rPr>
              <a:t>19.3</a:t>
            </a:r>
            <a:r>
              <a:rPr kumimoji="0" lang="zh-CN" altLang="en-US" b="1"/>
              <a:t>推得   </a:t>
            </a:r>
          </a:p>
        </p:txBody>
      </p:sp>
      <p:graphicFrame>
        <p:nvGraphicFramePr>
          <p:cNvPr id="37891" name="Object 7"/>
          <p:cNvGraphicFramePr>
            <a:graphicFrameLocks noChangeAspect="1"/>
          </p:cNvGraphicFramePr>
          <p:nvPr/>
        </p:nvGraphicFramePr>
        <p:xfrm>
          <a:off x="2705100" y="1236663"/>
          <a:ext cx="3667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3" imgW="3670300" imgH="736600" progId="Equation.DSMT4">
                  <p:embed/>
                </p:oleObj>
              </mc:Choice>
              <mc:Fallback>
                <p:oleObj name="Equation" r:id="rId3" imgW="36703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236663"/>
                        <a:ext cx="36671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23"/>
          <p:cNvGrpSpPr>
            <a:grpSpLocks/>
          </p:cNvGrpSpPr>
          <p:nvPr/>
        </p:nvGrpSpPr>
        <p:grpSpPr bwMode="auto">
          <a:xfrm>
            <a:off x="555625" y="2092325"/>
            <a:ext cx="8272463" cy="682625"/>
            <a:chOff x="350" y="1318"/>
            <a:chExt cx="5211" cy="430"/>
          </a:xfrm>
        </p:grpSpPr>
        <p:graphicFrame>
          <p:nvGraphicFramePr>
            <p:cNvPr id="37897" name="Object 10"/>
            <p:cNvGraphicFramePr>
              <a:graphicFrameLocks noChangeAspect="1"/>
            </p:cNvGraphicFramePr>
            <p:nvPr/>
          </p:nvGraphicFramePr>
          <p:xfrm>
            <a:off x="646" y="1318"/>
            <a:ext cx="1183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1" name="Equation" r:id="rId5" imgW="2070100" imgH="685800" progId="Equation.DSMT4">
                    <p:embed/>
                  </p:oleObj>
                </mc:Choice>
                <mc:Fallback>
                  <p:oleObj name="Equation" r:id="rId5" imgW="2070100" imgH="685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" y="1318"/>
                          <a:ext cx="1183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Rectangle 11"/>
            <p:cNvSpPr>
              <a:spLocks noChangeArrowheads="1"/>
            </p:cNvSpPr>
            <p:nvPr/>
          </p:nvSpPr>
          <p:spPr bwMode="auto">
            <a:xfrm>
              <a:off x="350" y="136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由</a:t>
              </a:r>
              <a:endParaRPr kumimoji="0" lang="zh-CN" altLang="en-US" b="1"/>
            </a:p>
          </p:txBody>
        </p:sp>
        <p:sp>
          <p:nvSpPr>
            <p:cNvPr id="37899" name="Rectangle 13"/>
            <p:cNvSpPr>
              <a:spLocks noChangeArrowheads="1"/>
            </p:cNvSpPr>
            <p:nvPr/>
          </p:nvSpPr>
          <p:spPr bwMode="auto">
            <a:xfrm>
              <a:off x="1791" y="1368"/>
              <a:ext cx="3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kumimoji="0" lang="zh-CN" altLang="en-US" b="1">
                  <a:cs typeface="Times New Roman" panose="02020603050405020304" pitchFamily="18" charset="0"/>
                </a:rPr>
                <a:t>上一致收敛及定理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19.8,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可得函数</a:t>
              </a:r>
              <a:r>
                <a:rPr kumimoji="0" lang="zh-CN" altLang="en-US" b="1"/>
                <a:t> </a:t>
              </a:r>
            </a:p>
          </p:txBody>
        </p:sp>
      </p:grpSp>
      <p:sp>
        <p:nvSpPr>
          <p:cNvPr id="37893" name="Rectangle 14"/>
          <p:cNvSpPr>
            <a:spLocks noChangeArrowheads="1"/>
          </p:cNvSpPr>
          <p:nvPr/>
        </p:nvSpPr>
        <p:spPr bwMode="auto">
          <a:xfrm>
            <a:off x="595313" y="3030538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项级数</a:t>
            </a:r>
          </a:p>
        </p:txBody>
      </p:sp>
      <p:graphicFrame>
        <p:nvGraphicFramePr>
          <p:cNvPr id="37894" name="Object 15"/>
          <p:cNvGraphicFramePr>
            <a:graphicFrameLocks noChangeAspect="1"/>
          </p:cNvGraphicFramePr>
          <p:nvPr/>
        </p:nvGraphicFramePr>
        <p:xfrm>
          <a:off x="2520950" y="3644900"/>
          <a:ext cx="43561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Equation" r:id="rId7" imgW="4356100" imgH="927100" progId="Equation.DSMT4">
                  <p:embed/>
                </p:oleObj>
              </mc:Choice>
              <mc:Fallback>
                <p:oleObj name="Equation" r:id="rId7" imgW="4356100" imgH="927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644900"/>
                        <a:ext cx="43561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623888" y="4724400"/>
            <a:ext cx="8424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cs typeface="Times New Roman" panose="02020603050405020304" pitchFamily="18" charset="0"/>
              </a:rPr>
              <a:t>在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en-US" b="1">
                <a:cs typeface="Times New Roman" panose="02020603050405020304" pitchFamily="18" charset="0"/>
              </a:rPr>
              <a:t>上一致收敛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kumimoji="0" lang="zh-CN" altLang="en-US" b="1">
                <a:cs typeface="Times New Roman" panose="02020603050405020304" pitchFamily="18" charset="0"/>
              </a:rPr>
              <a:t>根据函数项级数的逐项求导</a:t>
            </a:r>
            <a:r>
              <a:rPr kumimoji="0" lang="zh-CN" altLang="en-US" b="1"/>
              <a:t> </a:t>
            </a:r>
          </a:p>
        </p:txBody>
      </p:sp>
      <p:sp>
        <p:nvSpPr>
          <p:cNvPr id="37896" name="Rectangle 22"/>
          <p:cNvSpPr>
            <a:spLocks noChangeArrowheads="1"/>
          </p:cNvSpPr>
          <p:nvPr/>
        </p:nvSpPr>
        <p:spPr bwMode="auto">
          <a:xfrm>
            <a:off x="609600" y="5445125"/>
            <a:ext cx="188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定理</a:t>
            </a:r>
            <a:r>
              <a:rPr kumimoji="0" lang="en-US" altLang="zh-CN" b="1"/>
              <a:t>,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zh-CN" altLang="en-US" b="1"/>
              <a:t>即得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5"/>
          <p:cNvGraphicFramePr>
            <a:graphicFrameLocks noChangeAspect="1"/>
          </p:cNvGraphicFramePr>
          <p:nvPr/>
        </p:nvGraphicFramePr>
        <p:xfrm>
          <a:off x="758825" y="552450"/>
          <a:ext cx="76581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3" imgW="7658100" imgH="863600" progId="Equation.DSMT4">
                  <p:embed/>
                </p:oleObj>
              </mc:Choice>
              <mc:Fallback>
                <p:oleObj name="Equation" r:id="rId3" imgW="7658100" imgH="86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52450"/>
                        <a:ext cx="76581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7"/>
          <p:cNvSpPr>
            <a:spLocks noChangeArrowheads="1"/>
          </p:cNvSpPr>
          <p:nvPr/>
        </p:nvSpPr>
        <p:spPr bwMode="auto">
          <a:xfrm>
            <a:off x="617538" y="15573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或写作</a:t>
            </a:r>
          </a:p>
        </p:txBody>
      </p:sp>
      <p:graphicFrame>
        <p:nvGraphicFramePr>
          <p:cNvPr id="38916" name="Object 8"/>
          <p:cNvGraphicFramePr>
            <a:graphicFrameLocks noChangeAspect="1"/>
          </p:cNvGraphicFramePr>
          <p:nvPr/>
        </p:nvGraphicFramePr>
        <p:xfrm>
          <a:off x="2124075" y="2276475"/>
          <a:ext cx="51847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5" imgW="5181600" imgH="787400" progId="Equation.DSMT4">
                  <p:embed/>
                </p:oleObj>
              </mc:Choice>
              <mc:Fallback>
                <p:oleObj name="Equation" r:id="rId5" imgW="5181600" imgH="78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51847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579438" y="3357563"/>
            <a:ext cx="8313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最后结果表明在定理条件下</a:t>
            </a:r>
            <a:r>
              <a:rPr kumimoji="0" lang="en-US" altLang="zh-CN" b="1">
                <a:latin typeface="Times New Roman" panose="02020603050405020304" pitchFamily="18" charset="0"/>
              </a:rPr>
              <a:t>,  </a:t>
            </a:r>
            <a:r>
              <a:rPr kumimoji="0" lang="zh-CN" altLang="en-US" b="1"/>
              <a:t>求导运算和积分运算 </a:t>
            </a:r>
          </a:p>
        </p:txBody>
      </p:sp>
      <p:sp>
        <p:nvSpPr>
          <p:cNvPr id="38918" name="Rectangle 11"/>
          <p:cNvSpPr>
            <a:spLocks noChangeArrowheads="1"/>
          </p:cNvSpPr>
          <p:nvPr/>
        </p:nvSpPr>
        <p:spPr bwMode="auto">
          <a:xfrm>
            <a:off x="595313" y="4133850"/>
            <a:ext cx="177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可以交换</a:t>
            </a:r>
            <a:r>
              <a:rPr kumimoji="0"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65" name="Rectangle 8"/>
              <p:cNvSpPr>
                <a:spLocks noChangeArrowheads="1"/>
              </p:cNvSpPr>
              <p:nvPr/>
            </p:nvSpPr>
            <p:spPr bwMode="auto">
              <a:xfrm>
                <a:off x="273047" y="1124744"/>
                <a:ext cx="8870953" cy="663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</m:d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×[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,+∞)</m:t>
                    </m:r>
                  </m:oMath>
                </a14:m>
                <a:r>
                  <a:rPr kumimoji="0" lang="zh-CN" altLang="en-US" b="1" dirty="0" smtClean="0">
                    <a:cs typeface="Times New Roman" panose="02020603050405020304" pitchFamily="18" charset="0"/>
                  </a:rPr>
                  <a:t>上连续</a:t>
                </a:r>
                <a:r>
                  <a:rPr kumimoji="0" lang="en-US" altLang="zh-CN" b="1" dirty="0">
                    <a:cs typeface="Times New Roman" panose="02020603050405020304" pitchFamily="18" charset="0"/>
                  </a:rPr>
                  <a:t>,</a:t>
                </a:r>
                <a:r>
                  <a:rPr kumimoji="0" lang="zh-CN" altLang="en-US" b="1" dirty="0" smtClean="0"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𝜱</m:t>
                    </m:r>
                    <m:d>
                      <m:d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  <m:sup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0"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𝒅𝒚</m:t>
                        </m:r>
                      </m:e>
                    </m:nary>
                  </m:oMath>
                </a14:m>
                <a:r>
                  <a:rPr kumimoji="0" lang="zh-CN" altLang="en-US" b="1" dirty="0" smtClean="0"/>
                  <a:t>在</a:t>
                </a:r>
                <a14:m>
                  <m:oMath xmlns:m="http://schemas.openxmlformats.org/officeDocument/2006/math"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zh-CN" altLang="en-US" b="1" dirty="0"/>
              </a:p>
            </p:txBody>
          </p:sp>
        </mc:Choice>
        <mc:Fallback>
          <p:sp>
            <p:nvSpPr>
              <p:cNvPr id="3996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047" y="1124744"/>
                <a:ext cx="8870953" cy="663576"/>
              </a:xfrm>
              <a:prstGeom prst="rect">
                <a:avLst/>
              </a:prstGeom>
              <a:blipFill rotWithShape="0">
                <a:blip r:embed="rId3"/>
                <a:stretch>
                  <a:fillRect t="-2778" b="-120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/>
          <p:cNvSpPr>
            <a:spLocks noChangeArrowheads="1"/>
          </p:cNvSpPr>
          <p:nvPr/>
        </p:nvSpPr>
        <p:spPr bwMode="auto">
          <a:xfrm>
            <a:off x="3048000" y="4978400"/>
            <a:ext cx="217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1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59" name="Rectangle 12"/>
              <p:cNvSpPr>
                <a:spLocks noChangeArrowheads="1"/>
              </p:cNvSpPr>
              <p:nvPr/>
            </p:nvSpPr>
            <p:spPr bwMode="auto">
              <a:xfrm>
                <a:off x="683568" y="1916832"/>
                <a:ext cx="658744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上一致收敛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𝜱</m:t>
                    </m:r>
                    <m:d>
                      <m:d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0" lang="zh-CN" altLang="en-US" b="1" i="0" dirty="0" smtClean="0">
                    <a:latin typeface="+mj-lt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上可积</a:t>
                </a:r>
                <a:r>
                  <a:rPr kumimoji="0" lang="zh-CN" alt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   </a:t>
                </a:r>
                <a:endParaRPr kumimoji="0" lang="zh-CN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959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16832"/>
                <a:ext cx="658744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850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41" name="Object 14"/>
          <p:cNvGraphicFramePr>
            <a:graphicFrameLocks noChangeAspect="1"/>
          </p:cNvGraphicFramePr>
          <p:nvPr/>
        </p:nvGraphicFramePr>
        <p:xfrm>
          <a:off x="1176338" y="2671763"/>
          <a:ext cx="7331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94" name="Equation" r:id="rId5" imgW="7327900" imgH="685800" progId="Equation.DSMT4">
                  <p:embed/>
                </p:oleObj>
              </mc:Choice>
              <mc:Fallback>
                <p:oleObj name="Equation" r:id="rId5" imgW="732790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671763"/>
                        <a:ext cx="73310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2" name="Group 32"/>
          <p:cNvGrpSpPr>
            <a:grpSpLocks/>
          </p:cNvGrpSpPr>
          <p:nvPr/>
        </p:nvGrpSpPr>
        <p:grpSpPr bwMode="auto">
          <a:xfrm>
            <a:off x="679450" y="4148138"/>
            <a:ext cx="2092325" cy="519112"/>
            <a:chOff x="476" y="2205"/>
            <a:chExt cx="1318" cy="327"/>
          </a:xfrm>
        </p:grpSpPr>
        <p:graphicFrame>
          <p:nvGraphicFramePr>
            <p:cNvPr id="39957" name="Object 19"/>
            <p:cNvGraphicFramePr>
              <a:graphicFrameLocks noChangeAspect="1"/>
            </p:cNvGraphicFramePr>
            <p:nvPr/>
          </p:nvGraphicFramePr>
          <p:xfrm>
            <a:off x="476" y="2251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95" name="Equation" r:id="rId7" imgW="774364" imgH="393529" progId="Equation.DSMT4">
                    <p:embed/>
                  </p:oleObj>
                </mc:Choice>
                <mc:Fallback>
                  <p:oleObj name="Equation" r:id="rId7" imgW="774364" imgH="393529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251"/>
                          <a:ext cx="4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8" name="Rectangle 21"/>
            <p:cNvSpPr>
              <a:spLocks noChangeArrowheads="1"/>
            </p:cNvSpPr>
            <p:nvPr/>
          </p:nvSpPr>
          <p:spPr bwMode="auto">
            <a:xfrm>
              <a:off x="891" y="2205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39943" name="Rectangle 22"/>
          <p:cNvSpPr>
            <a:spLocks noChangeArrowheads="1"/>
          </p:cNvSpPr>
          <p:nvPr/>
        </p:nvSpPr>
        <p:spPr bwMode="auto">
          <a:xfrm>
            <a:off x="584200" y="4775200"/>
            <a:ext cx="8186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又由定理</a:t>
            </a:r>
            <a:r>
              <a:rPr kumimoji="0" lang="en-US" altLang="zh-CN" b="1">
                <a:latin typeface="Times New Roman" panose="02020603050405020304" pitchFamily="18" charset="0"/>
              </a:rPr>
              <a:t>19.9</a:t>
            </a:r>
            <a:r>
              <a:rPr kumimoji="0" lang="zh-CN" altLang="en-US" b="1"/>
              <a:t>的证明中可以看到</a:t>
            </a:r>
            <a:r>
              <a:rPr kumimoji="0" lang="en-US" altLang="zh-CN" b="1">
                <a:latin typeface="Times New Roman" panose="02020603050405020304" pitchFamily="18" charset="0"/>
              </a:rPr>
              <a:t>, </a:t>
            </a:r>
            <a:r>
              <a:rPr kumimoji="0" lang="zh-CN" altLang="en-US" b="1"/>
              <a:t>函数项级数</a:t>
            </a:r>
            <a:r>
              <a:rPr kumimoji="0" lang="en-US" altLang="zh-CN" b="1">
                <a:latin typeface="Times New Roman" panose="02020603050405020304" pitchFamily="18" charset="0"/>
              </a:rPr>
              <a:t>(13)</a:t>
            </a:r>
            <a:r>
              <a:rPr kumimoji="0" lang="zh-CN" altLang="en-US" b="1"/>
              <a:t>在 </a:t>
            </a:r>
          </a:p>
        </p:txBody>
      </p:sp>
      <p:grpSp>
        <p:nvGrpSpPr>
          <p:cNvPr id="39944" name="Group 33"/>
          <p:cNvGrpSpPr>
            <a:grpSpLocks/>
          </p:cNvGrpSpPr>
          <p:nvPr/>
        </p:nvGrpSpPr>
        <p:grpSpPr bwMode="auto">
          <a:xfrm>
            <a:off x="671513" y="5430838"/>
            <a:ext cx="7985125" cy="519112"/>
            <a:chOff x="431" y="3057"/>
            <a:chExt cx="5030" cy="327"/>
          </a:xfrm>
        </p:grpSpPr>
        <p:graphicFrame>
          <p:nvGraphicFramePr>
            <p:cNvPr id="39953" name="Object 24"/>
            <p:cNvGraphicFramePr>
              <a:graphicFrameLocks noChangeAspect="1"/>
            </p:cNvGraphicFramePr>
            <p:nvPr/>
          </p:nvGraphicFramePr>
          <p:xfrm>
            <a:off x="431" y="3113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96" name="Equation" r:id="rId9" imgW="774364" imgH="393529" progId="Equation.DSMT4">
                    <p:embed/>
                  </p:oleObj>
                </mc:Choice>
                <mc:Fallback>
                  <p:oleObj name="Equation" r:id="rId9" imgW="774364" imgH="393529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113"/>
                          <a:ext cx="4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23"/>
            <p:cNvGraphicFramePr>
              <a:graphicFrameLocks noChangeAspect="1"/>
            </p:cNvGraphicFramePr>
            <p:nvPr/>
          </p:nvGraphicFramePr>
          <p:xfrm>
            <a:off x="2925" y="3071"/>
            <a:ext cx="122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97" name="Equation" r:id="rId10" imgW="1943100" imgH="444500" progId="Equation.DSMT4">
                    <p:embed/>
                  </p:oleObj>
                </mc:Choice>
                <mc:Fallback>
                  <p:oleObj name="Equation" r:id="rId10" imgW="1943100" imgH="4445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071"/>
                          <a:ext cx="122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Rectangle 26"/>
            <p:cNvSpPr>
              <a:spLocks noChangeArrowheads="1"/>
            </p:cNvSpPr>
            <p:nvPr/>
          </p:nvSpPr>
          <p:spPr bwMode="auto">
            <a:xfrm>
              <a:off x="902" y="3057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且各项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6" name="Rectangle 27"/>
            <p:cNvSpPr>
              <a:spLocks noChangeArrowheads="1"/>
            </p:cNvSpPr>
            <p:nvPr/>
          </p:nvSpPr>
          <p:spPr bwMode="auto">
            <a:xfrm>
              <a:off x="4108" y="3057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9945" name="Group 40"/>
          <p:cNvGrpSpPr>
            <a:grpSpLocks/>
          </p:cNvGrpSpPr>
          <p:nvPr/>
        </p:nvGrpSpPr>
        <p:grpSpPr bwMode="auto">
          <a:xfrm>
            <a:off x="590550" y="3494088"/>
            <a:ext cx="8459788" cy="541337"/>
            <a:chOff x="372" y="2105"/>
            <a:chExt cx="5329" cy="341"/>
          </a:xfrm>
        </p:grpSpPr>
        <p:sp>
          <p:nvSpPr>
            <p:cNvPr id="39949" name="Rectangle 17"/>
            <p:cNvSpPr>
              <a:spLocks noChangeArrowheads="1"/>
            </p:cNvSpPr>
            <p:nvPr/>
          </p:nvSpPr>
          <p:spPr bwMode="auto">
            <a:xfrm>
              <a:off x="372" y="2105"/>
              <a:ext cx="2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由定理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19.9</a:t>
              </a:r>
              <a:r>
                <a:rPr kumimoji="0" lang="zh-CN" altLang="en-US" b="1">
                  <a:cs typeface="Times New Roman" panose="02020603050405020304" pitchFamily="18" charset="0"/>
                </a:rPr>
                <a:t>知道    在</a:t>
              </a:r>
              <a:endParaRPr kumimoji="0" lang="zh-CN" altLang="en-US" b="1"/>
            </a:p>
          </p:txBody>
        </p:sp>
        <p:graphicFrame>
          <p:nvGraphicFramePr>
            <p:cNvPr id="39950" name="Object 16"/>
            <p:cNvGraphicFramePr>
              <a:graphicFrameLocks noChangeAspect="1"/>
            </p:cNvGraphicFramePr>
            <p:nvPr/>
          </p:nvGraphicFramePr>
          <p:xfrm>
            <a:off x="2933" y="2164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98" name="Equation" r:id="rId12" imgW="774364" imgH="393529" progId="Equation.DSMT4">
                    <p:embed/>
                  </p:oleObj>
                </mc:Choice>
                <mc:Fallback>
                  <p:oleObj name="Equation" r:id="rId12" imgW="774364" imgH="393529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2164"/>
                          <a:ext cx="4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3" name="Rectangle 1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363" y="2116"/>
              <a:ext cx="2338" cy="330"/>
            </a:xfrm>
            <a:prstGeom prst="rect">
              <a:avLst/>
            </a:prstGeom>
            <a:blipFill rotWithShape="0">
              <a:blip r:embed="rId13"/>
              <a:stretch>
                <a:fillRect l="-3448" t="-15116" b="-3255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graphicFrame>
          <p:nvGraphicFramePr>
            <p:cNvPr id="39952" name="Object 34"/>
            <p:cNvGraphicFramePr>
              <a:graphicFrameLocks noChangeAspect="1"/>
            </p:cNvGraphicFramePr>
            <p:nvPr/>
          </p:nvGraphicFramePr>
          <p:xfrm>
            <a:off x="2217" y="2176"/>
            <a:ext cx="4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99" name="Equation" r:id="rId14" imgW="787058" imgH="393529" progId="Equation.DSMT4">
                    <p:embed/>
                  </p:oleObj>
                </mc:Choice>
                <mc:Fallback>
                  <p:oleObj name="Equation" r:id="rId14" imgW="787058" imgH="393529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" y="2176"/>
                          <a:ext cx="4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6" name="Group 38"/>
          <p:cNvGrpSpPr>
            <a:grpSpLocks/>
          </p:cNvGrpSpPr>
          <p:nvPr/>
        </p:nvGrpSpPr>
        <p:grpSpPr bwMode="auto">
          <a:xfrm>
            <a:off x="611560" y="548680"/>
            <a:ext cx="8269287" cy="523876"/>
            <a:chOff x="385" y="382"/>
            <a:chExt cx="5209" cy="330"/>
          </a:xfrm>
        </p:grpSpPr>
        <p:sp>
          <p:nvSpPr>
            <p:cNvPr id="39947" name="Rectangle 36"/>
            <p:cNvSpPr>
              <a:spLocks noChangeArrowheads="1"/>
            </p:cNvSpPr>
            <p:nvPr/>
          </p:nvSpPr>
          <p:spPr bwMode="auto">
            <a:xfrm>
              <a:off x="385" y="382"/>
              <a:ext cx="52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kumimoji="0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19.12</a:t>
              </a:r>
              <a:r>
                <a:rPr kumimoji="0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zh-CN" altLang="en-US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含参量反常积分的可积性</a:t>
              </a:r>
              <a:r>
                <a:rPr kumimoji="0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 dirty="0">
                  <a:cs typeface="Times New Roman" panose="02020603050405020304" pitchFamily="18" charset="0"/>
                </a:rPr>
                <a:t>设      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0" lang="zh-CN" altLang="en-US" b="1" dirty="0"/>
                <a:t>在</a:t>
              </a:r>
            </a:p>
          </p:txBody>
        </p:sp>
        <p:graphicFrame>
          <p:nvGraphicFramePr>
            <p:cNvPr id="39948" name="Object 37"/>
            <p:cNvGraphicFramePr>
              <a:graphicFrameLocks noChangeAspect="1"/>
            </p:cNvGraphicFramePr>
            <p:nvPr/>
          </p:nvGraphicFramePr>
          <p:xfrm>
            <a:off x="4377" y="427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00" name="Equation" r:id="rId16" imgW="1167893" imgH="393529" progId="Equation.DSMT4">
                    <p:embed/>
                  </p:oleObj>
                </mc:Choice>
                <mc:Fallback>
                  <p:oleObj name="Equation" r:id="rId16" imgW="1167893" imgH="393529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427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660400" y="1216025"/>
          <a:ext cx="7543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9" name="Equation" r:id="rId3" imgW="7543800" imgH="927100" progId="Equation.DSMT4">
                  <p:embed/>
                </p:oleObj>
              </mc:Choice>
              <mc:Fallback>
                <p:oleObj name="Equation" r:id="rId3" imgW="7543800" imgH="927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216025"/>
                        <a:ext cx="75438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2168525" y="2224088"/>
          <a:ext cx="6324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" name="Equation" r:id="rId5" imgW="6324600" imgH="927100" progId="Equation.DSMT4">
                  <p:embed/>
                </p:oleObj>
              </mc:Choice>
              <mc:Fallback>
                <p:oleObj name="Equation" r:id="rId5" imgW="6324600" imgH="927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224088"/>
                        <a:ext cx="6324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593725" y="3311525"/>
            <a:ext cx="812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这里最后一步是根据定理</a:t>
            </a:r>
            <a:r>
              <a:rPr kumimoji="0" lang="en-US" altLang="zh-CN" b="1">
                <a:latin typeface="Times New Roman" panose="02020603050405020304" pitchFamily="18" charset="0"/>
              </a:rPr>
              <a:t>19.6</a:t>
            </a:r>
            <a:r>
              <a:rPr kumimoji="0" lang="zh-CN" altLang="en-US" b="1"/>
              <a:t>关于积分顺序的可交 </a:t>
            </a:r>
            <a:endParaRPr kumimoji="0" lang="zh-CN" altLang="en-US" sz="3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585788" y="3946525"/>
            <a:ext cx="438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换性</a:t>
            </a:r>
            <a:r>
              <a:rPr kumimoji="0" lang="en-US" altLang="zh-CN" b="1">
                <a:latin typeface="Times New Roman" panose="02020603050405020304" pitchFamily="18" charset="0"/>
              </a:rPr>
              <a:t>. (17)</a:t>
            </a:r>
            <a:r>
              <a:rPr kumimoji="0" lang="zh-CN" altLang="en-US" b="1"/>
              <a:t>式又可写作   </a:t>
            </a:r>
          </a:p>
        </p:txBody>
      </p:sp>
      <p:graphicFrame>
        <p:nvGraphicFramePr>
          <p:cNvPr id="40966" name="Object 10"/>
          <p:cNvGraphicFramePr>
            <a:graphicFrameLocks noChangeAspect="1"/>
          </p:cNvGraphicFramePr>
          <p:nvPr/>
        </p:nvGraphicFramePr>
        <p:xfrm>
          <a:off x="2268538" y="4565650"/>
          <a:ext cx="457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1" name="Equation" r:id="rId7" imgW="4572000" imgH="685800" progId="Equation.DSMT4">
                  <p:embed/>
                </p:oleObj>
              </mc:Choice>
              <mc:Fallback>
                <p:oleObj name="Equation" r:id="rId7" imgW="45720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65650"/>
                        <a:ext cx="457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12"/>
          <p:cNvSpPr>
            <a:spLocks noChangeArrowheads="1"/>
          </p:cNvSpPr>
          <p:nvPr/>
        </p:nvSpPr>
        <p:spPr bwMode="auto">
          <a:xfrm>
            <a:off x="623888" y="5432425"/>
            <a:ext cx="238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这就是</a:t>
            </a:r>
            <a:r>
              <a:rPr kumimoji="0" lang="en-US" altLang="zh-CN" b="1">
                <a:latin typeface="Times New Roman" panose="02020603050405020304" pitchFamily="18" charset="0"/>
              </a:rPr>
              <a:t>(16)</a:t>
            </a:r>
            <a:r>
              <a:rPr kumimoji="0" lang="zh-CN" altLang="en-US" b="1"/>
              <a:t>式</a:t>
            </a:r>
            <a:r>
              <a:rPr kumimoji="0" lang="en-US" altLang="zh-CN" b="1"/>
              <a:t>.</a:t>
            </a:r>
          </a:p>
        </p:txBody>
      </p:sp>
      <p:sp>
        <p:nvSpPr>
          <p:cNvPr id="40968" name="Text Box 21"/>
          <p:cNvSpPr txBox="1">
            <a:spLocks noChangeArrowheads="1"/>
          </p:cNvSpPr>
          <p:nvPr/>
        </p:nvSpPr>
        <p:spPr bwMode="auto">
          <a:xfrm>
            <a:off x="611188" y="596900"/>
            <a:ext cx="590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根据函数项级数逐项求积定理</a:t>
            </a:r>
            <a:r>
              <a:rPr lang="en-US" altLang="zh-CN" b="1"/>
              <a:t>,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/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32"/>
          <p:cNvGrpSpPr>
            <a:grpSpLocks/>
          </p:cNvGrpSpPr>
          <p:nvPr/>
        </p:nvGrpSpPr>
        <p:grpSpPr bwMode="auto">
          <a:xfrm>
            <a:off x="598488" y="1317625"/>
            <a:ext cx="7797800" cy="708025"/>
            <a:chOff x="377" y="830"/>
            <a:chExt cx="4912" cy="446"/>
          </a:xfrm>
        </p:grpSpPr>
        <p:graphicFrame>
          <p:nvGraphicFramePr>
            <p:cNvPr id="42002" name="Object 5"/>
            <p:cNvGraphicFramePr>
              <a:graphicFrameLocks noChangeAspect="1"/>
            </p:cNvGraphicFramePr>
            <p:nvPr/>
          </p:nvGraphicFramePr>
          <p:xfrm>
            <a:off x="566" y="830"/>
            <a:ext cx="2131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7" name="Equation" r:id="rId3" imgW="3378200" imgH="711200" progId="Equation.DSMT4">
                    <p:embed/>
                  </p:oleObj>
                </mc:Choice>
                <mc:Fallback>
                  <p:oleObj name="Equation" r:id="rId3" imgW="3378200" imgH="71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830"/>
                          <a:ext cx="2131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3" name="Object 4"/>
            <p:cNvGraphicFramePr>
              <a:graphicFrameLocks noChangeAspect="1"/>
            </p:cNvGraphicFramePr>
            <p:nvPr/>
          </p:nvGraphicFramePr>
          <p:xfrm>
            <a:off x="3113" y="937"/>
            <a:ext cx="77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8" name="Equation" r:id="rId5" imgW="1231366" imgH="393529" progId="Equation.DSMT4">
                    <p:embed/>
                  </p:oleObj>
                </mc:Choice>
                <mc:Fallback>
                  <p:oleObj name="Equation" r:id="rId5" imgW="1231366" imgH="39352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937"/>
                          <a:ext cx="77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Rectangle 6"/>
            <p:cNvSpPr>
              <a:spLocks noChangeArrowheads="1"/>
            </p:cNvSpPr>
            <p:nvPr/>
          </p:nvSpPr>
          <p:spPr bwMode="auto">
            <a:xfrm>
              <a:off x="377" y="88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(i) </a:t>
              </a:r>
              <a:endParaRPr kumimoji="0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005" name="Rectangle 7"/>
            <p:cNvSpPr>
              <a:spLocks noChangeArrowheads="1"/>
            </p:cNvSpPr>
            <p:nvPr/>
          </p:nvSpPr>
          <p:spPr bwMode="auto">
            <a:xfrm>
              <a:off x="2527" y="872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在任何</a:t>
              </a:r>
              <a:endParaRPr kumimoji="0" lang="zh-CN" altLang="en-US" b="1"/>
            </a:p>
          </p:txBody>
        </p:sp>
        <p:sp>
          <p:nvSpPr>
            <p:cNvPr id="42006" name="Rectangle 8"/>
            <p:cNvSpPr>
              <a:spLocks noChangeArrowheads="1"/>
            </p:cNvSpPr>
            <p:nvPr/>
          </p:nvSpPr>
          <p:spPr bwMode="auto">
            <a:xfrm>
              <a:off x="3710" y="890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cs typeface="Times New Roman" panose="02020603050405020304" pitchFamily="18" charset="0"/>
                </a:rPr>
                <a:t> 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0" lang="en-US" altLang="zh-CN" b="1">
                  <a:cs typeface="Times New Roman" panose="02020603050405020304" pitchFamily="18" charset="0"/>
                </a:rPr>
                <a:t> </a:t>
              </a:r>
              <a:endParaRPr kumimoji="0" lang="en-US" altLang="zh-CN" b="1"/>
            </a:p>
          </p:txBody>
        </p:sp>
      </p:grpSp>
      <p:grpSp>
        <p:nvGrpSpPr>
          <p:cNvPr id="41987" name="Group 33"/>
          <p:cNvGrpSpPr>
            <a:grpSpLocks/>
          </p:cNvGrpSpPr>
          <p:nvPr/>
        </p:nvGrpSpPr>
        <p:grpSpPr bwMode="auto">
          <a:xfrm>
            <a:off x="684213" y="2127250"/>
            <a:ext cx="7367587" cy="708025"/>
            <a:chOff x="435" y="1334"/>
            <a:chExt cx="4641" cy="446"/>
          </a:xfrm>
        </p:grpSpPr>
        <p:graphicFrame>
          <p:nvGraphicFramePr>
            <p:cNvPr id="41998" name="Object 10"/>
            <p:cNvGraphicFramePr>
              <a:graphicFrameLocks noChangeAspect="1"/>
            </p:cNvGraphicFramePr>
            <p:nvPr/>
          </p:nvGraphicFramePr>
          <p:xfrm>
            <a:off x="435" y="1334"/>
            <a:ext cx="1312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9" name="Equation" r:id="rId7" imgW="2082800" imgH="711200" progId="Equation.DSMT4">
                    <p:embed/>
                  </p:oleObj>
                </mc:Choice>
                <mc:Fallback>
                  <p:oleObj name="Equation" r:id="rId7" imgW="2082800" imgH="71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1334"/>
                          <a:ext cx="1312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9"/>
            <p:cNvGraphicFramePr>
              <a:graphicFrameLocks noChangeAspect="1"/>
            </p:cNvGraphicFramePr>
            <p:nvPr/>
          </p:nvGraphicFramePr>
          <p:xfrm>
            <a:off x="2793" y="1470"/>
            <a:ext cx="8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0" name="Equation" r:id="rId9" imgW="1371600" imgH="393700" progId="Equation.DSMT4">
                    <p:embed/>
                  </p:oleObj>
                </mc:Choice>
                <mc:Fallback>
                  <p:oleObj name="Equation" r:id="rId9" imgW="1371600" imgH="3937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1470"/>
                          <a:ext cx="86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0" name="Rectangle 12"/>
            <p:cNvSpPr>
              <a:spLocks noChangeArrowheads="1"/>
            </p:cNvSpPr>
            <p:nvPr/>
          </p:nvSpPr>
          <p:spPr bwMode="auto">
            <a:xfrm>
              <a:off x="1690" y="1425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关于 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在任何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2001" name="Rectangle 13"/>
            <p:cNvSpPr>
              <a:spLocks noChangeArrowheads="1"/>
            </p:cNvSpPr>
            <p:nvPr/>
          </p:nvSpPr>
          <p:spPr bwMode="auto">
            <a:xfrm>
              <a:off x="3424" y="1425"/>
              <a:ext cx="1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;  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41988" name="Rectangle 14"/>
          <p:cNvSpPr>
            <a:spLocks noChangeArrowheads="1"/>
          </p:cNvSpPr>
          <p:nvPr/>
        </p:nvSpPr>
        <p:spPr bwMode="auto">
          <a:xfrm>
            <a:off x="598488" y="2973388"/>
            <a:ext cx="2054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(ii)</a:t>
            </a:r>
            <a:r>
              <a:rPr kumimoji="0" lang="zh-CN" altLang="en-US" b="1"/>
              <a:t>积分   </a:t>
            </a:r>
          </a:p>
        </p:txBody>
      </p:sp>
      <p:graphicFrame>
        <p:nvGraphicFramePr>
          <p:cNvPr id="41989" name="Object 15"/>
          <p:cNvGraphicFramePr>
            <a:graphicFrameLocks noChangeAspect="1"/>
          </p:cNvGraphicFramePr>
          <p:nvPr/>
        </p:nvGraphicFramePr>
        <p:xfrm>
          <a:off x="860425" y="3573463"/>
          <a:ext cx="7743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1" name="Equation" r:id="rId11" imgW="7747000" imgH="685800" progId="Equation.DSMT4">
                  <p:embed/>
                </p:oleObj>
              </mc:Choice>
              <mc:Fallback>
                <p:oleObj name="Equation" r:id="rId11" imgW="774700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573463"/>
                        <a:ext cx="7743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17"/>
          <p:cNvSpPr>
            <a:spLocks noChangeArrowheads="1"/>
          </p:cNvSpPr>
          <p:nvPr/>
        </p:nvSpPr>
        <p:spPr bwMode="auto">
          <a:xfrm>
            <a:off x="563563" y="4487863"/>
            <a:ext cx="4872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中有一个收敛</a:t>
            </a:r>
            <a:r>
              <a:rPr kumimoji="0" lang="en-US" altLang="zh-CN" b="1"/>
              <a:t>.</a:t>
            </a:r>
            <a:r>
              <a:rPr kumimoji="0" lang="en-US" altLang="zh-CN" b="1">
                <a:latin typeface="Times New Roman" panose="02020603050405020304" pitchFamily="18" charset="0"/>
              </a:rPr>
              <a:t>  </a:t>
            </a:r>
            <a:r>
              <a:rPr kumimoji="0" lang="zh-CN" altLang="en-US" b="1"/>
              <a:t>则必有</a:t>
            </a:r>
          </a:p>
        </p:txBody>
      </p:sp>
      <p:graphicFrame>
        <p:nvGraphicFramePr>
          <p:cNvPr id="41991" name="Object 18"/>
          <p:cNvGraphicFramePr>
            <a:graphicFrameLocks noChangeAspect="1"/>
          </p:cNvGraphicFramePr>
          <p:nvPr/>
        </p:nvGraphicFramePr>
        <p:xfrm>
          <a:off x="1033463" y="5191125"/>
          <a:ext cx="7642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2" name="Equation" r:id="rId13" imgW="7645400" imgH="685800" progId="Equation.DSMT4">
                  <p:embed/>
                </p:oleObj>
              </mc:Choice>
              <mc:Fallback>
                <p:oleObj name="Equation" r:id="rId13" imgW="7645400" imgH="685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191125"/>
                        <a:ext cx="7642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2" name="Group 26"/>
          <p:cNvGrpSpPr>
            <a:grpSpLocks/>
          </p:cNvGrpSpPr>
          <p:nvPr/>
        </p:nvGrpSpPr>
        <p:grpSpPr bwMode="auto">
          <a:xfrm>
            <a:off x="617538" y="620713"/>
            <a:ext cx="8066087" cy="541337"/>
            <a:chOff x="389" y="3517"/>
            <a:chExt cx="5081" cy="341"/>
          </a:xfrm>
        </p:grpSpPr>
        <p:graphicFrame>
          <p:nvGraphicFramePr>
            <p:cNvPr id="41993" name="Object 27"/>
            <p:cNvGraphicFramePr>
              <a:graphicFrameLocks noChangeAspect="1"/>
            </p:cNvGraphicFramePr>
            <p:nvPr/>
          </p:nvGraphicFramePr>
          <p:xfrm>
            <a:off x="1688" y="3549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3" name="Equation" r:id="rId15" imgW="1167893" imgH="393529" progId="Equation.DSMT4">
                    <p:embed/>
                  </p:oleObj>
                </mc:Choice>
                <mc:Fallback>
                  <p:oleObj name="Equation" r:id="rId15" imgW="1167893" imgH="393529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3549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28"/>
            <p:cNvGraphicFramePr>
              <a:graphicFrameLocks noChangeAspect="1"/>
            </p:cNvGraphicFramePr>
            <p:nvPr/>
          </p:nvGraphicFramePr>
          <p:xfrm>
            <a:off x="2699" y="3566"/>
            <a:ext cx="15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4" name="Equation" r:id="rId17" imgW="2527300" imgH="393700" progId="Equation.DSMT4">
                    <p:embed/>
                  </p:oleObj>
                </mc:Choice>
                <mc:Fallback>
                  <p:oleObj name="Equation" r:id="rId17" imgW="2527300" imgH="3937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566"/>
                          <a:ext cx="159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Rectangle 29"/>
            <p:cNvSpPr>
              <a:spLocks noChangeArrowheads="1"/>
            </p:cNvSpPr>
            <p:nvPr/>
          </p:nvSpPr>
          <p:spPr bwMode="auto">
            <a:xfrm>
              <a:off x="389" y="3521"/>
              <a:ext cx="13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kumimoji="0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方正舒体" panose="02010601030101010101" pitchFamily="2" charset="-122"/>
                  <a:cs typeface="Times New Roman" panose="02020603050405020304" pitchFamily="18" charset="0"/>
                </a:rPr>
                <a:t>19.13 </a:t>
              </a:r>
              <a:r>
                <a:rPr kumimoji="0" lang="zh-CN" altLang="en-US" b="1" dirty="0">
                  <a:cs typeface="Times New Roman" panose="02020603050405020304" pitchFamily="18" charset="0"/>
                </a:rPr>
                <a:t>设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1996" name="Rectangle 30"/>
            <p:cNvSpPr>
              <a:spLocks noChangeArrowheads="1"/>
            </p:cNvSpPr>
            <p:nvPr/>
          </p:nvSpPr>
          <p:spPr bwMode="auto">
            <a:xfrm>
              <a:off x="2384" y="351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997" name="Rectangle 31"/>
            <p:cNvSpPr>
              <a:spLocks noChangeArrowheads="1"/>
            </p:cNvSpPr>
            <p:nvPr/>
          </p:nvSpPr>
          <p:spPr bwMode="auto">
            <a:xfrm>
              <a:off x="4230" y="3531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且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68144" y="602128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累次广义积分的交换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3033713" y="1341438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name="Equation" r:id="rId3" imgW="2933700" imgH="685800" progId="Equation.DSMT4">
                  <p:embed/>
                </p:oleObj>
              </mc:Choice>
              <mc:Fallback>
                <p:oleObj name="Equation" r:id="rId3" imgW="29337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1341438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1" name="Group 16"/>
          <p:cNvGrpSpPr>
            <a:grpSpLocks/>
          </p:cNvGrpSpPr>
          <p:nvPr/>
        </p:nvGrpSpPr>
        <p:grpSpPr bwMode="auto">
          <a:xfrm>
            <a:off x="585788" y="2276475"/>
            <a:ext cx="3013075" cy="519113"/>
            <a:chOff x="385" y="845"/>
            <a:chExt cx="1898" cy="327"/>
          </a:xfrm>
        </p:grpSpPr>
        <p:sp>
          <p:nvSpPr>
            <p:cNvPr id="43016" name="Rectangle 7"/>
            <p:cNvSpPr>
              <a:spLocks noChangeArrowheads="1"/>
            </p:cNvSpPr>
            <p:nvPr/>
          </p:nvSpPr>
          <p:spPr bwMode="auto">
            <a:xfrm>
              <a:off x="385" y="845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也收敛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3017" name="Object 6"/>
            <p:cNvGraphicFramePr>
              <a:graphicFrameLocks noChangeAspect="1"/>
            </p:cNvGraphicFramePr>
            <p:nvPr/>
          </p:nvGraphicFramePr>
          <p:xfrm>
            <a:off x="1233" y="876"/>
            <a:ext cx="10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9" name="Equation" r:id="rId5" imgW="1663700" imgH="431800" progId="Equation.DSMT4">
                    <p:embed/>
                  </p:oleObj>
                </mc:Choice>
                <mc:Fallback>
                  <p:oleObj name="Equation" r:id="rId5" imgW="16637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876"/>
                          <a:ext cx="105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2" name="Object 10"/>
          <p:cNvGraphicFramePr>
            <a:graphicFrameLocks noChangeAspect="1"/>
          </p:cNvGraphicFramePr>
          <p:nvPr/>
        </p:nvGraphicFramePr>
        <p:xfrm>
          <a:off x="1076325" y="3057525"/>
          <a:ext cx="6880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0" name="Equation" r:id="rId7" imgW="6883400" imgH="812800" progId="Equation.DSMT4">
                  <p:embed/>
                </p:oleObj>
              </mc:Choice>
              <mc:Fallback>
                <p:oleObj name="Equation" r:id="rId7" imgW="6883400" imgH="81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057525"/>
                        <a:ext cx="6880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9"/>
          <p:cNvGraphicFramePr>
            <a:graphicFrameLocks noChangeAspect="1"/>
          </p:cNvGraphicFramePr>
          <p:nvPr/>
        </p:nvGraphicFramePr>
        <p:xfrm>
          <a:off x="1503363" y="4132263"/>
          <a:ext cx="6092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1" name="Equation" r:id="rId9" imgW="6096000" imgH="812800" progId="Equation.DSMT4">
                  <p:embed/>
                </p:oleObj>
              </mc:Choice>
              <mc:Fallback>
                <p:oleObj name="Equation" r:id="rId9" imgW="6096000" imgH="812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132263"/>
                        <a:ext cx="60928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8"/>
          <p:cNvGraphicFramePr>
            <a:graphicFrameLocks noChangeAspect="1"/>
          </p:cNvGraphicFramePr>
          <p:nvPr/>
        </p:nvGraphicFramePr>
        <p:xfrm>
          <a:off x="3030538" y="5140325"/>
          <a:ext cx="3197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" name="Equation" r:id="rId11" imgW="3200400" imgH="812800" progId="Equation.DSMT4">
                  <p:embed/>
                </p:oleObj>
              </mc:Choice>
              <mc:Fallback>
                <p:oleObj name="Equation" r:id="rId11" imgW="3200400" imgH="81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5140325"/>
                        <a:ext cx="31972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19"/>
          <p:cNvSpPr>
            <a:spLocks noChangeArrowheads="1"/>
          </p:cNvSpPr>
          <p:nvPr/>
        </p:nvSpPr>
        <p:spPr bwMode="auto">
          <a:xfrm>
            <a:off x="595313" y="698500"/>
            <a:ext cx="720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 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不妨设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(18)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中第一个积分</a:t>
            </a:r>
            <a:r>
              <a:rPr kumimoji="0" lang="zh-CN" altLang="en-US" b="1"/>
              <a:t>收敛</a:t>
            </a:r>
            <a:r>
              <a:rPr kumimoji="0" lang="en-US" altLang="zh-CN" b="1"/>
              <a:t>,</a:t>
            </a:r>
            <a:r>
              <a:rPr kumimoji="0" lang="zh-CN" altLang="en-US" b="1"/>
              <a:t>由此推得</a:t>
            </a:r>
            <a:r>
              <a:rPr kumimoji="0"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611188" y="627063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根据条件</a:t>
            </a:r>
            <a:r>
              <a:rPr lang="en-US" altLang="zh-CN" b="1">
                <a:latin typeface="Times New Roman" panose="02020603050405020304" pitchFamily="18" charset="0"/>
              </a:rPr>
              <a:t>(i)</a:t>
            </a:r>
            <a:r>
              <a:rPr lang="zh-CN" altLang="en-US" b="1"/>
              <a:t>及定理</a:t>
            </a:r>
            <a:r>
              <a:rPr lang="en-US" altLang="zh-CN" b="1">
                <a:latin typeface="Times New Roman" panose="02020603050405020304" pitchFamily="18" charset="0"/>
              </a:rPr>
              <a:t>19.11</a:t>
            </a:r>
            <a:r>
              <a:rPr lang="en-US" altLang="zh-CN" b="1"/>
              <a:t>,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/>
              <a:t>有</a:t>
            </a:r>
          </a:p>
        </p:txBody>
      </p:sp>
      <p:graphicFrame>
        <p:nvGraphicFramePr>
          <p:cNvPr id="44035" name="Object 9"/>
          <p:cNvGraphicFramePr>
            <a:graphicFrameLocks noChangeAspect="1"/>
          </p:cNvGraphicFramePr>
          <p:nvPr/>
        </p:nvGraphicFramePr>
        <p:xfrm>
          <a:off x="2522538" y="1289050"/>
          <a:ext cx="3705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2" name="Equation" r:id="rId3" imgW="3708400" imgH="863600" progId="Equation.DSMT4">
                  <p:embed/>
                </p:oleObj>
              </mc:Choice>
              <mc:Fallback>
                <p:oleObj name="Equation" r:id="rId3" imgW="3708400" imgH="86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289050"/>
                        <a:ext cx="37052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10"/>
          <p:cNvGraphicFramePr>
            <a:graphicFrameLocks noChangeAspect="1"/>
          </p:cNvGraphicFramePr>
          <p:nvPr/>
        </p:nvGraphicFramePr>
        <p:xfrm>
          <a:off x="1323975" y="2349500"/>
          <a:ext cx="7223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3" name="Equation" r:id="rId5" imgW="7226300" imgH="863600" progId="Equation.DSMT4">
                  <p:embed/>
                </p:oleObj>
              </mc:Choice>
              <mc:Fallback>
                <p:oleObj name="Equation" r:id="rId5" imgW="7226300" imgH="86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349500"/>
                        <a:ext cx="72231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7" name="Group 14"/>
          <p:cNvGrpSpPr>
            <a:grpSpLocks/>
          </p:cNvGrpSpPr>
          <p:nvPr/>
        </p:nvGrpSpPr>
        <p:grpSpPr bwMode="auto">
          <a:xfrm>
            <a:off x="552450" y="3365500"/>
            <a:ext cx="7959725" cy="519113"/>
            <a:chOff x="348" y="2332"/>
            <a:chExt cx="5014" cy="327"/>
          </a:xfrm>
        </p:grpSpPr>
        <p:sp>
          <p:nvSpPr>
            <p:cNvPr id="44040" name="Rectangle 12"/>
            <p:cNvSpPr>
              <a:spLocks noChangeArrowheads="1"/>
            </p:cNvSpPr>
            <p:nvPr/>
          </p:nvSpPr>
          <p:spPr bwMode="auto">
            <a:xfrm>
              <a:off x="348" y="2332"/>
              <a:ext cx="24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由条件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(ii),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对于任给的 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4041" name="Object 13"/>
            <p:cNvGraphicFramePr>
              <a:graphicFrameLocks noChangeAspect="1"/>
            </p:cNvGraphicFramePr>
            <p:nvPr/>
          </p:nvGraphicFramePr>
          <p:xfrm>
            <a:off x="2592" y="2360"/>
            <a:ext cx="27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4" name="Equation" r:id="rId7" imgW="4394200" imgH="431800" progId="Equation.DSMT4">
                    <p:embed/>
                  </p:oleObj>
                </mc:Choice>
                <mc:Fallback>
                  <p:oleObj name="Equation" r:id="rId7" imgW="4394200" imgH="431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60"/>
                          <a:ext cx="277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38" name="Object 15"/>
          <p:cNvGraphicFramePr>
            <a:graphicFrameLocks noChangeAspect="1"/>
          </p:cNvGraphicFramePr>
          <p:nvPr/>
        </p:nvGraphicFramePr>
        <p:xfrm>
          <a:off x="2555875" y="4895850"/>
          <a:ext cx="3743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5" name="Equation" r:id="rId9" imgW="3746500" imgH="838200" progId="Equation.DSMT4">
                  <p:embed/>
                </p:oleObj>
              </mc:Choice>
              <mc:Fallback>
                <p:oleObj name="Equation" r:id="rId9" imgW="3746500" imgH="838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895850"/>
                        <a:ext cx="3743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20"/>
          <p:cNvSpPr txBox="1">
            <a:spLocks noChangeArrowheads="1"/>
          </p:cNvSpPr>
          <p:nvPr/>
        </p:nvSpPr>
        <p:spPr bwMode="auto">
          <a:xfrm>
            <a:off x="612775" y="407670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0"/>
          <p:cNvGraphicFramePr>
            <a:graphicFrameLocks noChangeAspect="1"/>
          </p:cNvGraphicFramePr>
          <p:nvPr/>
        </p:nvGraphicFramePr>
        <p:xfrm>
          <a:off x="2544763" y="2357438"/>
          <a:ext cx="3971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Equation" r:id="rId3" imgW="3975100" imgH="927100" progId="Equation.DSMT4">
                  <p:embed/>
                </p:oleObj>
              </mc:Choice>
              <mc:Fallback>
                <p:oleObj name="Equation" r:id="rId3" imgW="3975100" imgH="927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357438"/>
                        <a:ext cx="3971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12"/>
          <p:cNvSpPr>
            <a:spLocks noChangeArrowheads="1"/>
          </p:cNvSpPr>
          <p:nvPr/>
        </p:nvSpPr>
        <p:spPr bwMode="auto">
          <a:xfrm>
            <a:off x="617538" y="3486150"/>
            <a:ext cx="524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把这两个结果应用到</a:t>
            </a:r>
            <a:r>
              <a:rPr kumimoji="0" lang="en-US" altLang="zh-CN" b="1">
                <a:latin typeface="Times New Roman" panose="02020603050405020304" pitchFamily="18" charset="0"/>
              </a:rPr>
              <a:t>(20)</a:t>
            </a:r>
            <a:r>
              <a:rPr kumimoji="0" lang="zh-CN" altLang="en-US" b="1"/>
              <a:t>式</a:t>
            </a:r>
            <a:r>
              <a:rPr kumimoji="0" lang="en-US" altLang="zh-CN" b="1">
                <a:latin typeface="Times New Roman" panose="02020603050405020304" pitchFamily="18" charset="0"/>
              </a:rPr>
              <a:t>, </a:t>
            </a:r>
            <a:r>
              <a:rPr kumimoji="0" lang="zh-CN" altLang="en-US" b="1"/>
              <a:t>得到</a:t>
            </a:r>
          </a:p>
        </p:txBody>
      </p:sp>
      <p:graphicFrame>
        <p:nvGraphicFramePr>
          <p:cNvPr id="45060" name="Object 13"/>
          <p:cNvGraphicFramePr>
            <a:graphicFrameLocks noChangeAspect="1"/>
          </p:cNvGraphicFramePr>
          <p:nvPr/>
        </p:nvGraphicFramePr>
        <p:xfrm>
          <a:off x="3116263" y="4149725"/>
          <a:ext cx="224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Equation" r:id="rId5" imgW="2247900" imgH="838200" progId="Equation.DSMT4">
                  <p:embed/>
                </p:oleObj>
              </mc:Choice>
              <mc:Fallback>
                <p:oleObj name="Equation" r:id="rId5" imgW="22479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149725"/>
                        <a:ext cx="224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28"/>
          <p:cNvGrpSpPr>
            <a:grpSpLocks/>
          </p:cNvGrpSpPr>
          <p:nvPr/>
        </p:nvGrpSpPr>
        <p:grpSpPr bwMode="auto">
          <a:xfrm>
            <a:off x="611188" y="1541463"/>
            <a:ext cx="3125787" cy="519112"/>
            <a:chOff x="412" y="890"/>
            <a:chExt cx="1969" cy="327"/>
          </a:xfrm>
        </p:grpSpPr>
        <p:sp>
          <p:nvSpPr>
            <p:cNvPr id="45070" name="Rectangle 9"/>
            <p:cNvSpPr>
              <a:spLocks noChangeArrowheads="1"/>
            </p:cNvSpPr>
            <p:nvPr/>
          </p:nvSpPr>
          <p:spPr bwMode="auto">
            <a:xfrm>
              <a:off x="412" y="890"/>
              <a:ext cx="1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使得当</a:t>
              </a:r>
              <a:r>
                <a:rPr kumimoji="0" lang="zh-CN" altLang="en-US" b="1">
                  <a:latin typeface="Times New Roman" panose="02020603050405020304" pitchFamily="18" charset="0"/>
                </a:rPr>
                <a:t> </a:t>
              </a:r>
              <a:r>
                <a:rPr kumimoji="0" lang="zh-CN" altLang="en-US" b="1" i="1">
                  <a:latin typeface="Times New Roman" panose="02020603050405020304" pitchFamily="18" charset="0"/>
                </a:rPr>
                <a:t>            </a:t>
              </a:r>
              <a:r>
                <a:rPr kumimoji="0" lang="zh-CN" altLang="en-US" b="1"/>
                <a:t>时有</a:t>
              </a:r>
            </a:p>
          </p:txBody>
        </p:sp>
        <p:graphicFrame>
          <p:nvGraphicFramePr>
            <p:cNvPr id="45071" name="Object 16"/>
            <p:cNvGraphicFramePr>
              <a:graphicFrameLocks noChangeAspect="1"/>
            </p:cNvGraphicFramePr>
            <p:nvPr/>
          </p:nvGraphicFramePr>
          <p:xfrm>
            <a:off x="1202" y="978"/>
            <a:ext cx="6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4" name="Equation" r:id="rId7" imgW="977476" imgH="317362" progId="Equation.DSMT4">
                    <p:embed/>
                  </p:oleObj>
                </mc:Choice>
                <mc:Fallback>
                  <p:oleObj name="Equation" r:id="rId7" imgW="977476" imgH="317362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978"/>
                          <a:ext cx="6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2" name="Group 20"/>
          <p:cNvGrpSpPr>
            <a:grpSpLocks/>
          </p:cNvGrpSpPr>
          <p:nvPr/>
        </p:nvGrpSpPr>
        <p:grpSpPr bwMode="auto">
          <a:xfrm>
            <a:off x="611188" y="652463"/>
            <a:ext cx="8131175" cy="682625"/>
            <a:chOff x="371" y="1087"/>
            <a:chExt cx="5122" cy="430"/>
          </a:xfrm>
        </p:grpSpPr>
        <p:sp>
          <p:nvSpPr>
            <p:cNvPr id="45067" name="Rectangle 21"/>
            <p:cNvSpPr>
              <a:spLocks noChangeArrowheads="1"/>
            </p:cNvSpPr>
            <p:nvPr/>
          </p:nvSpPr>
          <p:spPr bwMode="auto">
            <a:xfrm>
              <a:off x="371" y="1142"/>
              <a:ext cx="15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选定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后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由  </a:t>
              </a:r>
              <a:endParaRPr kumimoji="0" lang="zh-CN" altLang="en-US" b="1"/>
            </a:p>
          </p:txBody>
        </p:sp>
        <p:graphicFrame>
          <p:nvGraphicFramePr>
            <p:cNvPr id="45068" name="Object 22"/>
            <p:cNvGraphicFramePr>
              <a:graphicFrameLocks noChangeAspect="1"/>
            </p:cNvGraphicFramePr>
            <p:nvPr/>
          </p:nvGraphicFramePr>
          <p:xfrm>
            <a:off x="1670" y="1087"/>
            <a:ext cx="1264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5" name="Equation" r:id="rId9" imgW="2006600" imgH="685800" progId="Equation.DSMT4">
                    <p:embed/>
                  </p:oleObj>
                </mc:Choice>
                <mc:Fallback>
                  <p:oleObj name="Equation" r:id="rId9" imgW="2006600" imgH="685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1087"/>
                          <a:ext cx="1264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Rectangle 23"/>
            <p:cNvSpPr>
              <a:spLocks noChangeArrowheads="1"/>
            </p:cNvSpPr>
            <p:nvPr/>
          </p:nvSpPr>
          <p:spPr bwMode="auto">
            <a:xfrm>
              <a:off x="2870" y="1145"/>
              <a:ext cx="2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的一致收敛性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存在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0" lang="en-US" altLang="zh-CN" b="1"/>
                <a:t> </a:t>
              </a:r>
            </a:p>
          </p:txBody>
        </p:sp>
      </p:grpSp>
      <p:grpSp>
        <p:nvGrpSpPr>
          <p:cNvPr id="45063" name="Group 24"/>
          <p:cNvGrpSpPr>
            <a:grpSpLocks/>
          </p:cNvGrpSpPr>
          <p:nvPr/>
        </p:nvGrpSpPr>
        <p:grpSpPr bwMode="auto">
          <a:xfrm>
            <a:off x="573088" y="5195888"/>
            <a:ext cx="5159375" cy="609600"/>
            <a:chOff x="361" y="422"/>
            <a:chExt cx="3250" cy="384"/>
          </a:xfrm>
        </p:grpSpPr>
        <p:sp>
          <p:nvSpPr>
            <p:cNvPr id="45064" name="Rectangle 25"/>
            <p:cNvSpPr>
              <a:spLocks noChangeArrowheads="1"/>
            </p:cNvSpPr>
            <p:nvPr/>
          </p:nvSpPr>
          <p:spPr bwMode="auto">
            <a:xfrm>
              <a:off x="361" y="42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即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5065" name="Object 26"/>
            <p:cNvGraphicFramePr>
              <a:graphicFrameLocks noChangeAspect="1"/>
            </p:cNvGraphicFramePr>
            <p:nvPr/>
          </p:nvGraphicFramePr>
          <p:xfrm>
            <a:off x="692" y="464"/>
            <a:ext cx="100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6" name="Equation" r:id="rId11" imgW="1600200" imgH="546100" progId="Equation.DSMT4">
                    <p:embed/>
                  </p:oleObj>
                </mc:Choice>
                <mc:Fallback>
                  <p:oleObj name="Equation" r:id="rId11" imgW="1600200" imgH="5461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464"/>
                          <a:ext cx="100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6" name="Rectangle 27"/>
            <p:cNvSpPr>
              <a:spLocks noChangeArrowheads="1"/>
            </p:cNvSpPr>
            <p:nvPr/>
          </p:nvSpPr>
          <p:spPr bwMode="auto">
            <a:xfrm>
              <a:off x="1715" y="430"/>
              <a:ext cx="1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这就证明了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(19)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式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ChangeArrowheads="1"/>
          </p:cNvSpPr>
          <p:nvPr/>
        </p:nvSpPr>
        <p:spPr bwMode="auto">
          <a:xfrm>
            <a:off x="595313" y="549275"/>
            <a:ext cx="16289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 smtClean="0">
                <a:solidFill>
                  <a:srgbClr val="0000FF"/>
                </a:solidFill>
              </a:rPr>
              <a:t>例</a:t>
            </a:r>
            <a:r>
              <a:rPr kumimoji="0" lang="en-US" altLang="zh-CN" b="1" dirty="0" smtClean="0">
                <a:solidFill>
                  <a:srgbClr val="0000FF"/>
                </a:solidFill>
              </a:rPr>
              <a:t>5</a:t>
            </a:r>
            <a:r>
              <a:rPr kumimoji="0" lang="en-US" altLang="zh-CN" b="1" dirty="0" smtClean="0"/>
              <a:t> </a:t>
            </a:r>
            <a:r>
              <a:rPr kumimoji="0" lang="zh-CN" altLang="en-US" b="1" dirty="0"/>
              <a:t>计算</a:t>
            </a:r>
          </a:p>
        </p:txBody>
      </p:sp>
      <p:graphicFrame>
        <p:nvGraphicFramePr>
          <p:cNvPr id="46083" name="Object 8"/>
          <p:cNvGraphicFramePr>
            <a:graphicFrameLocks noChangeAspect="1"/>
          </p:cNvGraphicFramePr>
          <p:nvPr/>
        </p:nvGraphicFramePr>
        <p:xfrm>
          <a:off x="1539875" y="1119188"/>
          <a:ext cx="65627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1" name="Equation" r:id="rId3" imgW="6565900" imgH="850900" progId="Equation.DSMT4">
                  <p:embed/>
                </p:oleObj>
              </mc:Choice>
              <mc:Fallback>
                <p:oleObj name="Equation" r:id="rId3" imgW="6565900" imgH="850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119188"/>
                        <a:ext cx="65627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4" name="Group 18"/>
          <p:cNvGrpSpPr>
            <a:grpSpLocks/>
          </p:cNvGrpSpPr>
          <p:nvPr/>
        </p:nvGrpSpPr>
        <p:grpSpPr bwMode="auto">
          <a:xfrm>
            <a:off x="617538" y="2149475"/>
            <a:ext cx="6646862" cy="847725"/>
            <a:chOff x="389" y="1842"/>
            <a:chExt cx="4187" cy="534"/>
          </a:xfrm>
        </p:grpSpPr>
        <p:sp>
          <p:nvSpPr>
            <p:cNvPr id="46088" name="Rectangle 11"/>
            <p:cNvSpPr>
              <a:spLocks noChangeArrowheads="1"/>
            </p:cNvSpPr>
            <p:nvPr/>
          </p:nvSpPr>
          <p:spPr bwMode="auto">
            <a:xfrm>
              <a:off x="389" y="1912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因为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6089" name="Object 10"/>
            <p:cNvGraphicFramePr>
              <a:graphicFrameLocks noChangeAspect="1"/>
            </p:cNvGraphicFramePr>
            <p:nvPr/>
          </p:nvGraphicFramePr>
          <p:xfrm>
            <a:off x="1341" y="1842"/>
            <a:ext cx="2642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2" name="Equation" r:id="rId5" imgW="4191000" imgH="850900" progId="Equation.DSMT4">
                    <p:embed/>
                  </p:oleObj>
                </mc:Choice>
                <mc:Fallback>
                  <p:oleObj name="Equation" r:id="rId5" imgW="4191000" imgH="8509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1842"/>
                          <a:ext cx="2642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0" name="Rectangle 12"/>
            <p:cNvSpPr>
              <a:spLocks noChangeArrowheads="1"/>
            </p:cNvSpPr>
            <p:nvPr/>
          </p:nvSpPr>
          <p:spPr bwMode="auto">
            <a:xfrm>
              <a:off x="4010" y="191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6085" name="Object 14"/>
          <p:cNvGraphicFramePr>
            <a:graphicFrameLocks noChangeAspect="1"/>
          </p:cNvGraphicFramePr>
          <p:nvPr/>
        </p:nvGraphicFramePr>
        <p:xfrm>
          <a:off x="2373313" y="3232150"/>
          <a:ext cx="41243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3" name="Equation" r:id="rId7" imgW="4127500" imgH="850900" progId="Equation.DSMT4">
                  <p:embed/>
                </p:oleObj>
              </mc:Choice>
              <mc:Fallback>
                <p:oleObj name="Equation" r:id="rId7" imgW="4127500" imgH="850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232150"/>
                        <a:ext cx="41243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13"/>
          <p:cNvGraphicFramePr>
            <a:graphicFrameLocks noChangeAspect="1"/>
          </p:cNvGraphicFramePr>
          <p:nvPr/>
        </p:nvGraphicFramePr>
        <p:xfrm>
          <a:off x="2643188" y="4170363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4" name="Equation" r:id="rId9" imgW="3657600" imgH="787400" progId="Equation.DSMT4">
                  <p:embed/>
                </p:oleObj>
              </mc:Choice>
              <mc:Fallback>
                <p:oleObj name="Equation" r:id="rId9" imgW="3657600" imgH="787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170363"/>
                        <a:ext cx="365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9"/>
          <p:cNvGraphicFramePr>
            <a:graphicFrameLocks noChangeAspect="1"/>
          </p:cNvGraphicFramePr>
          <p:nvPr/>
        </p:nvGraphicFramePr>
        <p:xfrm>
          <a:off x="2671763" y="5116513"/>
          <a:ext cx="58404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5" name="Equation" r:id="rId11" imgW="5842000" imgH="685800" progId="Equation.DSMT4">
                  <p:embed/>
                </p:oleObj>
              </mc:Choice>
              <mc:Fallback>
                <p:oleObj name="Equation" r:id="rId11" imgW="5842000" imgH="685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116513"/>
                        <a:ext cx="58404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5"/>
          <p:cNvGrpSpPr>
            <a:grpSpLocks/>
          </p:cNvGrpSpPr>
          <p:nvPr/>
        </p:nvGrpSpPr>
        <p:grpSpPr bwMode="auto">
          <a:xfrm>
            <a:off x="565150" y="555625"/>
            <a:ext cx="7974013" cy="730250"/>
            <a:chOff x="385" y="999"/>
            <a:chExt cx="5023" cy="460"/>
          </a:xfrm>
        </p:grpSpPr>
        <p:graphicFrame>
          <p:nvGraphicFramePr>
            <p:cNvPr id="47119" name="Object 7"/>
            <p:cNvGraphicFramePr>
              <a:graphicFrameLocks noChangeAspect="1"/>
            </p:cNvGraphicFramePr>
            <p:nvPr/>
          </p:nvGraphicFramePr>
          <p:xfrm>
            <a:off x="895" y="1099"/>
            <a:ext cx="160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4" name="Equation" r:id="rId3" imgW="2540000" imgH="571500" progId="Equation.DSMT4">
                    <p:embed/>
                  </p:oleObj>
                </mc:Choice>
                <mc:Fallback>
                  <p:oleObj name="Equation" r:id="rId3" imgW="2540000" imgH="571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099"/>
                          <a:ext cx="160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0" name="Object 6"/>
            <p:cNvGraphicFramePr>
              <a:graphicFrameLocks noChangeAspect="1"/>
            </p:cNvGraphicFramePr>
            <p:nvPr/>
          </p:nvGraphicFramePr>
          <p:xfrm>
            <a:off x="3624" y="999"/>
            <a:ext cx="928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5" name="Equation" r:id="rId5" imgW="1473200" imgH="685800" progId="Equation.DSMT4">
                    <p:embed/>
                  </p:oleObj>
                </mc:Choice>
                <mc:Fallback>
                  <p:oleObj name="Equation" r:id="rId5" imgW="1473200" imgH="685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999"/>
                          <a:ext cx="928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1" name="Rectangle 8"/>
            <p:cNvSpPr>
              <a:spLocks noChangeArrowheads="1"/>
            </p:cNvSpPr>
            <p:nvPr/>
          </p:nvSpPr>
          <p:spPr bwMode="auto">
            <a:xfrm>
              <a:off x="385" y="108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由于</a:t>
              </a:r>
              <a:endParaRPr kumimoji="0" lang="zh-CN" altLang="en-US" b="1"/>
            </a:p>
          </p:txBody>
        </p:sp>
        <p:sp>
          <p:nvSpPr>
            <p:cNvPr id="47122" name="Rectangle 9"/>
            <p:cNvSpPr>
              <a:spLocks noChangeArrowheads="1"/>
            </p:cNvSpPr>
            <p:nvPr/>
          </p:nvSpPr>
          <p:spPr bwMode="auto">
            <a:xfrm>
              <a:off x="2472" y="1072"/>
              <a:ext cx="1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及反常积分  </a:t>
              </a:r>
              <a:endParaRPr kumimoji="0" lang="zh-CN" altLang="en-US" b="1"/>
            </a:p>
          </p:txBody>
        </p:sp>
        <p:sp>
          <p:nvSpPr>
            <p:cNvPr id="47123" name="Rectangle 10"/>
            <p:cNvSpPr>
              <a:spLocks noChangeArrowheads="1"/>
            </p:cNvSpPr>
            <p:nvPr/>
          </p:nvSpPr>
          <p:spPr bwMode="auto">
            <a:xfrm>
              <a:off x="4505" y="1078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根</a:t>
              </a:r>
              <a:endParaRPr kumimoji="0" lang="zh-CN" altLang="en-US" b="1"/>
            </a:p>
          </p:txBody>
        </p:sp>
      </p:grpSp>
      <p:sp>
        <p:nvSpPr>
          <p:cNvPr id="47107" name="Rectangle 11"/>
          <p:cNvSpPr>
            <a:spLocks noChangeArrowheads="1"/>
          </p:cNvSpPr>
          <p:nvPr/>
        </p:nvSpPr>
        <p:spPr bwMode="auto">
          <a:xfrm>
            <a:off x="615950" y="1470025"/>
            <a:ext cx="718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据</a:t>
            </a:r>
            <a:r>
              <a:rPr kumimoji="0" lang="en-US" altLang="zh-CN" b="1" i="1">
                <a:latin typeface="Times New Roman" panose="02020603050405020304" pitchFamily="18" charset="0"/>
              </a:rPr>
              <a:t>M</a:t>
            </a:r>
            <a:r>
              <a:rPr kumimoji="0" lang="zh-CN" altLang="en-US" b="1"/>
              <a:t>判定法</a:t>
            </a:r>
            <a:r>
              <a:rPr kumimoji="0" lang="en-US" altLang="zh-CN" b="1">
                <a:latin typeface="Times New Roman" panose="02020603050405020304" pitchFamily="18" charset="0"/>
              </a:rPr>
              <a:t>,  </a:t>
            </a:r>
            <a:r>
              <a:rPr kumimoji="0" lang="zh-CN" altLang="en-US" b="1"/>
              <a:t>含参量反常积分   </a:t>
            </a:r>
          </a:p>
        </p:txBody>
      </p:sp>
      <p:graphicFrame>
        <p:nvGraphicFramePr>
          <p:cNvPr id="47108" name="Object 12"/>
          <p:cNvGraphicFramePr>
            <a:graphicFrameLocks noChangeAspect="1"/>
          </p:cNvGraphicFramePr>
          <p:nvPr/>
        </p:nvGraphicFramePr>
        <p:xfrm>
          <a:off x="3059113" y="2211388"/>
          <a:ext cx="2400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6" name="Equation" r:id="rId7" imgW="2400300" imgH="685800" progId="Equation.DSMT4">
                  <p:embed/>
                </p:oleObj>
              </mc:Choice>
              <mc:Fallback>
                <p:oleObj name="Equation" r:id="rId7" imgW="2400300" imgH="685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11388"/>
                        <a:ext cx="24003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9" name="Group 26"/>
          <p:cNvGrpSpPr>
            <a:grpSpLocks/>
          </p:cNvGrpSpPr>
          <p:nvPr/>
        </p:nvGrpSpPr>
        <p:grpSpPr bwMode="auto">
          <a:xfrm>
            <a:off x="611188" y="3141663"/>
            <a:ext cx="7129462" cy="519112"/>
            <a:chOff x="385" y="2432"/>
            <a:chExt cx="4491" cy="327"/>
          </a:xfrm>
        </p:grpSpPr>
        <p:graphicFrame>
          <p:nvGraphicFramePr>
            <p:cNvPr id="47114" name="Object 15"/>
            <p:cNvGraphicFramePr>
              <a:graphicFrameLocks noChangeAspect="1"/>
            </p:cNvGraphicFramePr>
            <p:nvPr/>
          </p:nvGraphicFramePr>
          <p:xfrm>
            <a:off x="1169" y="2492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7" name="Equation" r:id="rId9" imgW="774364" imgH="393529" progId="Equation.DSMT4">
                    <p:embed/>
                  </p:oleObj>
                </mc:Choice>
                <mc:Fallback>
                  <p:oleObj name="Equation" r:id="rId9" imgW="774364" imgH="393529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492"/>
                          <a:ext cx="4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5" name="Object 14"/>
            <p:cNvGraphicFramePr>
              <a:graphicFrameLocks noChangeAspect="1"/>
            </p:cNvGraphicFramePr>
            <p:nvPr/>
          </p:nvGraphicFramePr>
          <p:xfrm>
            <a:off x="3462" y="2450"/>
            <a:ext cx="96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8" name="Equation" r:id="rId11" imgW="1524000" imgH="469900" progId="Equation.DSMT4">
                    <p:embed/>
                  </p:oleObj>
                </mc:Choice>
                <mc:Fallback>
                  <p:oleObj name="Equation" r:id="rId11" imgW="1524000" imgH="4699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2450"/>
                          <a:ext cx="96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6" name="Rectangle 16"/>
            <p:cNvSpPr>
              <a:spLocks noChangeArrowheads="1"/>
            </p:cNvSpPr>
            <p:nvPr/>
          </p:nvSpPr>
          <p:spPr bwMode="auto">
            <a:xfrm>
              <a:off x="385" y="2432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在区间  </a:t>
              </a:r>
              <a:endParaRPr kumimoji="0" lang="zh-CN" altLang="en-US" b="1"/>
            </a:p>
          </p:txBody>
        </p:sp>
        <p:sp>
          <p:nvSpPr>
            <p:cNvPr id="47117" name="Rectangle 17"/>
            <p:cNvSpPr>
              <a:spLocks noChangeArrowheads="1"/>
            </p:cNvSpPr>
            <p:nvPr/>
          </p:nvSpPr>
          <p:spPr bwMode="auto">
            <a:xfrm>
              <a:off x="1644" y="2432"/>
              <a:ext cx="2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cs typeface="Times New Roman" panose="02020603050405020304" pitchFamily="18" charset="0"/>
                </a:rPr>
                <a:t>.</a:t>
              </a:r>
              <a:r>
                <a:rPr kumimoji="0" lang="zh-CN" altLang="en-US" b="1">
                  <a:cs typeface="Times New Roman" panose="02020603050405020304" pitchFamily="18" charset="0"/>
                </a:rPr>
                <a:t>由于   </a:t>
              </a:r>
              <a:endParaRPr kumimoji="0" lang="zh-CN" altLang="en-US" b="1"/>
            </a:p>
          </p:txBody>
        </p:sp>
        <p:sp>
          <p:nvSpPr>
            <p:cNvPr id="47118" name="Rectangle 18"/>
            <p:cNvSpPr>
              <a:spLocks noChangeArrowheads="1"/>
            </p:cNvSpPr>
            <p:nvPr/>
          </p:nvSpPr>
          <p:spPr bwMode="auto">
            <a:xfrm>
              <a:off x="4422" y="243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47110" name="Group 23"/>
          <p:cNvGrpSpPr>
            <a:grpSpLocks/>
          </p:cNvGrpSpPr>
          <p:nvPr/>
        </p:nvGrpSpPr>
        <p:grpSpPr bwMode="auto">
          <a:xfrm>
            <a:off x="684213" y="3933825"/>
            <a:ext cx="8058150" cy="519113"/>
            <a:chOff x="431" y="3032"/>
            <a:chExt cx="5076" cy="327"/>
          </a:xfrm>
        </p:grpSpPr>
        <p:graphicFrame>
          <p:nvGraphicFramePr>
            <p:cNvPr id="47112" name="Object 19"/>
            <p:cNvGraphicFramePr>
              <a:graphicFrameLocks noChangeAspect="1"/>
            </p:cNvGraphicFramePr>
            <p:nvPr/>
          </p:nvGraphicFramePr>
          <p:xfrm>
            <a:off x="431" y="3081"/>
            <a:ext cx="1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9" name="Equation" r:id="rId13" imgW="2159000" imgH="393700" progId="Equation.DSMT4">
                    <p:embed/>
                  </p:oleObj>
                </mc:Choice>
                <mc:Fallback>
                  <p:oleObj name="Equation" r:id="rId13" imgW="2159000" imgH="3937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81"/>
                          <a:ext cx="136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Rectangle 21"/>
            <p:cNvSpPr>
              <a:spLocks noChangeArrowheads="1"/>
            </p:cNvSpPr>
            <p:nvPr/>
          </p:nvSpPr>
          <p:spPr bwMode="auto">
            <a:xfrm>
              <a:off x="1757" y="3032"/>
              <a:ext cx="37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根据定理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19.11</a:t>
              </a:r>
              <a:r>
                <a:rPr kumimoji="0" lang="zh-CN" altLang="en-US" b="1">
                  <a:cs typeface="Times New Roman" panose="02020603050405020304" pitchFamily="18" charset="0"/>
                </a:rPr>
                <a:t>交换积分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(21)</a:t>
              </a:r>
              <a:r>
                <a:rPr kumimoji="0" lang="en-US" altLang="zh-CN" b="1"/>
                <a:t> </a:t>
              </a:r>
            </a:p>
          </p:txBody>
        </p:sp>
      </p:grpSp>
      <p:sp>
        <p:nvSpPr>
          <p:cNvPr id="47111" name="Rectangle 22"/>
          <p:cNvSpPr>
            <a:spLocks noChangeArrowheads="1"/>
          </p:cNvSpPr>
          <p:nvPr/>
        </p:nvSpPr>
        <p:spPr bwMode="auto">
          <a:xfrm>
            <a:off x="584200" y="4652963"/>
            <a:ext cx="5102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cs typeface="Times New Roman" panose="02020603050405020304" pitchFamily="18" charset="0"/>
              </a:rPr>
              <a:t>的</a:t>
            </a:r>
            <a:r>
              <a:rPr kumimoji="0" lang="zh-CN" altLang="en-US" b="1"/>
              <a:t>顺序</a:t>
            </a:r>
            <a:r>
              <a:rPr kumimoji="0" lang="en-US" altLang="zh-CN" b="1">
                <a:latin typeface="Times New Roman" panose="02020603050405020304" pitchFamily="18" charset="0"/>
              </a:rPr>
              <a:t>, </a:t>
            </a:r>
            <a:r>
              <a:rPr kumimoji="0" lang="zh-CN" altLang="en-US" b="1"/>
              <a:t>积分</a:t>
            </a:r>
            <a:r>
              <a:rPr kumimoji="0" lang="en-US" altLang="zh-CN" b="1" i="1">
                <a:latin typeface="Times New Roman" panose="02020603050405020304" pitchFamily="18" charset="0"/>
              </a:rPr>
              <a:t>I </a:t>
            </a:r>
            <a:r>
              <a:rPr kumimoji="0" lang="zh-CN" altLang="en-US" b="1"/>
              <a:t>的值不变</a:t>
            </a:r>
            <a:r>
              <a:rPr kumimoji="0" lang="en-US" altLang="zh-CN" b="1">
                <a:latin typeface="Times New Roman" panose="02020603050405020304" pitchFamily="18" charset="0"/>
              </a:rPr>
              <a:t>.  </a:t>
            </a:r>
            <a:r>
              <a:rPr kumimoji="0" lang="zh-CN" altLang="en-US" b="1"/>
              <a:t>于是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2"/>
          <p:cNvGrpSpPr>
            <a:grpSpLocks/>
          </p:cNvGrpSpPr>
          <p:nvPr/>
        </p:nvGrpSpPr>
        <p:grpSpPr bwMode="auto">
          <a:xfrm>
            <a:off x="573088" y="539750"/>
            <a:ext cx="8161337" cy="685800"/>
            <a:chOff x="361" y="340"/>
            <a:chExt cx="5141" cy="432"/>
          </a:xfrm>
        </p:grpSpPr>
        <p:graphicFrame>
          <p:nvGraphicFramePr>
            <p:cNvPr id="7185" name="Object 5"/>
            <p:cNvGraphicFramePr>
              <a:graphicFrameLocks noChangeAspect="1"/>
            </p:cNvGraphicFramePr>
            <p:nvPr/>
          </p:nvGraphicFramePr>
          <p:xfrm>
            <a:off x="1607" y="340"/>
            <a:ext cx="200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0" name="Equation" r:id="rId3" imgW="3175000" imgH="685800" progId="Equation.DSMT4">
                    <p:embed/>
                  </p:oleObj>
                </mc:Choice>
                <mc:Fallback>
                  <p:oleObj name="Equation" r:id="rId3" imgW="3175000" imgH="685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" y="340"/>
                          <a:ext cx="200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4"/>
            <p:cNvGraphicFramePr>
              <a:graphicFrameLocks noChangeAspect="1"/>
            </p:cNvGraphicFramePr>
            <p:nvPr/>
          </p:nvGraphicFramePr>
          <p:xfrm>
            <a:off x="3841" y="490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1" r:id="rId5" imgW="266469" imgH="304536" progId="Equation.DSMT4">
                    <p:embed/>
                  </p:oleObj>
                </mc:Choice>
                <mc:Fallback>
                  <p:oleObj r:id="rId5" imgW="266469" imgH="304536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490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7" name="Rectangle 6"/>
            <p:cNvSpPr>
              <a:spLocks noChangeArrowheads="1"/>
            </p:cNvSpPr>
            <p:nvPr/>
          </p:nvSpPr>
          <p:spPr bwMode="auto">
            <a:xfrm>
              <a:off x="361" y="391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注</a:t>
              </a:r>
              <a:r>
                <a:rPr kumimoji="0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b="1"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由定义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kumimoji="0"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188" name="Rectangle 7"/>
            <p:cNvSpPr>
              <a:spLocks noChangeArrowheads="1"/>
            </p:cNvSpPr>
            <p:nvPr/>
          </p:nvSpPr>
          <p:spPr bwMode="auto">
            <a:xfrm>
              <a:off x="3529" y="39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</a:p>
          </p:txBody>
        </p:sp>
        <p:sp>
          <p:nvSpPr>
            <p:cNvPr id="7189" name="Rectangle 8"/>
            <p:cNvSpPr>
              <a:spLocks noChangeArrowheads="1"/>
            </p:cNvSpPr>
            <p:nvPr/>
          </p:nvSpPr>
          <p:spPr bwMode="auto">
            <a:xfrm>
              <a:off x="3923" y="394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上一致收敛的 </a:t>
              </a:r>
            </a:p>
          </p:txBody>
        </p:sp>
      </p:grp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98488" y="1281113"/>
            <a:ext cx="208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cs typeface="Times New Roman" panose="02020603050405020304" pitchFamily="18" charset="0"/>
              </a:rPr>
              <a:t>充要条件是</a:t>
            </a:r>
            <a:r>
              <a:rPr kumimoji="0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172" name="Object 10"/>
          <p:cNvGraphicFramePr>
            <a:graphicFrameLocks noChangeAspect="1"/>
          </p:cNvGraphicFramePr>
          <p:nvPr/>
        </p:nvGraphicFramePr>
        <p:xfrm>
          <a:off x="1847850" y="1916113"/>
          <a:ext cx="600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Equation" r:id="rId7" imgW="6007100" imgH="774700" progId="Equation.DSMT4">
                  <p:embed/>
                </p:oleObj>
              </mc:Choice>
              <mc:Fallback>
                <p:oleObj name="Equation" r:id="rId7" imgW="6007100" imgH="774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16113"/>
                        <a:ext cx="6007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21"/>
          <p:cNvGrpSpPr>
            <a:grpSpLocks/>
          </p:cNvGrpSpPr>
          <p:nvPr/>
        </p:nvGrpSpPr>
        <p:grpSpPr bwMode="auto">
          <a:xfrm>
            <a:off x="598488" y="2924175"/>
            <a:ext cx="8037512" cy="685800"/>
            <a:chOff x="377" y="1736"/>
            <a:chExt cx="5063" cy="432"/>
          </a:xfrm>
        </p:grpSpPr>
        <p:graphicFrame>
          <p:nvGraphicFramePr>
            <p:cNvPr id="7180" name="Object 13"/>
            <p:cNvGraphicFramePr>
              <a:graphicFrameLocks noChangeAspect="1"/>
            </p:cNvGraphicFramePr>
            <p:nvPr/>
          </p:nvGraphicFramePr>
          <p:xfrm>
            <a:off x="1627" y="1736"/>
            <a:ext cx="200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3" name="Equation" r:id="rId9" imgW="3175000" imgH="685800" progId="Equation.DSMT4">
                    <p:embed/>
                  </p:oleObj>
                </mc:Choice>
                <mc:Fallback>
                  <p:oleObj name="Equation" r:id="rId9" imgW="3175000" imgH="685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1736"/>
                          <a:ext cx="200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2"/>
            <p:cNvGraphicFramePr>
              <a:graphicFrameLocks noChangeAspect="1"/>
            </p:cNvGraphicFramePr>
            <p:nvPr/>
          </p:nvGraphicFramePr>
          <p:xfrm>
            <a:off x="3862" y="1874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4" r:id="rId11" imgW="266469" imgH="304536" progId="Equation.DSMT4">
                    <p:embed/>
                  </p:oleObj>
                </mc:Choice>
                <mc:Fallback>
                  <p:oleObj r:id="rId11" imgW="266469" imgH="304536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1874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77" y="1768"/>
              <a:ext cx="1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注</a:t>
              </a:r>
              <a:r>
                <a:rPr kumimoji="0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zh-CN" b="1"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由定义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563" y="176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947" y="1789"/>
              <a:ext cx="14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上不一致收敛</a:t>
              </a:r>
              <a:r>
                <a:rPr kumimoji="0"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598488" y="3651250"/>
            <a:ext cx="2439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cs typeface="Times New Roman" panose="02020603050405020304" pitchFamily="18" charset="0"/>
              </a:rPr>
              <a:t>的充要条件是</a:t>
            </a:r>
            <a:r>
              <a:rPr kumimoji="0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175" name="Object 18"/>
          <p:cNvGraphicFramePr>
            <a:graphicFrameLocks noChangeAspect="1"/>
          </p:cNvGraphicFramePr>
          <p:nvPr/>
        </p:nvGraphicFramePr>
        <p:xfrm>
          <a:off x="2987675" y="3789363"/>
          <a:ext cx="5256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12" imgW="5257800" imgH="431800" progId="Equation.DSMT4">
                  <p:embed/>
                </p:oleObj>
              </mc:Choice>
              <mc:Fallback>
                <p:oleObj name="Equation" r:id="rId12" imgW="5257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89363"/>
                        <a:ext cx="5256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3"/>
          <p:cNvGraphicFramePr>
            <a:graphicFrameLocks noChangeAspect="1"/>
          </p:cNvGraphicFramePr>
          <p:nvPr/>
        </p:nvGraphicFramePr>
        <p:xfrm>
          <a:off x="2411413" y="4292600"/>
          <a:ext cx="320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Equation" r:id="rId14" imgW="3200400" imgH="736600" progId="Equation.DSMT4">
                  <p:embed/>
                </p:oleObj>
              </mc:Choice>
              <mc:Fallback>
                <p:oleObj name="Equation" r:id="rId14" imgW="3200400" imgH="736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92600"/>
                        <a:ext cx="3200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0421" y="5239317"/>
            <a:ext cx="7501732" cy="663130"/>
          </a:xfrm>
          <a:prstGeom prst="rect">
            <a:avLst/>
          </a:prstGeom>
          <a:blipFill rotWithShape="0">
            <a:blip r:embed="rId16"/>
            <a:stretch>
              <a:fillRect l="-1625" t="-917" b="-1192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2" name="Rectangle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9510" y="5848740"/>
            <a:ext cx="8640961" cy="716158"/>
          </a:xfrm>
          <a:prstGeom prst="rect">
            <a:avLst/>
          </a:prstGeom>
          <a:blipFill rotWithShape="0">
            <a:blip r:embed="rId17"/>
            <a:stretch>
              <a:fillRect t="-847" b="-339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Rectangle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43625" y="4869985"/>
            <a:ext cx="3075236" cy="369332"/>
          </a:xfrm>
          <a:prstGeom prst="rect">
            <a:avLst/>
          </a:prstGeom>
          <a:blipFill rotWithShape="0">
            <a:blip r:embed="rId18"/>
            <a:stretch>
              <a:fillRect l="-1786" t="-16667" b="-2000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5"/>
          <p:cNvGraphicFramePr>
            <a:graphicFrameLocks noChangeAspect="1"/>
          </p:cNvGraphicFramePr>
          <p:nvPr/>
        </p:nvGraphicFramePr>
        <p:xfrm>
          <a:off x="1397000" y="542925"/>
          <a:ext cx="62642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1" name="Equation" r:id="rId3" imgW="6261100" imgH="927100" progId="Equation.DSMT4">
                  <p:embed/>
                </p:oleObj>
              </mc:Choice>
              <mc:Fallback>
                <p:oleObj name="Equation" r:id="rId3" imgW="6261100" imgH="927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42925"/>
                        <a:ext cx="62642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1676400" y="1484313"/>
          <a:ext cx="3400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2" name="Equation" r:id="rId5" imgW="3403600" imgH="914400" progId="Equation.DSMT4">
                  <p:embed/>
                </p:oleObj>
              </mc:Choice>
              <mc:Fallback>
                <p:oleObj name="Equation" r:id="rId5" imgW="34036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84313"/>
                        <a:ext cx="3400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2" name="Group 17"/>
          <p:cNvGrpSpPr>
            <a:grpSpLocks/>
          </p:cNvGrpSpPr>
          <p:nvPr/>
        </p:nvGrpSpPr>
        <p:grpSpPr bwMode="auto">
          <a:xfrm>
            <a:off x="600075" y="2570163"/>
            <a:ext cx="3419475" cy="847725"/>
            <a:chOff x="378" y="1619"/>
            <a:chExt cx="2154" cy="534"/>
          </a:xfrm>
        </p:grpSpPr>
        <p:sp>
          <p:nvSpPr>
            <p:cNvPr id="48139" name="Rectangle 9"/>
            <p:cNvSpPr>
              <a:spLocks noChangeArrowheads="1"/>
            </p:cNvSpPr>
            <p:nvPr/>
          </p:nvSpPr>
          <p:spPr bwMode="auto">
            <a:xfrm>
              <a:off x="378" y="1724"/>
              <a:ext cx="9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kumimoji="0" lang="en-US" altLang="zh-CN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kumimoji="0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8140" name="Object 8"/>
            <p:cNvGraphicFramePr>
              <a:graphicFrameLocks noChangeAspect="1"/>
            </p:cNvGraphicFramePr>
            <p:nvPr/>
          </p:nvGraphicFramePr>
          <p:xfrm>
            <a:off x="1310" y="1619"/>
            <a:ext cx="1222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43" name="Equation" r:id="rId7" imgW="1943100" imgH="850900" progId="Equation.DSMT4">
                    <p:embed/>
                  </p:oleObj>
                </mc:Choice>
                <mc:Fallback>
                  <p:oleObj name="Equation" r:id="rId7" imgW="1943100" imgH="850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1619"/>
                          <a:ext cx="1222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622300" y="3600450"/>
            <a:ext cx="449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FF"/>
                </a:solidFill>
              </a:rPr>
              <a:t>解</a:t>
            </a:r>
            <a:r>
              <a:rPr kumimoji="0" lang="zh-CN" altLang="en-US" b="1"/>
              <a:t> 在上例中</a:t>
            </a:r>
            <a:r>
              <a:rPr kumimoji="0" lang="en-US" altLang="zh-CN" b="1">
                <a:latin typeface="Times New Roman" panose="02020603050405020304" pitchFamily="18" charset="0"/>
              </a:rPr>
              <a:t>, </a:t>
            </a:r>
            <a:r>
              <a:rPr kumimoji="0" lang="zh-CN" altLang="en-US" b="1"/>
              <a:t>令</a:t>
            </a:r>
            <a:r>
              <a:rPr kumimoji="0" lang="zh-CN" altLang="en-US" b="1">
                <a:latin typeface="Times New Roman" panose="02020603050405020304" pitchFamily="18" charset="0"/>
              </a:rPr>
              <a:t> </a:t>
            </a:r>
            <a:r>
              <a:rPr kumimoji="0" lang="en-US" altLang="zh-CN" b="1" i="1">
                <a:latin typeface="Times New Roman" panose="02020603050405020304" pitchFamily="18" charset="0"/>
              </a:rPr>
              <a:t>b </a:t>
            </a:r>
            <a:r>
              <a:rPr kumimoji="0" lang="en-US" altLang="zh-CN" b="1">
                <a:latin typeface="Times New Roman" panose="02020603050405020304" pitchFamily="18" charset="0"/>
              </a:rPr>
              <a:t>= 0,  </a:t>
            </a:r>
            <a:r>
              <a:rPr kumimoji="0" lang="zh-CN" altLang="en-US" b="1"/>
              <a:t>则有</a:t>
            </a:r>
          </a:p>
        </p:txBody>
      </p:sp>
      <p:graphicFrame>
        <p:nvGraphicFramePr>
          <p:cNvPr id="48134" name="Object 11"/>
          <p:cNvGraphicFramePr>
            <a:graphicFrameLocks noChangeAspect="1"/>
          </p:cNvGraphicFramePr>
          <p:nvPr/>
        </p:nvGraphicFramePr>
        <p:xfrm>
          <a:off x="935038" y="4308475"/>
          <a:ext cx="75914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4" name="Equation" r:id="rId9" imgW="7594600" imgH="927100" progId="Equation.DSMT4">
                  <p:embed/>
                </p:oleObj>
              </mc:Choice>
              <mc:Fallback>
                <p:oleObj name="Equation" r:id="rId9" imgW="7594600" imgH="927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08475"/>
                        <a:ext cx="75914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5" name="Group 16"/>
          <p:cNvGrpSpPr>
            <a:grpSpLocks/>
          </p:cNvGrpSpPr>
          <p:nvPr/>
        </p:nvGrpSpPr>
        <p:grpSpPr bwMode="auto">
          <a:xfrm>
            <a:off x="539750" y="5229225"/>
            <a:ext cx="8196263" cy="538163"/>
            <a:chOff x="364" y="3283"/>
            <a:chExt cx="5163" cy="339"/>
          </a:xfrm>
        </p:grpSpPr>
        <p:sp>
          <p:nvSpPr>
            <p:cNvPr id="48136" name="Rectangle 14"/>
            <p:cNvSpPr>
              <a:spLocks noChangeArrowheads="1"/>
            </p:cNvSpPr>
            <p:nvPr/>
          </p:nvSpPr>
          <p:spPr bwMode="auto">
            <a:xfrm>
              <a:off x="364" y="3295"/>
              <a:ext cx="46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由阿贝耳判别法可得上述含参量反常积分在  </a:t>
              </a:r>
              <a:endParaRPr kumimoji="0" lang="zh-CN" altLang="en-US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48137" name="Object 13"/>
            <p:cNvGraphicFramePr>
              <a:graphicFrameLocks noChangeAspect="1"/>
            </p:cNvGraphicFramePr>
            <p:nvPr/>
          </p:nvGraphicFramePr>
          <p:xfrm>
            <a:off x="4718" y="3339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45" name="Equation" r:id="rId11" imgW="799753" imgH="393529" progId="Equation.DSMT4">
                    <p:embed/>
                  </p:oleObj>
                </mc:Choice>
                <mc:Fallback>
                  <p:oleObj name="Equation" r:id="rId11" imgW="799753" imgH="39352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3339"/>
                          <a:ext cx="5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8" name="Rectangle 15"/>
            <p:cNvSpPr>
              <a:spLocks noChangeArrowheads="1"/>
            </p:cNvSpPr>
            <p:nvPr/>
          </p:nvSpPr>
          <p:spPr bwMode="auto">
            <a:xfrm>
              <a:off x="5165" y="3283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0"/>
          <p:cNvGrpSpPr>
            <a:grpSpLocks/>
          </p:cNvGrpSpPr>
          <p:nvPr/>
        </p:nvGrpSpPr>
        <p:grpSpPr bwMode="auto">
          <a:xfrm>
            <a:off x="611188" y="687388"/>
            <a:ext cx="7867650" cy="523875"/>
            <a:chOff x="385" y="433"/>
            <a:chExt cx="4956" cy="330"/>
          </a:xfrm>
        </p:grpSpPr>
        <p:sp>
          <p:nvSpPr>
            <p:cNvPr id="49165" name="Rectangle 5"/>
            <p:cNvSpPr>
              <a:spLocks noChangeArrowheads="1"/>
            </p:cNvSpPr>
            <p:nvPr/>
          </p:nvSpPr>
          <p:spPr bwMode="auto">
            <a:xfrm>
              <a:off x="385" y="436"/>
              <a:ext cx="2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于是由定理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19.9,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9166" name="Object 4"/>
            <p:cNvGraphicFramePr>
              <a:graphicFrameLocks noChangeAspect="1"/>
            </p:cNvGraphicFramePr>
            <p:nvPr/>
          </p:nvGraphicFramePr>
          <p:xfrm>
            <a:off x="3075" y="464"/>
            <a:ext cx="118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8" name="Equation" r:id="rId3" imgW="1879600" imgH="431800" progId="Equation.DSMT4">
                    <p:embed/>
                  </p:oleObj>
                </mc:Choice>
                <mc:Fallback>
                  <p:oleObj name="Equation" r:id="rId3" imgW="18796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464"/>
                          <a:ext cx="118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7" name="Rectangle 6"/>
            <p:cNvSpPr>
              <a:spLocks noChangeArrowheads="1"/>
            </p:cNvSpPr>
            <p:nvPr/>
          </p:nvSpPr>
          <p:spPr bwMode="auto">
            <a:xfrm>
              <a:off x="4213" y="433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且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9155" name="Object 7"/>
          <p:cNvGraphicFramePr>
            <a:graphicFrameLocks noChangeAspect="1"/>
          </p:cNvGraphicFramePr>
          <p:nvPr/>
        </p:nvGraphicFramePr>
        <p:xfrm>
          <a:off x="2860675" y="1285875"/>
          <a:ext cx="3006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" name="Equation" r:id="rId5" imgW="3009900" imgH="850900" progId="Equation.DSMT4">
                  <p:embed/>
                </p:oleObj>
              </mc:Choice>
              <mc:Fallback>
                <p:oleObj name="Equation" r:id="rId5" imgW="3009900" imgH="850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285875"/>
                        <a:ext cx="3006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595313" y="2205038"/>
            <a:ext cx="217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又由</a:t>
            </a:r>
            <a:r>
              <a:rPr kumimoji="0" lang="en-US" altLang="zh-CN" b="1">
                <a:latin typeface="Times New Roman" panose="02020603050405020304" pitchFamily="18" charset="0"/>
              </a:rPr>
              <a:t>(22)</a:t>
            </a:r>
            <a:r>
              <a:rPr kumimoji="0" lang="zh-CN" altLang="en-US" b="1"/>
              <a:t>式</a:t>
            </a:r>
          </a:p>
        </p:txBody>
      </p:sp>
      <p:graphicFrame>
        <p:nvGraphicFramePr>
          <p:cNvPr id="49157" name="Object 10"/>
          <p:cNvGraphicFramePr>
            <a:graphicFrameLocks noChangeAspect="1"/>
          </p:cNvGraphicFramePr>
          <p:nvPr/>
        </p:nvGraphicFramePr>
        <p:xfrm>
          <a:off x="1476375" y="2730500"/>
          <a:ext cx="6334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0" name="Equation" r:id="rId7" imgW="6337300" imgH="914400" progId="Equation.DSMT4">
                  <p:embed/>
                </p:oleObj>
              </mc:Choice>
              <mc:Fallback>
                <p:oleObj name="Equation" r:id="rId7" imgW="633730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30500"/>
                        <a:ext cx="6334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611188" y="366712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 smtClean="0">
                <a:solidFill>
                  <a:srgbClr val="0000FF"/>
                </a:solidFill>
              </a:rPr>
              <a:t>例</a:t>
            </a:r>
            <a:r>
              <a:rPr kumimoji="0" lang="en-US" altLang="zh-CN" b="1" dirty="0" smtClean="0">
                <a:solidFill>
                  <a:srgbClr val="0000FF"/>
                </a:solidFill>
              </a:rPr>
              <a:t>7</a:t>
            </a:r>
            <a:r>
              <a:rPr kumimoji="0"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b="1" dirty="0"/>
              <a:t>计算  </a:t>
            </a:r>
          </a:p>
        </p:txBody>
      </p:sp>
      <p:graphicFrame>
        <p:nvGraphicFramePr>
          <p:cNvPr id="49159" name="Object 13"/>
          <p:cNvGraphicFramePr>
            <a:graphicFrameLocks noChangeAspect="1"/>
          </p:cNvGraphicFramePr>
          <p:nvPr/>
        </p:nvGraphicFramePr>
        <p:xfrm>
          <a:off x="2690813" y="4327525"/>
          <a:ext cx="584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1" name="Equation" r:id="rId9" imgW="5842000" imgH="685800" progId="Equation.DSMT4">
                  <p:embed/>
                </p:oleObj>
              </mc:Choice>
              <mc:Fallback>
                <p:oleObj name="Equation" r:id="rId9" imgW="5842000" imgH="685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327525"/>
                        <a:ext cx="584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0" name="Group 22"/>
          <p:cNvGrpSpPr>
            <a:grpSpLocks/>
          </p:cNvGrpSpPr>
          <p:nvPr/>
        </p:nvGrpSpPr>
        <p:grpSpPr bwMode="auto">
          <a:xfrm>
            <a:off x="611188" y="5213350"/>
            <a:ext cx="7921625" cy="685800"/>
            <a:chOff x="385" y="3284"/>
            <a:chExt cx="4990" cy="432"/>
          </a:xfrm>
        </p:grpSpPr>
        <p:graphicFrame>
          <p:nvGraphicFramePr>
            <p:cNvPr id="49161" name="Object 16"/>
            <p:cNvGraphicFramePr>
              <a:graphicFrameLocks noChangeAspect="1"/>
            </p:cNvGraphicFramePr>
            <p:nvPr/>
          </p:nvGraphicFramePr>
          <p:xfrm>
            <a:off x="1156" y="3284"/>
            <a:ext cx="15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72" name="Equation" r:id="rId11" imgW="2438400" imgH="685800" progId="Equation.DSMT4">
                    <p:embed/>
                  </p:oleObj>
                </mc:Choice>
                <mc:Fallback>
                  <p:oleObj name="Equation" r:id="rId11" imgW="2438400" imgH="685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284"/>
                          <a:ext cx="15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Rectangle 17"/>
            <p:cNvSpPr>
              <a:spLocks noChangeArrowheads="1"/>
            </p:cNvSpPr>
            <p:nvPr/>
          </p:nvSpPr>
          <p:spPr bwMode="auto">
            <a:xfrm>
              <a:off x="385" y="3312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3" name="Rectangle 18"/>
            <p:cNvSpPr>
              <a:spLocks noChangeArrowheads="1"/>
            </p:cNvSpPr>
            <p:nvPr/>
          </p:nvSpPr>
          <p:spPr bwMode="auto">
            <a:xfrm>
              <a:off x="2653" y="3306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对任一实数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4" name="Rectangle 19"/>
            <p:cNvSpPr>
              <a:spLocks noChangeArrowheads="1"/>
            </p:cNvSpPr>
            <p:nvPr/>
          </p:nvSpPr>
          <p:spPr bwMode="auto">
            <a:xfrm>
              <a:off x="3822" y="3314"/>
              <a:ext cx="1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成立及反常积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8"/>
          <p:cNvGrpSpPr>
            <a:grpSpLocks/>
          </p:cNvGrpSpPr>
          <p:nvPr/>
        </p:nvGrpSpPr>
        <p:grpSpPr bwMode="auto">
          <a:xfrm>
            <a:off x="595313" y="620713"/>
            <a:ext cx="7864475" cy="685800"/>
            <a:chOff x="375" y="391"/>
            <a:chExt cx="4954" cy="432"/>
          </a:xfrm>
        </p:grpSpPr>
        <p:graphicFrame>
          <p:nvGraphicFramePr>
            <p:cNvPr id="50193" name="Object 5"/>
            <p:cNvGraphicFramePr>
              <a:graphicFrameLocks noChangeAspect="1"/>
            </p:cNvGraphicFramePr>
            <p:nvPr/>
          </p:nvGraphicFramePr>
          <p:xfrm>
            <a:off x="661" y="391"/>
            <a:ext cx="9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8" name="Equation" r:id="rId3" imgW="1447800" imgH="685800" progId="Equation.DSMT4">
                    <p:embed/>
                  </p:oleObj>
                </mc:Choice>
                <mc:Fallback>
                  <p:oleObj name="Equation" r:id="rId3" imgW="1447800" imgH="685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391"/>
                          <a:ext cx="9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4"/>
            <p:cNvGraphicFramePr>
              <a:graphicFrameLocks noChangeAspect="1"/>
            </p:cNvGraphicFramePr>
            <p:nvPr/>
          </p:nvGraphicFramePr>
          <p:xfrm>
            <a:off x="3794" y="468"/>
            <a:ext cx="12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9" name="Equation" r:id="rId5" imgW="1930400" imgH="393700" progId="Equation.DSMT4">
                    <p:embed/>
                  </p:oleObj>
                </mc:Choice>
                <mc:Fallback>
                  <p:oleObj name="Equation" r:id="rId5" imgW="1930400" imgH="3937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468"/>
                          <a:ext cx="121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Rectangle 6"/>
            <p:cNvSpPr>
              <a:spLocks noChangeArrowheads="1"/>
            </p:cNvSpPr>
            <p:nvPr/>
          </p:nvSpPr>
          <p:spPr bwMode="auto">
            <a:xfrm>
              <a:off x="375" y="42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分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6" name="Rectangle 7"/>
            <p:cNvSpPr>
              <a:spLocks noChangeArrowheads="1"/>
            </p:cNvSpPr>
            <p:nvPr/>
          </p:nvSpPr>
          <p:spPr bwMode="auto">
            <a:xfrm>
              <a:off x="1568" y="422"/>
              <a:ext cx="24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(23)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7" name="Rectangle 8"/>
            <p:cNvSpPr>
              <a:spLocks noChangeArrowheads="1"/>
            </p:cNvSpPr>
            <p:nvPr/>
          </p:nvSpPr>
          <p:spPr bwMode="auto">
            <a:xfrm>
              <a:off x="4988" y="42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609600" y="1535113"/>
            <a:ext cx="116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收敛</a:t>
            </a:r>
            <a:r>
              <a:rPr kumimoji="0" lang="en-US" altLang="zh-CN" b="1"/>
              <a:t>.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0" name="Object 10"/>
          <p:cNvGraphicFramePr>
            <a:graphicFrameLocks noChangeAspect="1"/>
          </p:cNvGraphicFramePr>
          <p:nvPr/>
        </p:nvGraphicFramePr>
        <p:xfrm>
          <a:off x="1492250" y="2797175"/>
          <a:ext cx="7064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0" name="Equation" r:id="rId7" imgW="7061200" imgH="850900" progId="Equation.DSMT4">
                  <p:embed/>
                </p:oleObj>
              </mc:Choice>
              <mc:Fallback>
                <p:oleObj name="Equation" r:id="rId7" imgW="7061200" imgH="850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797175"/>
                        <a:ext cx="70643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1" name="Group 26"/>
          <p:cNvGrpSpPr>
            <a:grpSpLocks/>
          </p:cNvGrpSpPr>
          <p:nvPr/>
        </p:nvGrpSpPr>
        <p:grpSpPr bwMode="auto">
          <a:xfrm>
            <a:off x="558800" y="3789363"/>
            <a:ext cx="7743825" cy="685800"/>
            <a:chOff x="368" y="2013"/>
            <a:chExt cx="4878" cy="432"/>
          </a:xfrm>
        </p:grpSpPr>
        <p:sp>
          <p:nvSpPr>
            <p:cNvPr id="50191" name="Rectangle 13"/>
            <p:cNvSpPr>
              <a:spLocks noChangeArrowheads="1"/>
            </p:cNvSpPr>
            <p:nvPr/>
          </p:nvSpPr>
          <p:spPr bwMode="auto">
            <a:xfrm>
              <a:off x="368" y="204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由于</a:t>
              </a:r>
              <a:endParaRPr kumimoji="0" lang="zh-CN" altLang="en-US" b="1"/>
            </a:p>
          </p:txBody>
        </p:sp>
        <p:graphicFrame>
          <p:nvGraphicFramePr>
            <p:cNvPr id="50192" name="Object 12"/>
            <p:cNvGraphicFramePr>
              <a:graphicFrameLocks noChangeAspect="1"/>
            </p:cNvGraphicFramePr>
            <p:nvPr/>
          </p:nvGraphicFramePr>
          <p:xfrm>
            <a:off x="884" y="2013"/>
            <a:ext cx="436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1" name="Equation" r:id="rId9" imgW="6921500" imgH="685800" progId="Equation.DSMT4">
                    <p:embed/>
                  </p:oleObj>
                </mc:Choice>
                <mc:Fallback>
                  <p:oleObj name="Equation" r:id="rId9" imgW="6921500" imgH="685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013"/>
                          <a:ext cx="436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82" name="Group 30"/>
          <p:cNvGrpSpPr>
            <a:grpSpLocks/>
          </p:cNvGrpSpPr>
          <p:nvPr/>
        </p:nvGrpSpPr>
        <p:grpSpPr bwMode="auto">
          <a:xfrm>
            <a:off x="573088" y="4543425"/>
            <a:ext cx="8043862" cy="685800"/>
            <a:chOff x="361" y="2862"/>
            <a:chExt cx="5067" cy="432"/>
          </a:xfrm>
        </p:grpSpPr>
        <p:sp>
          <p:nvSpPr>
            <p:cNvPr id="50188" name="Rectangle 16"/>
            <p:cNvSpPr>
              <a:spLocks noChangeArrowheads="1"/>
            </p:cNvSpPr>
            <p:nvPr/>
          </p:nvSpPr>
          <p:spPr bwMode="auto">
            <a:xfrm>
              <a:off x="361" y="2890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成</a:t>
              </a:r>
              <a:r>
                <a:rPr kumimoji="0" lang="zh-CN" altLang="en-US" b="1">
                  <a:cs typeface="Times New Roman" panose="02020603050405020304" pitchFamily="18" charset="0"/>
                </a:rPr>
                <a:t>立及反常积分</a:t>
              </a:r>
            </a:p>
          </p:txBody>
        </p:sp>
        <p:graphicFrame>
          <p:nvGraphicFramePr>
            <p:cNvPr id="50189" name="Object 15"/>
            <p:cNvGraphicFramePr>
              <a:graphicFrameLocks noChangeAspect="1"/>
            </p:cNvGraphicFramePr>
            <p:nvPr/>
          </p:nvGraphicFramePr>
          <p:xfrm>
            <a:off x="2031" y="2862"/>
            <a:ext cx="104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2" name="Equation" r:id="rId11" imgW="1663700" imgH="685800" progId="Equation.DSMT4">
                    <p:embed/>
                  </p:oleObj>
                </mc:Choice>
                <mc:Fallback>
                  <p:oleObj name="Equation" r:id="rId11" imgW="1663700" imgH="685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2862"/>
                          <a:ext cx="104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Rectangle 17"/>
            <p:cNvSpPr>
              <a:spLocks noChangeArrowheads="1"/>
            </p:cNvSpPr>
            <p:nvPr/>
          </p:nvSpPr>
          <p:spPr bwMode="auto">
            <a:xfrm>
              <a:off x="3089" y="2908"/>
              <a:ext cx="2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根据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zh-CN" altLang="en-US" b="1">
                  <a:cs typeface="Times New Roman" panose="02020603050405020304" pitchFamily="18" charset="0"/>
                </a:rPr>
                <a:t>判</a:t>
              </a:r>
              <a:r>
                <a:rPr kumimoji="0" lang="zh-CN" altLang="en-US" b="1"/>
                <a:t>定法</a:t>
              </a:r>
              <a:r>
                <a:rPr kumimoji="0" lang="en-US" altLang="zh-CN" b="1">
                  <a:latin typeface="Times New Roman" panose="02020603050405020304" pitchFamily="18" charset="0"/>
                </a:rPr>
                <a:t>, </a:t>
              </a:r>
              <a:r>
                <a:rPr kumimoji="0" lang="zh-CN" altLang="en-US" b="1"/>
                <a:t>含</a:t>
              </a:r>
            </a:p>
          </p:txBody>
        </p:sp>
      </p:grpSp>
      <p:grpSp>
        <p:nvGrpSpPr>
          <p:cNvPr id="50183" name="Group 31"/>
          <p:cNvGrpSpPr>
            <a:grpSpLocks/>
          </p:cNvGrpSpPr>
          <p:nvPr/>
        </p:nvGrpSpPr>
        <p:grpSpPr bwMode="auto">
          <a:xfrm>
            <a:off x="573088" y="5353050"/>
            <a:ext cx="6670675" cy="523875"/>
            <a:chOff x="361" y="3372"/>
            <a:chExt cx="4202" cy="330"/>
          </a:xfrm>
        </p:grpSpPr>
        <p:sp>
          <p:nvSpPr>
            <p:cNvPr id="50185" name="Rectangle 19"/>
            <p:cNvSpPr>
              <a:spLocks noChangeArrowheads="1"/>
            </p:cNvSpPr>
            <p:nvPr/>
          </p:nvSpPr>
          <p:spPr bwMode="auto">
            <a:xfrm>
              <a:off x="361" y="3375"/>
              <a:ext cx="20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参量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反常积分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(24)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</a:p>
          </p:txBody>
        </p:sp>
        <p:graphicFrame>
          <p:nvGraphicFramePr>
            <p:cNvPr id="50186" name="Object 18"/>
            <p:cNvGraphicFramePr>
              <a:graphicFrameLocks noChangeAspect="1"/>
            </p:cNvGraphicFramePr>
            <p:nvPr/>
          </p:nvGraphicFramePr>
          <p:xfrm>
            <a:off x="2394" y="3421"/>
            <a:ext cx="8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3" name="Equation" r:id="rId13" imgW="1422400" imgH="393700" progId="Equation.DSMT4">
                    <p:embed/>
                  </p:oleObj>
                </mc:Choice>
                <mc:Fallback>
                  <p:oleObj name="Equation" r:id="rId13" imgW="1422400" imgH="3937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3421"/>
                          <a:ext cx="89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Rectangle 20"/>
            <p:cNvSpPr>
              <a:spLocks noChangeArrowheads="1"/>
            </p:cNvSpPr>
            <p:nvPr/>
          </p:nvSpPr>
          <p:spPr bwMode="auto">
            <a:xfrm>
              <a:off x="3266" y="3372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0184" name="Rectangle 29"/>
          <p:cNvSpPr>
            <a:spLocks noChangeArrowheads="1"/>
          </p:cNvSpPr>
          <p:nvPr/>
        </p:nvSpPr>
        <p:spPr bwMode="auto">
          <a:xfrm>
            <a:off x="611188" y="2179638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/>
              <a:t>考察含参量反常积分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611188" y="620713"/>
            <a:ext cx="4913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综合上述结果由定理</a:t>
            </a:r>
            <a:r>
              <a:rPr kumimoji="0" lang="en-US" altLang="zh-CN" b="1">
                <a:latin typeface="Times New Roman" panose="02020603050405020304" pitchFamily="18" charset="0"/>
              </a:rPr>
              <a:t>19.10</a:t>
            </a:r>
            <a:r>
              <a:rPr kumimoji="0" lang="zh-CN" altLang="en-US" b="1"/>
              <a:t>即得</a:t>
            </a:r>
          </a:p>
        </p:txBody>
      </p:sp>
      <p:graphicFrame>
        <p:nvGraphicFramePr>
          <p:cNvPr id="51203" name="Object 7"/>
          <p:cNvGraphicFramePr>
            <a:graphicFrameLocks noChangeAspect="1"/>
          </p:cNvGraphicFramePr>
          <p:nvPr/>
        </p:nvGraphicFramePr>
        <p:xfrm>
          <a:off x="715963" y="1379538"/>
          <a:ext cx="7362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0" name="Equation" r:id="rId3" imgW="7366000" imgH="698500" progId="Equation.DSMT4">
                  <p:embed/>
                </p:oleObj>
              </mc:Choice>
              <mc:Fallback>
                <p:oleObj name="Equation" r:id="rId3" imgW="73660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9538"/>
                        <a:ext cx="73628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6"/>
          <p:cNvGraphicFramePr>
            <a:graphicFrameLocks noChangeAspect="1"/>
          </p:cNvGraphicFramePr>
          <p:nvPr/>
        </p:nvGraphicFramePr>
        <p:xfrm>
          <a:off x="1503363" y="2149475"/>
          <a:ext cx="6162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1" name="Equation" r:id="rId5" imgW="6159500" imgH="939800" progId="Equation.DSMT4">
                  <p:embed/>
                </p:oleObj>
              </mc:Choice>
              <mc:Fallback>
                <p:oleObj name="Equation" r:id="rId5" imgW="6159500" imgH="93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149475"/>
                        <a:ext cx="61626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525588" y="3157538"/>
          <a:ext cx="4752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" name="Equation" r:id="rId7" imgW="4749800" imgH="838200" progId="Equation.DSMT4">
                  <p:embed/>
                </p:oleObj>
              </mc:Choice>
              <mc:Fallback>
                <p:oleObj name="Equation" r:id="rId7" imgW="47498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157538"/>
                        <a:ext cx="4752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622300" y="422116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于是有</a:t>
            </a:r>
          </a:p>
        </p:txBody>
      </p:sp>
      <p:grpSp>
        <p:nvGrpSpPr>
          <p:cNvPr id="51207" name="Group 15"/>
          <p:cNvGrpSpPr>
            <a:grpSpLocks/>
          </p:cNvGrpSpPr>
          <p:nvPr/>
        </p:nvGrpSpPr>
        <p:grpSpPr bwMode="auto">
          <a:xfrm>
            <a:off x="1619250" y="4773613"/>
            <a:ext cx="5257800" cy="971550"/>
            <a:chOff x="1020" y="3007"/>
            <a:chExt cx="3312" cy="612"/>
          </a:xfrm>
        </p:grpSpPr>
        <p:graphicFrame>
          <p:nvGraphicFramePr>
            <p:cNvPr id="51208" name="Object 12"/>
            <p:cNvGraphicFramePr>
              <a:graphicFrameLocks noChangeAspect="1"/>
            </p:cNvGraphicFramePr>
            <p:nvPr/>
          </p:nvGraphicFramePr>
          <p:xfrm>
            <a:off x="1020" y="3067"/>
            <a:ext cx="186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3" name="Equation" r:id="rId9" imgW="2959100" imgH="876300" progId="Equation.DSMT4">
                    <p:embed/>
                  </p:oleObj>
                </mc:Choice>
                <mc:Fallback>
                  <p:oleObj name="Equation" r:id="rId9" imgW="2959100" imgH="876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067"/>
                          <a:ext cx="186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14"/>
            <p:cNvGraphicFramePr>
              <a:graphicFrameLocks noChangeAspect="1"/>
            </p:cNvGraphicFramePr>
            <p:nvPr/>
          </p:nvGraphicFramePr>
          <p:xfrm>
            <a:off x="3138" y="3007"/>
            <a:ext cx="1194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4" name="Equation" r:id="rId11" imgW="1892300" imgH="749300" progId="Equation.DSMT4">
                    <p:embed/>
                  </p:oleObj>
                </mc:Choice>
                <mc:Fallback>
                  <p:oleObj name="Equation" r:id="rId11" imgW="1892300" imgH="749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" y="3007"/>
                          <a:ext cx="1194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18"/>
          <p:cNvGrpSpPr>
            <a:grpSpLocks/>
          </p:cNvGrpSpPr>
          <p:nvPr/>
        </p:nvGrpSpPr>
        <p:grpSpPr bwMode="auto">
          <a:xfrm>
            <a:off x="563563" y="620713"/>
            <a:ext cx="7824787" cy="914400"/>
            <a:chOff x="355" y="391"/>
            <a:chExt cx="4929" cy="576"/>
          </a:xfrm>
        </p:grpSpPr>
        <p:graphicFrame>
          <p:nvGraphicFramePr>
            <p:cNvPr id="52233" name="Object 7"/>
            <p:cNvGraphicFramePr>
              <a:graphicFrameLocks noChangeAspect="1"/>
            </p:cNvGraphicFramePr>
            <p:nvPr/>
          </p:nvGraphicFramePr>
          <p:xfrm>
            <a:off x="896" y="604"/>
            <a:ext cx="8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7" name="Equation" r:id="rId3" imgW="1371600" imgH="393700" progId="Equation.DSMT4">
                    <p:embed/>
                  </p:oleObj>
                </mc:Choice>
                <mc:Fallback>
                  <p:oleObj name="Equation" r:id="rId3" imgW="1371600" imgH="393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604"/>
                          <a:ext cx="86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6"/>
            <p:cNvGraphicFramePr>
              <a:graphicFrameLocks noChangeAspect="1"/>
            </p:cNvGraphicFramePr>
            <p:nvPr/>
          </p:nvGraphicFramePr>
          <p:xfrm>
            <a:off x="3058" y="391"/>
            <a:ext cx="222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8" name="Equation" r:id="rId5" imgW="3530600" imgH="914400" progId="Equation.DSMT4">
                    <p:embed/>
                  </p:oleObj>
                </mc:Choice>
                <mc:Fallback>
                  <p:oleObj name="Equation" r:id="rId5" imgW="3530600" imgH="914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391"/>
                          <a:ext cx="222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5" name="Rectangle 8"/>
            <p:cNvSpPr>
              <a:spLocks noChangeArrowheads="1"/>
            </p:cNvSpPr>
            <p:nvPr/>
          </p:nvSpPr>
          <p:spPr bwMode="auto">
            <a:xfrm>
              <a:off x="355" y="55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从而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36" name="Rectangle 9"/>
            <p:cNvSpPr>
              <a:spLocks noChangeArrowheads="1"/>
            </p:cNvSpPr>
            <p:nvPr/>
          </p:nvSpPr>
          <p:spPr bwMode="auto">
            <a:xfrm>
              <a:off x="1715" y="558"/>
              <a:ext cx="1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又由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(23)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式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2227" name="Object 14"/>
          <p:cNvGraphicFramePr>
            <a:graphicFrameLocks noChangeAspect="1"/>
          </p:cNvGraphicFramePr>
          <p:nvPr/>
        </p:nvGraphicFramePr>
        <p:xfrm>
          <a:off x="3175000" y="2708275"/>
          <a:ext cx="2333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Equation" r:id="rId7" imgW="2336800" imgH="939800" progId="Equation.DSMT4">
                  <p:embed/>
                </p:oleObj>
              </mc:Choice>
              <mc:Fallback>
                <p:oleObj name="Equation" r:id="rId7" imgW="2336800" imgH="93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708275"/>
                        <a:ext cx="23336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8" name="Group 20"/>
          <p:cNvGrpSpPr>
            <a:grpSpLocks/>
          </p:cNvGrpSpPr>
          <p:nvPr/>
        </p:nvGrpSpPr>
        <p:grpSpPr bwMode="auto">
          <a:xfrm>
            <a:off x="611188" y="1651000"/>
            <a:ext cx="3795712" cy="914400"/>
            <a:chOff x="385" y="845"/>
            <a:chExt cx="2391" cy="576"/>
          </a:xfrm>
        </p:grpSpPr>
        <p:grpSp>
          <p:nvGrpSpPr>
            <p:cNvPr id="52229" name="Group 17"/>
            <p:cNvGrpSpPr>
              <a:grpSpLocks/>
            </p:cNvGrpSpPr>
            <p:nvPr/>
          </p:nvGrpSpPr>
          <p:grpSpPr bwMode="auto">
            <a:xfrm>
              <a:off x="938" y="845"/>
              <a:ext cx="1838" cy="576"/>
              <a:chOff x="456" y="1511"/>
              <a:chExt cx="1838" cy="576"/>
            </a:xfrm>
          </p:grpSpPr>
          <p:graphicFrame>
            <p:nvGraphicFramePr>
              <p:cNvPr id="52231" name="Object 11"/>
              <p:cNvGraphicFramePr>
                <a:graphicFrameLocks noChangeAspect="1"/>
              </p:cNvGraphicFramePr>
              <p:nvPr/>
            </p:nvGraphicFramePr>
            <p:xfrm>
              <a:off x="456" y="1511"/>
              <a:ext cx="794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0" name="Equation" r:id="rId9" imgW="1257300" imgH="914400" progId="Equation.DSMT4">
                      <p:embed/>
                    </p:oleObj>
                  </mc:Choice>
                  <mc:Fallback>
                    <p:oleObj name="Equation" r:id="rId9" imgW="1257300" imgH="9144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" y="1511"/>
                            <a:ext cx="794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32" name="Rectangle 13"/>
              <p:cNvSpPr>
                <a:spLocks noChangeArrowheads="1"/>
              </p:cNvSpPr>
              <p:nvPr/>
            </p:nvSpPr>
            <p:spPr bwMode="auto">
              <a:xfrm>
                <a:off x="1278" y="1630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因此得到</a:t>
                </a: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30" name="Rectangle 19"/>
            <p:cNvSpPr>
              <a:spLocks noChangeArrowheads="1"/>
            </p:cNvSpPr>
            <p:nvPr/>
          </p:nvSpPr>
          <p:spPr bwMode="auto">
            <a:xfrm>
              <a:off x="385" y="97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ChangeArrowheads="1"/>
          </p:cNvSpPr>
          <p:nvPr/>
        </p:nvSpPr>
        <p:spPr bwMode="auto">
          <a:xfrm>
            <a:off x="1585852" y="615950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含</a:t>
            </a:r>
            <a:r>
              <a:rPr kumimoji="0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参量</a:t>
            </a:r>
            <a:r>
              <a:rPr kumimoji="0" lang="zh-CN" altLang="en-US" sz="3600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无界函数的反常积分</a:t>
            </a:r>
          </a:p>
        </p:txBody>
      </p:sp>
      <p:grpSp>
        <p:nvGrpSpPr>
          <p:cNvPr id="53251" name="Group 32"/>
          <p:cNvGrpSpPr>
            <a:grpSpLocks/>
          </p:cNvGrpSpPr>
          <p:nvPr/>
        </p:nvGrpSpPr>
        <p:grpSpPr bwMode="auto">
          <a:xfrm>
            <a:off x="595313" y="1363663"/>
            <a:ext cx="8032750" cy="565150"/>
            <a:chOff x="375" y="859"/>
            <a:chExt cx="5060" cy="356"/>
          </a:xfrm>
        </p:grpSpPr>
        <p:sp>
          <p:nvSpPr>
            <p:cNvPr id="53269" name="Rectangle 8"/>
            <p:cNvSpPr>
              <a:spLocks noChangeArrowheads="1"/>
            </p:cNvSpPr>
            <p:nvPr/>
          </p:nvSpPr>
          <p:spPr bwMode="auto">
            <a:xfrm>
              <a:off x="375" y="85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设</a:t>
              </a:r>
              <a:endParaRPr kumimoji="0" lang="zh-CN" altLang="en-US" b="1"/>
            </a:p>
          </p:txBody>
        </p:sp>
        <p:graphicFrame>
          <p:nvGraphicFramePr>
            <p:cNvPr id="53270" name="Object 7"/>
            <p:cNvGraphicFramePr>
              <a:graphicFrameLocks noChangeAspect="1"/>
            </p:cNvGraphicFramePr>
            <p:nvPr/>
          </p:nvGraphicFramePr>
          <p:xfrm>
            <a:off x="651" y="908"/>
            <a:ext cx="26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2" name="Equation" r:id="rId3" imgW="4203700" imgH="431800" progId="Equation.DSMT4">
                    <p:embed/>
                  </p:oleObj>
                </mc:Choice>
                <mc:Fallback>
                  <p:oleObj name="Equation" r:id="rId3" imgW="4203700" imgH="431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908"/>
                          <a:ext cx="265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1" name="Rectangle 9"/>
            <p:cNvSpPr>
              <a:spLocks noChangeArrowheads="1"/>
            </p:cNvSpPr>
            <p:nvPr/>
          </p:nvSpPr>
          <p:spPr bwMode="auto">
            <a:xfrm>
              <a:off x="3239" y="888"/>
              <a:ext cx="2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上有定义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若对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zh-CN" altLang="en-US" b="1">
                  <a:cs typeface="Times New Roman" panose="02020603050405020304" pitchFamily="18" charset="0"/>
                </a:rPr>
                <a:t>的某</a:t>
              </a:r>
              <a:endParaRPr kumimoji="0" lang="zh-CN" altLang="en-US" b="1"/>
            </a:p>
          </p:txBody>
        </p:sp>
      </p:grpSp>
      <p:grpSp>
        <p:nvGrpSpPr>
          <p:cNvPr id="53252" name="Group 33"/>
          <p:cNvGrpSpPr>
            <a:grpSpLocks/>
          </p:cNvGrpSpPr>
          <p:nvPr/>
        </p:nvGrpSpPr>
        <p:grpSpPr bwMode="auto">
          <a:xfrm>
            <a:off x="611188" y="1989138"/>
            <a:ext cx="6281737" cy="519112"/>
            <a:chOff x="385" y="1298"/>
            <a:chExt cx="3957" cy="327"/>
          </a:xfrm>
        </p:grpSpPr>
        <p:sp>
          <p:nvSpPr>
            <p:cNvPr id="53266" name="Rectangle 11"/>
            <p:cNvSpPr>
              <a:spLocks noChangeArrowheads="1"/>
            </p:cNvSpPr>
            <p:nvPr/>
          </p:nvSpPr>
          <p:spPr bwMode="auto">
            <a:xfrm>
              <a:off x="385" y="1298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些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值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为函数</a:t>
              </a:r>
            </a:p>
          </p:txBody>
        </p:sp>
        <p:graphicFrame>
          <p:nvGraphicFramePr>
            <p:cNvPr id="53267" name="Object 10"/>
            <p:cNvGraphicFramePr>
              <a:graphicFrameLocks noChangeAspect="1"/>
            </p:cNvGraphicFramePr>
            <p:nvPr/>
          </p:nvGraphicFramePr>
          <p:xfrm>
            <a:off x="2242" y="1338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3" name="Equation" r:id="rId5" imgW="1167893" imgH="393529" progId="Equation.DSMT4">
                    <p:embed/>
                  </p:oleObj>
                </mc:Choice>
                <mc:Fallback>
                  <p:oleObj name="Equation" r:id="rId5" imgW="1167893" imgH="39352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1338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8" name="Rectangle 12"/>
            <p:cNvSpPr>
              <a:spLocks noChangeArrowheads="1"/>
            </p:cNvSpPr>
            <p:nvPr/>
          </p:nvSpPr>
          <p:spPr bwMode="auto">
            <a:xfrm>
              <a:off x="2933" y="1298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的瑕点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3253" name="Object 13"/>
          <p:cNvGraphicFramePr>
            <a:graphicFrameLocks noChangeAspect="1"/>
          </p:cNvGraphicFramePr>
          <p:nvPr/>
        </p:nvGraphicFramePr>
        <p:xfrm>
          <a:off x="3100388" y="2597150"/>
          <a:ext cx="543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4" name="Equation" r:id="rId7" imgW="5435600" imgH="685800" progId="Equation.DSMT4">
                  <p:embed/>
                </p:oleObj>
              </mc:Choice>
              <mc:Fallback>
                <p:oleObj name="Equation" r:id="rId7" imgW="5435600" imgH="685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597150"/>
                        <a:ext cx="5435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15"/>
          <p:cNvSpPr>
            <a:spLocks noChangeArrowheads="1"/>
          </p:cNvSpPr>
          <p:nvPr/>
        </p:nvSpPr>
        <p:spPr bwMode="auto">
          <a:xfrm>
            <a:off x="557213" y="339407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为含参量</a:t>
            </a:r>
            <a:r>
              <a:rPr kumimoji="0" lang="en-US" altLang="zh-CN" b="1" i="1">
                <a:latin typeface="Times New Roman" panose="02020603050405020304" pitchFamily="18" charset="0"/>
              </a:rPr>
              <a:t>x</a:t>
            </a:r>
            <a:r>
              <a:rPr kumimoji="0" lang="zh-CN" altLang="en-US" b="1"/>
              <a:t>的无界函数反常积分</a:t>
            </a:r>
            <a:r>
              <a:rPr kumimoji="0" lang="en-US" altLang="zh-CN" b="1">
                <a:latin typeface="Times New Roman" panose="02020603050405020304" pitchFamily="18" charset="0"/>
              </a:rPr>
              <a:t>, </a:t>
            </a:r>
            <a:r>
              <a:rPr kumimoji="0" lang="zh-CN" altLang="en-US" b="1"/>
              <a:t>或简称为含参量反</a:t>
            </a:r>
          </a:p>
        </p:txBody>
      </p:sp>
      <p:grpSp>
        <p:nvGrpSpPr>
          <p:cNvPr id="53255" name="Group 34"/>
          <p:cNvGrpSpPr>
            <a:grpSpLocks/>
          </p:cNvGrpSpPr>
          <p:nvPr/>
        </p:nvGrpSpPr>
        <p:grpSpPr bwMode="auto">
          <a:xfrm>
            <a:off x="598488" y="4100513"/>
            <a:ext cx="8247062" cy="519112"/>
            <a:chOff x="385" y="2659"/>
            <a:chExt cx="5195" cy="327"/>
          </a:xfrm>
        </p:grpSpPr>
        <p:sp>
          <p:nvSpPr>
            <p:cNvPr id="53263" name="Rectangle 17"/>
            <p:cNvSpPr>
              <a:spLocks noChangeArrowheads="1"/>
            </p:cNvSpPr>
            <p:nvPr/>
          </p:nvSpPr>
          <p:spPr bwMode="auto">
            <a:xfrm>
              <a:off x="385" y="2659"/>
              <a:ext cx="24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常</a:t>
              </a:r>
              <a:r>
                <a:rPr kumimoji="0" lang="zh-CN" altLang="en-US" b="1">
                  <a:cs typeface="Times New Roman" panose="02020603050405020304" pitchFamily="18" charset="0"/>
                </a:rPr>
                <a:t>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若对每一个   </a:t>
              </a:r>
            </a:p>
          </p:txBody>
        </p:sp>
        <p:graphicFrame>
          <p:nvGraphicFramePr>
            <p:cNvPr id="53264" name="Object 16"/>
            <p:cNvGraphicFramePr>
              <a:graphicFrameLocks noChangeAspect="1"/>
            </p:cNvGraphicFramePr>
            <p:nvPr/>
          </p:nvGraphicFramePr>
          <p:xfrm>
            <a:off x="2395" y="2715"/>
            <a:ext cx="5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5" name="Equation" r:id="rId9" imgW="926698" imgH="355446" progId="Equation.DSMT4">
                    <p:embed/>
                  </p:oleObj>
                </mc:Choice>
                <mc:Fallback>
                  <p:oleObj name="Equation" r:id="rId9" imgW="926698" imgH="355446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2715"/>
                          <a:ext cx="5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5" name="Rectangle 18"/>
            <p:cNvSpPr>
              <a:spLocks noChangeArrowheads="1"/>
            </p:cNvSpPr>
            <p:nvPr/>
          </p:nvSpPr>
          <p:spPr bwMode="auto">
            <a:xfrm>
              <a:off x="2953" y="2659"/>
              <a:ext cx="2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(25)</a:t>
              </a:r>
              <a:r>
                <a:rPr kumimoji="0" lang="zh-CN" altLang="en-US" b="1">
                  <a:cs typeface="Times New Roman" panose="02020603050405020304" pitchFamily="18" charset="0"/>
                </a:rPr>
                <a:t>都收敛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则其积</a:t>
              </a:r>
              <a:endParaRPr kumimoji="0" lang="zh-CN" altLang="en-US" b="1"/>
            </a:p>
          </p:txBody>
        </p:sp>
      </p:grpSp>
      <p:grpSp>
        <p:nvGrpSpPr>
          <p:cNvPr id="53256" name="Group 37"/>
          <p:cNvGrpSpPr>
            <a:grpSpLocks/>
          </p:cNvGrpSpPr>
          <p:nvPr/>
        </p:nvGrpSpPr>
        <p:grpSpPr bwMode="auto">
          <a:xfrm>
            <a:off x="611188" y="4760913"/>
            <a:ext cx="7923212" cy="520700"/>
            <a:chOff x="385" y="3107"/>
            <a:chExt cx="4991" cy="328"/>
          </a:xfrm>
        </p:grpSpPr>
        <p:graphicFrame>
          <p:nvGraphicFramePr>
            <p:cNvPr id="53260" name="Object 20"/>
            <p:cNvGraphicFramePr>
              <a:graphicFrameLocks noChangeAspect="1"/>
            </p:cNvGraphicFramePr>
            <p:nvPr/>
          </p:nvGraphicFramePr>
          <p:xfrm>
            <a:off x="1350" y="3151"/>
            <a:ext cx="5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6" name="Equation" r:id="rId11" imgW="825500" imgH="381000" progId="Equation.DSMT4">
                    <p:embed/>
                  </p:oleObj>
                </mc:Choice>
                <mc:Fallback>
                  <p:oleObj name="Equation" r:id="rId11" imgW="825500" imgH="381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3151"/>
                          <a:ext cx="5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Rectangle 22"/>
            <p:cNvSpPr>
              <a:spLocks noChangeArrowheads="1"/>
            </p:cNvSpPr>
            <p:nvPr/>
          </p:nvSpPr>
          <p:spPr bwMode="auto">
            <a:xfrm>
              <a:off x="1793" y="3108"/>
              <a:ext cx="3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上取值的函数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含参量反常积分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(25)</a:t>
              </a:r>
              <a:endParaRPr kumimoji="0" lang="en-US" altLang="zh-CN" b="1"/>
            </a:p>
          </p:txBody>
        </p:sp>
        <p:sp>
          <p:nvSpPr>
            <p:cNvPr id="53262" name="Rectangle 27"/>
            <p:cNvSpPr>
              <a:spLocks noChangeArrowheads="1"/>
            </p:cNvSpPr>
            <p:nvPr/>
          </p:nvSpPr>
          <p:spPr bwMode="auto">
            <a:xfrm>
              <a:off x="385" y="3107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积分值是 </a:t>
              </a:r>
            </a:p>
          </p:txBody>
        </p:sp>
      </p:grpSp>
      <p:grpSp>
        <p:nvGrpSpPr>
          <p:cNvPr id="53257" name="Group 38"/>
          <p:cNvGrpSpPr>
            <a:grpSpLocks/>
          </p:cNvGrpSpPr>
          <p:nvPr/>
        </p:nvGrpSpPr>
        <p:grpSpPr bwMode="auto">
          <a:xfrm>
            <a:off x="601663" y="5430838"/>
            <a:ext cx="4233862" cy="519112"/>
            <a:chOff x="403" y="3531"/>
            <a:chExt cx="2667" cy="327"/>
          </a:xfrm>
        </p:grpSpPr>
        <p:sp>
          <p:nvSpPr>
            <p:cNvPr id="53258" name="Rectangle 24"/>
            <p:cNvSpPr>
              <a:spLocks noChangeArrowheads="1"/>
            </p:cNvSpPr>
            <p:nvPr/>
          </p:nvSpPr>
          <p:spPr bwMode="auto">
            <a:xfrm>
              <a:off x="403" y="3531"/>
              <a:ext cx="26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/>
                <a:t>在  上一致收敛的定义是</a:t>
              </a:r>
              <a:r>
                <a:rPr kumimoji="0" lang="en-US" altLang="zh-CN" b="1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53259" name="Object 35"/>
            <p:cNvGraphicFramePr>
              <a:graphicFrameLocks noChangeAspect="1"/>
            </p:cNvGraphicFramePr>
            <p:nvPr/>
          </p:nvGraphicFramePr>
          <p:xfrm>
            <a:off x="748" y="3612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7" name="Equation" r:id="rId13" imgW="266469" imgH="304536" progId="Equation.DSMT4">
                    <p:embed/>
                  </p:oleObj>
                </mc:Choice>
                <mc:Fallback>
                  <p:oleObj name="Equation" r:id="rId13" imgW="266469" imgH="304536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612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4"/>
          <p:cNvGrpSpPr>
            <a:grpSpLocks/>
          </p:cNvGrpSpPr>
          <p:nvPr/>
        </p:nvGrpSpPr>
        <p:grpSpPr bwMode="auto">
          <a:xfrm>
            <a:off x="539552" y="908720"/>
            <a:ext cx="7978775" cy="541338"/>
            <a:chOff x="378" y="419"/>
            <a:chExt cx="5026" cy="341"/>
          </a:xfrm>
        </p:grpSpPr>
        <p:graphicFrame>
          <p:nvGraphicFramePr>
            <p:cNvPr id="54292" name="Object 5"/>
            <p:cNvGraphicFramePr>
              <a:graphicFrameLocks noChangeAspect="1"/>
            </p:cNvGraphicFramePr>
            <p:nvPr/>
          </p:nvGraphicFramePr>
          <p:xfrm>
            <a:off x="2269" y="520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7" name="Equation" r:id="rId3" imgW="380670" imgH="317225" progId="Equation.DSMT4">
                    <p:embed/>
                  </p:oleObj>
                </mc:Choice>
                <mc:Fallback>
                  <p:oleObj name="Equation" r:id="rId3" imgW="380670" imgH="3172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520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3" name="Object 4"/>
            <p:cNvGraphicFramePr>
              <a:graphicFrameLocks noChangeAspect="1"/>
            </p:cNvGraphicFramePr>
            <p:nvPr/>
          </p:nvGraphicFramePr>
          <p:xfrm>
            <a:off x="3937" y="482"/>
            <a:ext cx="9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8" name="Equation" r:id="rId5" imgW="1459866" imgH="393529" progId="Equation.DSMT4">
                    <p:embed/>
                  </p:oleObj>
                </mc:Choice>
                <mc:Fallback>
                  <p:oleObj name="Equation" r:id="rId5" imgW="1459866" imgH="39352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482"/>
                          <a:ext cx="91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4" name="Rectangle 6"/>
            <p:cNvSpPr>
              <a:spLocks noChangeArrowheads="1"/>
            </p:cNvSpPr>
            <p:nvPr/>
          </p:nvSpPr>
          <p:spPr bwMode="auto">
            <a:xfrm>
              <a:off x="378" y="433"/>
              <a:ext cx="2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  <a:r>
                <a:rPr kumimoji="0" lang="en-US" altLang="zh-CN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  <a:r>
                <a:rPr kumimoji="0" lang="en-US" altLang="zh-CN" b="1" dirty="0">
                  <a:cs typeface="Times New Roman" panose="02020603050405020304" pitchFamily="18" charset="0"/>
                </a:rPr>
                <a:t> </a:t>
              </a:r>
              <a:r>
                <a:rPr kumimoji="0" lang="zh-CN" altLang="en-US" b="1" dirty="0">
                  <a:cs typeface="Times New Roman" panose="02020603050405020304" pitchFamily="18" charset="0"/>
                </a:rPr>
                <a:t>对任给正数  </a:t>
              </a:r>
              <a:endParaRPr kumimoji="0" lang="zh-CN" altLang="en-US" b="1" dirty="0"/>
            </a:p>
          </p:txBody>
        </p:sp>
        <p:sp>
          <p:nvSpPr>
            <p:cNvPr id="54295" name="Rectangle 7"/>
            <p:cNvSpPr>
              <a:spLocks noChangeArrowheads="1"/>
            </p:cNvSpPr>
            <p:nvPr/>
          </p:nvSpPr>
          <p:spPr bwMode="auto">
            <a:xfrm>
              <a:off x="2499" y="433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总存在某正数</a:t>
              </a:r>
              <a:endParaRPr kumimoji="0" lang="zh-CN" altLang="en-US" b="1"/>
            </a:p>
          </p:txBody>
        </p:sp>
        <p:sp>
          <p:nvSpPr>
            <p:cNvPr id="54296" name="Rectangle 8"/>
            <p:cNvSpPr>
              <a:spLocks noChangeArrowheads="1"/>
            </p:cNvSpPr>
            <p:nvPr/>
          </p:nvSpPr>
          <p:spPr bwMode="auto">
            <a:xfrm>
              <a:off x="4725" y="419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使得</a:t>
              </a:r>
              <a:endParaRPr kumimoji="0" lang="zh-CN" altLang="en-US" b="1"/>
            </a:p>
          </p:txBody>
        </p:sp>
      </p:grpSp>
      <p:sp>
        <p:nvSpPr>
          <p:cNvPr id="54275" name="Rectangle 1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2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163791"/>
              </p:ext>
            </p:extLst>
          </p:nvPr>
        </p:nvGraphicFramePr>
        <p:xfrm>
          <a:off x="1403648" y="2204864"/>
          <a:ext cx="2971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9" name="Equation" r:id="rId7" imgW="2971800" imgH="812800" progId="Equation.DSMT4">
                  <p:embed/>
                </p:oleObj>
              </mc:Choice>
              <mc:Fallback>
                <p:oleObj name="Equation" r:id="rId7" imgW="2971800" imgH="812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04864"/>
                        <a:ext cx="2971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7" name="Group 25"/>
          <p:cNvGrpSpPr>
            <a:grpSpLocks/>
          </p:cNvGrpSpPr>
          <p:nvPr/>
        </p:nvGrpSpPr>
        <p:grpSpPr bwMode="auto">
          <a:xfrm>
            <a:off x="611560" y="3068960"/>
            <a:ext cx="6823075" cy="563563"/>
            <a:chOff x="385" y="1766"/>
            <a:chExt cx="4298" cy="355"/>
          </a:xfrm>
        </p:grpSpPr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85" y="1794"/>
              <a:ext cx="2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则称含参量反常积分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(25)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4290" name="Object 16"/>
            <p:cNvGraphicFramePr>
              <a:graphicFrameLocks noChangeAspect="1"/>
            </p:cNvGraphicFramePr>
            <p:nvPr/>
          </p:nvGraphicFramePr>
          <p:xfrm>
            <a:off x="3117" y="1870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40" name="Equation" r:id="rId9" imgW="266469" imgH="304536" progId="Equation.DSMT4">
                    <p:embed/>
                  </p:oleObj>
                </mc:Choice>
                <mc:Fallback>
                  <p:oleObj name="Equation" r:id="rId9" imgW="266469" imgH="304536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" y="1870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1" name="Rectangle 18"/>
            <p:cNvSpPr>
              <a:spLocks noChangeArrowheads="1"/>
            </p:cNvSpPr>
            <p:nvPr/>
          </p:nvSpPr>
          <p:spPr bwMode="auto">
            <a:xfrm>
              <a:off x="3217" y="1766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上一致收敛．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4278" name="Rectangle 19"/>
          <p:cNvSpPr>
            <a:spLocks noChangeArrowheads="1"/>
          </p:cNvSpPr>
          <p:nvPr/>
        </p:nvSpPr>
        <p:spPr bwMode="auto">
          <a:xfrm>
            <a:off x="467545" y="4478655"/>
            <a:ext cx="8079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/>
              <a:t>参量无界函数反常积分的一致收敛性判别法</a:t>
            </a:r>
            <a:r>
              <a:rPr kumimoji="0" lang="en-US" altLang="zh-CN" b="1">
                <a:latin typeface="Times New Roman" panose="02020603050405020304" pitchFamily="18" charset="0"/>
              </a:rPr>
              <a:t>,  </a:t>
            </a:r>
            <a:r>
              <a:rPr kumimoji="0" lang="zh-CN" altLang="en-US" b="1"/>
              <a:t>并讨</a:t>
            </a:r>
          </a:p>
        </p:txBody>
      </p:sp>
      <p:sp>
        <p:nvSpPr>
          <p:cNvPr id="54279" name="Rectangle 20"/>
          <p:cNvSpPr>
            <a:spLocks noChangeArrowheads="1"/>
          </p:cNvSpPr>
          <p:nvPr/>
        </p:nvSpPr>
        <p:spPr bwMode="auto">
          <a:xfrm>
            <a:off x="539552" y="3789040"/>
            <a:ext cx="804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/>
              <a:t>读者可以参照无穷限反常积分的办法建立相应的含</a:t>
            </a:r>
          </a:p>
        </p:txBody>
      </p:sp>
      <p:sp>
        <p:nvSpPr>
          <p:cNvPr id="54280" name="Rectangle 21"/>
          <p:cNvSpPr>
            <a:spLocks noChangeArrowheads="1"/>
          </p:cNvSpPr>
          <p:nvPr/>
        </p:nvSpPr>
        <p:spPr bwMode="auto">
          <a:xfrm>
            <a:off x="323528" y="5733256"/>
            <a:ext cx="835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/>
              <a:t>含参量无界函数反常积分的也可转换为含参量有界</a:t>
            </a:r>
            <a:endParaRPr kumimoji="0"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281" name="Rectangle 22"/>
          <p:cNvSpPr>
            <a:spLocks noChangeArrowheads="1"/>
          </p:cNvSpPr>
          <p:nvPr/>
        </p:nvSpPr>
        <p:spPr bwMode="auto">
          <a:xfrm>
            <a:off x="611560" y="5013176"/>
            <a:ext cx="2865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论它们的性质</a:t>
            </a:r>
            <a:r>
              <a:rPr kumimoji="0" lang="en-US" altLang="zh-CN" b="1"/>
              <a:t>.  </a:t>
            </a:r>
            <a:endParaRPr kumimoji="0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54282" name="Group 28"/>
          <p:cNvGrpSpPr>
            <a:grpSpLocks/>
          </p:cNvGrpSpPr>
          <p:nvPr/>
        </p:nvGrpSpPr>
        <p:grpSpPr bwMode="auto">
          <a:xfrm>
            <a:off x="539552" y="1556792"/>
            <a:ext cx="5341937" cy="544513"/>
            <a:chOff x="361" y="794"/>
            <a:chExt cx="3365" cy="343"/>
          </a:xfrm>
        </p:grpSpPr>
        <p:grpSp>
          <p:nvGrpSpPr>
            <p:cNvPr id="54283" name="Group 26"/>
            <p:cNvGrpSpPr>
              <a:grpSpLocks/>
            </p:cNvGrpSpPr>
            <p:nvPr/>
          </p:nvGrpSpPr>
          <p:grpSpPr bwMode="auto">
            <a:xfrm>
              <a:off x="703" y="799"/>
              <a:ext cx="3023" cy="338"/>
              <a:chOff x="451" y="799"/>
              <a:chExt cx="3023" cy="338"/>
            </a:xfrm>
          </p:grpSpPr>
          <p:graphicFrame>
            <p:nvGraphicFramePr>
              <p:cNvPr id="54285" name="Object 10"/>
              <p:cNvGraphicFramePr>
                <a:graphicFrameLocks noChangeAspect="1"/>
              </p:cNvGraphicFramePr>
              <p:nvPr/>
            </p:nvGraphicFramePr>
            <p:xfrm>
              <a:off x="451" y="859"/>
              <a:ext cx="840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41" name="Equation" r:id="rId11" imgW="1333500" imgH="393700" progId="Equation.DSMT4">
                      <p:embed/>
                    </p:oleObj>
                  </mc:Choice>
                  <mc:Fallback>
                    <p:oleObj name="Equation" r:id="rId11" imgW="1333500" imgH="39370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" y="859"/>
                            <a:ext cx="840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6" name="Object 9"/>
              <p:cNvGraphicFramePr>
                <a:graphicFrameLocks noChangeAspect="1"/>
              </p:cNvGraphicFramePr>
              <p:nvPr/>
            </p:nvGraphicFramePr>
            <p:xfrm>
              <a:off x="2381" y="876"/>
              <a:ext cx="52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42" name="Equation" r:id="rId13" imgW="825142" imgH="304668" progId="Equation.DSMT4">
                      <p:embed/>
                    </p:oleObj>
                  </mc:Choice>
                  <mc:Fallback>
                    <p:oleObj name="Equation" r:id="rId13" imgW="825142" imgH="304668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876"/>
                            <a:ext cx="52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87" name="Rectangle 12"/>
              <p:cNvSpPr>
                <a:spLocks noChangeArrowheads="1"/>
              </p:cNvSpPr>
              <p:nvPr/>
            </p:nvSpPr>
            <p:spPr bwMode="auto">
              <a:xfrm>
                <a:off x="1292" y="810"/>
                <a:ext cx="1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对一切  </a:t>
                </a: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4288" name="Rectangle 13"/>
              <p:cNvSpPr>
                <a:spLocks noChangeArrowheads="1"/>
              </p:cNvSpPr>
              <p:nvPr/>
            </p:nvSpPr>
            <p:spPr bwMode="auto">
              <a:xfrm>
                <a:off x="2908" y="799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都有</a:t>
                </a: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284" name="Rectangle 27"/>
            <p:cNvSpPr>
              <a:spLocks noChangeArrowheads="1"/>
            </p:cNvSpPr>
            <p:nvPr/>
          </p:nvSpPr>
          <p:spPr bwMode="auto">
            <a:xfrm>
              <a:off x="361" y="79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b="1"/>
                <a:t>当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364088" y="332656"/>
                <a:ext cx="2848729" cy="3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1400" b="1" i="0" dirty="0" smtClean="0">
                    <a:solidFill>
                      <a:srgbClr val="0000FF"/>
                    </a:solidFill>
                    <a:latin typeface="+mj-lt"/>
                  </a:rPr>
                  <a:t>2</a:t>
                </a:r>
                <a:r>
                  <a:rPr lang="zh-CN" altLang="en-US" sz="1400" b="1" i="0" dirty="0" smtClean="0">
                    <a:solidFill>
                      <a:srgbClr val="0000FF"/>
                    </a:solidFill>
                    <a:latin typeface="+mj-lt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  <m:sup>
                        <m: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1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⇉</m:t>
                    </m:r>
                    <m:r>
                      <a:rPr lang="en-US" altLang="zh-CN" sz="1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  <m:r>
                      <a:rPr lang="en-US" altLang="zh-CN" sz="1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1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32656"/>
                <a:ext cx="2848729" cy="327654"/>
              </a:xfrm>
              <a:prstGeom prst="rect">
                <a:avLst/>
              </a:prstGeom>
              <a:blipFill rotWithShape="0">
                <a:blip r:embed="rId15"/>
                <a:stretch>
                  <a:fillRect l="-3854" t="-120755" r="-1071" b="-190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595313" y="54927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函数反常积分</a:t>
            </a:r>
            <a:r>
              <a:rPr kumimoji="0" lang="en-US" altLang="zh-CN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595313" y="1196975"/>
            <a:ext cx="625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*</a:t>
            </a:r>
            <a:r>
              <a:rPr kumimoji="0" lang="zh-CN" altLang="en-US" b="1" dirty="0" smtClean="0">
                <a:solidFill>
                  <a:srgbClr val="0000FF"/>
                </a:solidFill>
              </a:rPr>
              <a:t>例</a:t>
            </a:r>
            <a:r>
              <a:rPr kumimoji="0" lang="en-US" altLang="zh-CN" b="1" dirty="0" smtClean="0"/>
              <a:t> </a:t>
            </a:r>
            <a:r>
              <a:rPr kumimoji="0" lang="zh-CN" altLang="en-US" b="1" dirty="0"/>
              <a:t>讨论含参量无界函数反常积分   </a:t>
            </a:r>
          </a:p>
        </p:txBody>
      </p:sp>
      <p:graphicFrame>
        <p:nvGraphicFramePr>
          <p:cNvPr id="55300" name="Object 6"/>
          <p:cNvGraphicFramePr>
            <a:graphicFrameLocks noChangeAspect="1"/>
          </p:cNvGraphicFramePr>
          <p:nvPr/>
        </p:nvGraphicFramePr>
        <p:xfrm>
          <a:off x="3303588" y="1844675"/>
          <a:ext cx="20288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7" name="Equation" r:id="rId3" imgW="2032000" imgH="863600" progId="Equation.DSMT4">
                  <p:embed/>
                </p:oleObj>
              </mc:Choice>
              <mc:Fallback>
                <p:oleObj name="Equation" r:id="rId3" imgW="2032000" imgH="86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1844675"/>
                        <a:ext cx="20288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8"/>
          <p:cNvSpPr>
            <a:spLocks noChangeArrowheads="1"/>
          </p:cNvSpPr>
          <p:nvPr/>
        </p:nvSpPr>
        <p:spPr bwMode="auto">
          <a:xfrm>
            <a:off x="592138" y="2852738"/>
            <a:ext cx="277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的一致收敛区间</a:t>
            </a:r>
            <a:r>
              <a:rPr kumimoji="0" lang="en-US" altLang="zh-CN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5302" name="Group 14"/>
          <p:cNvGrpSpPr>
            <a:grpSpLocks/>
          </p:cNvGrpSpPr>
          <p:nvPr/>
        </p:nvGrpSpPr>
        <p:grpSpPr bwMode="auto">
          <a:xfrm>
            <a:off x="633413" y="3667125"/>
            <a:ext cx="3200400" cy="847725"/>
            <a:chOff x="399" y="2310"/>
            <a:chExt cx="2016" cy="534"/>
          </a:xfrm>
        </p:grpSpPr>
        <p:sp>
          <p:nvSpPr>
            <p:cNvPr id="55304" name="Rectangle 10"/>
            <p:cNvSpPr>
              <a:spLocks noChangeArrowheads="1"/>
            </p:cNvSpPr>
            <p:nvPr/>
          </p:nvSpPr>
          <p:spPr bwMode="auto">
            <a:xfrm>
              <a:off x="399" y="2418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作变换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5305" name="Object 9"/>
            <p:cNvGraphicFramePr>
              <a:graphicFrameLocks noChangeAspect="1"/>
            </p:cNvGraphicFramePr>
            <p:nvPr/>
          </p:nvGraphicFramePr>
          <p:xfrm>
            <a:off x="1457" y="2310"/>
            <a:ext cx="59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8" name="Equation" r:id="rId5" imgW="939392" imgH="850531" progId="Equation.DSMT4">
                    <p:embed/>
                  </p:oleObj>
                </mc:Choice>
                <mc:Fallback>
                  <p:oleObj name="Equation" r:id="rId5" imgW="939392" imgH="85053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2310"/>
                          <a:ext cx="594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Rectangle 11"/>
            <p:cNvSpPr>
              <a:spLocks noChangeArrowheads="1"/>
            </p:cNvSpPr>
            <p:nvPr/>
          </p:nvSpPr>
          <p:spPr bwMode="auto">
            <a:xfrm>
              <a:off x="2074" y="238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得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5303" name="Object 12"/>
          <p:cNvGraphicFramePr>
            <a:graphicFrameLocks noChangeAspect="1"/>
          </p:cNvGraphicFramePr>
          <p:nvPr/>
        </p:nvGraphicFramePr>
        <p:xfrm>
          <a:off x="2268538" y="4813300"/>
          <a:ext cx="4429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9" name="Equation" r:id="rId7" imgW="4432300" imgH="850900" progId="Equation.DSMT4">
                  <p:embed/>
                </p:oleObj>
              </mc:Choice>
              <mc:Fallback>
                <p:oleObj name="Equation" r:id="rId7" imgW="4432300" imgH="850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13300"/>
                        <a:ext cx="44291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35"/>
          <p:cNvGrpSpPr>
            <a:grpSpLocks/>
          </p:cNvGrpSpPr>
          <p:nvPr/>
        </p:nvGrpSpPr>
        <p:grpSpPr bwMode="auto">
          <a:xfrm>
            <a:off x="603250" y="508000"/>
            <a:ext cx="7858125" cy="854075"/>
            <a:chOff x="380" y="320"/>
            <a:chExt cx="4950" cy="538"/>
          </a:xfrm>
        </p:grpSpPr>
        <p:graphicFrame>
          <p:nvGraphicFramePr>
            <p:cNvPr id="56341" name="Object 5"/>
            <p:cNvGraphicFramePr>
              <a:graphicFrameLocks noChangeAspect="1"/>
            </p:cNvGraphicFramePr>
            <p:nvPr/>
          </p:nvGraphicFramePr>
          <p:xfrm>
            <a:off x="771" y="320"/>
            <a:ext cx="2026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66" name="Equation" r:id="rId3" imgW="3213100" imgH="850900" progId="Equation.DSMT4">
                    <p:embed/>
                  </p:oleObj>
                </mc:Choice>
                <mc:Fallback>
                  <p:oleObj name="Equation" r:id="rId3" imgW="3213100" imgH="850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320"/>
                          <a:ext cx="2026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4"/>
            <p:cNvGraphicFramePr>
              <a:graphicFrameLocks noChangeAspect="1"/>
            </p:cNvGraphicFramePr>
            <p:nvPr/>
          </p:nvGraphicFramePr>
          <p:xfrm>
            <a:off x="3087" y="466"/>
            <a:ext cx="10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67" name="Equation" r:id="rId5" imgW="1600200" imgH="393700" progId="Equation.DSMT4">
                    <p:embed/>
                  </p:oleObj>
                </mc:Choice>
                <mc:Fallback>
                  <p:oleObj name="Equation" r:id="rId5" imgW="1600200" imgH="3937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466"/>
                          <a:ext cx="100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3" name="Rectangle 6"/>
            <p:cNvSpPr>
              <a:spLocks noChangeArrowheads="1"/>
            </p:cNvSpPr>
            <p:nvPr/>
          </p:nvSpPr>
          <p:spPr bwMode="auto">
            <a:xfrm>
              <a:off x="380" y="406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56344" name="Rectangle 7"/>
            <p:cNvSpPr>
              <a:spLocks noChangeArrowheads="1"/>
            </p:cNvSpPr>
            <p:nvPr/>
          </p:nvSpPr>
          <p:spPr bwMode="auto">
            <a:xfrm>
              <a:off x="2773" y="41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345" name="Rectangle 8"/>
            <p:cNvSpPr>
              <a:spLocks noChangeArrowheads="1"/>
            </p:cNvSpPr>
            <p:nvPr/>
          </p:nvSpPr>
          <p:spPr bwMode="auto">
            <a:xfrm>
              <a:off x="4033" y="406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6323" name="Group 36"/>
          <p:cNvGrpSpPr>
            <a:grpSpLocks/>
          </p:cNvGrpSpPr>
          <p:nvPr/>
        </p:nvGrpSpPr>
        <p:grpSpPr bwMode="auto">
          <a:xfrm>
            <a:off x="598488" y="1412875"/>
            <a:ext cx="6915150" cy="723900"/>
            <a:chOff x="377" y="901"/>
            <a:chExt cx="4356" cy="456"/>
          </a:xfrm>
        </p:grpSpPr>
        <p:sp>
          <p:nvSpPr>
            <p:cNvPr id="56339" name="Rectangle 10"/>
            <p:cNvSpPr>
              <a:spLocks noChangeArrowheads="1"/>
            </p:cNvSpPr>
            <p:nvPr/>
          </p:nvSpPr>
          <p:spPr bwMode="auto">
            <a:xfrm>
              <a:off x="377" y="918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6340" name="Object 9"/>
            <p:cNvGraphicFramePr>
              <a:graphicFrameLocks noChangeAspect="1"/>
            </p:cNvGraphicFramePr>
            <p:nvPr/>
          </p:nvGraphicFramePr>
          <p:xfrm>
            <a:off x="695" y="901"/>
            <a:ext cx="403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68" name="Equation" r:id="rId7" imgW="6413500" imgH="723900" progId="Equation.DSMT4">
                    <p:embed/>
                  </p:oleObj>
                </mc:Choice>
                <mc:Fallback>
                  <p:oleObj name="Equation" r:id="rId7" imgW="6413500" imgH="7239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901"/>
                          <a:ext cx="403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4" name="Group 37"/>
          <p:cNvGrpSpPr>
            <a:grpSpLocks/>
          </p:cNvGrpSpPr>
          <p:nvPr/>
        </p:nvGrpSpPr>
        <p:grpSpPr bwMode="auto">
          <a:xfrm>
            <a:off x="614363" y="2205038"/>
            <a:ext cx="7777162" cy="952500"/>
            <a:chOff x="387" y="1407"/>
            <a:chExt cx="4899" cy="600"/>
          </a:xfrm>
        </p:grpSpPr>
        <p:sp>
          <p:nvSpPr>
            <p:cNvPr id="56336" name="Rectangle 12"/>
            <p:cNvSpPr>
              <a:spLocks noChangeArrowheads="1"/>
            </p:cNvSpPr>
            <p:nvPr/>
          </p:nvSpPr>
          <p:spPr bwMode="auto">
            <a:xfrm>
              <a:off x="387" y="1512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(ii) 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6337" name="Object 11"/>
            <p:cNvGraphicFramePr>
              <a:graphicFrameLocks noChangeAspect="1"/>
            </p:cNvGraphicFramePr>
            <p:nvPr/>
          </p:nvGraphicFramePr>
          <p:xfrm>
            <a:off x="735" y="1407"/>
            <a:ext cx="395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69" name="Equation" r:id="rId9" imgW="6273800" imgH="952500" progId="Equation.DSMT4">
                    <p:embed/>
                  </p:oleObj>
                </mc:Choice>
                <mc:Fallback>
                  <p:oleObj name="Equation" r:id="rId9" imgW="6273800" imgH="952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1407"/>
                          <a:ext cx="395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Rectangle 13"/>
            <p:cNvSpPr>
              <a:spLocks noChangeArrowheads="1"/>
            </p:cNvSpPr>
            <p:nvPr/>
          </p:nvSpPr>
          <p:spPr bwMode="auto">
            <a:xfrm>
              <a:off x="4720" y="151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6325" name="Group 38"/>
          <p:cNvGrpSpPr>
            <a:grpSpLocks/>
          </p:cNvGrpSpPr>
          <p:nvPr/>
        </p:nvGrpSpPr>
        <p:grpSpPr bwMode="auto">
          <a:xfrm>
            <a:off x="730250" y="3213100"/>
            <a:ext cx="7156450" cy="866775"/>
            <a:chOff x="738" y="1983"/>
            <a:chExt cx="4508" cy="546"/>
          </a:xfrm>
        </p:grpSpPr>
        <p:graphicFrame>
          <p:nvGraphicFramePr>
            <p:cNvPr id="56332" name="Object 15"/>
            <p:cNvGraphicFramePr>
              <a:graphicFrameLocks noChangeAspect="1"/>
            </p:cNvGraphicFramePr>
            <p:nvPr/>
          </p:nvGraphicFramePr>
          <p:xfrm>
            <a:off x="738" y="1983"/>
            <a:ext cx="414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0" name="Equation" r:id="rId11" imgW="660113" imgH="863225" progId="Equation.DSMT4">
                    <p:embed/>
                  </p:oleObj>
                </mc:Choice>
                <mc:Fallback>
                  <p:oleObj name="Equation" r:id="rId11" imgW="660113" imgH="86322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1983"/>
                          <a:ext cx="414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3" name="Object 14"/>
            <p:cNvGraphicFramePr>
              <a:graphicFrameLocks noChangeAspect="1"/>
            </p:cNvGraphicFramePr>
            <p:nvPr/>
          </p:nvGraphicFramePr>
          <p:xfrm>
            <a:off x="2587" y="2182"/>
            <a:ext cx="18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1" name="Equation" r:id="rId13" imgW="291973" imgH="368140" progId="Equation.DSMT4">
                    <p:embed/>
                  </p:oleObj>
                </mc:Choice>
                <mc:Fallback>
                  <p:oleObj name="Equation" r:id="rId13" imgW="291973" imgH="3681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2182"/>
                          <a:ext cx="18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4" name="Rectangle 17"/>
            <p:cNvSpPr>
              <a:spLocks noChangeArrowheads="1"/>
            </p:cNvSpPr>
            <p:nvPr/>
          </p:nvSpPr>
          <p:spPr bwMode="auto">
            <a:xfrm>
              <a:off x="1128" y="2116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单调一致趋于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335" name="Rectangle 18"/>
            <p:cNvSpPr>
              <a:spLocks noChangeArrowheads="1"/>
            </p:cNvSpPr>
            <p:nvPr/>
          </p:nvSpPr>
          <p:spPr bwMode="auto">
            <a:xfrm>
              <a:off x="2824" y="2112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因此由狄利克雷判别法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6326" name="Group 39"/>
          <p:cNvGrpSpPr>
            <a:grpSpLocks/>
          </p:cNvGrpSpPr>
          <p:nvPr/>
        </p:nvGrpSpPr>
        <p:grpSpPr bwMode="auto">
          <a:xfrm>
            <a:off x="701675" y="4292600"/>
            <a:ext cx="7861300" cy="854075"/>
            <a:chOff x="442" y="2625"/>
            <a:chExt cx="4952" cy="538"/>
          </a:xfrm>
        </p:grpSpPr>
        <p:graphicFrame>
          <p:nvGraphicFramePr>
            <p:cNvPr id="56328" name="Object 20"/>
            <p:cNvGraphicFramePr>
              <a:graphicFrameLocks noChangeAspect="1"/>
            </p:cNvGraphicFramePr>
            <p:nvPr/>
          </p:nvGraphicFramePr>
          <p:xfrm>
            <a:off x="442" y="2625"/>
            <a:ext cx="2690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2" name="Equation" r:id="rId15" imgW="4267200" imgH="850900" progId="Equation.DSMT4">
                    <p:embed/>
                  </p:oleObj>
                </mc:Choice>
                <mc:Fallback>
                  <p:oleObj name="Equation" r:id="rId15" imgW="4267200" imgH="8509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625"/>
                          <a:ext cx="2690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9" name="Object 19"/>
            <p:cNvGraphicFramePr>
              <a:graphicFrameLocks noChangeAspect="1"/>
            </p:cNvGraphicFramePr>
            <p:nvPr/>
          </p:nvGraphicFramePr>
          <p:xfrm>
            <a:off x="3391" y="2806"/>
            <a:ext cx="10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3" name="Equation" r:id="rId17" imgW="1600200" imgH="393700" progId="Equation.DSMT4">
                    <p:embed/>
                  </p:oleObj>
                </mc:Choice>
                <mc:Fallback>
                  <p:oleObj name="Equation" r:id="rId17" imgW="1600200" imgH="3937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1" y="2806"/>
                          <a:ext cx="100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0" name="Rectangle 22"/>
            <p:cNvSpPr>
              <a:spLocks noChangeArrowheads="1"/>
            </p:cNvSpPr>
            <p:nvPr/>
          </p:nvSpPr>
          <p:spPr bwMode="auto">
            <a:xfrm>
              <a:off x="3077" y="272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331" name="Rectangle 23"/>
            <p:cNvSpPr>
              <a:spLocks noChangeArrowheads="1"/>
            </p:cNvSpPr>
            <p:nvPr/>
          </p:nvSpPr>
          <p:spPr bwMode="auto">
            <a:xfrm>
              <a:off x="4378" y="274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6327" name="Rectangle 40"/>
          <p:cNvSpPr>
            <a:spLocks noChangeArrowheads="1"/>
          </p:cNvSpPr>
          <p:nvPr/>
        </p:nvSpPr>
        <p:spPr bwMode="auto">
          <a:xfrm>
            <a:off x="609600" y="5430838"/>
            <a:ext cx="90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/>
              <a:t>敛</a:t>
            </a:r>
            <a:r>
              <a:rPr kumimoji="0" lang="en-US" altLang="zh-CN" b="1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42"/>
          <p:cNvGrpSpPr>
            <a:grpSpLocks/>
          </p:cNvGrpSpPr>
          <p:nvPr/>
        </p:nvGrpSpPr>
        <p:grpSpPr bwMode="auto">
          <a:xfrm>
            <a:off x="550863" y="1647825"/>
            <a:ext cx="7734300" cy="844550"/>
            <a:chOff x="347" y="1038"/>
            <a:chExt cx="4872" cy="532"/>
          </a:xfrm>
        </p:grpSpPr>
        <p:graphicFrame>
          <p:nvGraphicFramePr>
            <p:cNvPr id="57359" name="Object 5"/>
            <p:cNvGraphicFramePr>
              <a:graphicFrameLocks noChangeAspect="1"/>
            </p:cNvGraphicFramePr>
            <p:nvPr/>
          </p:nvGraphicFramePr>
          <p:xfrm>
            <a:off x="1102" y="1038"/>
            <a:ext cx="2096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2" name="Equation" r:id="rId3" imgW="3327400" imgH="850900" progId="Equation.DSMT4">
                    <p:embed/>
                  </p:oleObj>
                </mc:Choice>
                <mc:Fallback>
                  <p:oleObj name="Equation" r:id="rId3" imgW="3327400" imgH="850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1038"/>
                          <a:ext cx="2096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4"/>
            <p:cNvGraphicFramePr>
              <a:graphicFrameLocks noChangeAspect="1"/>
            </p:cNvGraphicFramePr>
            <p:nvPr/>
          </p:nvGraphicFramePr>
          <p:xfrm>
            <a:off x="3261" y="1160"/>
            <a:ext cx="19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3" name="Equation" r:id="rId5" imgW="3111500" imgH="431800" progId="Equation.DSMT4">
                    <p:embed/>
                  </p:oleObj>
                </mc:Choice>
                <mc:Fallback>
                  <p:oleObj name="Equation" r:id="rId5" imgW="31115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1" y="1160"/>
                          <a:ext cx="195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1" name="Rectangle 6"/>
            <p:cNvSpPr>
              <a:spLocks noChangeArrowheads="1"/>
            </p:cNvSpPr>
            <p:nvPr/>
          </p:nvSpPr>
          <p:spPr bwMode="auto">
            <a:xfrm>
              <a:off x="347" y="111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为此设</a:t>
              </a:r>
              <a:endParaRPr kumimoji="0" lang="zh-CN" altLang="en-US" b="1"/>
            </a:p>
          </p:txBody>
        </p:sp>
      </p:grpSp>
      <p:grpSp>
        <p:nvGrpSpPr>
          <p:cNvPr id="57347" name="Group 37"/>
          <p:cNvGrpSpPr>
            <a:grpSpLocks/>
          </p:cNvGrpSpPr>
          <p:nvPr/>
        </p:nvGrpSpPr>
        <p:grpSpPr bwMode="auto">
          <a:xfrm>
            <a:off x="611188" y="630238"/>
            <a:ext cx="7694612" cy="854075"/>
            <a:chOff x="385" y="397"/>
            <a:chExt cx="4847" cy="538"/>
          </a:xfrm>
        </p:grpSpPr>
        <p:graphicFrame>
          <p:nvGraphicFramePr>
            <p:cNvPr id="57354" name="Object 25"/>
            <p:cNvGraphicFramePr>
              <a:graphicFrameLocks noChangeAspect="1"/>
            </p:cNvGraphicFramePr>
            <p:nvPr/>
          </p:nvGraphicFramePr>
          <p:xfrm>
            <a:off x="1189" y="397"/>
            <a:ext cx="1850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4" name="Equation" r:id="rId7" imgW="2933700" imgH="850900" progId="Equation.DSMT4">
                    <p:embed/>
                  </p:oleObj>
                </mc:Choice>
                <mc:Fallback>
                  <p:oleObj name="Equation" r:id="rId7" imgW="2933700" imgH="8509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397"/>
                          <a:ext cx="1850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26"/>
            <p:cNvGraphicFramePr>
              <a:graphicFrameLocks noChangeAspect="1"/>
            </p:cNvGraphicFramePr>
            <p:nvPr/>
          </p:nvGraphicFramePr>
          <p:xfrm>
            <a:off x="3302" y="557"/>
            <a:ext cx="4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5" name="Equation" r:id="rId9" imgW="748975" imgH="393529" progId="Equation.DSMT4">
                    <p:embed/>
                  </p:oleObj>
                </mc:Choice>
                <mc:Fallback>
                  <p:oleObj name="Equation" r:id="rId9" imgW="748975" imgH="39352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557"/>
                          <a:ext cx="47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6" name="Rectangle 27"/>
            <p:cNvSpPr>
              <a:spLocks noChangeArrowheads="1"/>
            </p:cNvSpPr>
            <p:nvPr/>
          </p:nvSpPr>
          <p:spPr bwMode="auto">
            <a:xfrm>
              <a:off x="385" y="501"/>
              <a:ext cx="8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任取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57" name="Rectangle 28"/>
            <p:cNvSpPr>
              <a:spLocks noChangeArrowheads="1"/>
            </p:cNvSpPr>
            <p:nvPr/>
          </p:nvSpPr>
          <p:spPr bwMode="auto">
            <a:xfrm>
              <a:off x="3002" y="48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58" name="Rectangle 29"/>
            <p:cNvSpPr>
              <a:spLocks noChangeArrowheads="1"/>
            </p:cNvSpPr>
            <p:nvPr/>
          </p:nvSpPr>
          <p:spPr bwMode="auto">
            <a:xfrm>
              <a:off x="3710" y="501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上不一致收敛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7348" name="Object 32"/>
          <p:cNvGraphicFramePr>
            <a:graphicFrameLocks noChangeAspect="1"/>
          </p:cNvGraphicFramePr>
          <p:nvPr/>
        </p:nvGraphicFramePr>
        <p:xfrm>
          <a:off x="3438525" y="321310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" name="Equation" r:id="rId11" imgW="2070100" imgH="850900" progId="Equation.DSMT4">
                  <p:embed/>
                </p:oleObj>
              </mc:Choice>
              <mc:Fallback>
                <p:oleObj name="Equation" r:id="rId11" imgW="2070100" imgH="8509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213100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49" name="Group 36"/>
          <p:cNvGrpSpPr>
            <a:grpSpLocks/>
          </p:cNvGrpSpPr>
          <p:nvPr/>
        </p:nvGrpSpPr>
        <p:grpSpPr bwMode="auto">
          <a:xfrm>
            <a:off x="550863" y="4251325"/>
            <a:ext cx="3540125" cy="546100"/>
            <a:chOff x="293" y="2341"/>
            <a:chExt cx="2230" cy="344"/>
          </a:xfrm>
        </p:grpSpPr>
        <p:graphicFrame>
          <p:nvGraphicFramePr>
            <p:cNvPr id="57351" name="Object 33"/>
            <p:cNvGraphicFramePr>
              <a:graphicFrameLocks noChangeAspect="1"/>
            </p:cNvGraphicFramePr>
            <p:nvPr/>
          </p:nvGraphicFramePr>
          <p:xfrm>
            <a:off x="593" y="2414"/>
            <a:ext cx="4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07" name="Equation" r:id="rId13" imgW="748975" imgH="393529" progId="Equation.DSMT4">
                    <p:embed/>
                  </p:oleObj>
                </mc:Choice>
                <mc:Fallback>
                  <p:oleObj name="Equation" r:id="rId13" imgW="748975" imgH="393529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2414"/>
                          <a:ext cx="47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2" name="Rectangle 34"/>
            <p:cNvSpPr>
              <a:spLocks noChangeArrowheads="1"/>
            </p:cNvSpPr>
            <p:nvPr/>
          </p:nvSpPr>
          <p:spPr bwMode="auto">
            <a:xfrm>
              <a:off x="293" y="23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53" name="Rectangle 35"/>
            <p:cNvSpPr>
              <a:spLocks noChangeArrowheads="1"/>
            </p:cNvSpPr>
            <p:nvPr/>
          </p:nvSpPr>
          <p:spPr bwMode="auto">
            <a:xfrm>
              <a:off x="1001" y="2358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上不一致收敛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7350" name="Text Box 43"/>
          <p:cNvSpPr txBox="1">
            <a:spLocks noChangeArrowheads="1"/>
          </p:cNvSpPr>
          <p:nvPr/>
        </p:nvSpPr>
        <p:spPr bwMode="auto">
          <a:xfrm>
            <a:off x="539750" y="25495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以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ChangeArrowheads="1"/>
          </p:cNvSpPr>
          <p:nvPr/>
        </p:nvSpPr>
        <p:spPr bwMode="auto">
          <a:xfrm>
            <a:off x="971550" y="765175"/>
            <a:ext cx="40624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FF"/>
                </a:solidFill>
              </a:rPr>
              <a:t>例</a:t>
            </a:r>
            <a:r>
              <a:rPr kumimoji="0" lang="en-US" altLang="zh-CN" b="1">
                <a:solidFill>
                  <a:srgbClr val="0000FF"/>
                </a:solidFill>
              </a:rPr>
              <a:t>1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zh-CN" altLang="en-US" b="1"/>
              <a:t>证明含参量反常积分</a:t>
            </a:r>
          </a:p>
        </p:txBody>
      </p:sp>
      <p:graphicFrame>
        <p:nvGraphicFramePr>
          <p:cNvPr id="8195" name="Object 16"/>
          <p:cNvGraphicFramePr>
            <a:graphicFrameLocks noChangeAspect="1"/>
          </p:cNvGraphicFramePr>
          <p:nvPr/>
        </p:nvGraphicFramePr>
        <p:xfrm>
          <a:off x="2339975" y="1484313"/>
          <a:ext cx="53721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r:id="rId3" imgW="5372100" imgH="927100" progId="Equation.DSMT4">
                  <p:embed/>
                </p:oleObj>
              </mc:Choice>
              <mc:Fallback>
                <p:oleObj r:id="rId3" imgW="5372100" imgH="927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84313"/>
                        <a:ext cx="53721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37"/>
          <p:cNvGrpSpPr>
            <a:grpSpLocks/>
          </p:cNvGrpSpPr>
          <p:nvPr/>
        </p:nvGrpSpPr>
        <p:grpSpPr bwMode="auto">
          <a:xfrm>
            <a:off x="611188" y="2492375"/>
            <a:ext cx="8001000" cy="527050"/>
            <a:chOff x="375" y="370"/>
            <a:chExt cx="5040" cy="332"/>
          </a:xfrm>
        </p:grpSpPr>
        <p:graphicFrame>
          <p:nvGraphicFramePr>
            <p:cNvPr id="8198" name="Object 5"/>
            <p:cNvGraphicFramePr>
              <a:graphicFrameLocks noChangeAspect="1"/>
            </p:cNvGraphicFramePr>
            <p:nvPr/>
          </p:nvGraphicFramePr>
          <p:xfrm>
            <a:off x="703" y="420"/>
            <a:ext cx="307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" name="Equation" r:id="rId5" imgW="4876800" imgH="444500" progId="Equation.DSMT4">
                    <p:embed/>
                  </p:oleObj>
                </mc:Choice>
                <mc:Fallback>
                  <p:oleObj name="Equation" r:id="rId5" imgW="4876800" imgH="444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420"/>
                          <a:ext cx="307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4"/>
            <p:cNvGraphicFramePr>
              <a:graphicFrameLocks noChangeAspect="1"/>
            </p:cNvGraphicFramePr>
            <p:nvPr/>
          </p:nvGraphicFramePr>
          <p:xfrm>
            <a:off x="4377" y="448"/>
            <a:ext cx="72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4" r:id="rId7" imgW="1143000" imgH="393700" progId="Equation.DSMT4">
                    <p:embed/>
                  </p:oleObj>
                </mc:Choice>
                <mc:Fallback>
                  <p:oleObj r:id="rId7" imgW="1143000" imgH="3937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448"/>
                          <a:ext cx="72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375" y="37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833" y="375"/>
              <a:ext cx="15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但在       </a:t>
              </a:r>
              <a:r>
                <a:rPr kumimoji="0" lang="zh-CN" altLang="en-US" b="1"/>
                <a:t>内</a:t>
              </a:r>
            </a:p>
          </p:txBody>
        </p:sp>
      </p:grp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684213" y="3213100"/>
            <a:ext cx="2262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不一致收敛</a:t>
            </a:r>
            <a:r>
              <a:rPr kumimoji="0" lang="en-US" altLang="zh-CN" b="1"/>
              <a:t>.</a:t>
            </a:r>
            <a:r>
              <a:rPr kumimoji="0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179763" y="59055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</a:t>
            </a:r>
          </a:p>
        </p:txBody>
      </p:sp>
      <p:grpSp>
        <p:nvGrpSpPr>
          <p:cNvPr id="58371" name="Group 37"/>
          <p:cNvGrpSpPr>
            <a:grpSpLocks/>
          </p:cNvGrpSpPr>
          <p:nvPr/>
        </p:nvGrpSpPr>
        <p:grpSpPr bwMode="auto">
          <a:xfrm>
            <a:off x="611188" y="1484313"/>
            <a:ext cx="7964487" cy="623887"/>
            <a:chOff x="385" y="935"/>
            <a:chExt cx="5017" cy="393"/>
          </a:xfrm>
        </p:grpSpPr>
        <p:graphicFrame>
          <p:nvGraphicFramePr>
            <p:cNvPr id="58393" name="Object 7"/>
            <p:cNvGraphicFramePr>
              <a:graphicFrameLocks noChangeAspect="1"/>
            </p:cNvGraphicFramePr>
            <p:nvPr/>
          </p:nvGraphicFramePr>
          <p:xfrm>
            <a:off x="839" y="1054"/>
            <a:ext cx="14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0" name="Equation" r:id="rId3" imgW="2324100" imgH="393700" progId="Equation.DSMT4">
                    <p:embed/>
                  </p:oleObj>
                </mc:Choice>
                <mc:Fallback>
                  <p:oleObj name="Equation" r:id="rId3" imgW="2324100" imgH="393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054"/>
                          <a:ext cx="146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4" name="Object 6"/>
            <p:cNvGraphicFramePr>
              <a:graphicFrameLocks noChangeAspect="1"/>
            </p:cNvGraphicFramePr>
            <p:nvPr/>
          </p:nvGraphicFramePr>
          <p:xfrm>
            <a:off x="2492" y="1099"/>
            <a:ext cx="1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1" name="Equation" r:id="rId5" imgW="253890" imgH="241195" progId="Equation.DSMT4">
                    <p:embed/>
                  </p:oleObj>
                </mc:Choice>
                <mc:Fallback>
                  <p:oleObj name="Equation" r:id="rId5" imgW="253890" imgH="2411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1099"/>
                          <a:ext cx="16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5" name="Object 5"/>
            <p:cNvGraphicFramePr>
              <a:graphicFrameLocks noChangeAspect="1"/>
            </p:cNvGraphicFramePr>
            <p:nvPr/>
          </p:nvGraphicFramePr>
          <p:xfrm>
            <a:off x="3243" y="935"/>
            <a:ext cx="129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2" name="Equation" r:id="rId7" imgW="2057400" imgH="622300" progId="Equation.DSMT4">
                    <p:embed/>
                  </p:oleObj>
                </mc:Choice>
                <mc:Fallback>
                  <p:oleObj name="Equation" r:id="rId7" imgW="2057400" imgH="622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935"/>
                          <a:ext cx="129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6" name="Rectangle 8"/>
            <p:cNvSpPr>
              <a:spLocks noChangeArrowheads="1"/>
            </p:cNvSpPr>
            <p:nvPr/>
          </p:nvSpPr>
          <p:spPr bwMode="auto">
            <a:xfrm>
              <a:off x="385" y="100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若 </a:t>
              </a:r>
              <a:endParaRPr kumimoji="0" lang="zh-CN" altLang="en-US" b="1"/>
            </a:p>
          </p:txBody>
        </p:sp>
        <p:sp>
          <p:nvSpPr>
            <p:cNvPr id="58397" name="Rectangle 9"/>
            <p:cNvSpPr>
              <a:spLocks noChangeArrowheads="1"/>
            </p:cNvSpPr>
            <p:nvPr/>
          </p:nvSpPr>
          <p:spPr bwMode="auto">
            <a:xfrm>
              <a:off x="2175" y="9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与</a:t>
              </a:r>
              <a:endParaRPr kumimoji="0" lang="zh-CN" altLang="en-US" b="1"/>
            </a:p>
          </p:txBody>
        </p:sp>
        <p:sp>
          <p:nvSpPr>
            <p:cNvPr id="58398" name="Rectangle 10"/>
            <p:cNvSpPr>
              <a:spLocks noChangeArrowheads="1"/>
            </p:cNvSpPr>
            <p:nvPr/>
          </p:nvSpPr>
          <p:spPr bwMode="auto">
            <a:xfrm>
              <a:off x="2601" y="997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无关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kumimoji="0" lang="en-US" altLang="zh-CN" b="1"/>
            </a:p>
          </p:txBody>
        </p:sp>
        <p:sp>
          <p:nvSpPr>
            <p:cNvPr id="58399" name="Rectangle 11"/>
            <p:cNvSpPr>
              <a:spLocks noChangeArrowheads="1"/>
            </p:cNvSpPr>
            <p:nvPr/>
          </p:nvSpPr>
          <p:spPr bwMode="auto">
            <a:xfrm>
              <a:off x="4468" y="981"/>
              <a:ext cx="9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在区间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8372" name="Group 38"/>
          <p:cNvGrpSpPr>
            <a:grpSpLocks/>
          </p:cNvGrpSpPr>
          <p:nvPr/>
        </p:nvGrpSpPr>
        <p:grpSpPr bwMode="auto">
          <a:xfrm>
            <a:off x="590550" y="2316163"/>
            <a:ext cx="7829550" cy="619125"/>
            <a:chOff x="364" y="1459"/>
            <a:chExt cx="4932" cy="390"/>
          </a:xfrm>
        </p:grpSpPr>
        <p:sp>
          <p:nvSpPr>
            <p:cNvPr id="58390" name="Rectangle 13"/>
            <p:cNvSpPr>
              <a:spLocks noChangeArrowheads="1"/>
            </p:cNvSpPr>
            <p:nvPr/>
          </p:nvSpPr>
          <p:spPr bwMode="auto">
            <a:xfrm>
              <a:off x="364" y="1515"/>
              <a:ext cx="1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则</a:t>
              </a:r>
              <a:r>
                <a:rPr kumimoji="0" lang="zh-CN" altLang="en-US" sz="1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8391" name="Object 12"/>
            <p:cNvGraphicFramePr>
              <a:graphicFrameLocks noChangeAspect="1"/>
            </p:cNvGraphicFramePr>
            <p:nvPr/>
          </p:nvGraphicFramePr>
          <p:xfrm>
            <a:off x="1519" y="1459"/>
            <a:ext cx="129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3" name="Equation" r:id="rId9" imgW="2057400" imgH="622300" progId="Equation.DSMT4">
                    <p:embed/>
                  </p:oleObj>
                </mc:Choice>
                <mc:Fallback>
                  <p:oleObj name="Equation" r:id="rId9" imgW="2057400" imgH="622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459"/>
                          <a:ext cx="129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2" name="Rectangle 14"/>
            <p:cNvSpPr>
              <a:spLocks noChangeArrowheads="1"/>
            </p:cNvSpPr>
            <p:nvPr/>
          </p:nvSpPr>
          <p:spPr bwMode="auto">
            <a:xfrm>
              <a:off x="2761" y="1505"/>
              <a:ext cx="2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在任何区间上一致收敛</a:t>
              </a:r>
              <a:r>
                <a:rPr kumimoji="0" lang="en-US" altLang="zh-CN" b="1">
                  <a:cs typeface="Times New Roman" panose="02020603050405020304" pitchFamily="18" charset="0"/>
                </a:rPr>
                <a:t>,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58373" name="Rectangle 15"/>
          <p:cNvSpPr>
            <a:spLocks noChangeArrowheads="1"/>
          </p:cNvSpPr>
          <p:nvPr/>
        </p:nvSpPr>
        <p:spPr bwMode="auto">
          <a:xfrm>
            <a:off x="623888" y="3074988"/>
            <a:ext cx="1077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/>
              <a:t>对吗</a:t>
            </a:r>
            <a:r>
              <a:rPr kumimoji="0" lang="en-US" altLang="zh-CN" b="1">
                <a:latin typeface="Times New Roman" panose="02020603050405020304" pitchFamily="18" charset="0"/>
              </a:rPr>
              <a:t>?</a:t>
            </a:r>
          </a:p>
        </p:txBody>
      </p:sp>
      <p:grpSp>
        <p:nvGrpSpPr>
          <p:cNvPr id="58374" name="Group 39"/>
          <p:cNvGrpSpPr>
            <a:grpSpLocks/>
          </p:cNvGrpSpPr>
          <p:nvPr/>
        </p:nvGrpSpPr>
        <p:grpSpPr bwMode="auto">
          <a:xfrm>
            <a:off x="628650" y="3716338"/>
            <a:ext cx="7664450" cy="619125"/>
            <a:chOff x="372" y="2341"/>
            <a:chExt cx="4828" cy="390"/>
          </a:xfrm>
        </p:grpSpPr>
        <p:graphicFrame>
          <p:nvGraphicFramePr>
            <p:cNvPr id="58385" name="Object 17"/>
            <p:cNvGraphicFramePr>
              <a:graphicFrameLocks noChangeAspect="1"/>
            </p:cNvGraphicFramePr>
            <p:nvPr/>
          </p:nvGraphicFramePr>
          <p:xfrm>
            <a:off x="896" y="2341"/>
            <a:ext cx="196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4" name="Equation" r:id="rId10" imgW="3124200" imgH="622300" progId="Equation.DSMT4">
                    <p:embed/>
                  </p:oleObj>
                </mc:Choice>
                <mc:Fallback>
                  <p:oleObj name="Equation" r:id="rId10" imgW="3124200" imgH="6223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341"/>
                          <a:ext cx="196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Object 16"/>
            <p:cNvGraphicFramePr>
              <a:graphicFrameLocks noChangeAspect="1"/>
            </p:cNvGraphicFramePr>
            <p:nvPr/>
          </p:nvGraphicFramePr>
          <p:xfrm>
            <a:off x="3066" y="2432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5" name="Equation" r:id="rId12" imgW="774364" imgH="393529" progId="Equation.DSMT4">
                    <p:embed/>
                  </p:oleObj>
                </mc:Choice>
                <mc:Fallback>
                  <p:oleObj name="Equation" r:id="rId12" imgW="774364" imgH="393529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2432"/>
                          <a:ext cx="4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7" name="Rectangle 18"/>
            <p:cNvSpPr>
              <a:spLocks noChangeArrowheads="1"/>
            </p:cNvSpPr>
            <p:nvPr/>
          </p:nvSpPr>
          <p:spPr bwMode="auto">
            <a:xfrm>
              <a:off x="372" y="2358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cs typeface="Times New Roman" panose="02020603050405020304" pitchFamily="18" charset="0"/>
                </a:rPr>
                <a:t>若 </a:t>
              </a:r>
              <a:endParaRPr kumimoji="0" lang="zh-CN" altLang="en-US" b="1"/>
            </a:p>
          </p:txBody>
        </p:sp>
        <p:sp>
          <p:nvSpPr>
            <p:cNvPr id="58388" name="Rectangle 19"/>
            <p:cNvSpPr>
              <a:spLocks noChangeArrowheads="1"/>
            </p:cNvSpPr>
            <p:nvPr/>
          </p:nvSpPr>
          <p:spPr bwMode="auto">
            <a:xfrm>
              <a:off x="2766" y="235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sp>
          <p:nvSpPr>
            <p:cNvPr id="58389" name="Rectangle 20"/>
            <p:cNvSpPr>
              <a:spLocks noChangeArrowheads="1"/>
            </p:cNvSpPr>
            <p:nvPr/>
          </p:nvSpPr>
          <p:spPr bwMode="auto">
            <a:xfrm>
              <a:off x="3509" y="2372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且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58375" name="Group 33"/>
          <p:cNvGrpSpPr>
            <a:grpSpLocks/>
          </p:cNvGrpSpPr>
          <p:nvPr/>
        </p:nvGrpSpPr>
        <p:grpSpPr bwMode="auto">
          <a:xfrm>
            <a:off x="684213" y="4510088"/>
            <a:ext cx="6916737" cy="568325"/>
            <a:chOff x="662" y="2897"/>
            <a:chExt cx="4357" cy="358"/>
          </a:xfrm>
        </p:grpSpPr>
        <p:graphicFrame>
          <p:nvGraphicFramePr>
            <p:cNvPr id="58381" name="Object 22"/>
            <p:cNvGraphicFramePr>
              <a:graphicFrameLocks noChangeAspect="1"/>
            </p:cNvGraphicFramePr>
            <p:nvPr/>
          </p:nvGraphicFramePr>
          <p:xfrm>
            <a:off x="662" y="2942"/>
            <a:ext cx="7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6" name="Equation" r:id="rId14" imgW="1231366" imgH="393529" progId="Equation.DSMT4">
                    <p:embed/>
                  </p:oleObj>
                </mc:Choice>
                <mc:Fallback>
                  <p:oleObj name="Equation" r:id="rId14" imgW="1231366" imgH="393529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2942"/>
                          <a:ext cx="77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2" name="Object 21"/>
            <p:cNvGraphicFramePr>
              <a:graphicFrameLocks noChangeAspect="1"/>
            </p:cNvGraphicFramePr>
            <p:nvPr/>
          </p:nvGraphicFramePr>
          <p:xfrm>
            <a:off x="1650" y="2960"/>
            <a:ext cx="1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7" name="Equation" r:id="rId16" imgW="2019300" imgH="393700" progId="Equation.DSMT4">
                    <p:embed/>
                  </p:oleObj>
                </mc:Choice>
                <mc:Fallback>
                  <p:oleObj name="Equation" r:id="rId16" imgW="2019300" imgH="3937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0" y="2960"/>
                          <a:ext cx="127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3" name="Rectangle 24"/>
            <p:cNvSpPr>
              <a:spLocks noChangeArrowheads="1"/>
            </p:cNvSpPr>
            <p:nvPr/>
          </p:nvSpPr>
          <p:spPr bwMode="auto">
            <a:xfrm>
              <a:off x="1332" y="289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sp>
          <p:nvSpPr>
            <p:cNvPr id="58384" name="Rectangle 25"/>
            <p:cNvSpPr>
              <a:spLocks noChangeArrowheads="1"/>
            </p:cNvSpPr>
            <p:nvPr/>
          </p:nvSpPr>
          <p:spPr bwMode="auto">
            <a:xfrm>
              <a:off x="2878" y="2928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cs typeface="Times New Roman" panose="02020603050405020304" pitchFamily="18" charset="0"/>
                </a:rPr>
                <a:t>是否一定有</a:t>
              </a:r>
              <a:r>
                <a:rPr kumimoji="0" lang="zh-CN" altLang="en-US" b="1"/>
                <a:t> </a:t>
              </a:r>
            </a:p>
          </p:txBody>
        </p:sp>
      </p:grpSp>
      <p:grpSp>
        <p:nvGrpSpPr>
          <p:cNvPr id="58376" name="Group 31"/>
          <p:cNvGrpSpPr>
            <a:grpSpLocks/>
          </p:cNvGrpSpPr>
          <p:nvPr/>
        </p:nvGrpSpPr>
        <p:grpSpPr bwMode="auto">
          <a:xfrm>
            <a:off x="1582738" y="5257800"/>
            <a:ext cx="6229350" cy="619125"/>
            <a:chOff x="614" y="3340"/>
            <a:chExt cx="3924" cy="390"/>
          </a:xfrm>
        </p:grpSpPr>
        <p:graphicFrame>
          <p:nvGraphicFramePr>
            <p:cNvPr id="58377" name="Object 27"/>
            <p:cNvGraphicFramePr>
              <a:graphicFrameLocks noChangeAspect="1"/>
            </p:cNvGraphicFramePr>
            <p:nvPr/>
          </p:nvGraphicFramePr>
          <p:xfrm>
            <a:off x="614" y="3340"/>
            <a:ext cx="196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8" name="Equation" r:id="rId18" imgW="3124200" imgH="622300" progId="Equation.DSMT4">
                    <p:embed/>
                  </p:oleObj>
                </mc:Choice>
                <mc:Fallback>
                  <p:oleObj name="Equation" r:id="rId18" imgW="3124200" imgH="6223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" y="3340"/>
                          <a:ext cx="196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8" name="Object 26"/>
            <p:cNvGraphicFramePr>
              <a:graphicFrameLocks noChangeAspect="1"/>
            </p:cNvGraphicFramePr>
            <p:nvPr/>
          </p:nvGraphicFramePr>
          <p:xfrm>
            <a:off x="2798" y="3417"/>
            <a:ext cx="4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9" name="Equation" r:id="rId20" imgW="736600" imgH="381000" progId="Equation.DSMT4">
                    <p:embed/>
                  </p:oleObj>
                </mc:Choice>
                <mc:Fallback>
                  <p:oleObj name="Equation" r:id="rId20" imgW="736600" imgH="3810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8" y="3417"/>
                          <a:ext cx="46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9" name="Rectangle 29"/>
            <p:cNvSpPr>
              <a:spLocks noChangeArrowheads="1"/>
            </p:cNvSpPr>
            <p:nvPr/>
          </p:nvSpPr>
          <p:spPr bwMode="auto">
            <a:xfrm>
              <a:off x="2497" y="337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80" name="Rectangle 30"/>
            <p:cNvSpPr>
              <a:spLocks noChangeArrowheads="1"/>
            </p:cNvSpPr>
            <p:nvPr/>
          </p:nvSpPr>
          <p:spPr bwMode="auto">
            <a:xfrm>
              <a:off x="3241" y="3371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9"/>
          <p:cNvGrpSpPr>
            <a:grpSpLocks/>
          </p:cNvGrpSpPr>
          <p:nvPr/>
        </p:nvGrpSpPr>
        <p:grpSpPr bwMode="auto">
          <a:xfrm>
            <a:off x="611188" y="981075"/>
            <a:ext cx="4181475" cy="552450"/>
            <a:chOff x="382" y="1231"/>
            <a:chExt cx="2634" cy="348"/>
          </a:xfrm>
        </p:grpSpPr>
        <p:sp>
          <p:nvSpPr>
            <p:cNvPr id="9233" name="Rectangle 11"/>
            <p:cNvSpPr>
              <a:spLocks noChangeArrowheads="1"/>
            </p:cNvSpPr>
            <p:nvPr/>
          </p:nvSpPr>
          <p:spPr bwMode="auto">
            <a:xfrm>
              <a:off x="382" y="1252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作变量代换</a:t>
              </a:r>
              <a:endParaRPr kumimoji="0"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9234" name="Object 10"/>
            <p:cNvGraphicFramePr>
              <a:graphicFrameLocks noChangeAspect="1"/>
            </p:cNvGraphicFramePr>
            <p:nvPr/>
          </p:nvGraphicFramePr>
          <p:xfrm>
            <a:off x="1963" y="1343"/>
            <a:ext cx="6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6" name="Equation" r:id="rId3" imgW="1066337" imgH="317362" progId="Equation.DSMT4">
                    <p:embed/>
                  </p:oleObj>
                </mc:Choice>
                <mc:Fallback>
                  <p:oleObj name="Equation" r:id="rId3" imgW="1066337" imgH="31736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1343"/>
                          <a:ext cx="67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5" name="Rectangle 12"/>
            <p:cNvSpPr>
              <a:spLocks noChangeArrowheads="1"/>
            </p:cNvSpPr>
            <p:nvPr/>
          </p:nvSpPr>
          <p:spPr bwMode="auto">
            <a:xfrm>
              <a:off x="2675" y="123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得</a:t>
              </a:r>
              <a:endParaRPr kumimoji="0" lang="zh-CN" altLang="en-US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9219" name="Object 13"/>
          <p:cNvGraphicFramePr>
            <a:graphicFrameLocks noChangeAspect="1"/>
          </p:cNvGraphicFramePr>
          <p:nvPr/>
        </p:nvGraphicFramePr>
        <p:xfrm>
          <a:off x="2484438" y="1773238"/>
          <a:ext cx="58197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r:id="rId5" imgW="5816600" imgH="927100" progId="Equation.DSMT4">
                  <p:embed/>
                </p:oleObj>
              </mc:Choice>
              <mc:Fallback>
                <p:oleObj r:id="rId5" imgW="5816600" imgH="927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73238"/>
                        <a:ext cx="58197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Group 36"/>
          <p:cNvGrpSpPr>
            <a:grpSpLocks/>
          </p:cNvGrpSpPr>
          <p:nvPr/>
        </p:nvGrpSpPr>
        <p:grpSpPr bwMode="auto">
          <a:xfrm>
            <a:off x="539750" y="2924175"/>
            <a:ext cx="7958138" cy="847725"/>
            <a:chOff x="399" y="2351"/>
            <a:chExt cx="5013" cy="534"/>
          </a:xfrm>
        </p:grpSpPr>
        <p:graphicFrame>
          <p:nvGraphicFramePr>
            <p:cNvPr id="9228" name="Object 25"/>
            <p:cNvGraphicFramePr>
              <a:graphicFrameLocks noChangeAspect="1"/>
            </p:cNvGraphicFramePr>
            <p:nvPr/>
          </p:nvGraphicFramePr>
          <p:xfrm>
            <a:off x="909" y="2495"/>
            <a:ext cx="57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8" r:id="rId7" imgW="914400" imgH="368300" progId="Equation.DSMT4">
                    <p:embed/>
                  </p:oleObj>
                </mc:Choice>
                <mc:Fallback>
                  <p:oleObj r:id="rId7" imgW="914400" imgH="3683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2495"/>
                          <a:ext cx="57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24"/>
            <p:cNvGraphicFramePr>
              <a:graphicFrameLocks noChangeAspect="1"/>
            </p:cNvGraphicFramePr>
            <p:nvPr/>
          </p:nvGraphicFramePr>
          <p:xfrm>
            <a:off x="2081" y="2351"/>
            <a:ext cx="102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9" name="Equation" r:id="rId9" imgW="1625600" imgH="850900" progId="Equation.DSMT4">
                    <p:embed/>
                  </p:oleObj>
                </mc:Choice>
                <mc:Fallback>
                  <p:oleObj name="Equation" r:id="rId9" imgW="1625600" imgH="8509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2351"/>
                          <a:ext cx="1024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Rectangle 26"/>
            <p:cNvSpPr>
              <a:spLocks noChangeArrowheads="1"/>
            </p:cNvSpPr>
            <p:nvPr/>
          </p:nvSpPr>
          <p:spPr bwMode="auto">
            <a:xfrm>
              <a:off x="399" y="244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31" name="Rectangle 27"/>
            <p:cNvSpPr>
              <a:spLocks noChangeArrowheads="1"/>
            </p:cNvSpPr>
            <p:nvPr/>
          </p:nvSpPr>
          <p:spPr bwMode="auto">
            <a:xfrm>
              <a:off x="1485" y="241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32" name="Rectangle 28"/>
            <p:cNvSpPr>
              <a:spLocks noChangeArrowheads="1"/>
            </p:cNvSpPr>
            <p:nvPr/>
          </p:nvSpPr>
          <p:spPr bwMode="auto">
            <a:xfrm>
              <a:off x="3103" y="2404"/>
              <a:ext cx="2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故对任给的正数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9221" name="Group 40"/>
          <p:cNvGrpSpPr>
            <a:grpSpLocks/>
          </p:cNvGrpSpPr>
          <p:nvPr/>
        </p:nvGrpSpPr>
        <p:grpSpPr bwMode="auto">
          <a:xfrm>
            <a:off x="684213" y="3933825"/>
            <a:ext cx="6313487" cy="552450"/>
            <a:chOff x="445" y="2840"/>
            <a:chExt cx="3977" cy="348"/>
          </a:xfrm>
        </p:grpSpPr>
        <p:graphicFrame>
          <p:nvGraphicFramePr>
            <p:cNvPr id="9224" name="Object 23"/>
            <p:cNvGraphicFramePr>
              <a:graphicFrameLocks noChangeAspect="1"/>
            </p:cNvGraphicFramePr>
            <p:nvPr/>
          </p:nvGraphicFramePr>
          <p:xfrm>
            <a:off x="445" y="2958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0" r:id="rId11" imgW="380670" imgH="317225" progId="Equation.DSMT4">
                    <p:embed/>
                  </p:oleObj>
                </mc:Choice>
                <mc:Fallback>
                  <p:oleObj r:id="rId11" imgW="380670" imgH="31722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2958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22"/>
            <p:cNvGraphicFramePr>
              <a:graphicFrameLocks noChangeAspect="1"/>
            </p:cNvGraphicFramePr>
            <p:nvPr/>
          </p:nvGraphicFramePr>
          <p:xfrm>
            <a:off x="2955" y="2902"/>
            <a:ext cx="6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1" r:id="rId13" imgW="1104421" imgH="317362" progId="Equation.DSMT4">
                    <p:embed/>
                  </p:oleObj>
                </mc:Choice>
                <mc:Fallback>
                  <p:oleObj r:id="rId13" imgW="1104421" imgH="317362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2902"/>
                          <a:ext cx="69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29"/>
            <p:cNvSpPr>
              <a:spLocks noChangeArrowheads="1"/>
            </p:cNvSpPr>
            <p:nvPr/>
          </p:nvSpPr>
          <p:spPr bwMode="auto">
            <a:xfrm>
              <a:off x="653" y="2861"/>
              <a:ext cx="2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总存在某一实数</a:t>
              </a: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27" name="Rectangle 30"/>
            <p:cNvSpPr>
              <a:spLocks noChangeArrowheads="1"/>
            </p:cNvSpPr>
            <p:nvPr/>
          </p:nvSpPr>
          <p:spPr bwMode="auto">
            <a:xfrm>
              <a:off x="3631" y="284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时就有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9222" name="Object 31"/>
          <p:cNvGraphicFramePr>
            <a:graphicFrameLocks noChangeAspect="1"/>
          </p:cNvGraphicFramePr>
          <p:nvPr/>
        </p:nvGraphicFramePr>
        <p:xfrm>
          <a:off x="3059113" y="4652963"/>
          <a:ext cx="2524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r:id="rId15" imgW="2527300" imgH="939800" progId="Equation.DSMT4">
                  <p:embed/>
                </p:oleObj>
              </mc:Choice>
              <mc:Fallback>
                <p:oleObj r:id="rId15" imgW="2527300" imgH="939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52963"/>
                        <a:ext cx="25241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64287" y="5229200"/>
            <a:ext cx="1770869" cy="638123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4"/>
          <p:cNvGrpSpPr>
            <a:grpSpLocks/>
          </p:cNvGrpSpPr>
          <p:nvPr/>
        </p:nvGrpSpPr>
        <p:grpSpPr bwMode="auto">
          <a:xfrm>
            <a:off x="460375" y="111125"/>
            <a:ext cx="8031163" cy="847725"/>
            <a:chOff x="406" y="300"/>
            <a:chExt cx="5059" cy="534"/>
          </a:xfrm>
        </p:grpSpPr>
        <p:graphicFrame>
          <p:nvGraphicFramePr>
            <p:cNvPr id="10253" name="Object 5"/>
            <p:cNvGraphicFramePr>
              <a:graphicFrameLocks noChangeAspect="1"/>
            </p:cNvGraphicFramePr>
            <p:nvPr/>
          </p:nvGraphicFramePr>
          <p:xfrm>
            <a:off x="703" y="300"/>
            <a:ext cx="2421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7" name="Equation" r:id="rId4" imgW="3683000" imgH="850900" progId="Equation.DSMT4">
                    <p:embed/>
                  </p:oleObj>
                </mc:Choice>
                <mc:Fallback>
                  <p:oleObj name="Equation" r:id="rId4" imgW="3683000" imgH="850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00"/>
                          <a:ext cx="2421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4"/>
            <p:cNvGraphicFramePr>
              <a:graphicFrameLocks noChangeAspect="1"/>
            </p:cNvGraphicFramePr>
            <p:nvPr/>
          </p:nvGraphicFramePr>
          <p:xfrm>
            <a:off x="3198" y="436"/>
            <a:ext cx="13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8" name="Equation" r:id="rId6" imgW="2108200" imgH="431800" progId="Equation.DSMT4">
                    <p:embed/>
                  </p:oleObj>
                </mc:Choice>
                <mc:Fallback>
                  <p:oleObj name="Equation" r:id="rId6" imgW="21082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436"/>
                          <a:ext cx="130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6"/>
            <p:cNvSpPr>
              <a:spLocks noChangeArrowheads="1"/>
            </p:cNvSpPr>
            <p:nvPr/>
          </p:nvSpPr>
          <p:spPr bwMode="auto">
            <a:xfrm>
              <a:off x="406" y="37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取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56" name="Rectangle 8"/>
            <p:cNvSpPr>
              <a:spLocks noChangeArrowheads="1"/>
            </p:cNvSpPr>
            <p:nvPr/>
          </p:nvSpPr>
          <p:spPr bwMode="auto">
            <a:xfrm>
              <a:off x="4410" y="391"/>
              <a:ext cx="10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 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(5)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式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2771775" y="981075"/>
          <a:ext cx="26765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r:id="rId8" imgW="2679700" imgH="1016000" progId="Equation.DSMT4">
                  <p:embed/>
                </p:oleObj>
              </mc:Choice>
              <mc:Fallback>
                <p:oleObj r:id="rId8" imgW="2679700" imgH="101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81075"/>
                        <a:ext cx="26765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35"/>
          <p:cNvGrpSpPr>
            <a:grpSpLocks/>
          </p:cNvGrpSpPr>
          <p:nvPr/>
        </p:nvGrpSpPr>
        <p:grpSpPr bwMode="auto">
          <a:xfrm>
            <a:off x="800100" y="1916113"/>
            <a:ext cx="6034088" cy="554037"/>
            <a:chOff x="389" y="1574"/>
            <a:chExt cx="3032" cy="247"/>
          </a:xfrm>
        </p:grpSpPr>
        <p:sp>
          <p:nvSpPr>
            <p:cNvPr id="10250" name="Rectangle 12"/>
            <p:cNvSpPr>
              <a:spLocks noChangeArrowheads="1"/>
            </p:cNvSpPr>
            <p:nvPr/>
          </p:nvSpPr>
          <p:spPr bwMode="auto">
            <a:xfrm>
              <a:off x="389" y="1574"/>
              <a:ext cx="10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0251" name="Object 11"/>
            <p:cNvGraphicFramePr>
              <a:graphicFrameLocks noChangeAspect="1"/>
            </p:cNvGraphicFramePr>
            <p:nvPr/>
          </p:nvGraphicFramePr>
          <p:xfrm>
            <a:off x="1214" y="1611"/>
            <a:ext cx="84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0" r:id="rId10" imgW="1459866" imgH="393529" progId="Equation.DSMT4">
                    <p:embed/>
                  </p:oleObj>
                </mc:Choice>
                <mc:Fallback>
                  <p:oleObj r:id="rId10" imgW="1459866" imgH="39352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1611"/>
                          <a:ext cx="845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Rectangle 13"/>
            <p:cNvSpPr>
              <a:spLocks noChangeArrowheads="1"/>
            </p:cNvSpPr>
            <p:nvPr/>
          </p:nvSpPr>
          <p:spPr bwMode="auto">
            <a:xfrm>
              <a:off x="2046" y="1588"/>
              <a:ext cx="13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13680" name="Rectangle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3351" y="3839005"/>
            <a:ext cx="8920649" cy="523220"/>
          </a:xfrm>
          <a:prstGeom prst="rect">
            <a:avLst/>
          </a:prstGeom>
          <a:blipFill rotWithShape="0">
            <a:blip r:embed="rId12"/>
            <a:stretch>
              <a:fillRect t="-16279" b="-2790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3683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7622" y="4437112"/>
            <a:ext cx="8065272" cy="776687"/>
          </a:xfrm>
          <a:prstGeom prst="rect">
            <a:avLst/>
          </a:prstGeom>
          <a:blipFill rotWithShape="0">
            <a:blip r:embed="rId13"/>
            <a:stretch>
              <a:fillRect l="-158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Rectangle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3351" y="3018981"/>
            <a:ext cx="7746240" cy="769826"/>
          </a:xfrm>
          <a:prstGeom prst="rect">
            <a:avLst/>
          </a:prstGeom>
          <a:blipFill rotWithShape="0">
            <a:blip r:embed="rId14"/>
            <a:stretch>
              <a:fillRect l="-16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248" name="TextBox 1"/>
          <p:cNvSpPr txBox="1">
            <a:spLocks noChangeArrowheads="1"/>
          </p:cNvSpPr>
          <p:nvPr/>
        </p:nvSpPr>
        <p:spPr bwMode="auto">
          <a:xfrm>
            <a:off x="6834188" y="2636838"/>
            <a:ext cx="237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0000"/>
                </a:solidFill>
              </a:rPr>
              <a:t>书上证明太复杂</a:t>
            </a:r>
          </a:p>
        </p:txBody>
      </p:sp>
      <p:sp>
        <p:nvSpPr>
          <p:cNvPr id="18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9990" y="5517232"/>
            <a:ext cx="8031162" cy="780598"/>
          </a:xfrm>
          <a:prstGeom prst="rect">
            <a:avLst/>
          </a:prstGeom>
          <a:blipFill rotWithShape="0">
            <a:blip r:embed="rId15"/>
            <a:stretch>
              <a:fillRect l="-113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90550" y="1371600"/>
            <a:ext cx="824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FF0000"/>
                </a:solidFill>
              </a:rPr>
              <a:t>定理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19.7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0" lang="zh-CN" altLang="en-US" b="1">
                <a:solidFill>
                  <a:srgbClr val="0000FF"/>
                </a:solidFill>
              </a:rPr>
              <a:t>一致收敛的柯西准则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zh-CN" altLang="en-US" b="1"/>
              <a:t>含参量反常积分</a:t>
            </a:r>
            <a:r>
              <a:rPr kumimoji="0" lang="en-US" altLang="zh-CN" b="1">
                <a:latin typeface="Times New Roman" panose="02020603050405020304" pitchFamily="18" charset="0"/>
              </a:rPr>
              <a:t>(1)</a:t>
            </a:r>
            <a:r>
              <a:rPr kumimoji="0" lang="en-US" altLang="zh-CN" b="1"/>
              <a:t> </a:t>
            </a:r>
          </a:p>
        </p:txBody>
      </p:sp>
      <p:grpSp>
        <p:nvGrpSpPr>
          <p:cNvPr id="13315" name="Group 31"/>
          <p:cNvGrpSpPr>
            <a:grpSpLocks/>
          </p:cNvGrpSpPr>
          <p:nvPr/>
        </p:nvGrpSpPr>
        <p:grpSpPr bwMode="auto">
          <a:xfrm>
            <a:off x="611188" y="1989138"/>
            <a:ext cx="7705725" cy="531812"/>
            <a:chOff x="385" y="1309"/>
            <a:chExt cx="4854" cy="335"/>
          </a:xfrm>
        </p:grpSpPr>
        <p:graphicFrame>
          <p:nvGraphicFramePr>
            <p:cNvPr id="13331" name="Object 7"/>
            <p:cNvGraphicFramePr>
              <a:graphicFrameLocks noChangeAspect="1"/>
            </p:cNvGraphicFramePr>
            <p:nvPr/>
          </p:nvGraphicFramePr>
          <p:xfrm>
            <a:off x="688" y="1370"/>
            <a:ext cx="4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5" name="Equation" r:id="rId3" imgW="774364" imgH="393529" progId="Equation.DSMT4">
                    <p:embed/>
                  </p:oleObj>
                </mc:Choice>
                <mc:Fallback>
                  <p:oleObj name="Equation" r:id="rId3" imgW="774364" imgH="39352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1370"/>
                          <a:ext cx="4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6"/>
            <p:cNvGraphicFramePr>
              <a:graphicFrameLocks noChangeAspect="1"/>
            </p:cNvGraphicFramePr>
            <p:nvPr/>
          </p:nvGraphicFramePr>
          <p:xfrm>
            <a:off x="3824" y="1378"/>
            <a:ext cx="141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6" r:id="rId5" imgW="2273300" imgH="368300" progId="Equation.DSMT4">
                    <p:embed/>
                  </p:oleObj>
                </mc:Choice>
                <mc:Fallback>
                  <p:oleObj r:id="rId5" imgW="2273300" imgH="368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1378"/>
                          <a:ext cx="141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Rectangle 8"/>
            <p:cNvSpPr>
              <a:spLocks noChangeArrowheads="1"/>
            </p:cNvSpPr>
            <p:nvPr/>
          </p:nvSpPr>
          <p:spPr bwMode="auto">
            <a:xfrm>
              <a:off x="385" y="130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在</a:t>
              </a:r>
              <a:endParaRPr kumimoji="0" lang="zh-CN" altLang="en-US" b="1"/>
            </a:p>
          </p:txBody>
        </p:sp>
        <p:sp>
          <p:nvSpPr>
            <p:cNvPr id="13334" name="Rectangle 9"/>
            <p:cNvSpPr>
              <a:spLocks noChangeArrowheads="1"/>
            </p:cNvSpPr>
            <p:nvPr/>
          </p:nvSpPr>
          <p:spPr bwMode="auto">
            <a:xfrm>
              <a:off x="1114" y="1317"/>
              <a:ext cx="2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上一致收敛的充要条件是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0" lang="en-US" altLang="zh-CN" b="1">
                  <a:cs typeface="Times New Roman" panose="02020603050405020304" pitchFamily="18" charset="0"/>
                </a:rPr>
                <a:t> </a:t>
              </a:r>
              <a:endParaRPr kumimoji="0" lang="en-US" altLang="zh-CN" b="1"/>
            </a:p>
          </p:txBody>
        </p:sp>
      </p:grpSp>
      <p:grpSp>
        <p:nvGrpSpPr>
          <p:cNvPr id="13316" name="Group 30"/>
          <p:cNvGrpSpPr>
            <a:grpSpLocks/>
          </p:cNvGrpSpPr>
          <p:nvPr/>
        </p:nvGrpSpPr>
        <p:grpSpPr bwMode="auto">
          <a:xfrm>
            <a:off x="608013" y="2636838"/>
            <a:ext cx="7543800" cy="560387"/>
            <a:chOff x="383" y="1746"/>
            <a:chExt cx="4752" cy="353"/>
          </a:xfrm>
        </p:grpSpPr>
        <p:graphicFrame>
          <p:nvGraphicFramePr>
            <p:cNvPr id="13326" name="Object 12"/>
            <p:cNvGraphicFramePr>
              <a:graphicFrameLocks noChangeAspect="1"/>
            </p:cNvGraphicFramePr>
            <p:nvPr/>
          </p:nvGraphicFramePr>
          <p:xfrm>
            <a:off x="1161" y="1829"/>
            <a:ext cx="10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7" name="Equation" r:id="rId7" imgW="1637589" imgH="431613" progId="Equation.DSMT4">
                    <p:embed/>
                  </p:oleObj>
                </mc:Choice>
                <mc:Fallback>
                  <p:oleObj name="Equation" r:id="rId7" imgW="1637589" imgH="431613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1829"/>
                          <a:ext cx="103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1"/>
            <p:cNvGraphicFramePr>
              <a:graphicFrameLocks noChangeAspect="1"/>
            </p:cNvGraphicFramePr>
            <p:nvPr/>
          </p:nvGraphicFramePr>
          <p:xfrm>
            <a:off x="3544" y="1816"/>
            <a:ext cx="9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8" name="Equation" r:id="rId9" imgW="1447172" imgH="393529" progId="Equation.DSMT4">
                    <p:embed/>
                  </p:oleObj>
                </mc:Choice>
                <mc:Fallback>
                  <p:oleObj name="Equation" r:id="rId9" imgW="1447172" imgH="39352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1816"/>
                          <a:ext cx="91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Rectangle 13"/>
            <p:cNvSpPr>
              <a:spLocks noChangeArrowheads="1"/>
            </p:cNvSpPr>
            <p:nvPr/>
          </p:nvSpPr>
          <p:spPr bwMode="auto">
            <a:xfrm>
              <a:off x="383" y="1768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使得当</a:t>
              </a:r>
            </a:p>
          </p:txBody>
        </p:sp>
        <p:sp>
          <p:nvSpPr>
            <p:cNvPr id="13329" name="Rectangle 14"/>
            <p:cNvSpPr>
              <a:spLocks noChangeArrowheads="1"/>
            </p:cNvSpPr>
            <p:nvPr/>
          </p:nvSpPr>
          <p:spPr bwMode="auto">
            <a:xfrm>
              <a:off x="2170" y="1770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时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 b="1">
                  <a:cs typeface="Times New Roman" panose="02020603050405020304" pitchFamily="18" charset="0"/>
                </a:rPr>
                <a:t>对一切的</a:t>
              </a:r>
            </a:p>
          </p:txBody>
        </p:sp>
        <p:sp>
          <p:nvSpPr>
            <p:cNvPr id="13330" name="Rectangle 15"/>
            <p:cNvSpPr>
              <a:spLocks noChangeArrowheads="1"/>
            </p:cNvSpPr>
            <p:nvPr/>
          </p:nvSpPr>
          <p:spPr bwMode="auto">
            <a:xfrm>
              <a:off x="4456" y="1746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cs typeface="Times New Roman" panose="02020603050405020304" pitchFamily="18" charset="0"/>
                </a:rPr>
                <a:t>都有 </a:t>
              </a:r>
            </a:p>
          </p:txBody>
        </p:sp>
      </p:grpSp>
      <p:graphicFrame>
        <p:nvGraphicFramePr>
          <p:cNvPr id="13317" name="Object 16"/>
          <p:cNvGraphicFramePr>
            <a:graphicFrameLocks noChangeAspect="1"/>
          </p:cNvGraphicFramePr>
          <p:nvPr/>
        </p:nvGraphicFramePr>
        <p:xfrm>
          <a:off x="2455863" y="3284538"/>
          <a:ext cx="60991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Equation" r:id="rId11" imgW="6096000" imgH="812800" progId="Equation.DSMT4">
                  <p:embed/>
                </p:oleObj>
              </mc:Choice>
              <mc:Fallback>
                <p:oleObj name="Equation" r:id="rId11" imgW="6096000" imgH="812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284538"/>
                        <a:ext cx="60991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18"/>
          <p:cNvSpPr>
            <a:spLocks noChangeArrowheads="1"/>
          </p:cNvSpPr>
          <p:nvPr/>
        </p:nvSpPr>
        <p:spPr bwMode="auto">
          <a:xfrm>
            <a:off x="598488" y="40767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0000FF"/>
                </a:solidFill>
              </a:rPr>
              <a:t>证 必要性</a:t>
            </a:r>
            <a:r>
              <a:rPr kumimoji="0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13319" name="Group 28"/>
          <p:cNvGrpSpPr>
            <a:grpSpLocks/>
          </p:cNvGrpSpPr>
          <p:nvPr/>
        </p:nvGrpSpPr>
        <p:grpSpPr bwMode="auto">
          <a:xfrm>
            <a:off x="608013" y="4721225"/>
            <a:ext cx="6596062" cy="685800"/>
            <a:chOff x="391" y="3099"/>
            <a:chExt cx="4155" cy="432"/>
          </a:xfrm>
        </p:grpSpPr>
        <p:graphicFrame>
          <p:nvGraphicFramePr>
            <p:cNvPr id="13321" name="Object 20"/>
            <p:cNvGraphicFramePr>
              <a:graphicFrameLocks noChangeAspect="1"/>
            </p:cNvGraphicFramePr>
            <p:nvPr/>
          </p:nvGraphicFramePr>
          <p:xfrm>
            <a:off x="659" y="3099"/>
            <a:ext cx="19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0" name="Equation" r:id="rId13" imgW="3098800" imgH="685800" progId="Equation.DSMT4">
                    <p:embed/>
                  </p:oleObj>
                </mc:Choice>
                <mc:Fallback>
                  <p:oleObj name="Equation" r:id="rId13" imgW="3098800" imgH="685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3099"/>
                          <a:ext cx="195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9"/>
            <p:cNvGraphicFramePr>
              <a:graphicFrameLocks noChangeAspect="1"/>
            </p:cNvGraphicFramePr>
            <p:nvPr/>
          </p:nvGraphicFramePr>
          <p:xfrm>
            <a:off x="2864" y="3227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1" r:id="rId15" imgW="266469" imgH="304536" progId="Equation.DSMT4">
                    <p:embed/>
                  </p:oleObj>
                </mc:Choice>
                <mc:Fallback>
                  <p:oleObj r:id="rId15" imgW="266469" imgH="304536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3227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Rectangle 21"/>
            <p:cNvSpPr>
              <a:spLocks noChangeArrowheads="1"/>
            </p:cNvSpPr>
            <p:nvPr/>
          </p:nvSpPr>
          <p:spPr bwMode="auto">
            <a:xfrm>
              <a:off x="391" y="313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4" name="Rectangle 22"/>
            <p:cNvSpPr>
              <a:spLocks noChangeArrowheads="1"/>
            </p:cNvSpPr>
            <p:nvPr/>
          </p:nvSpPr>
          <p:spPr bwMode="auto">
            <a:xfrm>
              <a:off x="2504" y="3142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5" name="Rectangle 23"/>
            <p:cNvSpPr>
              <a:spLocks noChangeArrowheads="1"/>
            </p:cNvSpPr>
            <p:nvPr/>
          </p:nvSpPr>
          <p:spPr bwMode="auto">
            <a:xfrm>
              <a:off x="2968" y="3129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3320" name="Object 24"/>
          <p:cNvGraphicFramePr>
            <a:graphicFrameLocks noChangeAspect="1"/>
          </p:cNvGraphicFramePr>
          <p:nvPr/>
        </p:nvGraphicFramePr>
        <p:xfrm>
          <a:off x="1944688" y="5557838"/>
          <a:ext cx="5372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17" imgW="5372100" imgH="431800" progId="Equation.DSMT4">
                  <p:embed/>
                </p:oleObj>
              </mc:Choice>
              <mc:Fallback>
                <p:oleObj name="Equation" r:id="rId17" imgW="5372100" imgH="431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5557838"/>
                        <a:ext cx="53721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468563" y="565150"/>
          <a:ext cx="3844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name="Equation" r:id="rId3" imgW="3848100" imgH="850900" progId="Equation.DSMT4">
                  <p:embed/>
                </p:oleObj>
              </mc:Choice>
              <mc:Fallback>
                <p:oleObj name="Equation" r:id="rId3" imgW="38481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565150"/>
                        <a:ext cx="38449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9" name="Group 14"/>
          <p:cNvGrpSpPr>
            <a:grpSpLocks/>
          </p:cNvGrpSpPr>
          <p:nvPr/>
        </p:nvGrpSpPr>
        <p:grpSpPr bwMode="auto">
          <a:xfrm>
            <a:off x="565150" y="1679575"/>
            <a:ext cx="2947988" cy="519113"/>
            <a:chOff x="383" y="970"/>
            <a:chExt cx="1857" cy="327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83" y="970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r>
                <a:rPr kumimoji="0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4" name="Object 6"/>
            <p:cNvGraphicFramePr>
              <a:graphicFrameLocks noChangeAspect="1"/>
            </p:cNvGraphicFramePr>
            <p:nvPr/>
          </p:nvGraphicFramePr>
          <p:xfrm>
            <a:off x="1034" y="1026"/>
            <a:ext cx="12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6" r:id="rId5" imgW="1917700" imgH="431800" progId="Equation.DSMT4">
                    <p:embed/>
                  </p:oleObj>
                </mc:Choice>
                <mc:Fallback>
                  <p:oleObj r:id="rId5" imgW="19177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1026"/>
                          <a:ext cx="120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0" name="Object 10"/>
          <p:cNvGraphicFramePr>
            <a:graphicFrameLocks noChangeAspect="1"/>
          </p:cNvGraphicFramePr>
          <p:nvPr/>
        </p:nvGraphicFramePr>
        <p:xfrm>
          <a:off x="973138" y="2500313"/>
          <a:ext cx="7077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Equation" r:id="rId7" imgW="7073900" imgH="812800" progId="Equation.DSMT4">
                  <p:embed/>
                </p:oleObj>
              </mc:Choice>
              <mc:Fallback>
                <p:oleObj name="Equation" r:id="rId7" imgW="7073900" imgH="81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500313"/>
                        <a:ext cx="70770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1412875" y="3559175"/>
          <a:ext cx="69564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Equation" r:id="rId9" imgW="6959600" imgH="723900" progId="Equation.DSMT4">
                  <p:embed/>
                </p:oleObj>
              </mc:Choice>
              <mc:Fallback>
                <p:oleObj name="Equation" r:id="rId9" imgW="6959600" imgH="723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3559175"/>
                        <a:ext cx="69564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1450975" y="4452938"/>
          <a:ext cx="18192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r:id="rId11" imgW="1816100" imgH="850900" progId="Equation.DSMT4">
                  <p:embed/>
                </p:oleObj>
              </mc:Choice>
              <mc:Fallback>
                <p:oleObj r:id="rId11" imgW="1816100" imgH="850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452938"/>
                        <a:ext cx="18192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19-1</Template>
  <TotalTime>1771</TotalTime>
  <Words>1779</Words>
  <Application>Microsoft Office PowerPoint</Application>
  <PresentationFormat>全屏显示(4:3)</PresentationFormat>
  <Paragraphs>407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方正舒体</vt:lpstr>
      <vt:lpstr>华文新魏</vt:lpstr>
      <vt:lpstr>隶书</vt:lpstr>
      <vt:lpstr>宋体</vt:lpstr>
      <vt:lpstr>Arial</vt:lpstr>
      <vt:lpstr>Calibri</vt:lpstr>
      <vt:lpstr>Cambria Math</vt:lpstr>
      <vt:lpstr>Times New Roman</vt:lpstr>
      <vt:lpstr>框钮正底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Windows 用户</cp:lastModifiedBy>
  <cp:revision>167</cp:revision>
  <dcterms:created xsi:type="dcterms:W3CDTF">2006-04-24T04:35:45Z</dcterms:created>
  <dcterms:modified xsi:type="dcterms:W3CDTF">2023-05-10T01:57:02Z</dcterms:modified>
</cp:coreProperties>
</file>