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41"/>
  </p:handoutMasterIdLst>
  <p:sldIdLst>
    <p:sldId id="276" r:id="rId3"/>
    <p:sldId id="267" r:id="rId4"/>
    <p:sldId id="268" r:id="rId5"/>
    <p:sldId id="269" r:id="rId6"/>
    <p:sldId id="270" r:id="rId7"/>
    <p:sldId id="271" r:id="rId8"/>
    <p:sldId id="272" r:id="rId9"/>
    <p:sldId id="273" r:id="rId10"/>
    <p:sldId id="274" r:id="rId11"/>
    <p:sldId id="275"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300" r:id="rId28"/>
    <p:sldId id="301" r:id="rId29"/>
    <p:sldId id="302" r:id="rId30"/>
    <p:sldId id="303" r:id="rId31"/>
    <p:sldId id="312" r:id="rId32"/>
    <p:sldId id="307" r:id="rId33"/>
    <p:sldId id="308" r:id="rId34"/>
    <p:sldId id="309" r:id="rId35"/>
    <p:sldId id="310" r:id="rId36"/>
    <p:sldId id="311" r:id="rId37"/>
    <p:sldId id="304" r:id="rId38"/>
    <p:sldId id="305" r:id="rId39"/>
    <p:sldId id="306" r:id="rId40"/>
  </p:sldIdLst>
  <p:sldSz cx="9144000" cy="6858000" type="screen4x3"/>
  <p:notesSz cx="9144000" cy="6858000"/>
  <p:defaultTextStyle>
    <a:defPPr>
      <a:defRPr lang="zh-CN"/>
    </a:defPPr>
    <a:lvl1pPr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FFFFCC"/>
    <a:srgbClr val="FFFF83"/>
    <a:srgbClr val="EAEAEA"/>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01" autoAdjust="0"/>
    <p:restoredTop sz="94660"/>
  </p:normalViewPr>
  <p:slideViewPr>
    <p:cSldViewPr>
      <p:cViewPr varScale="1">
        <p:scale>
          <a:sx n="85" d="100"/>
          <a:sy n="85" d="100"/>
        </p:scale>
        <p:origin x="14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0.wmf"/><Relationship Id="rId8" Type="http://schemas.openxmlformats.org/officeDocument/2006/relationships/image" Target="../media/image9.wmf"/><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6" Type="http://schemas.openxmlformats.org/officeDocument/2006/relationships/image" Target="../media/image17.wmf"/><Relationship Id="rId15" Type="http://schemas.openxmlformats.org/officeDocument/2006/relationships/image" Target="../media/image16.wmf"/><Relationship Id="rId14" Type="http://schemas.openxmlformats.org/officeDocument/2006/relationships/image" Target="../media/image15.wmf"/><Relationship Id="rId13" Type="http://schemas.openxmlformats.org/officeDocument/2006/relationships/image" Target="../media/image14.wmf"/><Relationship Id="rId12" Type="http://schemas.openxmlformats.org/officeDocument/2006/relationships/image" Target="../media/image13.wmf"/><Relationship Id="rId11" Type="http://schemas.openxmlformats.org/officeDocument/2006/relationships/image" Target="../media/image12.wmf"/><Relationship Id="rId10" Type="http://schemas.openxmlformats.org/officeDocument/2006/relationships/image" Target="../media/image11.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92.wmf"/><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3" Type="http://schemas.openxmlformats.org/officeDocument/2006/relationships/image" Target="../media/image96.wmf"/><Relationship Id="rId12" Type="http://schemas.openxmlformats.org/officeDocument/2006/relationships/image" Target="../media/image95.wmf"/><Relationship Id="rId11" Type="http://schemas.openxmlformats.org/officeDocument/2006/relationships/image" Target="../media/image94.wmf"/><Relationship Id="rId10" Type="http://schemas.openxmlformats.org/officeDocument/2006/relationships/image" Target="../media/image93.wmf"/><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25.wmf"/><Relationship Id="rId8" Type="http://schemas.openxmlformats.org/officeDocument/2006/relationships/image" Target="../media/image124.wmf"/><Relationship Id="rId7" Type="http://schemas.openxmlformats.org/officeDocument/2006/relationships/image" Target="../media/image123.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3" Type="http://schemas.openxmlformats.org/officeDocument/2006/relationships/image" Target="../media/image129.wmf"/><Relationship Id="rId12" Type="http://schemas.openxmlformats.org/officeDocument/2006/relationships/image" Target="../media/image128.wmf"/><Relationship Id="rId11" Type="http://schemas.openxmlformats.org/officeDocument/2006/relationships/image" Target="../media/image127.wmf"/><Relationship Id="rId10" Type="http://schemas.openxmlformats.org/officeDocument/2006/relationships/image" Target="../media/image126.wmf"/><Relationship Id="rId1" Type="http://schemas.openxmlformats.org/officeDocument/2006/relationships/image" Target="../media/image117.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136.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7.wmf"/><Relationship Id="rId7" Type="http://schemas.openxmlformats.org/officeDocument/2006/relationships/image" Target="../media/image146.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59.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26.vml.rels><?xml version="1.0" encoding="UTF-8" standalone="yes"?>
<Relationships xmlns="http://schemas.openxmlformats.org/package/2006/relationships"><Relationship Id="rId7" Type="http://schemas.openxmlformats.org/officeDocument/2006/relationships/image" Target="../media/image175.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79.wmf"/><Relationship Id="rId1" Type="http://schemas.openxmlformats.org/officeDocument/2006/relationships/image" Target="../media/image178.wmf"/></Relationships>
</file>

<file path=ppt/drawings/_rels/vmlDrawing28.vml.rels><?xml version="1.0" encoding="UTF-8" standalone="yes"?>
<Relationships xmlns="http://schemas.openxmlformats.org/package/2006/relationships"><Relationship Id="rId7" Type="http://schemas.openxmlformats.org/officeDocument/2006/relationships/image" Target="../media/image229.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29.vml.rels><?xml version="1.0" encoding="UTF-8" standalone="yes"?>
<Relationships xmlns="http://schemas.openxmlformats.org/package/2006/relationships"><Relationship Id="rId6" Type="http://schemas.openxmlformats.org/officeDocument/2006/relationships/image" Target="../media/image235.wmf"/><Relationship Id="rId5" Type="http://schemas.openxmlformats.org/officeDocument/2006/relationships/image" Target="../media/image234.wmf"/><Relationship Id="rId4" Type="http://schemas.openxmlformats.org/officeDocument/2006/relationships/image" Target="../media/image233.wmf"/><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8.wmf"/><Relationship Id="rId1" Type="http://schemas.openxmlformats.org/officeDocument/2006/relationships/image" Target="../media/image2.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242.wmf"/><Relationship Id="rId6" Type="http://schemas.openxmlformats.org/officeDocument/2006/relationships/image" Target="../media/image241.wmf"/><Relationship Id="rId5" Type="http://schemas.openxmlformats.org/officeDocument/2006/relationships/image" Target="../media/image240.wmf"/><Relationship Id="rId4" Type="http://schemas.openxmlformats.org/officeDocument/2006/relationships/image" Target="../media/image239.wmf"/><Relationship Id="rId3" Type="http://schemas.openxmlformats.org/officeDocument/2006/relationships/image" Target="../media/image237.wmf"/><Relationship Id="rId2" Type="http://schemas.openxmlformats.org/officeDocument/2006/relationships/image" Target="../media/image229.wmf"/><Relationship Id="rId1" Type="http://schemas.openxmlformats.org/officeDocument/2006/relationships/image" Target="../media/image22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25.wmf"/></Relationships>
</file>

<file path=ppt/drawings/_rels/vmlDrawing32.vml.rels><?xml version="1.0" encoding="UTF-8" standalone="yes"?>
<Relationships xmlns="http://schemas.openxmlformats.org/package/2006/relationships"><Relationship Id="rId7" Type="http://schemas.openxmlformats.org/officeDocument/2006/relationships/image" Target="../media/image254.wmf"/><Relationship Id="rId6" Type="http://schemas.openxmlformats.org/officeDocument/2006/relationships/image" Target="../media/image253.wmf"/><Relationship Id="rId5" Type="http://schemas.openxmlformats.org/officeDocument/2006/relationships/image" Target="../media/image252.wmf"/><Relationship Id="rId4" Type="http://schemas.openxmlformats.org/officeDocument/2006/relationships/image" Target="../media/image251.wmf"/><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61.wmf"/><Relationship Id="rId7" Type="http://schemas.openxmlformats.org/officeDocument/2006/relationships/image" Target="../media/image260.wmf"/><Relationship Id="rId6" Type="http://schemas.openxmlformats.org/officeDocument/2006/relationships/image" Target="../media/image259.wmf"/><Relationship Id="rId5" Type="http://schemas.openxmlformats.org/officeDocument/2006/relationships/image" Target="../media/image258.wmf"/><Relationship Id="rId4" Type="http://schemas.openxmlformats.org/officeDocument/2006/relationships/image" Target="../media/image250.wmf"/><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265.wmf"/><Relationship Id="rId3" Type="http://schemas.openxmlformats.org/officeDocument/2006/relationships/image" Target="../media/image264.wmf"/><Relationship Id="rId2" Type="http://schemas.openxmlformats.org/officeDocument/2006/relationships/image" Target="../media/image263.wmf"/><Relationship Id="rId1" Type="http://schemas.openxmlformats.org/officeDocument/2006/relationships/image" Target="../media/image262.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3.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b="1">
                <a:latin typeface="华文新魏" panose="02010800040101010101" pitchFamily="2" charset="-122"/>
                <a:ea typeface="华文新魏" panose="02010800040101010101" pitchFamily="2" charset="-122"/>
              </a:defRPr>
            </a:lvl1pPr>
          </a:lstStyle>
          <a:p>
            <a:endParaRPr lang="en-US" altLang="zh-CN"/>
          </a:p>
        </p:txBody>
      </p:sp>
      <p:sp>
        <p:nvSpPr>
          <p:cNvPr id="27651" name="Rectangle 3"/>
          <p:cNvSpPr>
            <a:spLocks noGrp="1" noChangeArrowheads="1"/>
          </p:cNvSpPr>
          <p:nvPr>
            <p:ph type="dt" sz="quarter" idx="1"/>
          </p:nvPr>
        </p:nvSpPr>
        <p:spPr bwMode="auto">
          <a:xfrm>
            <a:off x="518160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1">
                <a:latin typeface="华文新魏" panose="02010800040101010101" pitchFamily="2" charset="-122"/>
                <a:ea typeface="华文新魏" panose="02010800040101010101" pitchFamily="2" charset="-122"/>
              </a:defRPr>
            </a:lvl1pPr>
          </a:lstStyle>
          <a:p>
            <a:endParaRPr lang="en-US" altLang="zh-CN"/>
          </a:p>
        </p:txBody>
      </p:sp>
      <p:sp>
        <p:nvSpPr>
          <p:cNvPr id="27652" name="Rectangle 4"/>
          <p:cNvSpPr>
            <a:spLocks noGrp="1" noChangeArrowheads="1"/>
          </p:cNvSpPr>
          <p:nvPr>
            <p:ph type="ftr" sz="quarter" idx="2"/>
          </p:nvPr>
        </p:nvSpPr>
        <p:spPr bwMode="auto">
          <a:xfrm>
            <a:off x="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b="1">
                <a:latin typeface="华文新魏" panose="02010800040101010101" pitchFamily="2" charset="-122"/>
                <a:ea typeface="华文新魏" panose="02010800040101010101" pitchFamily="2" charset="-122"/>
              </a:defRPr>
            </a:lvl1pPr>
          </a:lstStyle>
          <a:p>
            <a:endParaRPr lang="en-US" altLang="zh-CN"/>
          </a:p>
        </p:txBody>
      </p:sp>
      <p:sp>
        <p:nvSpPr>
          <p:cNvPr id="27653" name="Rectangle 5"/>
          <p:cNvSpPr>
            <a:spLocks noGrp="1" noChangeArrowheads="1"/>
          </p:cNvSpPr>
          <p:nvPr>
            <p:ph type="sldNum" sz="quarter" idx="3"/>
          </p:nvPr>
        </p:nvSpPr>
        <p:spPr bwMode="auto">
          <a:xfrm>
            <a:off x="518160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b="1">
                <a:latin typeface="华文新魏" panose="02010800040101010101" pitchFamily="2" charset="-122"/>
                <a:ea typeface="华文新魏" panose="02010800040101010101" pitchFamily="2" charset="-122"/>
              </a:defRPr>
            </a:lvl1pPr>
          </a:lstStyle>
          <a:p>
            <a:fld id="{A7C997E6-5334-4935-8BBC-80AFBC2A098F}"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lum/>
          </a:blip>
          <a:srcRect/>
          <a:stretch>
            <a:fillRect/>
          </a:stretch>
        </a:blipFill>
        <a:effectLst/>
      </p:bgPr>
    </p:bg>
    <p:spTree>
      <p:nvGrpSpPr>
        <p:cNvPr id="1" name=""/>
        <p:cNvGrpSpPr/>
        <p:nvPr/>
      </p:nvGrpSpPr>
      <p:grpSpPr>
        <a:xfrm>
          <a:off x="0" y="0"/>
          <a:ext cx="0" cy="0"/>
          <a:chOff x="0" y="0"/>
          <a:chExt cx="0" cy="0"/>
        </a:xfrm>
      </p:grpSpPr>
      <p:sp>
        <p:nvSpPr>
          <p:cNvPr id="36866" name="Oval 2">
            <a:hlinkClick r:id="" action="ppaction://hlinkshowjump?jump=firstslide"/>
          </p:cNvPr>
          <p:cNvSpPr>
            <a:spLocks noChangeArrowheads="1"/>
          </p:cNvSpPr>
          <p:nvPr/>
        </p:nvSpPr>
        <p:spPr bwMode="auto">
          <a:xfrm>
            <a:off x="81534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14:hiddenLine>
            </a:ext>
          </a:extLst>
        </p:spPr>
        <p:txBody>
          <a:bodyPr wrap="none" anchor="ctr"/>
          <a:lstStyle/>
          <a:p>
            <a:r>
              <a:rPr lang="zh-CN" altLang="en-US" sz="2400" b="1">
                <a:solidFill>
                  <a:srgbClr val="FF0000"/>
                </a:solidFill>
                <a:effectLst>
                  <a:outerShdw blurRad="38100" dist="38100" dir="2700000" algn="tl">
                    <a:srgbClr val="C0C0C0"/>
                  </a:outerShdw>
                </a:effectLst>
                <a:ea typeface="隶书" panose="02010509060101010101" pitchFamily="49" charset="-122"/>
              </a:rPr>
              <a:t>返回</a:t>
            </a:r>
            <a:endParaRPr lang="zh-CN" altLang="en-US" sz="2400" b="1">
              <a:solidFill>
                <a:srgbClr val="FF0000"/>
              </a:solidFill>
              <a:effectLst>
                <a:outerShdw blurRad="38100" dist="38100" dir="2700000" algn="tl">
                  <a:srgbClr val="C0C0C0"/>
                </a:outerShdw>
              </a:effectLst>
              <a:ea typeface="隶书" panose="02010509060101010101" pitchFamily="49" charset="-122"/>
            </a:endParaRPr>
          </a:p>
        </p:txBody>
      </p:sp>
      <p:sp>
        <p:nvSpPr>
          <p:cNvPr id="36867" name="Oval 3">
            <a:hlinkClick r:id="" action="ppaction://hlinkshowjump?jump=nextslide"/>
          </p:cNvPr>
          <p:cNvSpPr>
            <a:spLocks noChangeArrowheads="1"/>
          </p:cNvSpPr>
          <p:nvPr/>
        </p:nvSpPr>
        <p:spPr bwMode="auto">
          <a:xfrm>
            <a:off x="72390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14:hiddenLine>
            </a:ext>
          </a:extLst>
        </p:spPr>
        <p:txBody>
          <a:bodyPr wrap="none" anchor="ctr"/>
          <a:lstStyle/>
          <a:p>
            <a:r>
              <a:rPr lang="zh-CN" altLang="en-US" sz="2400" b="1">
                <a:solidFill>
                  <a:srgbClr val="FF0000"/>
                </a:solidFill>
                <a:effectLst>
                  <a:outerShdw blurRad="38100" dist="38100" dir="2700000" algn="tl">
                    <a:srgbClr val="C0C0C0"/>
                  </a:outerShdw>
                </a:effectLst>
                <a:ea typeface="隶书" panose="02010509060101010101" pitchFamily="49" charset="-122"/>
              </a:rPr>
              <a:t>后页</a:t>
            </a:r>
            <a:endParaRPr lang="zh-CN" altLang="en-US" sz="2400" b="1">
              <a:solidFill>
                <a:srgbClr val="FF0000"/>
              </a:solidFill>
              <a:effectLst>
                <a:outerShdw blurRad="38100" dist="38100" dir="2700000" algn="tl">
                  <a:srgbClr val="C0C0C0"/>
                </a:outerShdw>
              </a:effectLst>
              <a:ea typeface="隶书" panose="02010509060101010101" pitchFamily="49" charset="-122"/>
            </a:endParaRPr>
          </a:p>
        </p:txBody>
      </p:sp>
      <p:sp>
        <p:nvSpPr>
          <p:cNvPr id="36868" name="Oval 4">
            <a:hlinkClick r:id="" action="ppaction://hlinkshowjump?jump=previousslide"/>
          </p:cNvPr>
          <p:cNvSpPr>
            <a:spLocks noChangeArrowheads="1"/>
          </p:cNvSpPr>
          <p:nvPr/>
        </p:nvSpPr>
        <p:spPr bwMode="auto">
          <a:xfrm>
            <a:off x="63246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14:hiddenLine>
            </a:ext>
          </a:extLst>
        </p:spPr>
        <p:txBody>
          <a:bodyPr wrap="none" anchor="ctr"/>
          <a:lstStyle/>
          <a:p>
            <a:r>
              <a:rPr lang="zh-CN" altLang="en-US" sz="2400" b="1">
                <a:solidFill>
                  <a:srgbClr val="FF0000"/>
                </a:solidFill>
                <a:effectLst>
                  <a:outerShdw blurRad="38100" dist="38100" dir="2700000" algn="tl">
                    <a:srgbClr val="C0C0C0"/>
                  </a:outerShdw>
                </a:effectLst>
                <a:ea typeface="隶书" panose="02010509060101010101" pitchFamily="49" charset="-122"/>
              </a:rPr>
              <a:t>前页</a:t>
            </a:r>
            <a:endParaRPr lang="zh-CN" altLang="en-US" sz="2400" b="1">
              <a:solidFill>
                <a:srgbClr val="FF0000"/>
              </a:solidFill>
              <a:effectLst>
                <a:outerShdw blurRad="38100" dist="38100" dir="2700000" algn="tl">
                  <a:srgbClr val="C0C0C0"/>
                </a:outerShdw>
              </a:effectLst>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13.xml"/><Relationship Id="rId1" Type="http://schemas.openxmlformats.org/officeDocument/2006/relationships/slide" Target="slide26.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7.wmf"/><Relationship Id="rId7" Type="http://schemas.openxmlformats.org/officeDocument/2006/relationships/oleObject" Target="../embeddings/oleObject52.bin"/><Relationship Id="rId6" Type="http://schemas.openxmlformats.org/officeDocument/2006/relationships/image" Target="../media/image66.wmf"/><Relationship Id="rId5" Type="http://schemas.openxmlformats.org/officeDocument/2006/relationships/oleObject" Target="../embeddings/oleObject51.bin"/><Relationship Id="rId4" Type="http://schemas.openxmlformats.org/officeDocument/2006/relationships/image" Target="../media/image65.wmf"/><Relationship Id="rId3" Type="http://schemas.openxmlformats.org/officeDocument/2006/relationships/oleObject" Target="../embeddings/oleObject50.bin"/><Relationship Id="rId2" Type="http://schemas.openxmlformats.org/officeDocument/2006/relationships/image" Target="../media/image64.wmf"/><Relationship Id="rId10" Type="http://schemas.openxmlformats.org/officeDocument/2006/relationships/vmlDrawing" Target="../drawings/vmlDrawing9.vml"/><Relationship Id="rId1" Type="http://schemas.openxmlformats.org/officeDocument/2006/relationships/oleObject" Target="../embeddings/oleObject49.bin"/></Relationships>
</file>

<file path=ppt/slides/_rels/slide11.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55.bin"/><Relationship Id="rId4" Type="http://schemas.openxmlformats.org/officeDocument/2006/relationships/image" Target="../media/image69.wmf"/><Relationship Id="rId3" Type="http://schemas.openxmlformats.org/officeDocument/2006/relationships/oleObject" Target="../embeddings/oleObject54.bin"/><Relationship Id="rId2" Type="http://schemas.openxmlformats.org/officeDocument/2006/relationships/image" Target="../media/image68.wmf"/><Relationship Id="rId1" Type="http://schemas.openxmlformats.org/officeDocument/2006/relationships/oleObject" Target="../embeddings/oleObject53.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74.wmf"/><Relationship Id="rId7" Type="http://schemas.openxmlformats.org/officeDocument/2006/relationships/oleObject" Target="../embeddings/oleObject59.bin"/><Relationship Id="rId6" Type="http://schemas.openxmlformats.org/officeDocument/2006/relationships/image" Target="../media/image73.wmf"/><Relationship Id="rId5" Type="http://schemas.openxmlformats.org/officeDocument/2006/relationships/oleObject" Target="../embeddings/oleObject58.bin"/><Relationship Id="rId4" Type="http://schemas.openxmlformats.org/officeDocument/2006/relationships/image" Target="../media/image72.wmf"/><Relationship Id="rId3" Type="http://schemas.openxmlformats.org/officeDocument/2006/relationships/oleObject" Target="../embeddings/oleObject57.bin"/><Relationship Id="rId2" Type="http://schemas.openxmlformats.org/officeDocument/2006/relationships/image" Target="../media/image71.wmf"/><Relationship Id="rId16" Type="http://schemas.openxmlformats.org/officeDocument/2006/relationships/vmlDrawing" Target="../drawings/vmlDrawing11.vml"/><Relationship Id="rId15" Type="http://schemas.openxmlformats.org/officeDocument/2006/relationships/slideLayout" Target="../slideLayouts/slideLayout7.xml"/><Relationship Id="rId14" Type="http://schemas.openxmlformats.org/officeDocument/2006/relationships/image" Target="../media/image77.wmf"/><Relationship Id="rId13" Type="http://schemas.openxmlformats.org/officeDocument/2006/relationships/oleObject" Target="../embeddings/oleObject62.bin"/><Relationship Id="rId12" Type="http://schemas.openxmlformats.org/officeDocument/2006/relationships/image" Target="../media/image76.wmf"/><Relationship Id="rId11" Type="http://schemas.openxmlformats.org/officeDocument/2006/relationships/oleObject" Target="../embeddings/oleObject61.bin"/><Relationship Id="rId10" Type="http://schemas.openxmlformats.org/officeDocument/2006/relationships/image" Target="../media/image75.wmf"/><Relationship Id="rId1"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81.wmf"/><Relationship Id="rId7" Type="http://schemas.openxmlformats.org/officeDocument/2006/relationships/oleObject" Target="../embeddings/oleObject66.bin"/><Relationship Id="rId6" Type="http://schemas.openxmlformats.org/officeDocument/2006/relationships/image" Target="../media/image80.wmf"/><Relationship Id="rId5" Type="http://schemas.openxmlformats.org/officeDocument/2006/relationships/oleObject" Target="../embeddings/oleObject65.bin"/><Relationship Id="rId4" Type="http://schemas.openxmlformats.org/officeDocument/2006/relationships/image" Target="../media/image79.wmf"/><Relationship Id="rId3" Type="http://schemas.openxmlformats.org/officeDocument/2006/relationships/oleObject" Target="../embeddings/oleObject64.bin"/><Relationship Id="rId2" Type="http://schemas.openxmlformats.org/officeDocument/2006/relationships/image" Target="../media/image78.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82.wmf"/><Relationship Id="rId1" Type="http://schemas.openxmlformats.org/officeDocument/2006/relationships/oleObject" Target="../embeddings/oleObject63.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6.wmf"/><Relationship Id="rId7" Type="http://schemas.openxmlformats.org/officeDocument/2006/relationships/oleObject" Target="../embeddings/oleObject71.bin"/><Relationship Id="rId6" Type="http://schemas.openxmlformats.org/officeDocument/2006/relationships/image" Target="../media/image85.wmf"/><Relationship Id="rId5" Type="http://schemas.openxmlformats.org/officeDocument/2006/relationships/oleObject" Target="../embeddings/oleObject70.bin"/><Relationship Id="rId4" Type="http://schemas.openxmlformats.org/officeDocument/2006/relationships/image" Target="../media/image84.wmf"/><Relationship Id="rId3" Type="http://schemas.openxmlformats.org/officeDocument/2006/relationships/oleObject" Target="../embeddings/oleObject69.bin"/><Relationship Id="rId2" Type="http://schemas.openxmlformats.org/officeDocument/2006/relationships/image" Target="../media/image83.wmf"/><Relationship Id="rId10" Type="http://schemas.openxmlformats.org/officeDocument/2006/relationships/vmlDrawing" Target="../drawings/vmlDrawing13.vml"/><Relationship Id="rId1"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7.wmf"/><Relationship Id="rId7" Type="http://schemas.openxmlformats.org/officeDocument/2006/relationships/oleObject" Target="../embeddings/oleObject75.bin"/><Relationship Id="rId6" Type="http://schemas.openxmlformats.org/officeDocument/2006/relationships/image" Target="../media/image6.wmf"/><Relationship Id="rId5" Type="http://schemas.openxmlformats.org/officeDocument/2006/relationships/oleObject" Target="../embeddings/oleObject74.bin"/><Relationship Id="rId4" Type="http://schemas.openxmlformats.org/officeDocument/2006/relationships/image" Target="../media/image5.wmf"/><Relationship Id="rId33" Type="http://schemas.openxmlformats.org/officeDocument/2006/relationships/vmlDrawing" Target="../drawings/vmlDrawing14.vml"/><Relationship Id="rId32" Type="http://schemas.openxmlformats.org/officeDocument/2006/relationships/slideLayout" Target="../slideLayouts/slideLayout7.xml"/><Relationship Id="rId31" Type="http://schemas.openxmlformats.org/officeDocument/2006/relationships/image" Target="../media/image98.png"/><Relationship Id="rId30" Type="http://schemas.openxmlformats.org/officeDocument/2006/relationships/image" Target="../media/image97.png"/><Relationship Id="rId3" Type="http://schemas.openxmlformats.org/officeDocument/2006/relationships/oleObject" Target="../embeddings/oleObject73.bin"/><Relationship Id="rId29" Type="http://schemas.openxmlformats.org/officeDocument/2006/relationships/image" Target="../media/image96.wmf"/><Relationship Id="rId28" Type="http://schemas.openxmlformats.org/officeDocument/2006/relationships/oleObject" Target="../embeddings/oleObject87.bin"/><Relationship Id="rId27" Type="http://schemas.openxmlformats.org/officeDocument/2006/relationships/image" Target="../media/image95.wmf"/><Relationship Id="rId26" Type="http://schemas.openxmlformats.org/officeDocument/2006/relationships/oleObject" Target="../embeddings/oleObject86.bin"/><Relationship Id="rId25" Type="http://schemas.openxmlformats.org/officeDocument/2006/relationships/image" Target="../media/image94.wmf"/><Relationship Id="rId24" Type="http://schemas.openxmlformats.org/officeDocument/2006/relationships/oleObject" Target="../embeddings/oleObject85.bin"/><Relationship Id="rId23" Type="http://schemas.openxmlformats.org/officeDocument/2006/relationships/image" Target="../media/image93.wmf"/><Relationship Id="rId22" Type="http://schemas.openxmlformats.org/officeDocument/2006/relationships/oleObject" Target="../embeddings/oleObject84.bin"/><Relationship Id="rId21" Type="http://schemas.openxmlformats.org/officeDocument/2006/relationships/oleObject" Target="../embeddings/oleObject83.bin"/><Relationship Id="rId20" Type="http://schemas.openxmlformats.org/officeDocument/2006/relationships/oleObject" Target="../embeddings/oleObject82.bin"/><Relationship Id="rId2" Type="http://schemas.openxmlformats.org/officeDocument/2006/relationships/image" Target="../media/image87.wmf"/><Relationship Id="rId19" Type="http://schemas.openxmlformats.org/officeDocument/2006/relationships/oleObject" Target="../embeddings/oleObject81.bin"/><Relationship Id="rId18" Type="http://schemas.openxmlformats.org/officeDocument/2006/relationships/image" Target="../media/image92.wmf"/><Relationship Id="rId17" Type="http://schemas.openxmlformats.org/officeDocument/2006/relationships/oleObject" Target="../embeddings/oleObject80.bin"/><Relationship Id="rId16" Type="http://schemas.openxmlformats.org/officeDocument/2006/relationships/image" Target="../media/image91.wmf"/><Relationship Id="rId15" Type="http://schemas.openxmlformats.org/officeDocument/2006/relationships/oleObject" Target="../embeddings/oleObject79.bin"/><Relationship Id="rId14" Type="http://schemas.openxmlformats.org/officeDocument/2006/relationships/image" Target="../media/image90.wmf"/><Relationship Id="rId13" Type="http://schemas.openxmlformats.org/officeDocument/2006/relationships/oleObject" Target="../embeddings/oleObject78.bin"/><Relationship Id="rId12" Type="http://schemas.openxmlformats.org/officeDocument/2006/relationships/image" Target="../media/image89.wmf"/><Relationship Id="rId11" Type="http://schemas.openxmlformats.org/officeDocument/2006/relationships/oleObject" Target="../embeddings/oleObject77.bin"/><Relationship Id="rId10" Type="http://schemas.openxmlformats.org/officeDocument/2006/relationships/image" Target="../media/image88.wmf"/><Relationship Id="rId1" Type="http://schemas.openxmlformats.org/officeDocument/2006/relationships/oleObject" Target="../embeddings/oleObject72.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102.wmf"/><Relationship Id="rId7" Type="http://schemas.openxmlformats.org/officeDocument/2006/relationships/oleObject" Target="../embeddings/oleObject91.bin"/><Relationship Id="rId6" Type="http://schemas.openxmlformats.org/officeDocument/2006/relationships/image" Target="../media/image101.wmf"/><Relationship Id="rId5" Type="http://schemas.openxmlformats.org/officeDocument/2006/relationships/oleObject" Target="../embeddings/oleObject90.bin"/><Relationship Id="rId4" Type="http://schemas.openxmlformats.org/officeDocument/2006/relationships/image" Target="../media/image100.wmf"/><Relationship Id="rId3" Type="http://schemas.openxmlformats.org/officeDocument/2006/relationships/oleObject" Target="../embeddings/oleObject89.bin"/><Relationship Id="rId2" Type="http://schemas.openxmlformats.org/officeDocument/2006/relationships/image" Target="../media/image99.wmf"/><Relationship Id="rId15" Type="http://schemas.openxmlformats.org/officeDocument/2006/relationships/vmlDrawing" Target="../drawings/vmlDrawing15.vml"/><Relationship Id="rId14" Type="http://schemas.openxmlformats.org/officeDocument/2006/relationships/slideLayout" Target="../slideLayouts/slideLayout7.xml"/><Relationship Id="rId13" Type="http://schemas.openxmlformats.org/officeDocument/2006/relationships/image" Target="../media/image105.png"/><Relationship Id="rId12" Type="http://schemas.openxmlformats.org/officeDocument/2006/relationships/image" Target="../media/image104.wmf"/><Relationship Id="rId11" Type="http://schemas.openxmlformats.org/officeDocument/2006/relationships/oleObject" Target="../embeddings/oleObject93.bin"/><Relationship Id="rId10" Type="http://schemas.openxmlformats.org/officeDocument/2006/relationships/image" Target="../media/image103.wmf"/><Relationship Id="rId1" Type="http://schemas.openxmlformats.org/officeDocument/2006/relationships/oleObject" Target="../embeddings/oleObject8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109.wmf"/><Relationship Id="rId7" Type="http://schemas.openxmlformats.org/officeDocument/2006/relationships/oleObject" Target="../embeddings/oleObject97.bin"/><Relationship Id="rId6" Type="http://schemas.openxmlformats.org/officeDocument/2006/relationships/image" Target="../media/image108.wmf"/><Relationship Id="rId5" Type="http://schemas.openxmlformats.org/officeDocument/2006/relationships/oleObject" Target="../embeddings/oleObject96.bin"/><Relationship Id="rId4" Type="http://schemas.openxmlformats.org/officeDocument/2006/relationships/image" Target="../media/image107.wmf"/><Relationship Id="rId3" Type="http://schemas.openxmlformats.org/officeDocument/2006/relationships/oleObject" Target="../embeddings/oleObject95.bin"/><Relationship Id="rId2" Type="http://schemas.openxmlformats.org/officeDocument/2006/relationships/image" Target="../media/image106.wmf"/><Relationship Id="rId12" Type="http://schemas.openxmlformats.org/officeDocument/2006/relationships/vmlDrawing" Target="../drawings/vmlDrawing16.vml"/><Relationship Id="rId11" Type="http://schemas.openxmlformats.org/officeDocument/2006/relationships/slideLayout" Target="../slideLayouts/slideLayout7.xml"/><Relationship Id="rId10" Type="http://schemas.openxmlformats.org/officeDocument/2006/relationships/image" Target="../media/image110.wmf"/><Relationship Id="rId1" Type="http://schemas.openxmlformats.org/officeDocument/2006/relationships/oleObject" Target="../embeddings/oleObject94.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114.wmf"/><Relationship Id="rId7" Type="http://schemas.openxmlformats.org/officeDocument/2006/relationships/oleObject" Target="../embeddings/oleObject102.bin"/><Relationship Id="rId6" Type="http://schemas.openxmlformats.org/officeDocument/2006/relationships/image" Target="../media/image113.wmf"/><Relationship Id="rId5" Type="http://schemas.openxmlformats.org/officeDocument/2006/relationships/oleObject" Target="../embeddings/oleObject101.bin"/><Relationship Id="rId4" Type="http://schemas.openxmlformats.org/officeDocument/2006/relationships/image" Target="../media/image112.wmf"/><Relationship Id="rId3" Type="http://schemas.openxmlformats.org/officeDocument/2006/relationships/oleObject" Target="../embeddings/oleObject100.bin"/><Relationship Id="rId2" Type="http://schemas.openxmlformats.org/officeDocument/2006/relationships/image" Target="../media/image111.w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116.wmf"/><Relationship Id="rId11" Type="http://schemas.openxmlformats.org/officeDocument/2006/relationships/oleObject" Target="../embeddings/oleObject104.bin"/><Relationship Id="rId10" Type="http://schemas.openxmlformats.org/officeDocument/2006/relationships/image" Target="../media/image115.wmf"/><Relationship Id="rId1" Type="http://schemas.openxmlformats.org/officeDocument/2006/relationships/oleObject" Target="../embeddings/oleObject99.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20.wmf"/><Relationship Id="rId7" Type="http://schemas.openxmlformats.org/officeDocument/2006/relationships/oleObject" Target="../embeddings/oleObject108.bin"/><Relationship Id="rId6" Type="http://schemas.openxmlformats.org/officeDocument/2006/relationships/image" Target="../media/image119.wmf"/><Relationship Id="rId5" Type="http://schemas.openxmlformats.org/officeDocument/2006/relationships/oleObject" Target="../embeddings/oleObject107.bin"/><Relationship Id="rId4" Type="http://schemas.openxmlformats.org/officeDocument/2006/relationships/image" Target="../media/image118.wmf"/><Relationship Id="rId30" Type="http://schemas.openxmlformats.org/officeDocument/2006/relationships/vmlDrawing" Target="../drawings/vmlDrawing18.vml"/><Relationship Id="rId3" Type="http://schemas.openxmlformats.org/officeDocument/2006/relationships/oleObject" Target="../embeddings/oleObject106.bin"/><Relationship Id="rId29" Type="http://schemas.openxmlformats.org/officeDocument/2006/relationships/slideLayout" Target="../slideLayouts/slideLayout7.xml"/><Relationship Id="rId28" Type="http://schemas.openxmlformats.org/officeDocument/2006/relationships/image" Target="../media/image129.wmf"/><Relationship Id="rId27" Type="http://schemas.openxmlformats.org/officeDocument/2006/relationships/oleObject" Target="../embeddings/oleObject117.bin"/><Relationship Id="rId26" Type="http://schemas.openxmlformats.org/officeDocument/2006/relationships/image" Target="../media/image128.wmf"/><Relationship Id="rId25" Type="http://schemas.openxmlformats.org/officeDocument/2006/relationships/oleObject" Target="../embeddings/oleObject116.bin"/><Relationship Id="rId24" Type="http://schemas.openxmlformats.org/officeDocument/2006/relationships/image" Target="../media/image127.wmf"/><Relationship Id="rId23" Type="http://schemas.openxmlformats.org/officeDocument/2006/relationships/oleObject" Target="../embeddings/oleObject115.bin"/><Relationship Id="rId22" Type="http://schemas.openxmlformats.org/officeDocument/2006/relationships/image" Target="../media/image126.wmf"/><Relationship Id="rId21" Type="http://schemas.openxmlformats.org/officeDocument/2006/relationships/oleObject" Target="../embeddings/oleObject114.bin"/><Relationship Id="rId20" Type="http://schemas.openxmlformats.org/officeDocument/2006/relationships/image" Target="../media/image125.wmf"/><Relationship Id="rId2" Type="http://schemas.openxmlformats.org/officeDocument/2006/relationships/image" Target="../media/image117.wmf"/><Relationship Id="rId19" Type="http://schemas.openxmlformats.org/officeDocument/2006/relationships/oleObject" Target="../embeddings/oleObject113.bin"/><Relationship Id="rId18" Type="http://schemas.openxmlformats.org/officeDocument/2006/relationships/image" Target="../media/image6.wmf"/><Relationship Id="rId17" Type="http://schemas.openxmlformats.org/officeDocument/2006/relationships/image" Target="../media/image5.wmf"/><Relationship Id="rId16" Type="http://schemas.openxmlformats.org/officeDocument/2006/relationships/image" Target="../media/image124.wmf"/><Relationship Id="rId15" Type="http://schemas.openxmlformats.org/officeDocument/2006/relationships/oleObject" Target="../embeddings/oleObject112.bin"/><Relationship Id="rId14" Type="http://schemas.openxmlformats.org/officeDocument/2006/relationships/image" Target="../media/image123.wmf"/><Relationship Id="rId13" Type="http://schemas.openxmlformats.org/officeDocument/2006/relationships/oleObject" Target="../embeddings/oleObject111.bin"/><Relationship Id="rId12" Type="http://schemas.openxmlformats.org/officeDocument/2006/relationships/image" Target="../media/image122.wmf"/><Relationship Id="rId11" Type="http://schemas.openxmlformats.org/officeDocument/2006/relationships/oleObject" Target="../embeddings/oleObject110.bin"/><Relationship Id="rId10" Type="http://schemas.openxmlformats.org/officeDocument/2006/relationships/image" Target="../media/image121.wmf"/><Relationship Id="rId1" Type="http://schemas.openxmlformats.org/officeDocument/2006/relationships/oleObject" Target="../embeddings/oleObject105.bin"/></Relationships>
</file>

<file path=ppt/slides/_rels/slide2.xml.rels><?xml version="1.0" encoding="UTF-8" standalone="yes"?>
<Relationships xmlns="http://schemas.openxmlformats.org/package/2006/relationships"><Relationship Id="rId9" Type="http://schemas.openxmlformats.org/officeDocument/2006/relationships/image" Target="../media/image5.wmf"/><Relationship Id="rId8" Type="http://schemas.openxmlformats.org/officeDocument/2006/relationships/oleObject" Target="../embeddings/oleObject5.bin"/><Relationship Id="rId7" Type="http://schemas.openxmlformats.org/officeDocument/2006/relationships/image" Target="../media/image4.wmf"/><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3.wmf"/><Relationship Id="rId35" Type="http://schemas.openxmlformats.org/officeDocument/2006/relationships/vmlDrawing" Target="../drawings/vmlDrawing1.vml"/><Relationship Id="rId34" Type="http://schemas.openxmlformats.org/officeDocument/2006/relationships/slideLayout" Target="../slideLayouts/slideLayout7.xml"/><Relationship Id="rId33" Type="http://schemas.openxmlformats.org/officeDocument/2006/relationships/image" Target="../media/image17.wmf"/><Relationship Id="rId32" Type="http://schemas.openxmlformats.org/officeDocument/2006/relationships/oleObject" Target="../embeddings/oleObject17.bin"/><Relationship Id="rId31" Type="http://schemas.openxmlformats.org/officeDocument/2006/relationships/image" Target="../media/image16.wmf"/><Relationship Id="rId30" Type="http://schemas.openxmlformats.org/officeDocument/2006/relationships/oleObject" Target="../embeddings/oleObject16.bin"/><Relationship Id="rId3" Type="http://schemas.openxmlformats.org/officeDocument/2006/relationships/oleObject" Target="../embeddings/oleObject2.bin"/><Relationship Id="rId29" Type="http://schemas.openxmlformats.org/officeDocument/2006/relationships/image" Target="../media/image15.wmf"/><Relationship Id="rId28" Type="http://schemas.openxmlformats.org/officeDocument/2006/relationships/oleObject" Target="../embeddings/oleObject15.bin"/><Relationship Id="rId27" Type="http://schemas.openxmlformats.org/officeDocument/2006/relationships/image" Target="../media/image14.wmf"/><Relationship Id="rId26" Type="http://schemas.openxmlformats.org/officeDocument/2006/relationships/oleObject" Target="../embeddings/oleObject14.bin"/><Relationship Id="rId25" Type="http://schemas.openxmlformats.org/officeDocument/2006/relationships/image" Target="../media/image13.wmf"/><Relationship Id="rId24" Type="http://schemas.openxmlformats.org/officeDocument/2006/relationships/oleObject" Target="../embeddings/oleObject13.bin"/><Relationship Id="rId23" Type="http://schemas.openxmlformats.org/officeDocument/2006/relationships/image" Target="../media/image12.wmf"/><Relationship Id="rId22" Type="http://schemas.openxmlformats.org/officeDocument/2006/relationships/oleObject" Target="../embeddings/oleObject12.bin"/><Relationship Id="rId21" Type="http://schemas.openxmlformats.org/officeDocument/2006/relationships/image" Target="../media/image11.wmf"/><Relationship Id="rId20" Type="http://schemas.openxmlformats.org/officeDocument/2006/relationships/oleObject" Target="../embeddings/oleObject11.bin"/><Relationship Id="rId2" Type="http://schemas.openxmlformats.org/officeDocument/2006/relationships/image" Target="../media/image2.wmf"/><Relationship Id="rId19" Type="http://schemas.openxmlformats.org/officeDocument/2006/relationships/image" Target="../media/image10.wmf"/><Relationship Id="rId18" Type="http://schemas.openxmlformats.org/officeDocument/2006/relationships/oleObject" Target="../embeddings/oleObject10.bin"/><Relationship Id="rId17" Type="http://schemas.openxmlformats.org/officeDocument/2006/relationships/image" Target="../media/image9.wmf"/><Relationship Id="rId16" Type="http://schemas.openxmlformats.org/officeDocument/2006/relationships/oleObject" Target="../embeddings/oleObject9.bin"/><Relationship Id="rId15" Type="http://schemas.openxmlformats.org/officeDocument/2006/relationships/image" Target="../media/image8.wmf"/><Relationship Id="rId14" Type="http://schemas.openxmlformats.org/officeDocument/2006/relationships/oleObject" Target="../embeddings/oleObject8.bin"/><Relationship Id="rId13" Type="http://schemas.openxmlformats.org/officeDocument/2006/relationships/image" Target="../media/image7.wmf"/><Relationship Id="rId12" Type="http://schemas.openxmlformats.org/officeDocument/2006/relationships/oleObject" Target="../embeddings/oleObject7.bin"/><Relationship Id="rId11" Type="http://schemas.openxmlformats.org/officeDocument/2006/relationships/image" Target="../media/image6.wmf"/><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133.wmf"/><Relationship Id="rId7" Type="http://schemas.openxmlformats.org/officeDocument/2006/relationships/oleObject" Target="../embeddings/oleObject121.bin"/><Relationship Id="rId6" Type="http://schemas.openxmlformats.org/officeDocument/2006/relationships/image" Target="../media/image132.wmf"/><Relationship Id="rId5" Type="http://schemas.openxmlformats.org/officeDocument/2006/relationships/oleObject" Target="../embeddings/oleObject120.bin"/><Relationship Id="rId4" Type="http://schemas.openxmlformats.org/officeDocument/2006/relationships/image" Target="../media/image131.wmf"/><Relationship Id="rId3" Type="http://schemas.openxmlformats.org/officeDocument/2006/relationships/oleObject" Target="../embeddings/oleObject119.bin"/><Relationship Id="rId2" Type="http://schemas.openxmlformats.org/officeDocument/2006/relationships/image" Target="../media/image130.wmf"/><Relationship Id="rId16" Type="http://schemas.openxmlformats.org/officeDocument/2006/relationships/vmlDrawing" Target="../drawings/vmlDrawing19.vml"/><Relationship Id="rId15" Type="http://schemas.openxmlformats.org/officeDocument/2006/relationships/slideLayout" Target="../slideLayouts/slideLayout7.xml"/><Relationship Id="rId14" Type="http://schemas.openxmlformats.org/officeDocument/2006/relationships/image" Target="../media/image136.wmf"/><Relationship Id="rId13" Type="http://schemas.openxmlformats.org/officeDocument/2006/relationships/oleObject" Target="../embeddings/oleObject124.bin"/><Relationship Id="rId12" Type="http://schemas.openxmlformats.org/officeDocument/2006/relationships/image" Target="../media/image135.wmf"/><Relationship Id="rId11" Type="http://schemas.openxmlformats.org/officeDocument/2006/relationships/oleObject" Target="../embeddings/oleObject123.bin"/><Relationship Id="rId10" Type="http://schemas.openxmlformats.org/officeDocument/2006/relationships/image" Target="../media/image134.wmf"/><Relationship Id="rId1" Type="http://schemas.openxmlformats.org/officeDocument/2006/relationships/oleObject" Target="../embeddings/oleObject118.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7.xml"/><Relationship Id="rId6" Type="http://schemas.openxmlformats.org/officeDocument/2006/relationships/image" Target="../media/image139.wmf"/><Relationship Id="rId5" Type="http://schemas.openxmlformats.org/officeDocument/2006/relationships/oleObject" Target="../embeddings/oleObject127.bin"/><Relationship Id="rId4" Type="http://schemas.openxmlformats.org/officeDocument/2006/relationships/image" Target="../media/image138.wmf"/><Relationship Id="rId3" Type="http://schemas.openxmlformats.org/officeDocument/2006/relationships/oleObject" Target="../embeddings/oleObject126.bin"/><Relationship Id="rId2" Type="http://schemas.openxmlformats.org/officeDocument/2006/relationships/image" Target="../media/image137.wmf"/><Relationship Id="rId1" Type="http://schemas.openxmlformats.org/officeDocument/2006/relationships/oleObject" Target="../embeddings/oleObject125.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43.wmf"/><Relationship Id="rId7" Type="http://schemas.openxmlformats.org/officeDocument/2006/relationships/oleObject" Target="../embeddings/oleObject131.bin"/><Relationship Id="rId6" Type="http://schemas.openxmlformats.org/officeDocument/2006/relationships/image" Target="../media/image142.wmf"/><Relationship Id="rId5" Type="http://schemas.openxmlformats.org/officeDocument/2006/relationships/oleObject" Target="../embeddings/oleObject130.bin"/><Relationship Id="rId4" Type="http://schemas.openxmlformats.org/officeDocument/2006/relationships/image" Target="../media/image141.wmf"/><Relationship Id="rId3" Type="http://schemas.openxmlformats.org/officeDocument/2006/relationships/oleObject" Target="../embeddings/oleObject129.bin"/><Relationship Id="rId2" Type="http://schemas.openxmlformats.org/officeDocument/2006/relationships/image" Target="../media/image140.wmf"/><Relationship Id="rId18" Type="http://schemas.openxmlformats.org/officeDocument/2006/relationships/vmlDrawing" Target="../drawings/vmlDrawing21.vml"/><Relationship Id="rId17" Type="http://schemas.openxmlformats.org/officeDocument/2006/relationships/slideLayout" Target="../slideLayouts/slideLayout7.xml"/><Relationship Id="rId16" Type="http://schemas.openxmlformats.org/officeDocument/2006/relationships/image" Target="../media/image147.wmf"/><Relationship Id="rId15" Type="http://schemas.openxmlformats.org/officeDocument/2006/relationships/oleObject" Target="../embeddings/oleObject135.bin"/><Relationship Id="rId14" Type="http://schemas.openxmlformats.org/officeDocument/2006/relationships/image" Target="../media/image146.wmf"/><Relationship Id="rId13" Type="http://schemas.openxmlformats.org/officeDocument/2006/relationships/oleObject" Target="../embeddings/oleObject134.bin"/><Relationship Id="rId12" Type="http://schemas.openxmlformats.org/officeDocument/2006/relationships/image" Target="../media/image145.wmf"/><Relationship Id="rId11" Type="http://schemas.openxmlformats.org/officeDocument/2006/relationships/oleObject" Target="../embeddings/oleObject133.bin"/><Relationship Id="rId10" Type="http://schemas.openxmlformats.org/officeDocument/2006/relationships/image" Target="../media/image144.wmf"/><Relationship Id="rId1" Type="http://schemas.openxmlformats.org/officeDocument/2006/relationships/oleObject" Target="../embeddings/oleObject128.bin"/></Relationships>
</file>

<file path=ppt/slides/_rels/slide23.xml.rels><?xml version="1.0" encoding="UTF-8" standalone="yes"?>
<Relationships xmlns="http://schemas.openxmlformats.org/package/2006/relationships"><Relationship Id="rId9" Type="http://schemas.openxmlformats.org/officeDocument/2006/relationships/image" Target="../media/image152.png"/><Relationship Id="rId8" Type="http://schemas.openxmlformats.org/officeDocument/2006/relationships/image" Target="../media/image151.wmf"/><Relationship Id="rId7" Type="http://schemas.openxmlformats.org/officeDocument/2006/relationships/oleObject" Target="../embeddings/oleObject139.bin"/><Relationship Id="rId6" Type="http://schemas.openxmlformats.org/officeDocument/2006/relationships/image" Target="../media/image150.wmf"/><Relationship Id="rId5" Type="http://schemas.openxmlformats.org/officeDocument/2006/relationships/oleObject" Target="../embeddings/oleObject138.bin"/><Relationship Id="rId4" Type="http://schemas.openxmlformats.org/officeDocument/2006/relationships/image" Target="../media/image149.wmf"/><Relationship Id="rId3" Type="http://schemas.openxmlformats.org/officeDocument/2006/relationships/oleObject" Target="../embeddings/oleObject137.bin"/><Relationship Id="rId2" Type="http://schemas.openxmlformats.org/officeDocument/2006/relationships/image" Target="../media/image148.wmf"/><Relationship Id="rId11" Type="http://schemas.openxmlformats.org/officeDocument/2006/relationships/vmlDrawing" Target="../drawings/vmlDrawing22.vml"/><Relationship Id="rId10" Type="http://schemas.openxmlformats.org/officeDocument/2006/relationships/slideLayout" Target="../slideLayouts/slideLayout7.xml"/><Relationship Id="rId1" Type="http://schemas.openxmlformats.org/officeDocument/2006/relationships/oleObject" Target="../embeddings/oleObject136.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44.bin"/><Relationship Id="rId8" Type="http://schemas.openxmlformats.org/officeDocument/2006/relationships/image" Target="../media/image156.wmf"/><Relationship Id="rId7" Type="http://schemas.openxmlformats.org/officeDocument/2006/relationships/oleObject" Target="../embeddings/oleObject143.bin"/><Relationship Id="rId6" Type="http://schemas.openxmlformats.org/officeDocument/2006/relationships/image" Target="../media/image155.wmf"/><Relationship Id="rId5" Type="http://schemas.openxmlformats.org/officeDocument/2006/relationships/oleObject" Target="../embeddings/oleObject142.bin"/><Relationship Id="rId4" Type="http://schemas.openxmlformats.org/officeDocument/2006/relationships/image" Target="../media/image154.wmf"/><Relationship Id="rId3" Type="http://schemas.openxmlformats.org/officeDocument/2006/relationships/oleObject" Target="../embeddings/oleObject141.bin"/><Relationship Id="rId2" Type="http://schemas.openxmlformats.org/officeDocument/2006/relationships/image" Target="../media/image153.wmf"/><Relationship Id="rId16" Type="http://schemas.openxmlformats.org/officeDocument/2006/relationships/vmlDrawing" Target="../drawings/vmlDrawing23.vml"/><Relationship Id="rId15" Type="http://schemas.openxmlformats.org/officeDocument/2006/relationships/slideLayout" Target="../slideLayouts/slideLayout7.xml"/><Relationship Id="rId14" Type="http://schemas.openxmlformats.org/officeDocument/2006/relationships/image" Target="../media/image159.wmf"/><Relationship Id="rId13" Type="http://schemas.openxmlformats.org/officeDocument/2006/relationships/oleObject" Target="../embeddings/oleObject146.bin"/><Relationship Id="rId12" Type="http://schemas.openxmlformats.org/officeDocument/2006/relationships/image" Target="../media/image158.wmf"/><Relationship Id="rId11" Type="http://schemas.openxmlformats.org/officeDocument/2006/relationships/oleObject" Target="../embeddings/oleObject145.bin"/><Relationship Id="rId10" Type="http://schemas.openxmlformats.org/officeDocument/2006/relationships/image" Target="../media/image157.wmf"/><Relationship Id="rId1" Type="http://schemas.openxmlformats.org/officeDocument/2006/relationships/oleObject" Target="../embeddings/oleObject140.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63.wmf"/><Relationship Id="rId7" Type="http://schemas.openxmlformats.org/officeDocument/2006/relationships/oleObject" Target="../embeddings/oleObject150.bin"/><Relationship Id="rId6" Type="http://schemas.openxmlformats.org/officeDocument/2006/relationships/image" Target="../media/image162.wmf"/><Relationship Id="rId5" Type="http://schemas.openxmlformats.org/officeDocument/2006/relationships/oleObject" Target="../embeddings/oleObject149.bin"/><Relationship Id="rId4" Type="http://schemas.openxmlformats.org/officeDocument/2006/relationships/image" Target="../media/image161.wmf"/><Relationship Id="rId3" Type="http://schemas.openxmlformats.org/officeDocument/2006/relationships/oleObject" Target="../embeddings/oleObject148.bin"/><Relationship Id="rId2" Type="http://schemas.openxmlformats.org/officeDocument/2006/relationships/image" Target="../media/image160.wmf"/><Relationship Id="rId14" Type="http://schemas.openxmlformats.org/officeDocument/2006/relationships/vmlDrawing" Target="../drawings/vmlDrawing24.vml"/><Relationship Id="rId13" Type="http://schemas.openxmlformats.org/officeDocument/2006/relationships/slideLayout" Target="../slideLayouts/slideLayout7.xml"/><Relationship Id="rId12" Type="http://schemas.openxmlformats.org/officeDocument/2006/relationships/image" Target="../media/image165.wmf"/><Relationship Id="rId11" Type="http://schemas.openxmlformats.org/officeDocument/2006/relationships/oleObject" Target="../embeddings/oleObject152.bin"/><Relationship Id="rId10" Type="http://schemas.openxmlformats.org/officeDocument/2006/relationships/image" Target="../media/image164.wmf"/><Relationship Id="rId1" Type="http://schemas.openxmlformats.org/officeDocument/2006/relationships/oleObject" Target="../embeddings/oleObject147.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7.xml"/><Relationship Id="rId6" Type="http://schemas.openxmlformats.org/officeDocument/2006/relationships/image" Target="../media/image168.wmf"/><Relationship Id="rId5" Type="http://schemas.openxmlformats.org/officeDocument/2006/relationships/oleObject" Target="../embeddings/oleObject155.bin"/><Relationship Id="rId4" Type="http://schemas.openxmlformats.org/officeDocument/2006/relationships/image" Target="../media/image167.wmf"/><Relationship Id="rId3" Type="http://schemas.openxmlformats.org/officeDocument/2006/relationships/oleObject" Target="../embeddings/oleObject154.bin"/><Relationship Id="rId2" Type="http://schemas.openxmlformats.org/officeDocument/2006/relationships/image" Target="../media/image166.wmf"/><Relationship Id="rId1" Type="http://schemas.openxmlformats.org/officeDocument/2006/relationships/oleObject" Target="../embeddings/oleObject153.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72.wmf"/><Relationship Id="rId7" Type="http://schemas.openxmlformats.org/officeDocument/2006/relationships/oleObject" Target="../embeddings/oleObject159.bin"/><Relationship Id="rId6" Type="http://schemas.openxmlformats.org/officeDocument/2006/relationships/image" Target="../media/image171.wmf"/><Relationship Id="rId5" Type="http://schemas.openxmlformats.org/officeDocument/2006/relationships/oleObject" Target="../embeddings/oleObject158.bin"/><Relationship Id="rId4" Type="http://schemas.openxmlformats.org/officeDocument/2006/relationships/image" Target="../media/image170.wmf"/><Relationship Id="rId3" Type="http://schemas.openxmlformats.org/officeDocument/2006/relationships/oleObject" Target="../embeddings/oleObject157.bin"/><Relationship Id="rId2" Type="http://schemas.openxmlformats.org/officeDocument/2006/relationships/image" Target="../media/image169.wmf"/><Relationship Id="rId18" Type="http://schemas.openxmlformats.org/officeDocument/2006/relationships/vmlDrawing" Target="../drawings/vmlDrawing26.vml"/><Relationship Id="rId17" Type="http://schemas.openxmlformats.org/officeDocument/2006/relationships/slideLayout" Target="../slideLayouts/slideLayout7.xml"/><Relationship Id="rId16" Type="http://schemas.openxmlformats.org/officeDocument/2006/relationships/image" Target="../media/image177.png"/><Relationship Id="rId15" Type="http://schemas.openxmlformats.org/officeDocument/2006/relationships/image" Target="../media/image176.png"/><Relationship Id="rId14" Type="http://schemas.openxmlformats.org/officeDocument/2006/relationships/image" Target="../media/image175.wmf"/><Relationship Id="rId13" Type="http://schemas.openxmlformats.org/officeDocument/2006/relationships/oleObject" Target="../embeddings/oleObject162.bin"/><Relationship Id="rId12" Type="http://schemas.openxmlformats.org/officeDocument/2006/relationships/image" Target="../media/image174.wmf"/><Relationship Id="rId11" Type="http://schemas.openxmlformats.org/officeDocument/2006/relationships/oleObject" Target="../embeddings/oleObject161.bin"/><Relationship Id="rId10" Type="http://schemas.openxmlformats.org/officeDocument/2006/relationships/image" Target="../media/image173.wmf"/><Relationship Id="rId1" Type="http://schemas.openxmlformats.org/officeDocument/2006/relationships/oleObject" Target="../embeddings/oleObject156.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wmf"/><Relationship Id="rId3" Type="http://schemas.openxmlformats.org/officeDocument/2006/relationships/oleObject" Target="../embeddings/oleObject164.bin"/><Relationship Id="rId2" Type="http://schemas.openxmlformats.org/officeDocument/2006/relationships/image" Target="../media/image178.wmf"/><Relationship Id="rId1" Type="http://schemas.openxmlformats.org/officeDocument/2006/relationships/oleObject" Target="../embeddings/oleObject163.bin"/></Relationships>
</file>

<file path=ppt/slides/_rels/slide29.xml.rels><?xml version="1.0" encoding="UTF-8" standalone="yes"?>
<Relationships xmlns="http://schemas.openxmlformats.org/package/2006/relationships"><Relationship Id="rId9" Type="http://schemas.openxmlformats.org/officeDocument/2006/relationships/image" Target="../media/image190.png"/><Relationship Id="rId8" Type="http://schemas.openxmlformats.org/officeDocument/2006/relationships/image" Target="../media/image189.png"/><Relationship Id="rId7" Type="http://schemas.openxmlformats.org/officeDocument/2006/relationships/image" Target="../media/image188.png"/><Relationship Id="rId6" Type="http://schemas.openxmlformats.org/officeDocument/2006/relationships/image" Target="../media/image187.png"/><Relationship Id="rId5" Type="http://schemas.openxmlformats.org/officeDocument/2006/relationships/image" Target="../media/image186.png"/><Relationship Id="rId4" Type="http://schemas.openxmlformats.org/officeDocument/2006/relationships/image" Target="../media/image185.png"/><Relationship Id="rId3" Type="http://schemas.openxmlformats.org/officeDocument/2006/relationships/image" Target="../media/image184.png"/><Relationship Id="rId2" Type="http://schemas.openxmlformats.org/officeDocument/2006/relationships/image" Target="../media/image183.png"/><Relationship Id="rId12" Type="http://schemas.openxmlformats.org/officeDocument/2006/relationships/slideLayout" Target="../slideLayouts/slideLayout7.xml"/><Relationship Id="rId11" Type="http://schemas.openxmlformats.org/officeDocument/2006/relationships/image" Target="../media/image192.png"/><Relationship Id="rId10" Type="http://schemas.openxmlformats.org/officeDocument/2006/relationships/image" Target="../media/image191.png"/><Relationship Id="rId1" Type="http://schemas.openxmlformats.org/officeDocument/2006/relationships/image" Target="../media/image182.png"/></Relationships>
</file>

<file path=ppt/slides/_rels/slide3.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20.bin"/><Relationship Id="rId7" Type="http://schemas.openxmlformats.org/officeDocument/2006/relationships/image" Target="../media/image22.wmf"/><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 Id="rId3" Type="http://schemas.openxmlformats.org/officeDocument/2006/relationships/image" Target="../media/image20.png"/><Relationship Id="rId2" Type="http://schemas.openxmlformats.org/officeDocument/2006/relationships/image" Target="../media/image19.png"/><Relationship Id="rId16" Type="http://schemas.openxmlformats.org/officeDocument/2006/relationships/vmlDrawing" Target="../drawings/vmlDrawing2.vml"/><Relationship Id="rId15" Type="http://schemas.openxmlformats.org/officeDocument/2006/relationships/slideLayout" Target="../slideLayouts/slideLayout7.xml"/><Relationship Id="rId14" Type="http://schemas.openxmlformats.org/officeDocument/2006/relationships/image" Target="../media/image26.png"/><Relationship Id="rId13" Type="http://schemas.openxmlformats.org/officeDocument/2006/relationships/image" Target="../media/image25.wmf"/><Relationship Id="rId12" Type="http://schemas.openxmlformats.org/officeDocument/2006/relationships/oleObject" Target="../embeddings/oleObject22.bin"/><Relationship Id="rId11" Type="http://schemas.openxmlformats.org/officeDocument/2006/relationships/image" Target="../media/image24.wmf"/><Relationship Id="rId10" Type="http://schemas.openxmlformats.org/officeDocument/2006/relationships/oleObject" Target="../embeddings/oleObject21.bin"/><Relationship Id="rId1" Type="http://schemas.openxmlformats.org/officeDocument/2006/relationships/image" Target="../media/image18.png"/></Relationships>
</file>

<file path=ppt/slides/_rels/slide30.xml.rels><?xml version="1.0" encoding="UTF-8" standalone="yes"?>
<Relationships xmlns="http://schemas.openxmlformats.org/package/2006/relationships"><Relationship Id="rId9" Type="http://schemas.openxmlformats.org/officeDocument/2006/relationships/image" Target="../media/image201.png"/><Relationship Id="rId8" Type="http://schemas.openxmlformats.org/officeDocument/2006/relationships/image" Target="../media/image200.png"/><Relationship Id="rId7" Type="http://schemas.openxmlformats.org/officeDocument/2006/relationships/image" Target="../media/image199.png"/><Relationship Id="rId6" Type="http://schemas.openxmlformats.org/officeDocument/2006/relationships/image" Target="../media/image198.png"/><Relationship Id="rId5" Type="http://schemas.openxmlformats.org/officeDocument/2006/relationships/image" Target="../media/image197.png"/><Relationship Id="rId4" Type="http://schemas.openxmlformats.org/officeDocument/2006/relationships/image" Target="../media/image196.png"/><Relationship Id="rId3" Type="http://schemas.openxmlformats.org/officeDocument/2006/relationships/image" Target="../media/image195.png"/><Relationship Id="rId21" Type="http://schemas.openxmlformats.org/officeDocument/2006/relationships/slideLayout" Target="../slideLayouts/slideLayout7.xml"/><Relationship Id="rId20" Type="http://schemas.openxmlformats.org/officeDocument/2006/relationships/image" Target="../media/image212.png"/><Relationship Id="rId2" Type="http://schemas.openxmlformats.org/officeDocument/2006/relationships/image" Target="../media/image194.png"/><Relationship Id="rId19" Type="http://schemas.openxmlformats.org/officeDocument/2006/relationships/image" Target="../media/image211.png"/><Relationship Id="rId18" Type="http://schemas.openxmlformats.org/officeDocument/2006/relationships/image" Target="../media/image210.png"/><Relationship Id="rId17" Type="http://schemas.openxmlformats.org/officeDocument/2006/relationships/image" Target="../media/image209.png"/><Relationship Id="rId16" Type="http://schemas.openxmlformats.org/officeDocument/2006/relationships/image" Target="../media/image208.png"/><Relationship Id="rId15" Type="http://schemas.openxmlformats.org/officeDocument/2006/relationships/image" Target="../media/image207.png"/><Relationship Id="rId14" Type="http://schemas.openxmlformats.org/officeDocument/2006/relationships/image" Target="../media/image206.png"/><Relationship Id="rId13" Type="http://schemas.openxmlformats.org/officeDocument/2006/relationships/image" Target="../media/image205.png"/><Relationship Id="rId12" Type="http://schemas.openxmlformats.org/officeDocument/2006/relationships/image" Target="../media/image204.png"/><Relationship Id="rId11" Type="http://schemas.openxmlformats.org/officeDocument/2006/relationships/image" Target="../media/image203.png"/><Relationship Id="rId10" Type="http://schemas.openxmlformats.org/officeDocument/2006/relationships/image" Target="../media/image202.png"/><Relationship Id="rId1" Type="http://schemas.openxmlformats.org/officeDocument/2006/relationships/image" Target="../media/image193.png"/></Relationships>
</file>

<file path=ppt/slides/_rels/slide31.xml.rels><?xml version="1.0" encoding="UTF-8" standalone="yes"?>
<Relationships xmlns="http://schemas.openxmlformats.org/package/2006/relationships"><Relationship Id="rId9" Type="http://schemas.openxmlformats.org/officeDocument/2006/relationships/image" Target="../media/image221.png"/><Relationship Id="rId8" Type="http://schemas.openxmlformats.org/officeDocument/2006/relationships/image" Target="../media/image220.png"/><Relationship Id="rId7" Type="http://schemas.openxmlformats.org/officeDocument/2006/relationships/image" Target="../media/image219.png"/><Relationship Id="rId6" Type="http://schemas.openxmlformats.org/officeDocument/2006/relationships/image" Target="../media/image218.png"/><Relationship Id="rId5" Type="http://schemas.openxmlformats.org/officeDocument/2006/relationships/image" Target="../media/image217.png"/><Relationship Id="rId4" Type="http://schemas.openxmlformats.org/officeDocument/2006/relationships/image" Target="../media/image216.png"/><Relationship Id="rId3" Type="http://schemas.openxmlformats.org/officeDocument/2006/relationships/image" Target="../media/image215.png"/><Relationship Id="rId2" Type="http://schemas.openxmlformats.org/officeDocument/2006/relationships/image" Target="../media/image214.png"/><Relationship Id="rId11" Type="http://schemas.openxmlformats.org/officeDocument/2006/relationships/slideLayout" Target="../slideLayouts/slideLayout7.xml"/><Relationship Id="rId10" Type="http://schemas.openxmlformats.org/officeDocument/2006/relationships/image" Target="../media/image222.png"/><Relationship Id="rId1" Type="http://schemas.openxmlformats.org/officeDocument/2006/relationships/image" Target="../media/image213.png"/></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226.wmf"/><Relationship Id="rId7" Type="http://schemas.openxmlformats.org/officeDocument/2006/relationships/oleObject" Target="../embeddings/oleObject168.bin"/><Relationship Id="rId6" Type="http://schemas.openxmlformats.org/officeDocument/2006/relationships/image" Target="../media/image225.wmf"/><Relationship Id="rId5" Type="http://schemas.openxmlformats.org/officeDocument/2006/relationships/oleObject" Target="../embeddings/oleObject167.bin"/><Relationship Id="rId4" Type="http://schemas.openxmlformats.org/officeDocument/2006/relationships/image" Target="../media/image224.wmf"/><Relationship Id="rId3" Type="http://schemas.openxmlformats.org/officeDocument/2006/relationships/oleObject" Target="../embeddings/oleObject166.bin"/><Relationship Id="rId2" Type="http://schemas.openxmlformats.org/officeDocument/2006/relationships/image" Target="../media/image223.wmf"/><Relationship Id="rId16" Type="http://schemas.openxmlformats.org/officeDocument/2006/relationships/vmlDrawing" Target="../drawings/vmlDrawing28.vml"/><Relationship Id="rId15" Type="http://schemas.openxmlformats.org/officeDocument/2006/relationships/slideLayout" Target="../slideLayouts/slideLayout7.xml"/><Relationship Id="rId14" Type="http://schemas.openxmlformats.org/officeDocument/2006/relationships/image" Target="../media/image229.wmf"/><Relationship Id="rId13" Type="http://schemas.openxmlformats.org/officeDocument/2006/relationships/oleObject" Target="../embeddings/oleObject171.bin"/><Relationship Id="rId12" Type="http://schemas.openxmlformats.org/officeDocument/2006/relationships/image" Target="../media/image228.wmf"/><Relationship Id="rId11" Type="http://schemas.openxmlformats.org/officeDocument/2006/relationships/oleObject" Target="../embeddings/oleObject170.bin"/><Relationship Id="rId10" Type="http://schemas.openxmlformats.org/officeDocument/2006/relationships/image" Target="../media/image227.wmf"/><Relationship Id="rId1" Type="http://schemas.openxmlformats.org/officeDocument/2006/relationships/oleObject" Target="../embeddings/oleObject165.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76.bin"/><Relationship Id="rId8" Type="http://schemas.openxmlformats.org/officeDocument/2006/relationships/image" Target="../media/image233.wmf"/><Relationship Id="rId7" Type="http://schemas.openxmlformats.org/officeDocument/2006/relationships/oleObject" Target="../embeddings/oleObject175.bin"/><Relationship Id="rId6" Type="http://schemas.openxmlformats.org/officeDocument/2006/relationships/image" Target="../media/image232.wmf"/><Relationship Id="rId5" Type="http://schemas.openxmlformats.org/officeDocument/2006/relationships/oleObject" Target="../embeddings/oleObject174.bin"/><Relationship Id="rId4" Type="http://schemas.openxmlformats.org/officeDocument/2006/relationships/image" Target="../media/image231.wmf"/><Relationship Id="rId3" Type="http://schemas.openxmlformats.org/officeDocument/2006/relationships/oleObject" Target="../embeddings/oleObject173.bin"/><Relationship Id="rId2" Type="http://schemas.openxmlformats.org/officeDocument/2006/relationships/image" Target="../media/image230.wmf"/><Relationship Id="rId14" Type="http://schemas.openxmlformats.org/officeDocument/2006/relationships/vmlDrawing" Target="../drawings/vmlDrawing29.vml"/><Relationship Id="rId13" Type="http://schemas.openxmlformats.org/officeDocument/2006/relationships/slideLayout" Target="../slideLayouts/slideLayout7.xml"/><Relationship Id="rId12" Type="http://schemas.openxmlformats.org/officeDocument/2006/relationships/image" Target="../media/image235.wmf"/><Relationship Id="rId11" Type="http://schemas.openxmlformats.org/officeDocument/2006/relationships/oleObject" Target="../embeddings/oleObject177.bin"/><Relationship Id="rId10" Type="http://schemas.openxmlformats.org/officeDocument/2006/relationships/image" Target="../media/image234.wmf"/><Relationship Id="rId1" Type="http://schemas.openxmlformats.org/officeDocument/2006/relationships/oleObject" Target="../embeddings/oleObject172.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81.bin"/><Relationship Id="rId8" Type="http://schemas.openxmlformats.org/officeDocument/2006/relationships/image" Target="../media/image238.png"/><Relationship Id="rId7" Type="http://schemas.openxmlformats.org/officeDocument/2006/relationships/image" Target="../media/image237.wmf"/><Relationship Id="rId6" Type="http://schemas.openxmlformats.org/officeDocument/2006/relationships/oleObject" Target="../embeddings/oleObject180.bin"/><Relationship Id="rId5" Type="http://schemas.openxmlformats.org/officeDocument/2006/relationships/image" Target="../media/image236.png"/><Relationship Id="rId4" Type="http://schemas.openxmlformats.org/officeDocument/2006/relationships/image" Target="../media/image229.wmf"/><Relationship Id="rId3" Type="http://schemas.openxmlformats.org/officeDocument/2006/relationships/oleObject" Target="../embeddings/oleObject179.bin"/><Relationship Id="rId2" Type="http://schemas.openxmlformats.org/officeDocument/2006/relationships/image" Target="../media/image228.wmf"/><Relationship Id="rId19" Type="http://schemas.openxmlformats.org/officeDocument/2006/relationships/vmlDrawing" Target="../drawings/vmlDrawing30.vml"/><Relationship Id="rId18" Type="http://schemas.openxmlformats.org/officeDocument/2006/relationships/slideLayout" Target="../slideLayouts/slideLayout7.xml"/><Relationship Id="rId17" Type="http://schemas.openxmlformats.org/officeDocument/2006/relationships/image" Target="../media/image243.png"/><Relationship Id="rId16" Type="http://schemas.openxmlformats.org/officeDocument/2006/relationships/image" Target="../media/image242.wmf"/><Relationship Id="rId15" Type="http://schemas.openxmlformats.org/officeDocument/2006/relationships/oleObject" Target="../embeddings/oleObject184.bin"/><Relationship Id="rId14" Type="http://schemas.openxmlformats.org/officeDocument/2006/relationships/image" Target="../media/image241.wmf"/><Relationship Id="rId13" Type="http://schemas.openxmlformats.org/officeDocument/2006/relationships/oleObject" Target="../embeddings/oleObject183.bin"/><Relationship Id="rId12" Type="http://schemas.openxmlformats.org/officeDocument/2006/relationships/image" Target="../media/image240.wmf"/><Relationship Id="rId11" Type="http://schemas.openxmlformats.org/officeDocument/2006/relationships/oleObject" Target="../embeddings/oleObject182.bin"/><Relationship Id="rId10" Type="http://schemas.openxmlformats.org/officeDocument/2006/relationships/image" Target="../media/image239.wmf"/><Relationship Id="rId1" Type="http://schemas.openxmlformats.org/officeDocument/2006/relationships/oleObject" Target="../embeddings/oleObject178.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7.png"/><Relationship Id="rId7" Type="http://schemas.openxmlformats.org/officeDocument/2006/relationships/image" Target="../media/image246.png"/><Relationship Id="rId6" Type="http://schemas.openxmlformats.org/officeDocument/2006/relationships/image" Target="../media/image245.wmf"/><Relationship Id="rId5" Type="http://schemas.openxmlformats.org/officeDocument/2006/relationships/oleObject" Target="../embeddings/oleObject187.bin"/><Relationship Id="rId4" Type="http://schemas.openxmlformats.org/officeDocument/2006/relationships/image" Target="../media/image244.wmf"/><Relationship Id="rId3" Type="http://schemas.openxmlformats.org/officeDocument/2006/relationships/oleObject" Target="../embeddings/oleObject186.bin"/><Relationship Id="rId2" Type="http://schemas.openxmlformats.org/officeDocument/2006/relationships/image" Target="../media/image225.wmf"/><Relationship Id="rId10" Type="http://schemas.openxmlformats.org/officeDocument/2006/relationships/vmlDrawing" Target="../drawings/vmlDrawing31.vml"/><Relationship Id="rId1" Type="http://schemas.openxmlformats.org/officeDocument/2006/relationships/oleObject" Target="../embeddings/oleObject185.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92.bin"/><Relationship Id="rId8" Type="http://schemas.openxmlformats.org/officeDocument/2006/relationships/image" Target="../media/image251.wmf"/><Relationship Id="rId7" Type="http://schemas.openxmlformats.org/officeDocument/2006/relationships/oleObject" Target="../embeddings/oleObject191.bin"/><Relationship Id="rId6" Type="http://schemas.openxmlformats.org/officeDocument/2006/relationships/image" Target="../media/image250.wmf"/><Relationship Id="rId5" Type="http://schemas.openxmlformats.org/officeDocument/2006/relationships/oleObject" Target="../embeddings/oleObject190.bin"/><Relationship Id="rId4" Type="http://schemas.openxmlformats.org/officeDocument/2006/relationships/image" Target="../media/image249.wmf"/><Relationship Id="rId3" Type="http://schemas.openxmlformats.org/officeDocument/2006/relationships/oleObject" Target="../embeddings/oleObject189.bin"/><Relationship Id="rId2" Type="http://schemas.openxmlformats.org/officeDocument/2006/relationships/image" Target="../media/image248.wmf"/><Relationship Id="rId17" Type="http://schemas.openxmlformats.org/officeDocument/2006/relationships/vmlDrawing" Target="../drawings/vmlDrawing32.vml"/><Relationship Id="rId16" Type="http://schemas.openxmlformats.org/officeDocument/2006/relationships/slideLayout" Target="../slideLayouts/slideLayout7.xml"/><Relationship Id="rId15" Type="http://schemas.openxmlformats.org/officeDocument/2006/relationships/image" Target="../media/image254.wmf"/><Relationship Id="rId14" Type="http://schemas.openxmlformats.org/officeDocument/2006/relationships/oleObject" Target="../embeddings/oleObject195.bin"/><Relationship Id="rId13" Type="http://schemas.openxmlformats.org/officeDocument/2006/relationships/image" Target="../media/image253.wmf"/><Relationship Id="rId12" Type="http://schemas.openxmlformats.org/officeDocument/2006/relationships/oleObject" Target="../embeddings/oleObject194.bin"/><Relationship Id="rId11" Type="http://schemas.openxmlformats.org/officeDocument/2006/relationships/oleObject" Target="../embeddings/oleObject193.bin"/><Relationship Id="rId10" Type="http://schemas.openxmlformats.org/officeDocument/2006/relationships/image" Target="../media/image252.wmf"/><Relationship Id="rId1" Type="http://schemas.openxmlformats.org/officeDocument/2006/relationships/oleObject" Target="../embeddings/oleObject188.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250.wmf"/><Relationship Id="rId7" Type="http://schemas.openxmlformats.org/officeDocument/2006/relationships/oleObject" Target="../embeddings/oleObject199.bin"/><Relationship Id="rId6" Type="http://schemas.openxmlformats.org/officeDocument/2006/relationships/image" Target="../media/image257.wmf"/><Relationship Id="rId5" Type="http://schemas.openxmlformats.org/officeDocument/2006/relationships/oleObject" Target="../embeddings/oleObject198.bin"/><Relationship Id="rId4" Type="http://schemas.openxmlformats.org/officeDocument/2006/relationships/image" Target="../media/image256.wmf"/><Relationship Id="rId3" Type="http://schemas.openxmlformats.org/officeDocument/2006/relationships/oleObject" Target="../embeddings/oleObject197.bin"/><Relationship Id="rId2" Type="http://schemas.openxmlformats.org/officeDocument/2006/relationships/image" Target="../media/image255.wmf"/><Relationship Id="rId18" Type="http://schemas.openxmlformats.org/officeDocument/2006/relationships/vmlDrawing" Target="../drawings/vmlDrawing33.vml"/><Relationship Id="rId17" Type="http://schemas.openxmlformats.org/officeDocument/2006/relationships/slideLayout" Target="../slideLayouts/slideLayout7.xml"/><Relationship Id="rId16" Type="http://schemas.openxmlformats.org/officeDocument/2006/relationships/image" Target="../media/image261.wmf"/><Relationship Id="rId15" Type="http://schemas.openxmlformats.org/officeDocument/2006/relationships/oleObject" Target="../embeddings/oleObject203.bin"/><Relationship Id="rId14" Type="http://schemas.openxmlformats.org/officeDocument/2006/relationships/image" Target="../media/image260.wmf"/><Relationship Id="rId13" Type="http://schemas.openxmlformats.org/officeDocument/2006/relationships/oleObject" Target="../embeddings/oleObject202.bin"/><Relationship Id="rId12" Type="http://schemas.openxmlformats.org/officeDocument/2006/relationships/image" Target="../media/image259.wmf"/><Relationship Id="rId11" Type="http://schemas.openxmlformats.org/officeDocument/2006/relationships/oleObject" Target="../embeddings/oleObject201.bin"/><Relationship Id="rId10" Type="http://schemas.openxmlformats.org/officeDocument/2006/relationships/image" Target="../media/image258.wmf"/><Relationship Id="rId1" Type="http://schemas.openxmlformats.org/officeDocument/2006/relationships/oleObject" Target="../embeddings/oleObject196.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5.wmf"/><Relationship Id="rId7" Type="http://schemas.openxmlformats.org/officeDocument/2006/relationships/oleObject" Target="../embeddings/oleObject207.bin"/><Relationship Id="rId6" Type="http://schemas.openxmlformats.org/officeDocument/2006/relationships/image" Target="../media/image264.wmf"/><Relationship Id="rId5" Type="http://schemas.openxmlformats.org/officeDocument/2006/relationships/oleObject" Target="../embeddings/oleObject206.bin"/><Relationship Id="rId4" Type="http://schemas.openxmlformats.org/officeDocument/2006/relationships/image" Target="../media/image263.wmf"/><Relationship Id="rId3" Type="http://schemas.openxmlformats.org/officeDocument/2006/relationships/oleObject" Target="../embeddings/oleObject205.bin"/><Relationship Id="rId2" Type="http://schemas.openxmlformats.org/officeDocument/2006/relationships/image" Target="../media/image262.wmf"/><Relationship Id="rId10" Type="http://schemas.openxmlformats.org/officeDocument/2006/relationships/vmlDrawing" Target="../drawings/vmlDrawing34.vml"/><Relationship Id="rId1" Type="http://schemas.openxmlformats.org/officeDocument/2006/relationships/oleObject" Target="../embeddings/oleObject204.bin"/></Relationships>
</file>

<file path=ppt/slides/_rels/slide4.x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oleObject" Target="../embeddings/oleObject26.bin"/><Relationship Id="rId7" Type="http://schemas.openxmlformats.org/officeDocument/2006/relationships/oleObject" Target="../embeddings/oleObject25.bin"/><Relationship Id="rId6" Type="http://schemas.openxmlformats.org/officeDocument/2006/relationships/image" Target="../media/image29.png"/><Relationship Id="rId5" Type="http://schemas.openxmlformats.org/officeDocument/2006/relationships/image" Target="../media/image28.wmf"/><Relationship Id="rId4" Type="http://schemas.openxmlformats.org/officeDocument/2006/relationships/oleObject" Target="../embeddings/oleObject24.bin"/><Relationship Id="rId3" Type="http://schemas.openxmlformats.org/officeDocument/2006/relationships/image" Target="../media/image27.png"/><Relationship Id="rId2" Type="http://schemas.openxmlformats.org/officeDocument/2006/relationships/image" Target="../media/image2.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33.png"/><Relationship Id="rId11" Type="http://schemas.openxmlformats.org/officeDocument/2006/relationships/image" Target="../media/image32.png"/><Relationship Id="rId10" Type="http://schemas.openxmlformats.org/officeDocument/2006/relationships/image" Target="../media/image31.png"/><Relationship Id="rId1" Type="http://schemas.openxmlformats.org/officeDocument/2006/relationships/oleObject" Target="../embeddings/oleObject23.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7.wmf"/><Relationship Id="rId7" Type="http://schemas.openxmlformats.org/officeDocument/2006/relationships/oleObject" Target="../embeddings/oleObject30.bin"/><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 Id="rId3" Type="http://schemas.openxmlformats.org/officeDocument/2006/relationships/oleObject" Target="../embeddings/oleObject28.bin"/><Relationship Id="rId2" Type="http://schemas.openxmlformats.org/officeDocument/2006/relationships/image" Target="../media/image34.wmf"/><Relationship Id="rId13" Type="http://schemas.openxmlformats.org/officeDocument/2006/relationships/vmlDrawing" Target="../drawings/vmlDrawing4.vml"/><Relationship Id="rId12" Type="http://schemas.openxmlformats.org/officeDocument/2006/relationships/slideLayout" Target="../slideLayouts/slideLayout7.xml"/><Relationship Id="rId11" Type="http://schemas.openxmlformats.org/officeDocument/2006/relationships/image" Target="../media/image38.png"/><Relationship Id="rId10" Type="http://schemas.openxmlformats.org/officeDocument/2006/relationships/image" Target="../media/image3.wmf"/><Relationship Id="rId1"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wmf"/><Relationship Id="rId11" Type="http://schemas.openxmlformats.org/officeDocument/2006/relationships/vmlDrawing" Target="../drawings/vmlDrawing5.vml"/><Relationship Id="rId10" Type="http://schemas.openxmlformats.org/officeDocument/2006/relationships/slideLayout" Target="../slideLayouts/slideLayout7.xml"/><Relationship Id="rId1" Type="http://schemas.openxmlformats.org/officeDocument/2006/relationships/oleObject" Target="../embeddings/oleObject32.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0.wmf"/><Relationship Id="rId7" Type="http://schemas.openxmlformats.org/officeDocument/2006/relationships/oleObject" Target="../embeddings/oleObject36.bin"/><Relationship Id="rId6" Type="http://schemas.openxmlformats.org/officeDocument/2006/relationships/image" Target="../media/image49.wmf"/><Relationship Id="rId5" Type="http://schemas.openxmlformats.org/officeDocument/2006/relationships/oleObject" Target="../embeddings/oleObject35.bin"/><Relationship Id="rId4" Type="http://schemas.openxmlformats.org/officeDocument/2006/relationships/image" Target="../media/image48.wmf"/><Relationship Id="rId3" Type="http://schemas.openxmlformats.org/officeDocument/2006/relationships/oleObject" Target="../embeddings/oleObject34.bin"/><Relationship Id="rId2" Type="http://schemas.openxmlformats.org/officeDocument/2006/relationships/image" Target="../media/image47.wmf"/><Relationship Id="rId10" Type="http://schemas.openxmlformats.org/officeDocument/2006/relationships/vmlDrawing" Target="../drawings/vmlDrawing6.vml"/><Relationship Id="rId1" Type="http://schemas.openxmlformats.org/officeDocument/2006/relationships/oleObject" Target="../embeddings/oleObject33.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54.wmf"/><Relationship Id="rId7" Type="http://schemas.openxmlformats.org/officeDocument/2006/relationships/oleObject" Target="../embeddings/oleObject40.bin"/><Relationship Id="rId6" Type="http://schemas.openxmlformats.org/officeDocument/2006/relationships/image" Target="../media/image53.wmf"/><Relationship Id="rId5" Type="http://schemas.openxmlformats.org/officeDocument/2006/relationships/oleObject" Target="../embeddings/oleObject39.bin"/><Relationship Id="rId4" Type="http://schemas.openxmlformats.org/officeDocument/2006/relationships/image" Target="../media/image52.wmf"/><Relationship Id="rId3" Type="http://schemas.openxmlformats.org/officeDocument/2006/relationships/oleObject" Target="../embeddings/oleObject38.bin"/><Relationship Id="rId2" Type="http://schemas.openxmlformats.org/officeDocument/2006/relationships/image" Target="../media/image51.wmf"/><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image" Target="../media/image57.png"/><Relationship Id="rId12" Type="http://schemas.openxmlformats.org/officeDocument/2006/relationships/image" Target="../media/image56.wmf"/><Relationship Id="rId11" Type="http://schemas.openxmlformats.org/officeDocument/2006/relationships/oleObject" Target="../embeddings/oleObject42.bin"/><Relationship Id="rId10" Type="http://schemas.openxmlformats.org/officeDocument/2006/relationships/image" Target="../media/image55.wmf"/><Relationship Id="rId1" Type="http://schemas.openxmlformats.org/officeDocument/2006/relationships/oleObject" Target="../embeddings/oleObject37.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61.wmf"/><Relationship Id="rId7" Type="http://schemas.openxmlformats.org/officeDocument/2006/relationships/oleObject" Target="../embeddings/oleObject46.bin"/><Relationship Id="rId6" Type="http://schemas.openxmlformats.org/officeDocument/2006/relationships/image" Target="../media/image60.wmf"/><Relationship Id="rId5" Type="http://schemas.openxmlformats.org/officeDocument/2006/relationships/oleObject" Target="../embeddings/oleObject45.bin"/><Relationship Id="rId4" Type="http://schemas.openxmlformats.org/officeDocument/2006/relationships/image" Target="../media/image59.wmf"/><Relationship Id="rId3" Type="http://schemas.openxmlformats.org/officeDocument/2006/relationships/oleObject" Target="../embeddings/oleObject44.bin"/><Relationship Id="rId2" Type="http://schemas.openxmlformats.org/officeDocument/2006/relationships/image" Target="../media/image58.wmf"/><Relationship Id="rId14" Type="http://schemas.openxmlformats.org/officeDocument/2006/relationships/vmlDrawing" Target="../drawings/vmlDrawing8.vml"/><Relationship Id="rId13" Type="http://schemas.openxmlformats.org/officeDocument/2006/relationships/slideLayout" Target="../slideLayouts/slideLayout7.xml"/><Relationship Id="rId12" Type="http://schemas.openxmlformats.org/officeDocument/2006/relationships/image" Target="../media/image63.wmf"/><Relationship Id="rId11" Type="http://schemas.openxmlformats.org/officeDocument/2006/relationships/oleObject" Target="../embeddings/oleObject48.bin"/><Relationship Id="rId10" Type="http://schemas.openxmlformats.org/officeDocument/2006/relationships/image" Target="../media/image62.wmf"/><Relationship Id="rId1" Type="http://schemas.openxmlformats.org/officeDocument/2006/relationships/oleObject" Target="../embeddings/oleObject4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151793" y="633552"/>
            <a:ext cx="69848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r>
              <a:rPr lang="en-US" altLang="zh-CN" sz="4000" dirty="0">
                <a:latin typeface="华文新魏" panose="02010800040101010101" pitchFamily="2" charset="-122"/>
                <a:ea typeface="华文新魏" panose="02010800040101010101" pitchFamily="2" charset="-122"/>
              </a:rPr>
              <a:t>Ch20§</a:t>
            </a:r>
            <a:r>
              <a:rPr lang="en-US" altLang="zh-CN" sz="4000" b="1" dirty="0">
                <a:ea typeface="华文新魏" panose="02010800040101010101" pitchFamily="2" charset="-122"/>
              </a:rPr>
              <a:t>2   </a:t>
            </a:r>
            <a:r>
              <a:rPr lang="zh-CN" altLang="en-US" sz="4000" dirty="0">
                <a:latin typeface="华文新魏" panose="02010800040101010101" pitchFamily="2" charset="-122"/>
                <a:ea typeface="华文新魏" panose="02010800040101010101" pitchFamily="2" charset="-122"/>
              </a:rPr>
              <a:t>第二型曲线积分 </a:t>
            </a:r>
            <a:endParaRPr lang="zh-CN" altLang="en-US" sz="4000" dirty="0">
              <a:latin typeface="华文新魏" panose="02010800040101010101" pitchFamily="2" charset="-122"/>
              <a:ea typeface="华文新魏" panose="02010800040101010101" pitchFamily="2" charset="-122"/>
            </a:endParaRPr>
          </a:p>
        </p:txBody>
      </p:sp>
      <p:sp>
        <p:nvSpPr>
          <p:cNvPr id="58371" name="Rectangle 3"/>
          <p:cNvSpPr>
            <a:spLocks noChangeArrowheads="1"/>
          </p:cNvSpPr>
          <p:nvPr/>
        </p:nvSpPr>
        <p:spPr bwMode="auto">
          <a:xfrm>
            <a:off x="684213" y="1341438"/>
            <a:ext cx="7920037"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lnSpc>
                <a:spcPct val="110000"/>
              </a:lnSpc>
            </a:pPr>
            <a:r>
              <a:rPr lang="en-US" altLang="zh-CN" sz="3200" dirty="0">
                <a:solidFill>
                  <a:srgbClr val="FFFFCC"/>
                </a:solidFill>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第二型曲线积分与第一型曲线积分不同的是在有方向的曲线上定义的积分</a:t>
            </a:r>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这是由于第二型曲线积分的物理背景是求变力沿曲线作的功</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而这类问题显然与曲线的方向有关</a:t>
            </a:r>
            <a:r>
              <a:rPr lang="en-US" altLang="zh-CN" sz="3200" dirty="0">
                <a:solidFill>
                  <a:srgbClr val="FFFFCC"/>
                </a:solidFill>
                <a:latin typeface="华文新魏" panose="02010800040101010101" pitchFamily="2" charset="-122"/>
                <a:ea typeface="华文新魏" panose="02010800040101010101" pitchFamily="2" charset="-122"/>
              </a:rPr>
              <a:t>.</a:t>
            </a:r>
            <a:endParaRPr lang="en-US" altLang="zh-CN" sz="3200" dirty="0">
              <a:solidFill>
                <a:srgbClr val="FFFFCC"/>
              </a:solidFill>
              <a:latin typeface="华文新魏" panose="02010800040101010101" pitchFamily="2" charset="-122"/>
              <a:ea typeface="华文新魏" panose="02010800040101010101" pitchFamily="2" charset="-122"/>
            </a:endParaRPr>
          </a:p>
        </p:txBody>
      </p:sp>
      <p:sp>
        <p:nvSpPr>
          <p:cNvPr id="58376" name="Rectangle 8">
            <a:hlinkClick r:id="rId1" action="ppaction://hlinksldjump"/>
          </p:cNvPr>
          <p:cNvSpPr>
            <a:spLocks noChangeArrowheads="1"/>
          </p:cNvSpPr>
          <p:nvPr/>
        </p:nvSpPr>
        <p:spPr bwMode="auto">
          <a:xfrm>
            <a:off x="1259632" y="5085184"/>
            <a:ext cx="505068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3400" dirty="0">
                <a:latin typeface="华文新魏" panose="02010800040101010101" pitchFamily="2" charset="-122"/>
                <a:ea typeface="华文新魏" panose="02010800040101010101" pitchFamily="2" charset="-122"/>
              </a:rPr>
              <a:t>三、两类曲线积分的联系 </a:t>
            </a:r>
            <a:endParaRPr lang="zh-CN" altLang="en-US" sz="3400" dirty="0">
              <a:latin typeface="华文新魏" panose="02010800040101010101" pitchFamily="2" charset="-122"/>
              <a:ea typeface="华文新魏" panose="02010800040101010101" pitchFamily="2" charset="-122"/>
            </a:endParaRPr>
          </a:p>
        </p:txBody>
      </p:sp>
      <p:sp>
        <p:nvSpPr>
          <p:cNvPr id="58377" name="Rectangle 9">
            <a:hlinkClick r:id="" action="ppaction://hlinkshowjump?jump=nextslide"/>
          </p:cNvPr>
          <p:cNvSpPr>
            <a:spLocks noChangeArrowheads="1"/>
          </p:cNvSpPr>
          <p:nvPr/>
        </p:nvSpPr>
        <p:spPr bwMode="auto">
          <a:xfrm>
            <a:off x="1259632" y="3645024"/>
            <a:ext cx="5473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400" dirty="0">
                <a:ea typeface="华文新魏" panose="02010800040101010101" pitchFamily="2" charset="-122"/>
              </a:rPr>
              <a:t>一、第二型曲线积分的定义 </a:t>
            </a:r>
            <a:endParaRPr lang="zh-CN" altLang="en-US" sz="3400" dirty="0">
              <a:ea typeface="华文新魏" panose="02010800040101010101" pitchFamily="2" charset="-122"/>
            </a:endParaRPr>
          </a:p>
        </p:txBody>
      </p:sp>
      <p:sp>
        <p:nvSpPr>
          <p:cNvPr id="58378" name="Rectangle 10">
            <a:hlinkClick r:id="rId2" action="ppaction://hlinksldjump"/>
          </p:cNvPr>
          <p:cNvSpPr>
            <a:spLocks noChangeArrowheads="1"/>
          </p:cNvSpPr>
          <p:nvPr/>
        </p:nvSpPr>
        <p:spPr bwMode="auto">
          <a:xfrm>
            <a:off x="1187624" y="4365104"/>
            <a:ext cx="5473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400" dirty="0">
                <a:ea typeface="华文新魏" panose="02010800040101010101" pitchFamily="2" charset="-122"/>
              </a:rPr>
              <a:t>二、第二型曲线积分的计算 </a:t>
            </a:r>
            <a:endParaRPr lang="zh-CN" altLang="en-US" sz="3400" dirty="0">
              <a:ea typeface="华文新魏" panose="02010800040101010101" pitchFamily="2" charset="-122"/>
            </a:endParaRPr>
          </a:p>
        </p:txBody>
      </p:sp>
      <p:sp>
        <p:nvSpPr>
          <p:cNvPr id="7" name="Rectangle 8">
            <a:hlinkClick r:id="rId1" action="ppaction://hlinksldjump"/>
          </p:cNvPr>
          <p:cNvSpPr>
            <a:spLocks noChangeArrowheads="1"/>
          </p:cNvSpPr>
          <p:nvPr/>
        </p:nvSpPr>
        <p:spPr bwMode="auto">
          <a:xfrm>
            <a:off x="251520" y="5877272"/>
            <a:ext cx="691276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sz="3400" dirty="0">
                <a:latin typeface="华文新魏" panose="02010800040101010101" pitchFamily="2" charset="-122"/>
                <a:ea typeface="华文新魏" panose="02010800040101010101" pitchFamily="2" charset="-122"/>
              </a:rPr>
              <a:t>作业</a:t>
            </a:r>
            <a:r>
              <a:rPr lang="en-US" altLang="zh-CN" sz="3400" dirty="0">
                <a:latin typeface="华文新魏" panose="02010800040101010101" pitchFamily="2" charset="-122"/>
                <a:ea typeface="华文新魏" panose="02010800040101010101" pitchFamily="2" charset="-122"/>
              </a:rPr>
              <a:t> 1,3,5    </a:t>
            </a:r>
            <a:r>
              <a:rPr lang="zh-CN" altLang="en-US" sz="3400" dirty="0">
                <a:latin typeface="华文新魏" panose="02010800040101010101" pitchFamily="2" charset="-122"/>
                <a:ea typeface="华文新魏" panose="02010800040101010101" pitchFamily="2" charset="-122"/>
              </a:rPr>
              <a:t>总  </a:t>
            </a:r>
            <a:r>
              <a:rPr lang="en-US" altLang="zh-CN" sz="3400" dirty="0">
                <a:latin typeface="华文新魏" panose="02010800040101010101" pitchFamily="2" charset="-122"/>
                <a:ea typeface="华文新魏" panose="02010800040101010101" pitchFamily="2" charset="-122"/>
              </a:rPr>
              <a:t>1</a:t>
            </a:r>
            <a:endParaRPr lang="zh-CN" altLang="en-US" sz="3400" dirty="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9156" name="Object 4"/>
          <p:cNvGraphicFramePr>
            <a:graphicFrameLocks noChangeAspect="1"/>
          </p:cNvGraphicFramePr>
          <p:nvPr/>
        </p:nvGraphicFramePr>
        <p:xfrm>
          <a:off x="2987675" y="620713"/>
          <a:ext cx="2924175" cy="609600"/>
        </p:xfrm>
        <a:graphic>
          <a:graphicData uri="http://schemas.openxmlformats.org/presentationml/2006/ole">
            <mc:AlternateContent xmlns:mc="http://schemas.openxmlformats.org/markup-compatibility/2006">
              <mc:Choice xmlns:v="urn:schemas-microsoft-com:vml" Requires="v">
                <p:oleObj spid="_x0000_s49688" name="" r:id="rId1" imgW="2921000" imgH="609600" progId="Equation.DSMT4">
                  <p:embed/>
                </p:oleObj>
              </mc:Choice>
              <mc:Fallback>
                <p:oleObj name="" r:id="rId1" imgW="2921000" imgH="609600" progId="Equation.DSMT4">
                  <p:embed/>
                  <p:pic>
                    <p:nvPicPr>
                      <p:cNvPr id="0"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620713"/>
                        <a:ext cx="29241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3"/>
          <p:cNvGraphicFramePr>
            <a:graphicFrameLocks noChangeAspect="1"/>
          </p:cNvGraphicFramePr>
          <p:nvPr/>
        </p:nvGraphicFramePr>
        <p:xfrm>
          <a:off x="2411760" y="1844824"/>
          <a:ext cx="3275012" cy="390525"/>
        </p:xfrm>
        <a:graphic>
          <a:graphicData uri="http://schemas.openxmlformats.org/presentationml/2006/ole">
            <mc:AlternateContent xmlns:mc="http://schemas.openxmlformats.org/markup-compatibility/2006">
              <mc:Choice xmlns:v="urn:schemas-microsoft-com:vml" Requires="v">
                <p:oleObj spid="_x0000_s49689" name="Equation" r:id="rId3" imgW="78638400" imgH="9448800" progId="Equation.DSMT4">
                  <p:embed/>
                </p:oleObj>
              </mc:Choice>
              <mc:Fallback>
                <p:oleObj name="Equation" r:id="rId3" imgW="78638400" imgH="9448800" progId="Equation.DSMT4">
                  <p:embed/>
                  <p:pic>
                    <p:nvPicPr>
                      <p:cNvPr id="0" name="Picture 29"/>
                      <p:cNvPicPr>
                        <a:picLocks noChangeAspect="1" noChangeArrowheads="1"/>
                      </p:cNvPicPr>
                      <p:nvPr/>
                    </p:nvPicPr>
                    <p:blipFill>
                      <a:blip r:embed="rId4"/>
                      <a:srcRect/>
                      <a:stretch>
                        <a:fillRect/>
                      </a:stretch>
                    </p:blipFill>
                    <p:spPr bwMode="auto">
                      <a:xfrm>
                        <a:off x="2411760" y="1844824"/>
                        <a:ext cx="32750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4" name="Object 2"/>
          <p:cNvGraphicFramePr>
            <a:graphicFrameLocks noChangeAspect="1"/>
          </p:cNvGraphicFramePr>
          <p:nvPr/>
        </p:nvGraphicFramePr>
        <p:xfrm>
          <a:off x="2555776" y="2636912"/>
          <a:ext cx="2409825" cy="390525"/>
        </p:xfrm>
        <a:graphic>
          <a:graphicData uri="http://schemas.openxmlformats.org/presentationml/2006/ole">
            <mc:AlternateContent xmlns:mc="http://schemas.openxmlformats.org/markup-compatibility/2006">
              <mc:Choice xmlns:v="urn:schemas-microsoft-com:vml" Requires="v">
                <p:oleObj spid="_x0000_s49690" name="" r:id="rId5" imgW="2413000" imgH="393700" progId="Equation.DSMT4">
                  <p:embed/>
                </p:oleObj>
              </mc:Choice>
              <mc:Fallback>
                <p:oleObj name="" r:id="rId5" imgW="2413000" imgH="393700" progId="Equation.DSMT4">
                  <p:embed/>
                  <p:pic>
                    <p:nvPicPr>
                      <p:cNvPr id="0"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2636912"/>
                        <a:ext cx="2409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8" name="Rectangle 6"/>
          <p:cNvSpPr>
            <a:spLocks noChangeArrowheads="1"/>
          </p:cNvSpPr>
          <p:nvPr/>
        </p:nvSpPr>
        <p:spPr bwMode="auto">
          <a:xfrm>
            <a:off x="573088" y="11969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当把</a:t>
            </a:r>
            <a:endParaRPr lang="zh-CN" altLang="en-US" sz="2400"/>
          </a:p>
        </p:txBody>
      </p:sp>
      <p:sp>
        <p:nvSpPr>
          <p:cNvPr id="49160" name="Rectangle 8"/>
          <p:cNvSpPr>
            <a:spLocks noChangeArrowheads="1"/>
          </p:cNvSpPr>
          <p:nvPr/>
        </p:nvSpPr>
        <p:spPr bwMode="auto">
          <a:xfrm>
            <a:off x="588963" y="3227388"/>
            <a:ext cx="8069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看作三维向量时</a:t>
            </a:r>
            <a:r>
              <a:rPr lang="en-US" altLang="zh-CN" b="1" dirty="0"/>
              <a:t>, (4)</a:t>
            </a:r>
            <a:r>
              <a:rPr lang="zh-CN" altLang="en-US" b="1" dirty="0"/>
              <a:t>式也可表示成</a:t>
            </a:r>
            <a:r>
              <a:rPr lang="en-US" altLang="zh-CN" b="1" dirty="0"/>
              <a:t>(3)</a:t>
            </a:r>
            <a:r>
              <a:rPr lang="zh-CN" altLang="en-US" b="1" dirty="0"/>
              <a:t>式的向量形式</a:t>
            </a:r>
            <a:r>
              <a:rPr lang="en-US" altLang="zh-CN" b="1" dirty="0"/>
              <a:t>.</a:t>
            </a:r>
            <a:endParaRPr lang="en-US" altLang="zh-CN" b="1" dirty="0"/>
          </a:p>
        </p:txBody>
      </p:sp>
      <p:sp>
        <p:nvSpPr>
          <p:cNvPr id="49161" name="Rectangle 9"/>
          <p:cNvSpPr>
            <a:spLocks noChangeArrowheads="1"/>
          </p:cNvSpPr>
          <p:nvPr/>
        </p:nvSpPr>
        <p:spPr bwMode="auto">
          <a:xfrm>
            <a:off x="539552" y="4365104"/>
            <a:ext cx="807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第二型曲线积分与曲线 </a:t>
            </a:r>
            <a:r>
              <a:rPr lang="en-US" altLang="zh-CN" b="1" i="1" dirty="0"/>
              <a:t>L </a:t>
            </a:r>
            <a:r>
              <a:rPr lang="zh-CN" altLang="en-US" b="1" dirty="0"/>
              <a:t>的方向有关</a:t>
            </a:r>
            <a:r>
              <a:rPr lang="en-US" altLang="zh-CN" b="1" dirty="0"/>
              <a:t>. </a:t>
            </a:r>
            <a:r>
              <a:rPr lang="zh-CN" altLang="en-US" b="1" dirty="0"/>
              <a:t>对同一曲线</a:t>
            </a:r>
            <a:r>
              <a:rPr lang="en-US" altLang="zh-CN" b="1" dirty="0"/>
              <a:t>, </a:t>
            </a:r>
            <a:endParaRPr lang="en-US" altLang="zh-CN" b="1" dirty="0"/>
          </a:p>
        </p:txBody>
      </p:sp>
      <p:sp>
        <p:nvSpPr>
          <p:cNvPr id="49162" name="Rectangle 10"/>
          <p:cNvSpPr>
            <a:spLocks noChangeArrowheads="1"/>
          </p:cNvSpPr>
          <p:nvPr/>
        </p:nvSpPr>
        <p:spPr bwMode="auto">
          <a:xfrm>
            <a:off x="539552" y="5013176"/>
            <a:ext cx="809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当方向由 </a:t>
            </a:r>
            <a:r>
              <a:rPr lang="en-US" altLang="zh-CN" b="1" i="1" dirty="0"/>
              <a:t>A </a:t>
            </a:r>
            <a:r>
              <a:rPr lang="zh-CN" altLang="en-US" b="1" dirty="0"/>
              <a:t>到 </a:t>
            </a:r>
            <a:r>
              <a:rPr lang="en-US" altLang="zh-CN" b="1" i="1" dirty="0"/>
              <a:t>B </a:t>
            </a:r>
            <a:r>
              <a:rPr lang="zh-CN" altLang="en-US" b="1" dirty="0"/>
              <a:t>改为由 </a:t>
            </a:r>
            <a:r>
              <a:rPr lang="en-US" altLang="zh-CN" b="1" i="1" dirty="0"/>
              <a:t>B </a:t>
            </a:r>
            <a:r>
              <a:rPr lang="zh-CN" altLang="en-US" b="1" dirty="0"/>
              <a:t>到 </a:t>
            </a:r>
            <a:r>
              <a:rPr lang="en-US" altLang="zh-CN" b="1" i="1" dirty="0"/>
              <a:t>A </a:t>
            </a:r>
            <a:r>
              <a:rPr lang="zh-CN" altLang="en-US" b="1" dirty="0"/>
              <a:t>时</a:t>
            </a:r>
            <a:r>
              <a:rPr lang="en-US" altLang="zh-CN" b="1" dirty="0"/>
              <a:t>, </a:t>
            </a:r>
            <a:r>
              <a:rPr lang="zh-CN" altLang="en-US" b="1" dirty="0"/>
              <a:t>每一小曲线段的</a:t>
            </a:r>
            <a:endParaRPr lang="zh-CN" altLang="en-US" b="1" dirty="0"/>
          </a:p>
        </p:txBody>
      </p:sp>
      <p:grpSp>
        <p:nvGrpSpPr>
          <p:cNvPr id="49167" name="Group 15"/>
          <p:cNvGrpSpPr/>
          <p:nvPr/>
        </p:nvGrpSpPr>
        <p:grpSpPr bwMode="auto">
          <a:xfrm>
            <a:off x="539750" y="5589589"/>
            <a:ext cx="8096251" cy="519113"/>
            <a:chOff x="316" y="3521"/>
            <a:chExt cx="5100" cy="327"/>
          </a:xfrm>
        </p:grpSpPr>
        <p:sp>
          <p:nvSpPr>
            <p:cNvPr id="49164" name="Rectangle 12"/>
            <p:cNvSpPr>
              <a:spLocks noChangeArrowheads="1"/>
            </p:cNvSpPr>
            <p:nvPr/>
          </p:nvSpPr>
          <p:spPr bwMode="auto">
            <a:xfrm>
              <a:off x="316" y="3521"/>
              <a:ext cx="23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rPr>
                <a:t>方向</a:t>
              </a:r>
              <a:r>
                <a:rPr lang="zh-CN" altLang="en-US" b="1" dirty="0">
                  <a:solidFill>
                    <a:srgbClr val="000000"/>
                  </a:solidFill>
                  <a:cs typeface="Times New Roman" panose="02020603050405020304" pitchFamily="18" charset="0"/>
                </a:rPr>
                <a:t>改变</a:t>
              </a:r>
              <a:r>
                <a:rPr lang="en-US" altLang="zh-CN" b="1" dirty="0">
                  <a:solidFill>
                    <a:srgbClr val="000000"/>
                  </a:solidFill>
                </a:rPr>
                <a:t>,</a:t>
              </a:r>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从而所得的 </a:t>
              </a:r>
              <a:endParaRPr lang="zh-CN" altLang="en-US" b="1" dirty="0">
                <a:solidFill>
                  <a:srgbClr val="000000"/>
                </a:solidFill>
                <a:cs typeface="Times New Roman" panose="02020603050405020304" pitchFamily="18" charset="0"/>
              </a:endParaRPr>
            </a:p>
          </p:txBody>
        </p:sp>
        <p:graphicFrame>
          <p:nvGraphicFramePr>
            <p:cNvPr id="49163" name="Object 11"/>
            <p:cNvGraphicFramePr>
              <a:graphicFrameLocks noChangeAspect="1"/>
            </p:cNvGraphicFramePr>
            <p:nvPr/>
          </p:nvGraphicFramePr>
          <p:xfrm>
            <a:off x="2584" y="3566"/>
            <a:ext cx="714" cy="270"/>
          </p:xfrm>
          <a:graphic>
            <a:graphicData uri="http://schemas.openxmlformats.org/presentationml/2006/ole">
              <mc:AlternateContent xmlns:mc="http://schemas.openxmlformats.org/markup-compatibility/2006">
                <mc:Choice xmlns:v="urn:schemas-microsoft-com:vml" Requires="v">
                  <p:oleObj spid="_x0000_s49691" name="" r:id="rId7" imgW="1129665" imgH="431800" progId="Equation.DSMT4">
                    <p:embed/>
                  </p:oleObj>
                </mc:Choice>
                <mc:Fallback>
                  <p:oleObj name="" r:id="rId7" imgW="1129665" imgH="431800"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4" y="3566"/>
                          <a:ext cx="71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5" name="Rectangle 13"/>
            <p:cNvSpPr>
              <a:spLocks noChangeArrowheads="1"/>
            </p:cNvSpPr>
            <p:nvPr/>
          </p:nvSpPr>
          <p:spPr bwMode="auto">
            <a:xfrm>
              <a:off x="3310" y="3521"/>
              <a:ext cx="21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也随之改变符号</a:t>
              </a:r>
              <a:r>
                <a:rPr lang="en-US" altLang="zh-CN" b="1" dirty="0">
                  <a:solidFill>
                    <a:srgbClr val="000000"/>
                  </a:solidFill>
                </a:rPr>
                <a:t>,</a:t>
              </a:r>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故</a:t>
              </a:r>
              <a:r>
                <a:rPr lang="zh-CN" altLang="en-US" sz="1100" b="1" dirty="0"/>
                <a:t> </a:t>
              </a:r>
              <a:endParaRPr lang="zh-CN" altLang="en-US" sz="24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7" name="Rectangle 3"/>
          <p:cNvSpPr>
            <a:spLocks noChangeArrowheads="1"/>
          </p:cNvSpPr>
          <p:nvPr/>
        </p:nvSpPr>
        <p:spPr bwMode="auto">
          <a:xfrm>
            <a:off x="603250" y="523875"/>
            <a:ext cx="630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有</a:t>
            </a:r>
            <a:r>
              <a:rPr lang="zh-CN" altLang="en-US" b="1">
                <a:solidFill>
                  <a:srgbClr val="000000"/>
                </a:solidFill>
                <a:cs typeface="Times New Roman" panose="02020603050405020304" pitchFamily="18" charset="0"/>
              </a:rPr>
              <a:t> </a:t>
            </a:r>
            <a:endParaRPr lang="zh-CN" altLang="en-US" sz="2400"/>
          </a:p>
        </p:txBody>
      </p:sp>
      <p:graphicFrame>
        <p:nvGraphicFramePr>
          <p:cNvPr id="62466" name="Object 2"/>
          <p:cNvGraphicFramePr>
            <a:graphicFrameLocks noChangeAspect="1"/>
          </p:cNvGraphicFramePr>
          <p:nvPr/>
        </p:nvGraphicFramePr>
        <p:xfrm>
          <a:off x="1627188" y="1125538"/>
          <a:ext cx="6905625" cy="609600"/>
        </p:xfrm>
        <a:graphic>
          <a:graphicData uri="http://schemas.openxmlformats.org/presentationml/2006/ole">
            <mc:AlternateContent xmlns:mc="http://schemas.openxmlformats.org/markup-compatibility/2006">
              <mc:Choice xmlns:v="urn:schemas-microsoft-com:vml" Requires="v">
                <p:oleObj spid="_x0000_s62871" name="" r:id="rId1" imgW="6908800" imgH="609600" progId="Equation.DSMT4">
                  <p:embed/>
                </p:oleObj>
              </mc:Choice>
              <mc:Fallback>
                <p:oleObj name="" r:id="rId1" imgW="6908800" imgH="609600" progId="Equation.DSMT4">
                  <p:embed/>
                  <p:pic>
                    <p:nvPicPr>
                      <p:cNvPr id="0"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188" y="1125538"/>
                        <a:ext cx="69056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2472" name="Group 8"/>
          <p:cNvGrpSpPr/>
          <p:nvPr/>
        </p:nvGrpSpPr>
        <p:grpSpPr bwMode="auto">
          <a:xfrm>
            <a:off x="552450" y="1916113"/>
            <a:ext cx="8126413" cy="519112"/>
            <a:chOff x="392" y="1162"/>
            <a:chExt cx="5119" cy="327"/>
          </a:xfrm>
        </p:grpSpPr>
        <p:sp>
          <p:nvSpPr>
            <p:cNvPr id="62470" name="Rectangle 6"/>
            <p:cNvSpPr>
              <a:spLocks noChangeArrowheads="1"/>
            </p:cNvSpPr>
            <p:nvPr/>
          </p:nvSpPr>
          <p:spPr bwMode="auto">
            <a:xfrm>
              <a:off x="392" y="1162"/>
              <a:ext cx="42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而第一型曲线积分的被积表达式只是函数 </a:t>
              </a:r>
              <a:endParaRPr lang="zh-CN" altLang="en-US" sz="2400"/>
            </a:p>
          </p:txBody>
        </p:sp>
        <p:graphicFrame>
          <p:nvGraphicFramePr>
            <p:cNvPr id="62469" name="Object 5"/>
            <p:cNvGraphicFramePr>
              <a:graphicFrameLocks noChangeAspect="1"/>
            </p:cNvGraphicFramePr>
            <p:nvPr/>
          </p:nvGraphicFramePr>
          <p:xfrm>
            <a:off x="4501" y="1234"/>
            <a:ext cx="738" cy="246"/>
          </p:xfrm>
          <a:graphic>
            <a:graphicData uri="http://schemas.openxmlformats.org/presentationml/2006/ole">
              <mc:AlternateContent xmlns:mc="http://schemas.openxmlformats.org/markup-compatibility/2006">
                <mc:Choice xmlns:v="urn:schemas-microsoft-com:vml" Requires="v">
                  <p:oleObj spid="_x0000_s62872" name="" r:id="rId3" imgW="1167765" imgH="393700" progId="Equation.DSMT4">
                    <p:embed/>
                  </p:oleObj>
                </mc:Choice>
                <mc:Fallback>
                  <p:oleObj name="" r:id="rId3" imgW="1167765" imgH="393700" progId="Equation.DSMT4">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 y="1234"/>
                          <a:ext cx="73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1" name="Rectangle 7"/>
            <p:cNvSpPr>
              <a:spLocks noChangeArrowheads="1"/>
            </p:cNvSpPr>
            <p:nvPr/>
          </p:nvSpPr>
          <p:spPr bwMode="auto">
            <a:xfrm>
              <a:off x="5148" y="116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00"/>
                  </a:solidFill>
                  <a:cs typeface="Times New Roman" panose="02020603050405020304" pitchFamily="18" charset="0"/>
                </a:rPr>
                <a:t>与</a:t>
              </a:r>
              <a:r>
                <a:rPr lang="zh-CN" altLang="en-US" sz="1100"/>
                <a:t> </a:t>
              </a:r>
              <a:endParaRPr lang="zh-CN" altLang="en-US" sz="2400"/>
            </a:p>
          </p:txBody>
        </p:sp>
      </p:grpSp>
      <p:sp>
        <p:nvSpPr>
          <p:cNvPr id="62473" name="Rectangle 9"/>
          <p:cNvSpPr>
            <a:spLocks noChangeArrowheads="1"/>
          </p:cNvSpPr>
          <p:nvPr/>
        </p:nvSpPr>
        <p:spPr bwMode="auto">
          <a:xfrm>
            <a:off x="585788" y="2565400"/>
            <a:ext cx="8234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t>弧长的乘积</a:t>
            </a:r>
            <a:r>
              <a:rPr lang="en-US" altLang="zh-CN" b="1"/>
              <a:t>, </a:t>
            </a:r>
            <a:r>
              <a:rPr lang="zh-CN" altLang="en-US" b="1"/>
              <a:t>它与曲线</a:t>
            </a:r>
            <a:r>
              <a:rPr lang="en-US" altLang="zh-CN" b="1" i="1"/>
              <a:t>L</a:t>
            </a:r>
            <a:r>
              <a:rPr lang="zh-CN" altLang="en-US" b="1"/>
              <a:t>的方向无关</a:t>
            </a:r>
            <a:r>
              <a:rPr lang="en-US" altLang="zh-CN" b="1"/>
              <a:t>. </a:t>
            </a:r>
            <a:r>
              <a:rPr lang="zh-CN" altLang="en-US" b="1"/>
              <a:t>这是两种类型</a:t>
            </a:r>
            <a:endParaRPr lang="zh-CN" altLang="en-US"/>
          </a:p>
        </p:txBody>
      </p:sp>
      <p:sp>
        <p:nvSpPr>
          <p:cNvPr id="62474" name="Rectangle 10"/>
          <p:cNvSpPr>
            <a:spLocks noChangeArrowheads="1"/>
          </p:cNvSpPr>
          <p:nvPr/>
        </p:nvSpPr>
        <p:spPr bwMode="auto">
          <a:xfrm>
            <a:off x="539750" y="3251200"/>
            <a:ext cx="4291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dirty="0"/>
              <a:t>曲线积分的一个</a:t>
            </a:r>
            <a:r>
              <a:rPr lang="zh-CN" altLang="en-US" b="1" dirty="0">
                <a:solidFill>
                  <a:srgbClr val="3333FF"/>
                </a:solidFill>
              </a:rPr>
              <a:t>重要区别</a:t>
            </a:r>
            <a:r>
              <a:rPr lang="en-US" altLang="zh-CN" b="1" dirty="0"/>
              <a:t>.</a:t>
            </a:r>
            <a:r>
              <a:rPr lang="en-US" altLang="zh-CN" dirty="0"/>
              <a:t> </a:t>
            </a:r>
            <a:endParaRPr lang="en-US" altLang="zh-CN" dirty="0"/>
          </a:p>
        </p:txBody>
      </p:sp>
      <p:sp>
        <p:nvSpPr>
          <p:cNvPr id="62475" name="Rectangle 11"/>
          <p:cNvSpPr>
            <a:spLocks noChangeArrowheads="1"/>
          </p:cNvSpPr>
          <p:nvPr/>
        </p:nvSpPr>
        <p:spPr bwMode="auto">
          <a:xfrm>
            <a:off x="596900" y="3933825"/>
            <a:ext cx="78628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类似与第一型曲线积分</a:t>
            </a:r>
            <a:r>
              <a:rPr lang="en-US" altLang="zh-CN" b="1" dirty="0"/>
              <a:t>, </a:t>
            </a:r>
            <a:r>
              <a:rPr lang="zh-CN" altLang="en-US" b="1" dirty="0"/>
              <a:t>第二型曲线积分也有如下</a:t>
            </a:r>
            <a:endParaRPr lang="zh-CN" altLang="en-US" dirty="0"/>
          </a:p>
        </p:txBody>
      </p:sp>
      <p:sp>
        <p:nvSpPr>
          <p:cNvPr id="62476" name="Rectangle 12"/>
          <p:cNvSpPr>
            <a:spLocks noChangeArrowheads="1"/>
          </p:cNvSpPr>
          <p:nvPr/>
        </p:nvSpPr>
        <p:spPr bwMode="auto">
          <a:xfrm>
            <a:off x="596900" y="4606925"/>
            <a:ext cx="2535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t>一些主要性质</a:t>
            </a:r>
            <a:r>
              <a:rPr lang="en-US" altLang="zh-CN" b="1"/>
              <a:t>:</a:t>
            </a:r>
            <a:r>
              <a:rPr lang="en-US" altLang="zh-CN"/>
              <a:t> </a:t>
            </a:r>
            <a:endParaRPr lang="en-US" altLang="zh-CN"/>
          </a:p>
        </p:txBody>
      </p:sp>
      <p:grpSp>
        <p:nvGrpSpPr>
          <p:cNvPr id="62480" name="Group 16"/>
          <p:cNvGrpSpPr/>
          <p:nvPr/>
        </p:nvGrpSpPr>
        <p:grpSpPr bwMode="auto">
          <a:xfrm>
            <a:off x="523875" y="5300663"/>
            <a:ext cx="6640513" cy="609600"/>
            <a:chOff x="330" y="3339"/>
            <a:chExt cx="4183" cy="384"/>
          </a:xfrm>
        </p:grpSpPr>
        <p:sp>
          <p:nvSpPr>
            <p:cNvPr id="62478" name="Rectangle 14"/>
            <p:cNvSpPr>
              <a:spLocks noChangeArrowheads="1"/>
            </p:cNvSpPr>
            <p:nvPr/>
          </p:nvSpPr>
          <p:spPr bwMode="auto">
            <a:xfrm>
              <a:off x="330" y="3339"/>
              <a:ext cx="6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 </a:t>
              </a:r>
              <a:r>
                <a:rPr lang="en-US" altLang="zh-CN" b="1">
                  <a:solidFill>
                    <a:srgbClr val="0000FF"/>
                  </a:solidFill>
                </a:rPr>
                <a:t>1</a:t>
              </a:r>
              <a:r>
                <a:rPr lang="zh-CN" altLang="en-US" b="1">
                  <a:solidFill>
                    <a:srgbClr val="0000FF"/>
                  </a:solidFill>
                </a:rPr>
                <a:t>．</a:t>
              </a:r>
              <a:r>
                <a:rPr lang="zh-CN" altLang="en-US" b="1"/>
                <a:t>  </a:t>
              </a:r>
              <a:endParaRPr lang="zh-CN" altLang="en-US" sz="2400"/>
            </a:p>
          </p:txBody>
        </p:sp>
        <p:graphicFrame>
          <p:nvGraphicFramePr>
            <p:cNvPr id="62477" name="Object 13"/>
            <p:cNvGraphicFramePr>
              <a:graphicFrameLocks noChangeAspect="1"/>
            </p:cNvGraphicFramePr>
            <p:nvPr/>
          </p:nvGraphicFramePr>
          <p:xfrm>
            <a:off x="655" y="3339"/>
            <a:ext cx="3858" cy="384"/>
          </p:xfrm>
          <a:graphic>
            <a:graphicData uri="http://schemas.openxmlformats.org/presentationml/2006/ole">
              <mc:AlternateContent xmlns:mc="http://schemas.openxmlformats.org/markup-compatibility/2006">
                <mc:Choice xmlns:v="urn:schemas-microsoft-com:vml" Requires="v">
                  <p:oleObj spid="_x0000_s62873" name="" r:id="rId5" imgW="6121400" imgH="609600" progId="Equation.DSMT4">
                    <p:embed/>
                  </p:oleObj>
                </mc:Choice>
                <mc:Fallback>
                  <p:oleObj name="" r:id="rId5" imgW="6121400" imgH="609600"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 y="3339"/>
                          <a:ext cx="385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4" name="Group 24"/>
          <p:cNvGrpSpPr/>
          <p:nvPr/>
        </p:nvGrpSpPr>
        <p:grpSpPr bwMode="auto">
          <a:xfrm>
            <a:off x="1760538" y="560388"/>
            <a:ext cx="5957887" cy="923925"/>
            <a:chOff x="457" y="353"/>
            <a:chExt cx="3753" cy="582"/>
          </a:xfrm>
        </p:grpSpPr>
        <p:graphicFrame>
          <p:nvGraphicFramePr>
            <p:cNvPr id="61442" name="Object 2"/>
            <p:cNvGraphicFramePr>
              <a:graphicFrameLocks noChangeAspect="1"/>
            </p:cNvGraphicFramePr>
            <p:nvPr/>
          </p:nvGraphicFramePr>
          <p:xfrm>
            <a:off x="457" y="353"/>
            <a:ext cx="2472" cy="582"/>
          </p:xfrm>
          <a:graphic>
            <a:graphicData uri="http://schemas.openxmlformats.org/presentationml/2006/ole">
              <mc:AlternateContent xmlns:mc="http://schemas.openxmlformats.org/markup-compatibility/2006">
                <mc:Choice xmlns:v="urn:schemas-microsoft-com:vml" Requires="v">
                  <p:oleObj spid="_x0000_s62369" name="Equation" r:id="rId1" imgW="3924300" imgH="927100" progId="Equation.DSMT4">
                    <p:embed/>
                  </p:oleObj>
                </mc:Choice>
                <mc:Fallback>
                  <p:oleObj name="Equation" r:id="rId1" imgW="3924300" imgH="927100" progId="Equation.DSMT4">
                    <p:embed/>
                    <p:pic>
                      <p:nvPicPr>
                        <p:cNvPr id="0" name="Picture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 y="353"/>
                          <a:ext cx="2472"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Rectangle 4"/>
            <p:cNvSpPr>
              <a:spLocks noChangeArrowheads="1"/>
            </p:cNvSpPr>
            <p:nvPr/>
          </p:nvSpPr>
          <p:spPr bwMode="auto">
            <a:xfrm>
              <a:off x="2522" y="480"/>
              <a:ext cx="16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       </a:t>
              </a:r>
              <a:r>
                <a:rPr lang="zh-CN" altLang="en-US" b="1"/>
                <a:t>也存在</a:t>
              </a:r>
              <a:r>
                <a:rPr lang="en-US" altLang="zh-CN" b="1"/>
                <a:t>, </a:t>
              </a:r>
              <a:r>
                <a:rPr lang="zh-CN" altLang="en-US" b="1"/>
                <a:t>且   </a:t>
              </a:r>
              <a:endParaRPr lang="zh-CN" altLang="en-US" sz="2400"/>
            </a:p>
          </p:txBody>
        </p:sp>
      </p:grpSp>
      <p:graphicFrame>
        <p:nvGraphicFramePr>
          <p:cNvPr id="61446" name="Object 6"/>
          <p:cNvGraphicFramePr>
            <a:graphicFrameLocks noChangeAspect="1"/>
          </p:cNvGraphicFramePr>
          <p:nvPr/>
        </p:nvGraphicFramePr>
        <p:xfrm>
          <a:off x="963613" y="1641475"/>
          <a:ext cx="7353300" cy="923925"/>
        </p:xfrm>
        <a:graphic>
          <a:graphicData uri="http://schemas.openxmlformats.org/presentationml/2006/ole">
            <mc:AlternateContent xmlns:mc="http://schemas.openxmlformats.org/markup-compatibility/2006">
              <mc:Choice xmlns:v="urn:schemas-microsoft-com:vml" Requires="v">
                <p:oleObj spid="_x0000_s62370" name="" r:id="rId3" imgW="7353300" imgH="927100" progId="Equation.DSMT4">
                  <p:embed/>
                </p:oleObj>
              </mc:Choice>
              <mc:Fallback>
                <p:oleObj name="" r:id="rId3" imgW="7353300" imgH="927100" progId="Equation.DSMT4">
                  <p:embed/>
                  <p:pic>
                    <p:nvPicPr>
                      <p:cNvPr id="0"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1641475"/>
                        <a:ext cx="73533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65" name="Group 25"/>
          <p:cNvGrpSpPr/>
          <p:nvPr/>
        </p:nvGrpSpPr>
        <p:grpSpPr bwMode="auto">
          <a:xfrm>
            <a:off x="611188" y="2690813"/>
            <a:ext cx="8269287" cy="534987"/>
            <a:chOff x="385" y="1695"/>
            <a:chExt cx="5209" cy="337"/>
          </a:xfrm>
        </p:grpSpPr>
        <p:graphicFrame>
          <p:nvGraphicFramePr>
            <p:cNvPr id="61449" name="Object 9"/>
            <p:cNvGraphicFramePr>
              <a:graphicFrameLocks noChangeAspect="1"/>
            </p:cNvGraphicFramePr>
            <p:nvPr/>
          </p:nvGraphicFramePr>
          <p:xfrm>
            <a:off x="1805" y="1791"/>
            <a:ext cx="168" cy="186"/>
          </p:xfrm>
          <a:graphic>
            <a:graphicData uri="http://schemas.openxmlformats.org/presentationml/2006/ole">
              <mc:AlternateContent xmlns:mc="http://schemas.openxmlformats.org/markup-compatibility/2006">
                <mc:Choice xmlns:v="urn:schemas-microsoft-com:vml" Requires="v">
                  <p:oleObj spid="_x0000_s62371" name="" r:id="rId5" imgW="266700" imgH="292100" progId="Equation.DSMT4">
                    <p:embed/>
                  </p:oleObj>
                </mc:Choice>
                <mc:Fallback>
                  <p:oleObj name="" r:id="rId5" imgW="266700" imgH="292100" progId="Equation.DSMT4">
                    <p:embed/>
                    <p:pic>
                      <p:nvPicPr>
                        <p:cNvPr id="0"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5" y="1791"/>
                          <a:ext cx="1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8" name="Object 8"/>
            <p:cNvGraphicFramePr>
              <a:graphicFrameLocks noChangeAspect="1"/>
            </p:cNvGraphicFramePr>
            <p:nvPr/>
          </p:nvGraphicFramePr>
          <p:xfrm>
            <a:off x="3107" y="1752"/>
            <a:ext cx="1198" cy="270"/>
          </p:xfrm>
          <a:graphic>
            <a:graphicData uri="http://schemas.openxmlformats.org/presentationml/2006/ole">
              <mc:AlternateContent xmlns:mc="http://schemas.openxmlformats.org/markup-compatibility/2006">
                <mc:Choice xmlns:v="urn:schemas-microsoft-com:vml" Requires="v">
                  <p:oleObj spid="_x0000_s62372" name="Equation" r:id="rId7" imgW="1905000" imgH="431800" progId="Equation.DSMT4">
                    <p:embed/>
                  </p:oleObj>
                </mc:Choice>
                <mc:Fallback>
                  <p:oleObj name="Equation" r:id="rId7" imgW="1905000" imgH="431800" progId="Equation.DSMT4">
                    <p:embed/>
                    <p:pic>
                      <p:nvPicPr>
                        <p:cNvPr id="0" name="Picture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 y="1752"/>
                          <a:ext cx="119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0" name="Rectangle 10"/>
            <p:cNvSpPr>
              <a:spLocks noChangeArrowheads="1"/>
            </p:cNvSpPr>
            <p:nvPr/>
          </p:nvSpPr>
          <p:spPr bwMode="auto">
            <a:xfrm>
              <a:off x="385" y="1705"/>
              <a:ext cx="15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FF"/>
                  </a:solidFill>
                  <a:cs typeface="Times New Roman" panose="02020603050405020304" pitchFamily="18" charset="0"/>
                </a:rPr>
                <a:t>2.</a:t>
              </a:r>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若有向曲线 </a:t>
              </a:r>
              <a:endParaRPr lang="zh-CN" altLang="en-US" sz="2400"/>
            </a:p>
          </p:txBody>
        </p:sp>
        <p:sp>
          <p:nvSpPr>
            <p:cNvPr id="61451" name="Rectangle 11"/>
            <p:cNvSpPr>
              <a:spLocks noChangeArrowheads="1"/>
            </p:cNvSpPr>
            <p:nvPr/>
          </p:nvSpPr>
          <p:spPr bwMode="auto">
            <a:xfrm>
              <a:off x="1837" y="1695"/>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由有向曲线</a:t>
              </a:r>
              <a:endParaRPr lang="zh-CN" altLang="en-US" sz="2400"/>
            </a:p>
          </p:txBody>
        </p:sp>
        <p:sp>
          <p:nvSpPr>
            <p:cNvPr id="61452" name="Rectangle 12"/>
            <p:cNvSpPr>
              <a:spLocks noChangeArrowheads="1"/>
            </p:cNvSpPr>
            <p:nvPr/>
          </p:nvSpPr>
          <p:spPr bwMode="auto">
            <a:xfrm>
              <a:off x="4129" y="1695"/>
              <a:ext cx="1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首尾衔接而  </a:t>
              </a:r>
              <a:endParaRPr lang="zh-CN" altLang="en-US" b="1">
                <a:solidFill>
                  <a:srgbClr val="000000"/>
                </a:solidFill>
              </a:endParaRPr>
            </a:p>
          </p:txBody>
        </p:sp>
      </p:grpSp>
      <p:grpSp>
        <p:nvGrpSpPr>
          <p:cNvPr id="61456" name="Group 16"/>
          <p:cNvGrpSpPr/>
          <p:nvPr/>
        </p:nvGrpSpPr>
        <p:grpSpPr bwMode="auto">
          <a:xfrm>
            <a:off x="611188" y="3435350"/>
            <a:ext cx="6743700" cy="676275"/>
            <a:chOff x="385" y="2052"/>
            <a:chExt cx="4248" cy="426"/>
          </a:xfrm>
        </p:grpSpPr>
        <p:sp>
          <p:nvSpPr>
            <p:cNvPr id="61454" name="Rectangle 14"/>
            <p:cNvSpPr>
              <a:spLocks noChangeArrowheads="1"/>
            </p:cNvSpPr>
            <p:nvPr/>
          </p:nvSpPr>
          <p:spPr bwMode="auto">
            <a:xfrm>
              <a:off x="385" y="2069"/>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成</a:t>
              </a:r>
              <a:r>
                <a:rPr lang="en-US" altLang="zh-CN" b="1">
                  <a:solidFill>
                    <a:srgbClr val="000000"/>
                  </a:solidFill>
                </a:rPr>
                <a:t>,</a:t>
              </a:r>
              <a:endParaRPr lang="en-US" altLang="zh-CN" sz="2400"/>
            </a:p>
          </p:txBody>
        </p:sp>
        <p:graphicFrame>
          <p:nvGraphicFramePr>
            <p:cNvPr id="61453" name="Object 13"/>
            <p:cNvGraphicFramePr>
              <a:graphicFrameLocks noChangeAspect="1"/>
            </p:cNvGraphicFramePr>
            <p:nvPr/>
          </p:nvGraphicFramePr>
          <p:xfrm>
            <a:off x="777" y="2052"/>
            <a:ext cx="2466" cy="426"/>
          </p:xfrm>
          <a:graphic>
            <a:graphicData uri="http://schemas.openxmlformats.org/presentationml/2006/ole">
              <mc:AlternateContent xmlns:mc="http://schemas.openxmlformats.org/markup-compatibility/2006">
                <mc:Choice xmlns:v="urn:schemas-microsoft-com:vml" Requires="v">
                  <p:oleObj spid="_x0000_s62373" name="" r:id="rId9" imgW="3911600" imgH="673100" progId="Equation.DSMT4">
                    <p:embed/>
                  </p:oleObj>
                </mc:Choice>
                <mc:Fallback>
                  <p:oleObj name="" r:id="rId9" imgW="3911600" imgH="673100" progId="Equation.DSMT4">
                    <p:embed/>
                    <p:pic>
                      <p:nvPicPr>
                        <p:cNvPr id="0" name="Picture 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 y="2052"/>
                          <a:ext cx="2466" cy="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5" name="Rectangle 15"/>
            <p:cNvSpPr>
              <a:spLocks noChangeArrowheads="1"/>
            </p:cNvSpPr>
            <p:nvPr/>
          </p:nvSpPr>
          <p:spPr bwMode="auto">
            <a:xfrm>
              <a:off x="3225" y="2060"/>
              <a:ext cx="1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都存在</a:t>
              </a:r>
              <a:r>
                <a:rPr lang="en-US" altLang="zh-CN" b="1"/>
                <a:t>,  </a:t>
              </a:r>
              <a:r>
                <a:rPr lang="zh-CN" altLang="en-US" b="1"/>
                <a:t>则    </a:t>
              </a:r>
              <a:endParaRPr lang="zh-CN" altLang="en-US" sz="2400"/>
            </a:p>
          </p:txBody>
        </p:sp>
      </p:grpSp>
      <p:graphicFrame>
        <p:nvGraphicFramePr>
          <p:cNvPr id="61457" name="Object 17"/>
          <p:cNvGraphicFramePr>
            <a:graphicFrameLocks noChangeAspect="1"/>
          </p:cNvGraphicFramePr>
          <p:nvPr/>
        </p:nvGraphicFramePr>
        <p:xfrm>
          <a:off x="1974850" y="5084763"/>
          <a:ext cx="5051425" cy="923925"/>
        </p:xfrm>
        <a:graphic>
          <a:graphicData uri="http://schemas.openxmlformats.org/presentationml/2006/ole">
            <mc:AlternateContent xmlns:mc="http://schemas.openxmlformats.org/markup-compatibility/2006">
              <mc:Choice xmlns:v="urn:schemas-microsoft-com:vml" Requires="v">
                <p:oleObj spid="_x0000_s62374" name="Equation" r:id="rId11" imgW="5054600" imgH="927100" progId="Equation.DSMT4">
                  <p:embed/>
                </p:oleObj>
              </mc:Choice>
              <mc:Fallback>
                <p:oleObj name="Equation" r:id="rId11" imgW="5054600" imgH="927100" progId="Equation.DSMT4">
                  <p:embed/>
                  <p:pic>
                    <p:nvPicPr>
                      <p:cNvPr id="0" name="Picture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4850" y="5084763"/>
                        <a:ext cx="505142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463" name="Group 23"/>
          <p:cNvGrpSpPr/>
          <p:nvPr/>
        </p:nvGrpSpPr>
        <p:grpSpPr bwMode="auto">
          <a:xfrm>
            <a:off x="2717800" y="4322763"/>
            <a:ext cx="4175125" cy="619125"/>
            <a:chOff x="431" y="2723"/>
            <a:chExt cx="2630" cy="390"/>
          </a:xfrm>
        </p:grpSpPr>
        <p:graphicFrame>
          <p:nvGraphicFramePr>
            <p:cNvPr id="61458" name="Object 18"/>
            <p:cNvGraphicFramePr>
              <a:graphicFrameLocks noChangeAspect="1"/>
            </p:cNvGraphicFramePr>
            <p:nvPr/>
          </p:nvGraphicFramePr>
          <p:xfrm>
            <a:off x="431" y="2723"/>
            <a:ext cx="1278" cy="390"/>
          </p:xfrm>
          <a:graphic>
            <a:graphicData uri="http://schemas.openxmlformats.org/presentationml/2006/ole">
              <mc:AlternateContent xmlns:mc="http://schemas.openxmlformats.org/markup-compatibility/2006">
                <mc:Choice xmlns:v="urn:schemas-microsoft-com:vml" Requires="v">
                  <p:oleObj spid="_x0000_s62375" name="" r:id="rId13" imgW="2032000" imgH="622300" progId="Equation.DSMT4">
                    <p:embed/>
                  </p:oleObj>
                </mc:Choice>
                <mc:Fallback>
                  <p:oleObj name="" r:id="rId13" imgW="2032000" imgH="622300" progId="Equation.DSMT4">
                    <p:embed/>
                    <p:pic>
                      <p:nvPicPr>
                        <p:cNvPr id="0" name="Picture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 y="2723"/>
                          <a:ext cx="1278"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60" name="Rectangle 20"/>
            <p:cNvSpPr>
              <a:spLocks noChangeArrowheads="1"/>
            </p:cNvSpPr>
            <p:nvPr/>
          </p:nvSpPr>
          <p:spPr bwMode="auto">
            <a:xfrm>
              <a:off x="1429" y="2744"/>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     </a:t>
              </a:r>
              <a:r>
                <a:rPr lang="zh-CN" altLang="en-US" b="1"/>
                <a:t>也存在</a:t>
              </a:r>
              <a:r>
                <a:rPr lang="en-US" altLang="zh-CN" b="1"/>
                <a:t>, </a:t>
              </a:r>
              <a:r>
                <a:rPr lang="zh-CN" altLang="en-US" b="1"/>
                <a:t>且    </a:t>
              </a:r>
              <a:endParaRPr lang="zh-CN" altLang="en-US" sz="2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1781175" y="484188"/>
            <a:ext cx="5670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600">
                <a:solidFill>
                  <a:srgbClr val="0000FF"/>
                </a:solidFill>
                <a:ea typeface="华文新魏" panose="02010800040101010101" pitchFamily="2" charset="-122"/>
              </a:rPr>
              <a:t>二．第二型曲线积分的计算</a:t>
            </a:r>
            <a:endParaRPr lang="zh-CN" altLang="en-US" sz="3600">
              <a:solidFill>
                <a:srgbClr val="0000FF"/>
              </a:solidFill>
              <a:ea typeface="华文新魏" panose="02010800040101010101" pitchFamily="2" charset="-122"/>
            </a:endParaRPr>
          </a:p>
        </p:txBody>
      </p:sp>
      <p:sp>
        <p:nvSpPr>
          <p:cNvPr id="60419" name="Rectangle 3"/>
          <p:cNvSpPr>
            <a:spLocks noChangeArrowheads="1"/>
          </p:cNvSpPr>
          <p:nvPr/>
        </p:nvSpPr>
        <p:spPr bwMode="auto">
          <a:xfrm>
            <a:off x="588963" y="1254125"/>
            <a:ext cx="6523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第二型曲线积分也可化为定积分来计算</a:t>
            </a:r>
            <a:r>
              <a:rPr lang="en-US" altLang="zh-CN" b="1"/>
              <a:t>.</a:t>
            </a:r>
            <a:r>
              <a:rPr lang="en-US" altLang="zh-CN"/>
              <a:t>  </a:t>
            </a:r>
            <a:endParaRPr lang="en-US" altLang="zh-CN"/>
          </a:p>
        </p:txBody>
      </p:sp>
      <p:sp>
        <p:nvSpPr>
          <p:cNvPr id="60422" name="Rectangle 6"/>
          <p:cNvSpPr>
            <a:spLocks noChangeArrowheads="1"/>
          </p:cNvSpPr>
          <p:nvPr/>
        </p:nvSpPr>
        <p:spPr bwMode="auto">
          <a:xfrm>
            <a:off x="585788" y="1844675"/>
            <a:ext cx="1970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设平面曲线</a:t>
            </a:r>
            <a:endParaRPr lang="zh-CN" altLang="en-US" sz="2400"/>
          </a:p>
        </p:txBody>
      </p:sp>
      <p:graphicFrame>
        <p:nvGraphicFramePr>
          <p:cNvPr id="60421" name="Object 5"/>
          <p:cNvGraphicFramePr>
            <a:graphicFrameLocks noChangeAspect="1"/>
          </p:cNvGraphicFramePr>
          <p:nvPr/>
        </p:nvGraphicFramePr>
        <p:xfrm>
          <a:off x="2527300" y="2644775"/>
          <a:ext cx="3629025" cy="1000125"/>
        </p:xfrm>
        <a:graphic>
          <a:graphicData uri="http://schemas.openxmlformats.org/presentationml/2006/ole">
            <mc:AlternateContent xmlns:mc="http://schemas.openxmlformats.org/markup-compatibility/2006">
              <mc:Choice xmlns:v="urn:schemas-microsoft-com:vml" Requires="v">
                <p:oleObj spid="_x0000_s61085" name="" r:id="rId1" imgW="3632200" imgH="1003300" progId="Equation.DSMT4">
                  <p:embed/>
                </p:oleObj>
              </mc:Choice>
              <mc:Fallback>
                <p:oleObj name="" r:id="rId1" imgW="3632200" imgH="1003300" progId="Equation.DSMT4">
                  <p:embed/>
                  <p:pic>
                    <p:nvPicPr>
                      <p:cNvPr id="0"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2644775"/>
                        <a:ext cx="36290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428" name="Group 12"/>
          <p:cNvGrpSpPr/>
          <p:nvPr/>
        </p:nvGrpSpPr>
        <p:grpSpPr bwMode="auto">
          <a:xfrm>
            <a:off x="506413" y="3905250"/>
            <a:ext cx="8099425" cy="531813"/>
            <a:chOff x="340" y="2559"/>
            <a:chExt cx="5102" cy="335"/>
          </a:xfrm>
        </p:grpSpPr>
        <p:sp>
          <p:nvSpPr>
            <p:cNvPr id="60425" name="Rectangle 9"/>
            <p:cNvSpPr>
              <a:spLocks noChangeArrowheads="1"/>
            </p:cNvSpPr>
            <p:nvPr/>
          </p:nvSpPr>
          <p:spPr bwMode="auto">
            <a:xfrm>
              <a:off x="340" y="2559"/>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其中</a:t>
              </a:r>
              <a:endParaRPr lang="zh-CN" altLang="en-US" sz="2400"/>
            </a:p>
          </p:txBody>
        </p:sp>
        <p:graphicFrame>
          <p:nvGraphicFramePr>
            <p:cNvPr id="60424" name="Object 8"/>
            <p:cNvGraphicFramePr>
              <a:graphicFrameLocks noChangeAspect="1"/>
            </p:cNvGraphicFramePr>
            <p:nvPr/>
          </p:nvGraphicFramePr>
          <p:xfrm>
            <a:off x="908" y="2579"/>
            <a:ext cx="1746" cy="270"/>
          </p:xfrm>
          <a:graphic>
            <a:graphicData uri="http://schemas.openxmlformats.org/presentationml/2006/ole">
              <mc:AlternateContent xmlns:mc="http://schemas.openxmlformats.org/markup-compatibility/2006">
                <mc:Choice xmlns:v="urn:schemas-microsoft-com:vml" Requires="v">
                  <p:oleObj spid="_x0000_s61086" name="" r:id="rId3" imgW="2768600" imgH="431800" progId="Equation.DSMT4">
                    <p:embed/>
                  </p:oleObj>
                </mc:Choice>
                <mc:Fallback>
                  <p:oleObj name="" r:id="rId3" imgW="2768600" imgH="431800" progId="Equation.DSMT4">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 y="2579"/>
                          <a:ext cx="174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6" name="Rectangle 10"/>
            <p:cNvSpPr>
              <a:spLocks noChangeArrowheads="1"/>
            </p:cNvSpPr>
            <p:nvPr/>
          </p:nvSpPr>
          <p:spPr bwMode="auto">
            <a:xfrm>
              <a:off x="2549" y="2567"/>
              <a:ext cx="28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上具有一阶连续导函数</a:t>
              </a:r>
              <a:r>
                <a:rPr lang="en-US" altLang="zh-CN" b="1">
                  <a:solidFill>
                    <a:srgbClr val="000000"/>
                  </a:solidFill>
                </a:rPr>
                <a:t>,</a:t>
              </a:r>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且 </a:t>
              </a:r>
              <a:r>
                <a:rPr lang="zh-CN" altLang="en-US" sz="1100"/>
                <a:t> </a:t>
              </a:r>
              <a:endParaRPr lang="zh-CN" altLang="en-US" sz="2400"/>
            </a:p>
          </p:txBody>
        </p:sp>
      </p:grpSp>
      <p:grpSp>
        <p:nvGrpSpPr>
          <p:cNvPr id="60439" name="Group 23"/>
          <p:cNvGrpSpPr/>
          <p:nvPr/>
        </p:nvGrpSpPr>
        <p:grpSpPr bwMode="auto">
          <a:xfrm>
            <a:off x="493713" y="4581525"/>
            <a:ext cx="8053387" cy="519113"/>
            <a:chOff x="295" y="2886"/>
            <a:chExt cx="5073" cy="327"/>
          </a:xfrm>
        </p:grpSpPr>
        <p:graphicFrame>
          <p:nvGraphicFramePr>
            <p:cNvPr id="60430" name="Object 14"/>
            <p:cNvGraphicFramePr>
              <a:graphicFrameLocks noChangeAspect="1"/>
            </p:cNvGraphicFramePr>
            <p:nvPr/>
          </p:nvGraphicFramePr>
          <p:xfrm>
            <a:off x="645" y="2932"/>
            <a:ext cx="598" cy="270"/>
          </p:xfrm>
          <a:graphic>
            <a:graphicData uri="http://schemas.openxmlformats.org/presentationml/2006/ole">
              <mc:AlternateContent xmlns:mc="http://schemas.openxmlformats.org/markup-compatibility/2006">
                <mc:Choice xmlns:v="urn:schemas-microsoft-com:vml" Requires="v">
                  <p:oleObj spid="_x0000_s61087" name="Equation" r:id="rId5" imgW="951865" imgH="431800" progId="Equation.DSMT4">
                    <p:embed/>
                  </p:oleObj>
                </mc:Choice>
                <mc:Fallback>
                  <p:oleObj name="Equation" r:id="rId5" imgW="951865" imgH="431800" progId="Equation.DSMT4">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 y="2932"/>
                          <a:ext cx="59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9" name="Object 13"/>
            <p:cNvGraphicFramePr>
              <a:graphicFrameLocks noChangeAspect="1"/>
            </p:cNvGraphicFramePr>
            <p:nvPr/>
          </p:nvGraphicFramePr>
          <p:xfrm>
            <a:off x="2608" y="2918"/>
            <a:ext cx="2760" cy="270"/>
          </p:xfrm>
          <a:graphic>
            <a:graphicData uri="http://schemas.openxmlformats.org/presentationml/2006/ole">
              <mc:AlternateContent xmlns:mc="http://schemas.openxmlformats.org/markup-compatibility/2006">
                <mc:Choice xmlns:v="urn:schemas-microsoft-com:vml" Requires="v">
                  <p:oleObj spid="_x0000_s61088" name="" r:id="rId7" imgW="4381500" imgH="431800" progId="Equation.DSMT4">
                    <p:embed/>
                  </p:oleObj>
                </mc:Choice>
                <mc:Fallback>
                  <p:oleObj name="" r:id="rId7" imgW="4381500" imgH="431800" progId="Equation.DSMT4">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2918"/>
                          <a:ext cx="276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1" name="Rectangle 15"/>
            <p:cNvSpPr>
              <a:spLocks noChangeArrowheads="1"/>
            </p:cNvSpPr>
            <p:nvPr/>
          </p:nvSpPr>
          <p:spPr bwMode="auto">
            <a:xfrm>
              <a:off x="295" y="2886"/>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点  </a:t>
              </a:r>
              <a:endParaRPr lang="zh-CN" altLang="en-US" sz="2400"/>
            </a:p>
          </p:txBody>
        </p:sp>
        <p:sp>
          <p:nvSpPr>
            <p:cNvPr id="60432" name="Rectangle 16"/>
            <p:cNvSpPr>
              <a:spLocks noChangeArrowheads="1"/>
            </p:cNvSpPr>
            <p:nvPr/>
          </p:nvSpPr>
          <p:spPr bwMode="auto">
            <a:xfrm>
              <a:off x="1132" y="2886"/>
              <a:ext cx="16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的坐标分别为  </a:t>
              </a:r>
              <a:endParaRPr lang="zh-CN" altLang="en-US" sz="2400"/>
            </a:p>
          </p:txBody>
        </p:sp>
      </p:grpSp>
      <p:grpSp>
        <p:nvGrpSpPr>
          <p:cNvPr id="60438" name="Group 22"/>
          <p:cNvGrpSpPr/>
          <p:nvPr/>
        </p:nvGrpSpPr>
        <p:grpSpPr bwMode="auto">
          <a:xfrm>
            <a:off x="598488" y="5229225"/>
            <a:ext cx="7885112" cy="531813"/>
            <a:chOff x="1791" y="1698"/>
            <a:chExt cx="4967" cy="335"/>
          </a:xfrm>
        </p:grpSpPr>
        <p:sp>
          <p:nvSpPr>
            <p:cNvPr id="60436" name="Rectangle 20"/>
            <p:cNvSpPr>
              <a:spLocks noChangeArrowheads="1"/>
            </p:cNvSpPr>
            <p:nvPr/>
          </p:nvSpPr>
          <p:spPr bwMode="auto">
            <a:xfrm>
              <a:off x="1791" y="1698"/>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又设 </a:t>
              </a:r>
              <a:endParaRPr lang="zh-CN" altLang="en-US" sz="2400"/>
            </a:p>
          </p:txBody>
        </p:sp>
        <p:graphicFrame>
          <p:nvGraphicFramePr>
            <p:cNvPr id="60435" name="Object 19"/>
            <p:cNvGraphicFramePr>
              <a:graphicFrameLocks noChangeAspect="1"/>
            </p:cNvGraphicFramePr>
            <p:nvPr/>
          </p:nvGraphicFramePr>
          <p:xfrm>
            <a:off x="2335" y="1752"/>
            <a:ext cx="2178" cy="270"/>
          </p:xfrm>
          <a:graphic>
            <a:graphicData uri="http://schemas.openxmlformats.org/presentationml/2006/ole">
              <mc:AlternateContent xmlns:mc="http://schemas.openxmlformats.org/markup-compatibility/2006">
                <mc:Choice xmlns:v="urn:schemas-microsoft-com:vml" Requires="v">
                  <p:oleObj spid="_x0000_s61089" name="" r:id="rId9" imgW="3454400" imgH="431800" progId="Equation.DSMT4">
                    <p:embed/>
                  </p:oleObj>
                </mc:Choice>
                <mc:Fallback>
                  <p:oleObj name="" r:id="rId9" imgW="3454400" imgH="431800" progId="Equation.DSMT4">
                    <p:embed/>
                    <p:pic>
                      <p:nvPicPr>
                        <p:cNvPr id="0" name="Picture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5" y="1752"/>
                          <a:ext cx="217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7" name="Rectangle 21"/>
            <p:cNvSpPr>
              <a:spLocks noChangeArrowheads="1"/>
            </p:cNvSpPr>
            <p:nvPr/>
          </p:nvSpPr>
          <p:spPr bwMode="auto">
            <a:xfrm>
              <a:off x="4459" y="1706"/>
              <a:ext cx="22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上的连续函数</a:t>
              </a:r>
              <a:r>
                <a:rPr lang="en-US" altLang="zh-CN" b="1">
                  <a:solidFill>
                    <a:srgbClr val="000000"/>
                  </a:solidFill>
                </a:rPr>
                <a:t>,</a:t>
              </a:r>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则沿 </a:t>
              </a:r>
              <a:r>
                <a:rPr lang="en-US" altLang="zh-CN" b="1" i="1">
                  <a:solidFill>
                    <a:srgbClr val="000000"/>
                  </a:solidFill>
                  <a:cs typeface="Times New Roman" panose="02020603050405020304" pitchFamily="18" charset="0"/>
                </a:rPr>
                <a:t>L</a:t>
              </a:r>
              <a:r>
                <a:rPr lang="en-US" altLang="zh-CN" sz="1100"/>
                <a:t> </a:t>
              </a:r>
              <a:endParaRPr lang="en-US" altLang="zh-CN" sz="240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611560" y="2708920"/>
            <a:ext cx="61926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solidFill>
                  <a:srgbClr val="000000"/>
                </a:solidFill>
              </a:rPr>
              <a:t>故从点</a:t>
            </a:r>
            <a:r>
              <a:rPr lang="en-US" altLang="zh-CN" b="1" i="1" dirty="0">
                <a:solidFill>
                  <a:srgbClr val="000000"/>
                </a:solidFill>
              </a:rPr>
              <a:t>A</a:t>
            </a:r>
            <a:r>
              <a:rPr lang="zh-CN" altLang="en-US" b="1" dirty="0">
                <a:solidFill>
                  <a:srgbClr val="000000"/>
                </a:solidFill>
              </a:rPr>
              <a:t>到点</a:t>
            </a:r>
            <a:r>
              <a:rPr lang="en-US" altLang="zh-CN" b="1" i="1" dirty="0">
                <a:solidFill>
                  <a:srgbClr val="000000"/>
                </a:solidFill>
              </a:rPr>
              <a:t>B</a:t>
            </a:r>
            <a:r>
              <a:rPr lang="zh-CN" altLang="en-US" b="1" dirty="0">
                <a:solidFill>
                  <a:srgbClr val="000000"/>
                </a:solidFill>
              </a:rPr>
              <a:t>的第二型曲线积分为</a:t>
            </a:r>
            <a:endParaRPr lang="zh-CN" altLang="en-US" sz="2400" dirty="0"/>
          </a:p>
        </p:txBody>
      </p:sp>
      <p:graphicFrame>
        <p:nvGraphicFramePr>
          <p:cNvPr id="59399" name="Object 7"/>
          <p:cNvGraphicFramePr>
            <a:graphicFrameLocks noChangeAspect="1"/>
          </p:cNvGraphicFramePr>
          <p:nvPr/>
        </p:nvGraphicFramePr>
        <p:xfrm>
          <a:off x="1115616" y="3356992"/>
          <a:ext cx="3695700" cy="609600"/>
        </p:xfrm>
        <a:graphic>
          <a:graphicData uri="http://schemas.openxmlformats.org/presentationml/2006/ole">
            <mc:AlternateContent xmlns:mc="http://schemas.openxmlformats.org/markup-compatibility/2006">
              <mc:Choice xmlns:v="urn:schemas-microsoft-com:vml" Requires="v">
                <p:oleObj spid="_x0000_s60035" name="" r:id="rId1" imgW="3695700" imgH="609600" progId="Equation.DSMT4">
                  <p:embed/>
                </p:oleObj>
              </mc:Choice>
              <mc:Fallback>
                <p:oleObj name="" r:id="rId1" imgW="3695700" imgH="609600" progId="Equation.DSMT4">
                  <p:embed/>
                  <p:pic>
                    <p:nvPicPr>
                      <p:cNvPr id="0"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56992"/>
                        <a:ext cx="3695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8" name="Object 6"/>
          <p:cNvGraphicFramePr>
            <a:graphicFrameLocks noChangeAspect="1"/>
          </p:cNvGraphicFramePr>
          <p:nvPr/>
        </p:nvGraphicFramePr>
        <p:xfrm>
          <a:off x="827584" y="4077072"/>
          <a:ext cx="7705725" cy="685800"/>
        </p:xfrm>
        <a:graphic>
          <a:graphicData uri="http://schemas.openxmlformats.org/presentationml/2006/ole">
            <mc:AlternateContent xmlns:mc="http://schemas.openxmlformats.org/markup-compatibility/2006">
              <mc:Choice xmlns:v="urn:schemas-microsoft-com:vml" Requires="v">
                <p:oleObj spid="_x0000_s60036" name="" r:id="rId3" imgW="7708900" imgH="685800" progId="Equation.DSMT4">
                  <p:embed/>
                </p:oleObj>
              </mc:Choice>
              <mc:Fallback>
                <p:oleObj name="" r:id="rId3" imgW="7708900" imgH="68580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77072"/>
                        <a:ext cx="77057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3" name="Object 11"/>
          <p:cNvGraphicFramePr>
            <a:graphicFrameLocks noChangeAspect="1"/>
          </p:cNvGraphicFramePr>
          <p:nvPr/>
        </p:nvGraphicFramePr>
        <p:xfrm>
          <a:off x="1331640" y="908720"/>
          <a:ext cx="5600700" cy="685800"/>
        </p:xfrm>
        <a:graphic>
          <a:graphicData uri="http://schemas.openxmlformats.org/presentationml/2006/ole">
            <mc:AlternateContent xmlns:mc="http://schemas.openxmlformats.org/markup-compatibility/2006">
              <mc:Choice xmlns:v="urn:schemas-microsoft-com:vml" Requires="v">
                <p:oleObj spid="_x0000_s60037" name="" r:id="rId5" imgW="5600700" imgH="685800" progId="Equation.DSMT4">
                  <p:embed/>
                </p:oleObj>
              </mc:Choice>
              <mc:Fallback>
                <p:oleObj name="" r:id="rId5" imgW="5600700" imgH="685800"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908720"/>
                        <a:ext cx="5600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2" name="Object 10"/>
          <p:cNvGraphicFramePr>
            <a:graphicFrameLocks noChangeAspect="1"/>
          </p:cNvGraphicFramePr>
          <p:nvPr/>
        </p:nvGraphicFramePr>
        <p:xfrm>
          <a:off x="1331640" y="1628800"/>
          <a:ext cx="5638800" cy="685800"/>
        </p:xfrm>
        <a:graphic>
          <a:graphicData uri="http://schemas.openxmlformats.org/presentationml/2006/ole">
            <mc:AlternateContent xmlns:mc="http://schemas.openxmlformats.org/markup-compatibility/2006">
              <mc:Choice xmlns:v="urn:schemas-microsoft-com:vml" Requires="v">
                <p:oleObj spid="_x0000_s60038" name="Equation" r:id="rId7" imgW="5638800" imgH="685800" progId="Equation.DSMT4">
                  <p:embed/>
                </p:oleObj>
              </mc:Choice>
              <mc:Fallback>
                <p:oleObj name="Equation" r:id="rId7" imgW="5638800" imgH="685800" progId="Equation.DSMT4">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1628800"/>
                        <a:ext cx="5638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4" name="Rectangle 12"/>
          <p:cNvSpPr>
            <a:spLocks noChangeArrowheads="1"/>
          </p:cNvSpPr>
          <p:nvPr/>
        </p:nvSpPr>
        <p:spPr bwMode="auto">
          <a:xfrm>
            <a:off x="971600" y="332656"/>
            <a:ext cx="669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rPr>
              <a:t>读者可仿照</a:t>
            </a:r>
            <a:r>
              <a:rPr lang="en-US" altLang="zh-CN" b="1" dirty="0">
                <a:solidFill>
                  <a:srgbClr val="000000"/>
                </a:solidFill>
                <a:ea typeface="华文新魏" panose="02010800040101010101" pitchFamily="2" charset="-122"/>
              </a:rPr>
              <a:t>§1</a:t>
            </a:r>
            <a:r>
              <a:rPr lang="zh-CN" altLang="en-US" b="1" dirty="0">
                <a:solidFill>
                  <a:srgbClr val="000000"/>
                </a:solidFill>
              </a:rPr>
              <a:t>中定理</a:t>
            </a:r>
            <a:r>
              <a:rPr lang="en-US" altLang="zh-CN" b="1" dirty="0">
                <a:solidFill>
                  <a:srgbClr val="000000"/>
                </a:solidFill>
              </a:rPr>
              <a:t>20.1</a:t>
            </a:r>
            <a:r>
              <a:rPr lang="zh-CN" altLang="en-US" b="1" dirty="0">
                <a:solidFill>
                  <a:srgbClr val="000000"/>
                </a:solidFill>
              </a:rPr>
              <a:t>的方法分别证明</a:t>
            </a:r>
            <a:endParaRPr lang="zh-CN" altLang="en-US" sz="2400" dirty="0"/>
          </a:p>
        </p:txBody>
      </p:sp>
      <p:sp>
        <p:nvSpPr>
          <p:cNvPr id="12" name="Rectangle 2"/>
          <p:cNvSpPr>
            <a:spLocks noChangeArrowheads="1"/>
          </p:cNvSpPr>
          <p:nvPr/>
        </p:nvSpPr>
        <p:spPr bwMode="auto">
          <a:xfrm>
            <a:off x="395536" y="5229200"/>
            <a:ext cx="88569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b="1" dirty="0"/>
              <a:t>当</a:t>
            </a:r>
            <a:r>
              <a:rPr lang="en-US" altLang="zh-CN" sz="2400" b="1" i="1" dirty="0"/>
              <a:t>L</a:t>
            </a:r>
            <a:r>
              <a:rPr lang="zh-CN" altLang="en-US" sz="2400" b="1" dirty="0"/>
              <a:t>封闭</a:t>
            </a:r>
            <a:r>
              <a:rPr lang="en-US" altLang="zh-CN" sz="2400" b="1" dirty="0"/>
              <a:t>,  </a:t>
            </a:r>
            <a:r>
              <a:rPr lang="zh-CN" altLang="en-US" sz="2400" b="1" dirty="0"/>
              <a:t>可在 </a:t>
            </a:r>
            <a:r>
              <a:rPr lang="en-US" altLang="zh-CN" sz="2400" b="1" i="1" dirty="0"/>
              <a:t>L </a:t>
            </a:r>
            <a:r>
              <a:rPr lang="zh-CN" altLang="en-US" sz="2400" b="1" dirty="0"/>
              <a:t>上任意选取一点作为起点</a:t>
            </a:r>
            <a:r>
              <a:rPr lang="en-US" altLang="zh-CN" sz="2400" b="1" dirty="0"/>
              <a:t>, </a:t>
            </a:r>
            <a:r>
              <a:rPr lang="zh-CN" altLang="en-US" sz="2400" b="1" dirty="0"/>
              <a:t>用沿</a:t>
            </a:r>
            <a:r>
              <a:rPr lang="en-US" altLang="zh-CN" sz="2400" b="1" i="1" dirty="0"/>
              <a:t>L</a:t>
            </a:r>
            <a:r>
              <a:rPr lang="zh-CN" altLang="en-US" sz="2400" b="1" dirty="0"/>
              <a:t>所指定的 </a:t>
            </a:r>
            <a:endParaRPr lang="zh-CN" altLang="en-US" sz="2400" b="1" dirty="0"/>
          </a:p>
        </p:txBody>
      </p:sp>
      <p:sp>
        <p:nvSpPr>
          <p:cNvPr id="13" name="Rectangle 3"/>
          <p:cNvSpPr>
            <a:spLocks noChangeArrowheads="1"/>
          </p:cNvSpPr>
          <p:nvPr/>
        </p:nvSpPr>
        <p:spPr bwMode="auto">
          <a:xfrm>
            <a:off x="323528" y="5733256"/>
            <a:ext cx="7685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dirty="0"/>
              <a:t>方向前进</a:t>
            </a:r>
            <a:r>
              <a:rPr lang="en-US" altLang="zh-CN" sz="2400" b="1" dirty="0"/>
              <a:t>,  </a:t>
            </a:r>
            <a:r>
              <a:rPr lang="zh-CN" altLang="en-US" sz="2400" b="1" dirty="0"/>
              <a:t>最后回到这一点的方式积分，或</a:t>
            </a:r>
            <a:r>
              <a:rPr lang="zh-CN" altLang="en-US" sz="2400" b="1" dirty="0">
                <a:solidFill>
                  <a:srgbClr val="3333FF"/>
                </a:solidFill>
              </a:rPr>
              <a:t>分段式</a:t>
            </a:r>
            <a:r>
              <a:rPr lang="zh-CN" altLang="en-US" sz="2400" b="1" dirty="0"/>
              <a:t>积分</a:t>
            </a:r>
            <a:r>
              <a:rPr lang="en-US" altLang="zh-CN" sz="2400" b="1" dirty="0"/>
              <a:t>.</a:t>
            </a:r>
            <a:r>
              <a:rPr lang="en-US" altLang="zh-CN" sz="2400" dirty="0"/>
              <a:t> </a:t>
            </a:r>
            <a:endParaRPr lang="en-US" altLang="zh-C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093" name="Group 5"/>
          <p:cNvGrpSpPr/>
          <p:nvPr/>
        </p:nvGrpSpPr>
        <p:grpSpPr bwMode="auto">
          <a:xfrm>
            <a:off x="5076825" y="1557338"/>
            <a:ext cx="2971800" cy="3259137"/>
            <a:chOff x="3272" y="1298"/>
            <a:chExt cx="4536" cy="5288"/>
          </a:xfrm>
        </p:grpSpPr>
        <p:graphicFrame>
          <p:nvGraphicFramePr>
            <p:cNvPr id="89121" name="Object 33"/>
            <p:cNvGraphicFramePr>
              <a:graphicFrameLocks noChangeAspect="1"/>
            </p:cNvGraphicFramePr>
            <p:nvPr/>
          </p:nvGraphicFramePr>
          <p:xfrm>
            <a:off x="4458" y="6072"/>
            <a:ext cx="1460" cy="514"/>
          </p:xfrm>
          <a:graphic>
            <a:graphicData uri="http://schemas.openxmlformats.org/presentationml/2006/ole">
              <mc:AlternateContent xmlns:mc="http://schemas.openxmlformats.org/markup-compatibility/2006">
                <mc:Choice xmlns:v="urn:schemas-microsoft-com:vml" Requires="v">
                  <p:oleObj spid="_x0000_s117847" name="" r:id="rId1" imgW="926465" imgH="317500" progId="Equation.DSMT4">
                    <p:embed/>
                  </p:oleObj>
                </mc:Choice>
                <mc:Fallback>
                  <p:oleObj name="" r:id="rId1" imgW="926465" imgH="317500" progId="Equation.DSMT4">
                    <p:embed/>
                    <p:pic>
                      <p:nvPicPr>
                        <p:cNvPr id="0" name="Picture 1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 y="6072"/>
                          <a:ext cx="1460"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20" name="Line 32"/>
            <p:cNvSpPr>
              <a:spLocks noChangeShapeType="1"/>
            </p:cNvSpPr>
            <p:nvPr/>
          </p:nvSpPr>
          <p:spPr bwMode="auto">
            <a:xfrm>
              <a:off x="3272" y="5340"/>
              <a:ext cx="4536" cy="8"/>
            </a:xfrm>
            <a:prstGeom prst="line">
              <a:avLst/>
            </a:prstGeom>
            <a:noFill/>
            <a:ln w="19050">
              <a:solidFill>
                <a:srgbClr val="0000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9119" name="Line 31"/>
            <p:cNvSpPr>
              <a:spLocks noChangeShapeType="1"/>
            </p:cNvSpPr>
            <p:nvPr/>
          </p:nvSpPr>
          <p:spPr bwMode="auto">
            <a:xfrm flipV="1">
              <a:off x="3818" y="1298"/>
              <a:ext cx="12" cy="4518"/>
            </a:xfrm>
            <a:prstGeom prst="line">
              <a:avLst/>
            </a:prstGeom>
            <a:noFill/>
            <a:ln w="19050">
              <a:solidFill>
                <a:srgbClr val="0000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118" name="Object 30"/>
            <p:cNvGraphicFramePr>
              <a:graphicFrameLocks noChangeAspect="1"/>
            </p:cNvGraphicFramePr>
            <p:nvPr/>
          </p:nvGraphicFramePr>
          <p:xfrm>
            <a:off x="3440" y="5320"/>
            <a:ext cx="380" cy="432"/>
          </p:xfrm>
          <a:graphic>
            <a:graphicData uri="http://schemas.openxmlformats.org/presentationml/2006/ole">
              <mc:AlternateContent xmlns:mc="http://schemas.openxmlformats.org/markup-compatibility/2006">
                <mc:Choice xmlns:v="urn:schemas-microsoft-com:vml" Requires="v">
                  <p:oleObj spid="_x0000_s117848" name="" r:id="rId3" imgW="241300" imgH="266700" progId="Equation.DSMT4">
                    <p:embed/>
                  </p:oleObj>
                </mc:Choice>
                <mc:Fallback>
                  <p:oleObj name="" r:id="rId3" imgW="241300" imgH="266700" progId="Equation.DSMT4">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0" y="5320"/>
                          <a:ext cx="38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7" name="Object 29"/>
            <p:cNvGraphicFramePr>
              <a:graphicFrameLocks noChangeAspect="1"/>
            </p:cNvGraphicFramePr>
            <p:nvPr/>
          </p:nvGraphicFramePr>
          <p:xfrm>
            <a:off x="3368" y="1360"/>
            <a:ext cx="380" cy="474"/>
          </p:xfrm>
          <a:graphic>
            <a:graphicData uri="http://schemas.openxmlformats.org/presentationml/2006/ole">
              <mc:AlternateContent xmlns:mc="http://schemas.openxmlformats.org/markup-compatibility/2006">
                <mc:Choice xmlns:v="urn:schemas-microsoft-com:vml" Requires="v">
                  <p:oleObj spid="_x0000_s117849" name="" r:id="rId5" imgW="241300" imgH="292100" progId="Equation.DSMT4">
                    <p:embed/>
                  </p:oleObj>
                </mc:Choice>
                <mc:Fallback>
                  <p:oleObj name="" r:id="rId5" imgW="241300" imgH="292100" progId="Equation.DSMT4">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8" y="1360"/>
                          <a:ext cx="380"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6" name="Object 28"/>
            <p:cNvGraphicFramePr>
              <a:graphicFrameLocks noChangeAspect="1"/>
            </p:cNvGraphicFramePr>
            <p:nvPr/>
          </p:nvGraphicFramePr>
          <p:xfrm>
            <a:off x="7468" y="5452"/>
            <a:ext cx="340" cy="329"/>
          </p:xfrm>
          <a:graphic>
            <a:graphicData uri="http://schemas.openxmlformats.org/presentationml/2006/ole">
              <mc:AlternateContent xmlns:mc="http://schemas.openxmlformats.org/markup-compatibility/2006">
                <mc:Choice xmlns:v="urn:schemas-microsoft-com:vml" Requires="v">
                  <p:oleObj spid="_x0000_s117850" name="" r:id="rId7" imgW="215900" imgH="203200" progId="Equation.DSMT4">
                    <p:embed/>
                  </p:oleObj>
                </mc:Choice>
                <mc:Fallback>
                  <p:oleObj name="" r:id="rId7" imgW="215900" imgH="203200" progId="Equation.DSMT4">
                    <p:embed/>
                    <p:pic>
                      <p:nvPicPr>
                        <p:cNvPr id="0" name="Picture 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8" y="5452"/>
                          <a:ext cx="340"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5" name="Object 27"/>
            <p:cNvGraphicFramePr>
              <a:graphicFrameLocks noChangeAspect="1"/>
            </p:cNvGraphicFramePr>
            <p:nvPr/>
          </p:nvGraphicFramePr>
          <p:xfrm>
            <a:off x="4732" y="5412"/>
            <a:ext cx="220" cy="371"/>
          </p:xfrm>
          <a:graphic>
            <a:graphicData uri="http://schemas.openxmlformats.org/presentationml/2006/ole">
              <mc:AlternateContent xmlns:mc="http://schemas.openxmlformats.org/markup-compatibility/2006">
                <mc:Choice xmlns:v="urn:schemas-microsoft-com:vml" Requires="v">
                  <p:oleObj spid="_x0000_s117851" name="" r:id="rId9" imgW="139700" imgH="228600" progId="Equation.DSMT4">
                    <p:embed/>
                  </p:oleObj>
                </mc:Choice>
                <mc:Fallback>
                  <p:oleObj name="" r:id="rId9" imgW="139700" imgH="228600" progId="Equation.DSMT4">
                    <p:embed/>
                    <p:pic>
                      <p:nvPicPr>
                        <p:cNvPr id="0" name="Picture 1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2" y="5412"/>
                          <a:ext cx="220"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4" name="Object 26"/>
            <p:cNvGraphicFramePr>
              <a:graphicFrameLocks noChangeAspect="1"/>
            </p:cNvGraphicFramePr>
            <p:nvPr/>
          </p:nvGraphicFramePr>
          <p:xfrm>
            <a:off x="4415" y="4385"/>
            <a:ext cx="1219" cy="514"/>
          </p:xfrm>
          <a:graphic>
            <a:graphicData uri="http://schemas.openxmlformats.org/presentationml/2006/ole">
              <mc:AlternateContent xmlns:mc="http://schemas.openxmlformats.org/markup-compatibility/2006">
                <mc:Choice xmlns:v="urn:schemas-microsoft-com:vml" Requires="v">
                  <p:oleObj spid="_x0000_s117852" name="" r:id="rId11" imgW="774065" imgH="317500" progId="Equation.DSMT4">
                    <p:embed/>
                  </p:oleObj>
                </mc:Choice>
                <mc:Fallback>
                  <p:oleObj name="" r:id="rId11" imgW="774065" imgH="317500" progId="Equation.DSMT4">
                    <p:embed/>
                    <p:pic>
                      <p:nvPicPr>
                        <p:cNvPr id="0" name="Picture 1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5" y="4385"/>
                          <a:ext cx="1219"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3" name="Object 25"/>
            <p:cNvGraphicFramePr>
              <a:graphicFrameLocks noChangeAspect="1"/>
            </p:cNvGraphicFramePr>
            <p:nvPr/>
          </p:nvGraphicFramePr>
          <p:xfrm>
            <a:off x="5918" y="1926"/>
            <a:ext cx="1200" cy="473"/>
          </p:xfrm>
          <a:graphic>
            <a:graphicData uri="http://schemas.openxmlformats.org/presentationml/2006/ole">
              <mc:AlternateContent xmlns:mc="http://schemas.openxmlformats.org/markup-compatibility/2006">
                <mc:Choice xmlns:v="urn:schemas-microsoft-com:vml" Requires="v">
                  <p:oleObj spid="_x0000_s117853" name="" r:id="rId13" imgW="761365" imgH="292100" progId="Equation.DSMT4">
                    <p:embed/>
                  </p:oleObj>
                </mc:Choice>
                <mc:Fallback>
                  <p:oleObj name="" r:id="rId13" imgW="761365" imgH="292100" progId="Equation.DSMT4">
                    <p:embed/>
                    <p:pic>
                      <p:nvPicPr>
                        <p:cNvPr id="0" name="Picture 1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18" y="1926"/>
                          <a:ext cx="1200"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2" name="Object 24"/>
            <p:cNvGraphicFramePr>
              <a:graphicFrameLocks noChangeAspect="1"/>
            </p:cNvGraphicFramePr>
            <p:nvPr/>
          </p:nvGraphicFramePr>
          <p:xfrm>
            <a:off x="5700" y="5460"/>
            <a:ext cx="260" cy="371"/>
          </p:xfrm>
          <a:graphic>
            <a:graphicData uri="http://schemas.openxmlformats.org/presentationml/2006/ole">
              <mc:AlternateContent xmlns:mc="http://schemas.openxmlformats.org/markup-compatibility/2006">
                <mc:Choice xmlns:v="urn:schemas-microsoft-com:vml" Requires="v">
                  <p:oleObj spid="_x0000_s117854" name="" r:id="rId15" imgW="165100" imgH="228600" progId="Equation.DSMT4">
                    <p:embed/>
                  </p:oleObj>
                </mc:Choice>
                <mc:Fallback>
                  <p:oleObj name="" r:id="rId15" imgW="165100" imgH="228600" progId="Equation.DSMT4">
                    <p:embed/>
                    <p:pic>
                      <p:nvPicPr>
                        <p:cNvPr id="0" name="Picture 1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0" y="5460"/>
                          <a:ext cx="260"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1" name="Object 23"/>
            <p:cNvGraphicFramePr>
              <a:graphicFrameLocks noChangeAspect="1"/>
            </p:cNvGraphicFramePr>
            <p:nvPr/>
          </p:nvGraphicFramePr>
          <p:xfrm>
            <a:off x="6716" y="5460"/>
            <a:ext cx="260" cy="391"/>
          </p:xfrm>
          <a:graphic>
            <a:graphicData uri="http://schemas.openxmlformats.org/presentationml/2006/ole">
              <mc:AlternateContent xmlns:mc="http://schemas.openxmlformats.org/markup-compatibility/2006">
                <mc:Choice xmlns:v="urn:schemas-microsoft-com:vml" Requires="v">
                  <p:oleObj spid="_x0000_s117855" name="" r:id="rId17" imgW="165100" imgH="241300" progId="Equation.DSMT4">
                    <p:embed/>
                  </p:oleObj>
                </mc:Choice>
                <mc:Fallback>
                  <p:oleObj name="" r:id="rId17" imgW="165100" imgH="241300" progId="Equation.DSMT4">
                    <p:embed/>
                    <p:pic>
                      <p:nvPicPr>
                        <p:cNvPr id="0" name="Picture 1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16" y="5460"/>
                          <a:ext cx="260"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10" name="Object 22"/>
            <p:cNvGraphicFramePr>
              <a:graphicFrameLocks noChangeAspect="1"/>
            </p:cNvGraphicFramePr>
            <p:nvPr/>
          </p:nvGraphicFramePr>
          <p:xfrm>
            <a:off x="3528" y="4117"/>
            <a:ext cx="220" cy="371"/>
          </p:xfrm>
          <a:graphic>
            <a:graphicData uri="http://schemas.openxmlformats.org/presentationml/2006/ole">
              <mc:AlternateContent xmlns:mc="http://schemas.openxmlformats.org/markup-compatibility/2006">
                <mc:Choice xmlns:v="urn:schemas-microsoft-com:vml" Requires="v">
                  <p:oleObj spid="_x0000_s117856" name="" r:id="rId19" imgW="139700" imgH="228600" progId="Equation.DSMT4">
                    <p:embed/>
                  </p:oleObj>
                </mc:Choice>
                <mc:Fallback>
                  <p:oleObj name="" r:id="rId19" imgW="139700" imgH="228600" progId="Equation.DSMT4">
                    <p:embed/>
                    <p:pic>
                      <p:nvPicPr>
                        <p:cNvPr id="0" name="Picture 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8" y="4117"/>
                          <a:ext cx="220"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9" name="Object 21"/>
            <p:cNvGraphicFramePr>
              <a:graphicFrameLocks noChangeAspect="1"/>
            </p:cNvGraphicFramePr>
            <p:nvPr/>
          </p:nvGraphicFramePr>
          <p:xfrm>
            <a:off x="3488" y="3104"/>
            <a:ext cx="260" cy="371"/>
          </p:xfrm>
          <a:graphic>
            <a:graphicData uri="http://schemas.openxmlformats.org/presentationml/2006/ole">
              <mc:AlternateContent xmlns:mc="http://schemas.openxmlformats.org/markup-compatibility/2006">
                <mc:Choice xmlns:v="urn:schemas-microsoft-com:vml" Requires="v">
                  <p:oleObj spid="_x0000_s117857" name="" r:id="rId20" imgW="165100" imgH="228600" progId="Equation.DSMT4">
                    <p:embed/>
                  </p:oleObj>
                </mc:Choice>
                <mc:Fallback>
                  <p:oleObj name="" r:id="rId20" imgW="165100" imgH="228600" progId="Equation.DSMT4">
                    <p:embed/>
                    <p:pic>
                      <p:nvPicPr>
                        <p:cNvPr id="0" name="Picture 1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8" y="3104"/>
                          <a:ext cx="260" cy="3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8" name="Object 20"/>
            <p:cNvGraphicFramePr>
              <a:graphicFrameLocks noChangeAspect="1"/>
            </p:cNvGraphicFramePr>
            <p:nvPr/>
          </p:nvGraphicFramePr>
          <p:xfrm>
            <a:off x="3488" y="2050"/>
            <a:ext cx="260" cy="392"/>
          </p:xfrm>
          <a:graphic>
            <a:graphicData uri="http://schemas.openxmlformats.org/presentationml/2006/ole">
              <mc:AlternateContent xmlns:mc="http://schemas.openxmlformats.org/markup-compatibility/2006">
                <mc:Choice xmlns:v="urn:schemas-microsoft-com:vml" Requires="v">
                  <p:oleObj spid="_x0000_s117858" name="" r:id="rId21" imgW="165100" imgH="241300" progId="Equation.DSMT4">
                    <p:embed/>
                  </p:oleObj>
                </mc:Choice>
                <mc:Fallback>
                  <p:oleObj name="" r:id="rId21" imgW="165100" imgH="241300" progId="Equation.DSMT4">
                    <p:embed/>
                    <p:pic>
                      <p:nvPicPr>
                        <p:cNvPr id="0" name="Picture 1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88" y="2050"/>
                          <a:ext cx="260"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7" name="Line 19"/>
            <p:cNvSpPr>
              <a:spLocks noChangeShapeType="1"/>
            </p:cNvSpPr>
            <p:nvPr/>
          </p:nvSpPr>
          <p:spPr bwMode="auto">
            <a:xfrm>
              <a:off x="3818" y="4282"/>
              <a:ext cx="138" cy="1"/>
            </a:xfrm>
            <a:prstGeom prst="line">
              <a:avLst/>
            </a:prstGeom>
            <a:noFill/>
            <a:ln w="19050">
              <a:solidFill>
                <a:srgbClr val="000000"/>
              </a:solidFill>
              <a:rou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9106" name="Line 18"/>
            <p:cNvSpPr>
              <a:spLocks noChangeShapeType="1"/>
            </p:cNvSpPr>
            <p:nvPr/>
          </p:nvSpPr>
          <p:spPr bwMode="auto">
            <a:xfrm>
              <a:off x="3860" y="2174"/>
              <a:ext cx="138" cy="1"/>
            </a:xfrm>
            <a:prstGeom prst="line">
              <a:avLst/>
            </a:prstGeom>
            <a:noFill/>
            <a:ln w="19050">
              <a:solidFill>
                <a:srgbClr val="000000"/>
              </a:solidFill>
              <a:rou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9105" name="Line 17"/>
            <p:cNvSpPr>
              <a:spLocks noChangeShapeType="1"/>
            </p:cNvSpPr>
            <p:nvPr/>
          </p:nvSpPr>
          <p:spPr bwMode="auto">
            <a:xfrm>
              <a:off x="3818" y="3228"/>
              <a:ext cx="138" cy="1"/>
            </a:xfrm>
            <a:prstGeom prst="line">
              <a:avLst/>
            </a:prstGeom>
            <a:noFill/>
            <a:ln w="19050">
              <a:solidFill>
                <a:srgbClr val="000000"/>
              </a:solidFill>
              <a:rou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9104" name="Line 16"/>
            <p:cNvSpPr>
              <a:spLocks noChangeShapeType="1"/>
            </p:cNvSpPr>
            <p:nvPr/>
          </p:nvSpPr>
          <p:spPr bwMode="auto">
            <a:xfrm>
              <a:off x="4868" y="5150"/>
              <a:ext cx="1" cy="182"/>
            </a:xfrm>
            <a:prstGeom prst="line">
              <a:avLst/>
            </a:prstGeom>
            <a:noFill/>
            <a:ln w="19050">
              <a:solidFill>
                <a:srgbClr val="000000"/>
              </a:solidFill>
              <a:rou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9103" name="Line 15"/>
            <p:cNvSpPr>
              <a:spLocks noChangeShapeType="1"/>
            </p:cNvSpPr>
            <p:nvPr/>
          </p:nvSpPr>
          <p:spPr bwMode="auto">
            <a:xfrm>
              <a:off x="5834" y="5150"/>
              <a:ext cx="1" cy="182"/>
            </a:xfrm>
            <a:prstGeom prst="line">
              <a:avLst/>
            </a:prstGeom>
            <a:noFill/>
            <a:ln w="19050">
              <a:solidFill>
                <a:srgbClr val="000000"/>
              </a:solidFill>
              <a:rou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9102" name="Line 14"/>
            <p:cNvSpPr>
              <a:spLocks noChangeShapeType="1"/>
            </p:cNvSpPr>
            <p:nvPr/>
          </p:nvSpPr>
          <p:spPr bwMode="auto">
            <a:xfrm>
              <a:off x="6842" y="5138"/>
              <a:ext cx="1" cy="182"/>
            </a:xfrm>
            <a:prstGeom prst="line">
              <a:avLst/>
            </a:prstGeom>
            <a:noFill/>
            <a:ln w="19050">
              <a:solidFill>
                <a:srgbClr val="000000"/>
              </a:solidFill>
              <a:round/>
              <a:tailEnd type="non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9101" name="Object 13"/>
            <p:cNvGraphicFramePr>
              <a:graphicFrameLocks noChangeAspect="1"/>
            </p:cNvGraphicFramePr>
            <p:nvPr/>
          </p:nvGraphicFramePr>
          <p:xfrm>
            <a:off x="5888" y="4117"/>
            <a:ext cx="1180" cy="474"/>
          </p:xfrm>
          <a:graphic>
            <a:graphicData uri="http://schemas.openxmlformats.org/presentationml/2006/ole">
              <mc:AlternateContent xmlns:mc="http://schemas.openxmlformats.org/markup-compatibility/2006">
                <mc:Choice xmlns:v="urn:schemas-microsoft-com:vml" Requires="v">
                  <p:oleObj spid="_x0000_s117859" name="" r:id="rId22" imgW="748665" imgH="292100" progId="Equation.DSMT4">
                    <p:embed/>
                  </p:oleObj>
                </mc:Choice>
                <mc:Fallback>
                  <p:oleObj name="" r:id="rId22" imgW="748665" imgH="292100" progId="Equation.DSMT4">
                    <p:embed/>
                    <p:pic>
                      <p:nvPicPr>
                        <p:cNvPr id="0" name="Picture 1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88" y="4117"/>
                          <a:ext cx="1180"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0" name="Freeform 12"/>
            <p:cNvSpPr/>
            <p:nvPr/>
          </p:nvSpPr>
          <p:spPr bwMode="auto">
            <a:xfrm>
              <a:off x="4871" y="2174"/>
              <a:ext cx="966" cy="2108"/>
            </a:xfrm>
            <a:custGeom>
              <a:avLst/>
              <a:gdLst>
                <a:gd name="T0" fmla="*/ 0 w 966"/>
                <a:gd name="T1" fmla="*/ 2108 h 2108"/>
                <a:gd name="T2" fmla="*/ 966 w 966"/>
                <a:gd name="T3" fmla="*/ 2108 h 2108"/>
                <a:gd name="T4" fmla="*/ 966 w 966"/>
                <a:gd name="T5" fmla="*/ 0 h 2108"/>
                <a:gd name="T6" fmla="*/ 0 w 966"/>
                <a:gd name="T7" fmla="*/ 2108 h 2108"/>
              </a:gdLst>
              <a:ahLst/>
              <a:cxnLst>
                <a:cxn ang="0">
                  <a:pos x="T0" y="T1"/>
                </a:cxn>
                <a:cxn ang="0">
                  <a:pos x="T2" y="T3"/>
                </a:cxn>
                <a:cxn ang="0">
                  <a:pos x="T4" y="T5"/>
                </a:cxn>
                <a:cxn ang="0">
                  <a:pos x="T6" y="T7"/>
                </a:cxn>
              </a:cxnLst>
              <a:rect l="0" t="0" r="r" b="b"/>
              <a:pathLst>
                <a:path w="966" h="2108">
                  <a:moveTo>
                    <a:pt x="0" y="2108"/>
                  </a:moveTo>
                  <a:lnTo>
                    <a:pt x="966" y="2108"/>
                  </a:lnTo>
                  <a:lnTo>
                    <a:pt x="966" y="0"/>
                  </a:lnTo>
                  <a:lnTo>
                    <a:pt x="0" y="2108"/>
                  </a:lnTo>
                  <a:close/>
                </a:path>
              </a:pathLst>
            </a:custGeom>
            <a:solidFill>
              <a:srgbClr val="FFFFFF"/>
            </a:solidFill>
            <a:ln w="25400">
              <a:solidFill>
                <a:srgbClr val="0000FF"/>
              </a:solidFill>
              <a:round/>
              <a:tailEnd type="none" w="med" len="lg"/>
            </a:ln>
          </p:spPr>
          <p:txBody>
            <a:bodyPr/>
            <a:lstStyle/>
            <a:p>
              <a:endParaRPr lang="zh-CN" altLang="en-US"/>
            </a:p>
          </p:txBody>
        </p:sp>
        <p:sp>
          <p:nvSpPr>
            <p:cNvPr id="89099" name="Freeform 11"/>
            <p:cNvSpPr/>
            <p:nvPr/>
          </p:nvSpPr>
          <p:spPr bwMode="auto">
            <a:xfrm>
              <a:off x="4871" y="2174"/>
              <a:ext cx="966" cy="2108"/>
            </a:xfrm>
            <a:custGeom>
              <a:avLst/>
              <a:gdLst>
                <a:gd name="T0" fmla="*/ 0 w 966"/>
                <a:gd name="T1" fmla="*/ 2108 h 2108"/>
                <a:gd name="T2" fmla="*/ 672 w 966"/>
                <a:gd name="T3" fmla="*/ 1426 h 2108"/>
                <a:gd name="T4" fmla="*/ 966 w 966"/>
                <a:gd name="T5" fmla="*/ 0 h 2108"/>
              </a:gdLst>
              <a:ahLst/>
              <a:cxnLst>
                <a:cxn ang="0">
                  <a:pos x="T0" y="T1"/>
                </a:cxn>
                <a:cxn ang="0">
                  <a:pos x="T2" y="T3"/>
                </a:cxn>
                <a:cxn ang="0">
                  <a:pos x="T4" y="T5"/>
                </a:cxn>
              </a:cxnLst>
              <a:rect l="0" t="0" r="r" b="b"/>
              <a:pathLst>
                <a:path w="966" h="2108">
                  <a:moveTo>
                    <a:pt x="0" y="2108"/>
                  </a:moveTo>
                  <a:cubicBezTo>
                    <a:pt x="255" y="1942"/>
                    <a:pt x="511" y="1777"/>
                    <a:pt x="672" y="1426"/>
                  </a:cubicBezTo>
                  <a:cubicBezTo>
                    <a:pt x="833" y="1075"/>
                    <a:pt x="899" y="537"/>
                    <a:pt x="966" y="0"/>
                  </a:cubicBezTo>
                </a:path>
              </a:pathLst>
            </a:custGeom>
            <a:noFill/>
            <a:ln w="25400">
              <a:solidFill>
                <a:srgbClr val="0000FF"/>
              </a:solidFill>
              <a:roun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89098" name="Object 10"/>
            <p:cNvGraphicFramePr>
              <a:graphicFrameLocks noChangeAspect="1"/>
            </p:cNvGraphicFramePr>
            <p:nvPr/>
          </p:nvGraphicFramePr>
          <p:xfrm>
            <a:off x="5376" y="3737"/>
            <a:ext cx="360" cy="392"/>
          </p:xfrm>
          <a:graphic>
            <a:graphicData uri="http://schemas.openxmlformats.org/presentationml/2006/ole">
              <mc:AlternateContent xmlns:mc="http://schemas.openxmlformats.org/markup-compatibility/2006">
                <mc:Choice xmlns:v="urn:schemas-microsoft-com:vml" Requires="v">
                  <p:oleObj spid="_x0000_s117860" name="" r:id="rId24" imgW="228600" imgH="241300" progId="Equation.DSMT4">
                    <p:embed/>
                  </p:oleObj>
                </mc:Choice>
                <mc:Fallback>
                  <p:oleObj name="" r:id="rId24" imgW="228600" imgH="241300" progId="Equation.DSMT4">
                    <p:embed/>
                    <p:pic>
                      <p:nvPicPr>
                        <p:cNvPr id="0" name="Picture 1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76" y="3737"/>
                          <a:ext cx="360"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097" name="Line 9"/>
            <p:cNvSpPr>
              <a:spLocks noChangeShapeType="1"/>
            </p:cNvSpPr>
            <p:nvPr/>
          </p:nvSpPr>
          <p:spPr bwMode="auto">
            <a:xfrm flipV="1">
              <a:off x="5120" y="3228"/>
              <a:ext cx="256" cy="509"/>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9096" name="Line 8"/>
            <p:cNvSpPr>
              <a:spLocks noChangeShapeType="1"/>
            </p:cNvSpPr>
            <p:nvPr/>
          </p:nvSpPr>
          <p:spPr bwMode="auto">
            <a:xfrm>
              <a:off x="5120" y="4282"/>
              <a:ext cx="256" cy="1"/>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9095" name="Line 7"/>
            <p:cNvSpPr>
              <a:spLocks noChangeShapeType="1"/>
            </p:cNvSpPr>
            <p:nvPr/>
          </p:nvSpPr>
          <p:spPr bwMode="auto">
            <a:xfrm flipV="1">
              <a:off x="5834" y="3464"/>
              <a:ext cx="1" cy="273"/>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9094" name="Line 6"/>
            <p:cNvSpPr>
              <a:spLocks noChangeShapeType="1"/>
            </p:cNvSpPr>
            <p:nvPr/>
          </p:nvSpPr>
          <p:spPr bwMode="auto">
            <a:xfrm flipV="1">
              <a:off x="5460" y="3464"/>
              <a:ext cx="164" cy="273"/>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89123" name="Rectangle 35"/>
          <p:cNvSpPr>
            <a:spLocks noChangeArrowheads="1"/>
          </p:cNvSpPr>
          <p:nvPr/>
        </p:nvSpPr>
        <p:spPr bwMode="auto">
          <a:xfrm>
            <a:off x="611188" y="1712913"/>
            <a:ext cx="2447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FF"/>
                </a:solidFill>
              </a:rPr>
              <a:t>例</a:t>
            </a:r>
            <a:r>
              <a:rPr lang="en-US" altLang="zh-CN" b="1">
                <a:solidFill>
                  <a:srgbClr val="0000FF"/>
                </a:solidFill>
              </a:rPr>
              <a:t>1</a:t>
            </a:r>
            <a:r>
              <a:rPr lang="en-US" altLang="zh-CN" b="1">
                <a:solidFill>
                  <a:srgbClr val="000000"/>
                </a:solidFill>
              </a:rPr>
              <a:t> </a:t>
            </a:r>
            <a:r>
              <a:rPr lang="zh-CN" altLang="en-US" b="1">
                <a:solidFill>
                  <a:srgbClr val="000000"/>
                </a:solidFill>
              </a:rPr>
              <a:t>计算  </a:t>
            </a:r>
            <a:endParaRPr lang="zh-CN" altLang="en-US" sz="2400"/>
          </a:p>
        </p:txBody>
      </p:sp>
      <p:graphicFrame>
        <p:nvGraphicFramePr>
          <p:cNvPr id="89124" name="Object 36"/>
          <p:cNvGraphicFramePr>
            <a:graphicFrameLocks noChangeAspect="1"/>
          </p:cNvGraphicFramePr>
          <p:nvPr/>
        </p:nvGraphicFramePr>
        <p:xfrm>
          <a:off x="827584" y="2348880"/>
          <a:ext cx="2981325" cy="609600"/>
        </p:xfrm>
        <a:graphic>
          <a:graphicData uri="http://schemas.openxmlformats.org/presentationml/2006/ole">
            <mc:AlternateContent xmlns:mc="http://schemas.openxmlformats.org/markup-compatibility/2006">
              <mc:Choice xmlns:v="urn:schemas-microsoft-com:vml" Requires="v">
                <p:oleObj spid="_x0000_s117861" name="" r:id="rId26" imgW="2984500" imgH="609600" progId="Equation.DSMT4">
                  <p:embed/>
                </p:oleObj>
              </mc:Choice>
              <mc:Fallback>
                <p:oleObj name="" r:id="rId26" imgW="2984500" imgH="609600" progId="Equation.DSMT4">
                  <p:embed/>
                  <p:pic>
                    <p:nvPicPr>
                      <p:cNvPr id="0" name="Picture 1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27584" y="2348880"/>
                        <a:ext cx="29813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26" name="Rectangle 38"/>
          <p:cNvSpPr>
            <a:spLocks noChangeArrowheads="1"/>
          </p:cNvSpPr>
          <p:nvPr/>
        </p:nvSpPr>
        <p:spPr bwMode="auto">
          <a:xfrm>
            <a:off x="598488" y="3068638"/>
            <a:ext cx="2811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其中 </a:t>
            </a:r>
            <a:r>
              <a:rPr lang="en-US" altLang="zh-CN" b="1" i="1"/>
              <a:t>L </a:t>
            </a:r>
            <a:r>
              <a:rPr lang="zh-CN" altLang="en-US" b="1"/>
              <a:t>分别沿图 </a:t>
            </a:r>
            <a:endParaRPr lang="zh-CN" altLang="en-US" b="1"/>
          </a:p>
        </p:txBody>
      </p:sp>
      <p:sp>
        <p:nvSpPr>
          <p:cNvPr id="89127" name="Rectangle 39"/>
          <p:cNvSpPr>
            <a:spLocks noChangeArrowheads="1"/>
          </p:cNvSpPr>
          <p:nvPr/>
        </p:nvSpPr>
        <p:spPr bwMode="auto">
          <a:xfrm>
            <a:off x="622300" y="3702050"/>
            <a:ext cx="2651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20-3</a:t>
            </a:r>
            <a:r>
              <a:rPr lang="zh-CN" altLang="en-US" b="1"/>
              <a:t>中的路线</a:t>
            </a:r>
            <a:r>
              <a:rPr lang="en-US" altLang="zh-CN" b="1"/>
              <a:t>:   </a:t>
            </a:r>
            <a:endParaRPr lang="en-US" altLang="zh-CN" b="1"/>
          </a:p>
        </p:txBody>
      </p:sp>
      <p:grpSp>
        <p:nvGrpSpPr>
          <p:cNvPr id="89142" name="Group 54"/>
          <p:cNvGrpSpPr/>
          <p:nvPr/>
        </p:nvGrpSpPr>
        <p:grpSpPr bwMode="auto">
          <a:xfrm>
            <a:off x="620713" y="4311650"/>
            <a:ext cx="2314575" cy="519113"/>
            <a:chOff x="391" y="2716"/>
            <a:chExt cx="1458" cy="327"/>
          </a:xfrm>
        </p:grpSpPr>
        <p:sp>
          <p:nvSpPr>
            <p:cNvPr id="89129" name="Rectangle 41"/>
            <p:cNvSpPr>
              <a:spLocks noChangeArrowheads="1"/>
            </p:cNvSpPr>
            <p:nvPr/>
          </p:nvSpPr>
          <p:spPr bwMode="auto">
            <a:xfrm>
              <a:off x="391" y="2716"/>
              <a:ext cx="1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 </a:t>
              </a:r>
              <a:r>
                <a:rPr lang="zh-CN" altLang="en-US" b="1">
                  <a:solidFill>
                    <a:srgbClr val="000000"/>
                  </a:solidFill>
                </a:rPr>
                <a:t>直线段  </a:t>
              </a:r>
              <a:endParaRPr lang="zh-CN" altLang="en-US" sz="2400"/>
            </a:p>
          </p:txBody>
        </p:sp>
        <p:graphicFrame>
          <p:nvGraphicFramePr>
            <p:cNvPr id="89128" name="Object 40"/>
            <p:cNvGraphicFramePr>
              <a:graphicFrameLocks noChangeAspect="1"/>
            </p:cNvGraphicFramePr>
            <p:nvPr/>
          </p:nvGraphicFramePr>
          <p:xfrm>
            <a:off x="1447" y="2751"/>
            <a:ext cx="402" cy="290"/>
          </p:xfrm>
          <a:graphic>
            <a:graphicData uri="http://schemas.openxmlformats.org/presentationml/2006/ole">
              <mc:AlternateContent xmlns:mc="http://schemas.openxmlformats.org/markup-compatibility/2006">
                <mc:Choice xmlns:v="urn:schemas-microsoft-com:vml" Requires="v">
                  <p:oleObj spid="_x0000_s117862" name="Equation" r:id="rId28" imgW="635000" imgH="457200" progId="Equation.DSMT4">
                    <p:embed/>
                  </p:oleObj>
                </mc:Choice>
                <mc:Fallback>
                  <p:oleObj name="Equation" r:id="rId28" imgW="635000" imgH="457200" progId="Equation.DSMT4">
                    <p:embed/>
                    <p:pic>
                      <p:nvPicPr>
                        <p:cNvPr id="0" name="Picture 12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47" y="2751"/>
                          <a:ext cx="402"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9141" name="Group 53"/>
          <p:cNvGrpSpPr/>
          <p:nvPr/>
        </p:nvGrpSpPr>
        <p:grpSpPr bwMode="auto">
          <a:xfrm>
            <a:off x="622300" y="5579120"/>
            <a:ext cx="4221161" cy="563563"/>
            <a:chOff x="385" y="3542"/>
            <a:chExt cx="2659" cy="355"/>
          </a:xfrm>
        </p:grpSpPr>
        <p:sp>
          <p:nvSpPr>
            <p:cNvPr id="89137" name="Rectangle 49"/>
            <p:cNvSpPr>
              <a:spLocks noChangeArrowheads="1"/>
            </p:cNvSpPr>
            <p:nvPr/>
          </p:nvSpPr>
          <p:spPr bwMode="auto">
            <a:xfrm>
              <a:off x="385" y="354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(iii)</a:t>
              </a:r>
              <a:endParaRPr lang="en-US" altLang="zh-CN" sz="2400"/>
            </a:p>
          </p:txBody>
        </p:sp>
        <mc:AlternateContent xmlns:mc="http://schemas.openxmlformats.org/markup-compatibility/2006">
          <mc:Choice xmlns:a14="http://schemas.microsoft.com/office/drawing/2010/main" Requires="a14">
            <p:sp>
              <p:nvSpPr>
                <p:cNvPr id="89138" name="Rectangle 50"/>
                <p:cNvSpPr>
                  <a:spLocks noChangeArrowheads="1"/>
                </p:cNvSpPr>
                <p:nvPr/>
              </p:nvSpPr>
              <p:spPr bwMode="auto">
                <a:xfrm>
                  <a:off x="875" y="3559"/>
                  <a:ext cx="2169" cy="338"/>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a:rPr>
                            <m:t>𝑨𝑫𝑩𝑨</m:t>
                          </m:r>
                        </m:e>
                      </m:acc>
                    </m:oMath>
                  </a14:m>
                  <a:r>
                    <a:rPr lang="en-US" altLang="zh-CN" b="1" dirty="0">
                      <a:latin typeface="宋体" panose="02010600030101010101" pitchFamily="2" charset="-122"/>
                    </a:rPr>
                    <a:t>(</a:t>
                  </a:r>
                  <a:r>
                    <a:rPr lang="zh-CN" altLang="en-US" b="1" dirty="0">
                      <a:solidFill>
                        <a:srgbClr val="000000"/>
                      </a:solidFill>
                    </a:rPr>
                    <a:t>三角形周界</a:t>
                  </a:r>
                  <a:r>
                    <a:rPr lang="en-US" altLang="zh-CN" b="1" dirty="0">
                      <a:solidFill>
                        <a:srgbClr val="000000"/>
                      </a:solidFill>
                      <a:latin typeface="宋体" panose="02010600030101010101" pitchFamily="2" charset="-122"/>
                    </a:rPr>
                    <a:t>)</a:t>
                  </a:r>
                  <a:r>
                    <a:rPr lang="en-US" altLang="zh-CN" b="1" dirty="0">
                      <a:solidFill>
                        <a:srgbClr val="000000"/>
                      </a:solidFill>
                    </a:rPr>
                    <a:t>.</a:t>
                  </a:r>
                  <a:endParaRPr lang="en-US" altLang="zh-CN" sz="2400" dirty="0"/>
                </a:p>
              </p:txBody>
            </p:sp>
          </mc:Choice>
          <mc:Fallback>
            <p:sp>
              <p:nvSpPr>
                <p:cNvPr id="89138" name="Rectangle 50"/>
                <p:cNvSpPr>
                  <a:spLocks noRot="1" noChangeAspect="1" noMove="1" noResize="1" noEditPoints="1" noAdjustHandles="1" noChangeArrowheads="1" noChangeShapeType="1" noTextEdit="1"/>
                </p:cNvSpPr>
                <p:nvPr/>
              </p:nvSpPr>
              <p:spPr bwMode="auto">
                <a:xfrm>
                  <a:off x="875" y="3559"/>
                  <a:ext cx="2169" cy="338"/>
                </a:xfrm>
                <a:prstGeom prst="rect">
                  <a:avLst/>
                </a:prstGeom>
                <a:blipFill rotWithShape="1">
                  <a:blip r:embed="rId30"/>
                  <a:stretch>
                    <a:fillRect t="-12500" r="-3009" b="-318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grpSp>
      <mc:AlternateContent xmlns:mc="http://schemas.openxmlformats.org/markup-compatibility/2006">
        <mc:Choice xmlns:a14="http://schemas.microsoft.com/office/drawing/2010/main" Requires="a14">
          <p:sp>
            <p:nvSpPr>
              <p:cNvPr id="2" name="TextBox 1"/>
              <p:cNvSpPr txBox="1"/>
              <p:nvPr/>
            </p:nvSpPr>
            <p:spPr>
              <a:xfrm>
                <a:off x="538138" y="4980225"/>
                <a:ext cx="5973762" cy="537583"/>
              </a:xfrm>
              <a:prstGeom prst="rect">
                <a:avLst/>
              </a:prstGeom>
              <a:noFill/>
            </p:spPr>
            <p:txBody>
              <a:bodyPr wrap="square" rtlCol="0">
                <a:spAutoFit/>
              </a:bodyPr>
              <a:lstStyle/>
              <a:p>
                <a:r>
                  <a:rPr lang="en-US" altLang="zh-CN" b="1" dirty="0"/>
                  <a:t>(ii) </a:t>
                </a:r>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a:rPr>
                          <m:t>𝑨𝑪𝑩</m:t>
                        </m:r>
                      </m:e>
                    </m:acc>
                  </m:oMath>
                </a14:m>
                <a:r>
                  <a:rPr lang="en-US" altLang="zh-CN" b="1" dirty="0"/>
                  <a:t>(</a:t>
                </a:r>
                <a:r>
                  <a:rPr lang="zh-CN" altLang="en-US" b="1" dirty="0"/>
                  <a:t>抛物线</a:t>
                </a:r>
                <a14:m>
                  <m:oMath xmlns:m="http://schemas.openxmlformats.org/officeDocument/2006/math">
                    <m:r>
                      <a:rPr lang="en-US" altLang="zh-CN" b="1" i="1" dirty="0" smtClean="0">
                        <a:latin typeface="Cambria Math"/>
                      </a:rPr>
                      <m:t>𝒚</m:t>
                    </m:r>
                    <m:r>
                      <a:rPr lang="en-US" altLang="zh-CN" b="1" i="1" dirty="0" smtClean="0">
                        <a:latin typeface="Cambria Math"/>
                      </a:rPr>
                      <m:t>=</m:t>
                    </m:r>
                    <m:r>
                      <a:rPr lang="en-US" altLang="zh-CN" b="1" i="1" dirty="0" smtClean="0">
                        <a:latin typeface="Cambria Math"/>
                      </a:rPr>
                      <m:t>𝟐</m:t>
                    </m:r>
                    <m:sSup>
                      <m:sSupPr>
                        <m:ctrlPr>
                          <a:rPr lang="en-US" altLang="zh-CN" b="1" i="1" dirty="0" smtClean="0">
                            <a:latin typeface="Cambria Math" panose="02040503050406030204" pitchFamily="18" charset="0"/>
                          </a:rPr>
                        </m:ctrlPr>
                      </m:sSupPr>
                      <m:e>
                        <m:d>
                          <m:dPr>
                            <m:ctrlPr>
                              <a:rPr lang="en-US" altLang="zh-CN" b="1" i="1" dirty="0" smtClean="0">
                                <a:latin typeface="Cambria Math" panose="02040503050406030204" pitchFamily="18" charset="0"/>
                              </a:rPr>
                            </m:ctrlPr>
                          </m:dPr>
                          <m:e>
                            <m:r>
                              <a:rPr lang="en-US" altLang="zh-CN" b="1" i="1" dirty="0" smtClean="0">
                                <a:latin typeface="Cambria Math"/>
                              </a:rPr>
                              <m:t>𝒙</m:t>
                            </m:r>
                            <m:r>
                              <a:rPr lang="en-US" altLang="zh-CN" b="1" i="1" dirty="0" smtClean="0">
                                <a:latin typeface="Cambria Math"/>
                              </a:rPr>
                              <m:t>−</m:t>
                            </m:r>
                            <m:r>
                              <a:rPr lang="en-US" altLang="zh-CN" b="1" i="1" dirty="0" smtClean="0">
                                <a:latin typeface="Cambria Math"/>
                              </a:rPr>
                              <m:t>𝟏</m:t>
                            </m:r>
                          </m:e>
                        </m:d>
                      </m:e>
                      <m:sup>
                        <m:r>
                          <a:rPr lang="en-US" altLang="zh-CN" b="1" i="1" dirty="0" smtClean="0">
                            <a:latin typeface="Cambria Math"/>
                          </a:rPr>
                          <m:t>𝟐</m:t>
                        </m:r>
                      </m:sup>
                    </m:sSup>
                    <m:r>
                      <a:rPr lang="en-US" altLang="zh-CN" b="1" i="1" dirty="0" smtClean="0">
                        <a:latin typeface="Cambria Math"/>
                      </a:rPr>
                      <m:t>+</m:t>
                    </m:r>
                    <m:r>
                      <a:rPr lang="en-US" altLang="zh-CN" b="1" i="1" dirty="0" smtClean="0">
                        <a:latin typeface="Cambria Math"/>
                      </a:rPr>
                      <m:t>𝟏</m:t>
                    </m:r>
                    <m:r>
                      <a:rPr lang="en-US" altLang="zh-CN" b="1" i="1" dirty="0" smtClean="0">
                        <a:latin typeface="Cambria Math"/>
                      </a:rPr>
                      <m:t> </m:t>
                    </m:r>
                  </m:oMath>
                </a14:m>
                <a:r>
                  <a:rPr lang="en-US" altLang="zh-CN" b="1" dirty="0"/>
                  <a:t>); </a:t>
                </a:r>
                <a:endParaRPr lang="zh-CN" altLang="en-US" b="1" dirty="0"/>
              </a:p>
            </p:txBody>
          </p:sp>
        </mc:Choice>
        <mc:Fallback>
          <p:sp>
            <p:nvSpPr>
              <p:cNvPr id="2" name="TextBox 1"/>
              <p:cNvSpPr txBox="1">
                <a:spLocks noRot="1" noChangeAspect="1" noMove="1" noResize="1" noEditPoints="1" noAdjustHandles="1" noChangeArrowheads="1" noChangeShapeType="1" noTextEdit="1"/>
              </p:cNvSpPr>
              <p:nvPr/>
            </p:nvSpPr>
            <p:spPr>
              <a:xfrm>
                <a:off x="538138" y="4980225"/>
                <a:ext cx="5973762" cy="537583"/>
              </a:xfrm>
              <a:prstGeom prst="rect">
                <a:avLst/>
              </a:prstGeom>
              <a:blipFill rotWithShape="1">
                <a:blip r:embed="rId31"/>
                <a:stretch>
                  <a:fillRect l="-204" t="-12500" r="-1837" b="-3181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8069" name="Group 5"/>
          <p:cNvGrpSpPr/>
          <p:nvPr/>
        </p:nvGrpSpPr>
        <p:grpSpPr bwMode="auto">
          <a:xfrm>
            <a:off x="620713" y="539750"/>
            <a:ext cx="4156075" cy="538163"/>
            <a:chOff x="2147" y="1740"/>
            <a:chExt cx="2618" cy="339"/>
          </a:xfrm>
        </p:grpSpPr>
        <p:sp>
          <p:nvSpPr>
            <p:cNvPr id="88067" name="Rectangle 3"/>
            <p:cNvSpPr>
              <a:spLocks noChangeArrowheads="1"/>
            </p:cNvSpPr>
            <p:nvPr/>
          </p:nvSpPr>
          <p:spPr bwMode="auto">
            <a:xfrm>
              <a:off x="2147" y="1740"/>
              <a:ext cx="11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FF"/>
                  </a:solidFill>
                </a:rPr>
                <a:t>解</a:t>
              </a:r>
              <a:r>
                <a:rPr lang="zh-CN" altLang="en-US" b="1">
                  <a:solidFill>
                    <a:srgbClr val="000000"/>
                  </a:solidFill>
                </a:rPr>
                <a:t> </a:t>
              </a:r>
              <a:r>
                <a:rPr lang="en-US" altLang="zh-CN" b="1">
                  <a:solidFill>
                    <a:srgbClr val="000000"/>
                  </a:solidFill>
                </a:rPr>
                <a:t>(i)</a:t>
              </a:r>
              <a:r>
                <a:rPr lang="zh-CN" altLang="en-US" b="1">
                  <a:solidFill>
                    <a:srgbClr val="000000"/>
                  </a:solidFill>
                </a:rPr>
                <a:t>直线  </a:t>
              </a:r>
              <a:endParaRPr lang="zh-CN" altLang="en-US" sz="2400"/>
            </a:p>
          </p:txBody>
        </p:sp>
        <p:graphicFrame>
          <p:nvGraphicFramePr>
            <p:cNvPr id="88066" name="Object 2"/>
            <p:cNvGraphicFramePr>
              <a:graphicFrameLocks noChangeAspect="1"/>
            </p:cNvGraphicFramePr>
            <p:nvPr/>
          </p:nvGraphicFramePr>
          <p:xfrm>
            <a:off x="3166" y="1838"/>
            <a:ext cx="168" cy="186"/>
          </p:xfrm>
          <a:graphic>
            <a:graphicData uri="http://schemas.openxmlformats.org/presentationml/2006/ole">
              <mc:AlternateContent xmlns:mc="http://schemas.openxmlformats.org/markup-compatibility/2006">
                <mc:Choice xmlns:v="urn:schemas-microsoft-com:vml" Requires="v">
                  <p:oleObj spid="_x0000_s88874" name="" r:id="rId1" imgW="266700" imgH="292100" progId="Equation.DSMT4">
                    <p:embed/>
                  </p:oleObj>
                </mc:Choice>
                <mc:Fallback>
                  <p:oleObj name="" r:id="rId1" imgW="266700" imgH="292100" progId="Equation.DSMT4">
                    <p:embed/>
                    <p:pic>
                      <p:nvPicPr>
                        <p:cNvPr id="0"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 y="1838"/>
                          <a:ext cx="1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68" name="Rectangle 4"/>
            <p:cNvSpPr>
              <a:spLocks noChangeArrowheads="1"/>
            </p:cNvSpPr>
            <p:nvPr/>
          </p:nvSpPr>
          <p:spPr bwMode="auto">
            <a:xfrm>
              <a:off x="3243" y="1752"/>
              <a:ext cx="15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 </a:t>
              </a:r>
              <a:r>
                <a:rPr lang="zh-CN" altLang="en-US" b="1">
                  <a:solidFill>
                    <a:srgbClr val="000000"/>
                  </a:solidFill>
                </a:rPr>
                <a:t>的参数方程为</a:t>
              </a:r>
              <a:endParaRPr lang="zh-CN" altLang="en-US" sz="2400"/>
            </a:p>
          </p:txBody>
        </p:sp>
      </p:grpSp>
      <p:graphicFrame>
        <p:nvGraphicFramePr>
          <p:cNvPr id="88070" name="Object 6"/>
          <p:cNvGraphicFramePr>
            <a:graphicFrameLocks noChangeAspect="1"/>
          </p:cNvGraphicFramePr>
          <p:nvPr/>
        </p:nvGraphicFramePr>
        <p:xfrm>
          <a:off x="2820988" y="1185863"/>
          <a:ext cx="3190875" cy="1019175"/>
        </p:xfrm>
        <a:graphic>
          <a:graphicData uri="http://schemas.openxmlformats.org/presentationml/2006/ole">
            <mc:AlternateContent xmlns:mc="http://schemas.openxmlformats.org/markup-compatibility/2006">
              <mc:Choice xmlns:v="urn:schemas-microsoft-com:vml" Requires="v">
                <p:oleObj spid="_x0000_s88875" name="" r:id="rId3" imgW="3187700" imgH="1016000" progId="Equation.DSMT4">
                  <p:embed/>
                </p:oleObj>
              </mc:Choice>
              <mc:Fallback>
                <p:oleObj name="" r:id="rId3" imgW="3187700" imgH="1016000" progId="Equation.DSMT4">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88" y="1185863"/>
                        <a:ext cx="3190875"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2" name="Rectangle 8"/>
          <p:cNvSpPr>
            <a:spLocks noChangeArrowheads="1"/>
          </p:cNvSpPr>
          <p:nvPr/>
        </p:nvSpPr>
        <p:spPr bwMode="auto">
          <a:xfrm>
            <a:off x="577850" y="2276475"/>
            <a:ext cx="3633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t>故由公式</a:t>
            </a:r>
            <a:r>
              <a:rPr lang="en-US" altLang="zh-CN" b="1"/>
              <a:t>(6)</a:t>
            </a:r>
            <a:r>
              <a:rPr lang="zh-CN" altLang="en-US" b="1"/>
              <a:t>可得 </a:t>
            </a:r>
            <a:endParaRPr lang="zh-CN" altLang="en-US" b="1"/>
          </a:p>
        </p:txBody>
      </p:sp>
      <p:graphicFrame>
        <p:nvGraphicFramePr>
          <p:cNvPr id="88075" name="Object 11"/>
          <p:cNvGraphicFramePr>
            <a:graphicFrameLocks noChangeAspect="1"/>
          </p:cNvGraphicFramePr>
          <p:nvPr/>
        </p:nvGraphicFramePr>
        <p:xfrm>
          <a:off x="3049588" y="2963863"/>
          <a:ext cx="2962275" cy="609600"/>
        </p:xfrm>
        <a:graphic>
          <a:graphicData uri="http://schemas.openxmlformats.org/presentationml/2006/ole">
            <mc:AlternateContent xmlns:mc="http://schemas.openxmlformats.org/markup-compatibility/2006">
              <mc:Choice xmlns:v="urn:schemas-microsoft-com:vml" Requires="v">
                <p:oleObj spid="_x0000_s88876" name="Equation" r:id="rId5" imgW="2959100" imgH="609600" progId="Equation.DSMT4">
                  <p:embed/>
                </p:oleObj>
              </mc:Choice>
              <mc:Fallback>
                <p:oleObj name="Equation" r:id="rId5" imgW="2959100" imgH="609600" progId="Equation.DSMT4">
                  <p:embed/>
                  <p:pic>
                    <p:nvPicPr>
                      <p:cNvPr id="0" name="Picture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9588" y="2963863"/>
                        <a:ext cx="29622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4" name="Object 10"/>
          <p:cNvGraphicFramePr>
            <a:graphicFrameLocks noChangeAspect="1"/>
          </p:cNvGraphicFramePr>
          <p:nvPr/>
        </p:nvGraphicFramePr>
        <p:xfrm>
          <a:off x="2838450" y="3751263"/>
          <a:ext cx="3438525" cy="685800"/>
        </p:xfrm>
        <a:graphic>
          <a:graphicData uri="http://schemas.openxmlformats.org/presentationml/2006/ole">
            <mc:AlternateContent xmlns:mc="http://schemas.openxmlformats.org/markup-compatibility/2006">
              <mc:Choice xmlns:v="urn:schemas-microsoft-com:vml" Requires="v">
                <p:oleObj spid="_x0000_s88877" name="Equation" r:id="rId7" imgW="82600800" imgH="16459200" progId="Equation.DSMT4">
                  <p:embed/>
                </p:oleObj>
              </mc:Choice>
              <mc:Fallback>
                <p:oleObj name="Equation" r:id="rId7" imgW="82600800" imgH="16459200" progId="Equation.DSMT4">
                  <p:embed/>
                  <p:pic>
                    <p:nvPicPr>
                      <p:cNvPr id="0" name="Picture 46"/>
                      <p:cNvPicPr>
                        <a:picLocks noChangeAspect="1" noChangeArrowheads="1"/>
                      </p:cNvPicPr>
                      <p:nvPr/>
                    </p:nvPicPr>
                    <p:blipFill>
                      <a:blip r:embed="rId8"/>
                      <a:srcRect/>
                      <a:stretch>
                        <a:fillRect/>
                      </a:stretch>
                    </p:blipFill>
                    <p:spPr bwMode="auto">
                      <a:xfrm>
                        <a:off x="2838450" y="3751263"/>
                        <a:ext cx="34385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3" name="Object 9"/>
          <p:cNvGraphicFramePr>
            <a:graphicFrameLocks noChangeAspect="1"/>
          </p:cNvGraphicFramePr>
          <p:nvPr/>
        </p:nvGraphicFramePr>
        <p:xfrm>
          <a:off x="2743200" y="4525963"/>
          <a:ext cx="3590925" cy="847725"/>
        </p:xfrm>
        <a:graphic>
          <a:graphicData uri="http://schemas.openxmlformats.org/presentationml/2006/ole">
            <mc:AlternateContent xmlns:mc="http://schemas.openxmlformats.org/markup-compatibility/2006">
              <mc:Choice xmlns:v="urn:schemas-microsoft-com:vml" Requires="v">
                <p:oleObj spid="_x0000_s88878" name="" r:id="rId9" imgW="3594100" imgH="850900" progId="Equation.DSMT4">
                  <p:embed/>
                </p:oleObj>
              </mc:Choice>
              <mc:Fallback>
                <p:oleObj name="" r:id="rId9" imgW="3594100" imgH="850900" progId="Equation.DSMT4">
                  <p:embed/>
                  <p:pic>
                    <p:nvPicPr>
                      <p:cNvPr id="0" name="Picture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4525963"/>
                        <a:ext cx="35909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8085" name="Group 21"/>
          <p:cNvGrpSpPr/>
          <p:nvPr/>
        </p:nvGrpSpPr>
        <p:grpSpPr bwMode="auto">
          <a:xfrm>
            <a:off x="611188" y="5445141"/>
            <a:ext cx="7561262" cy="538164"/>
            <a:chOff x="385" y="3430"/>
            <a:chExt cx="4763" cy="339"/>
          </a:xfrm>
        </p:grpSpPr>
        <p:graphicFrame>
          <p:nvGraphicFramePr>
            <p:cNvPr id="88080" name="Object 16"/>
            <p:cNvGraphicFramePr>
              <a:graphicFrameLocks noChangeAspect="1"/>
            </p:cNvGraphicFramePr>
            <p:nvPr/>
          </p:nvGraphicFramePr>
          <p:xfrm>
            <a:off x="2730" y="3430"/>
            <a:ext cx="2418" cy="294"/>
          </p:xfrm>
          <a:graphic>
            <a:graphicData uri="http://schemas.openxmlformats.org/presentationml/2006/ole">
              <mc:AlternateContent xmlns:mc="http://schemas.openxmlformats.org/markup-compatibility/2006">
                <mc:Choice xmlns:v="urn:schemas-microsoft-com:vml" Requires="v">
                  <p:oleObj spid="_x0000_s88879" name="" r:id="rId11" imgW="3835400" imgH="469900" progId="Equation.DSMT4">
                    <p:embed/>
                  </p:oleObj>
                </mc:Choice>
                <mc:Fallback>
                  <p:oleObj name="" r:id="rId11" imgW="3835400" imgH="469900" progId="Equation.DSMT4">
                    <p:embed/>
                    <p:pic>
                      <p:nvPicPr>
                        <p:cNvPr id="0" name="Picture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30" y="3430"/>
                          <a:ext cx="2418"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88082" name="Rectangle 18"/>
                <p:cNvSpPr>
                  <a:spLocks noChangeArrowheads="1"/>
                </p:cNvSpPr>
                <p:nvPr/>
              </p:nvSpPr>
              <p:spPr bwMode="auto">
                <a:xfrm>
                  <a:off x="385" y="3430"/>
                  <a:ext cx="1416" cy="339"/>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rPr>
                    <a:t>(ii)</a:t>
                  </a:r>
                  <a:r>
                    <a:rPr lang="zh-CN" altLang="en-US" b="1" dirty="0">
                      <a:solidFill>
                        <a:srgbClr val="000000"/>
                      </a:solidFill>
                      <a:cs typeface="Times New Roman" panose="02020603050405020304" pitchFamily="18" charset="0"/>
                    </a:rPr>
                    <a:t>曲线</a:t>
                  </a:r>
                  <a14:m>
                    <m:oMath xmlns:m="http://schemas.openxmlformats.org/officeDocument/2006/math">
                      <m:acc>
                        <m:accPr>
                          <m:chr m:val="̂"/>
                          <m:ctrlPr>
                            <a:rPr lang="zh-CN" altLang="en-US" b="1" i="1" smtClean="0">
                              <a:solidFill>
                                <a:srgbClr val="000000"/>
                              </a:solidFill>
                              <a:latin typeface="Cambria Math" panose="02040503050406030204" pitchFamily="18" charset="0"/>
                              <a:cs typeface="Times New Roman" panose="02020603050405020304" pitchFamily="18" charset="0"/>
                            </a:rPr>
                          </m:ctrlPr>
                        </m:accPr>
                        <m:e>
                          <m:r>
                            <a:rPr lang="en-US" altLang="zh-CN" b="1" i="1" smtClean="0">
                              <a:solidFill>
                                <a:srgbClr val="000000"/>
                              </a:solidFill>
                              <a:latin typeface="Cambria Math"/>
                              <a:cs typeface="Times New Roman" panose="02020603050405020304" pitchFamily="18" charset="0"/>
                            </a:rPr>
                            <m:t>𝑨𝑪𝑩</m:t>
                          </m:r>
                        </m:e>
                      </m:acc>
                    </m:oMath>
                  </a14:m>
                  <a:r>
                    <a:rPr lang="zh-CN" altLang="en-US" b="1" dirty="0">
                      <a:solidFill>
                        <a:srgbClr val="000000"/>
                      </a:solidFill>
                      <a:cs typeface="Times New Roman" panose="02020603050405020304" pitchFamily="18" charset="0"/>
                    </a:rPr>
                    <a:t>  </a:t>
                  </a:r>
                  <a:endParaRPr lang="zh-CN" altLang="en-US" sz="2400" dirty="0"/>
                </a:p>
              </p:txBody>
            </p:sp>
          </mc:Choice>
          <mc:Fallback>
            <p:sp>
              <p:nvSpPr>
                <p:cNvPr id="88082" name="Rectangle 18"/>
                <p:cNvSpPr>
                  <a:spLocks noRot="1" noChangeAspect="1" noMove="1" noResize="1" noEditPoints="1" noAdjustHandles="1" noChangeArrowheads="1" noChangeShapeType="1" noTextEdit="1"/>
                </p:cNvSpPr>
                <p:nvPr/>
              </p:nvSpPr>
              <p:spPr bwMode="auto">
                <a:xfrm>
                  <a:off x="385" y="3430"/>
                  <a:ext cx="1416" cy="339"/>
                </a:xfrm>
                <a:prstGeom prst="rect">
                  <a:avLst/>
                </a:prstGeom>
                <a:blipFill rotWithShape="1">
                  <a:blip r:embed="rId13"/>
                  <a:stretch>
                    <a:fillRect l="-5420" t="-12360" b="-303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88083" name="Rectangle 19"/>
            <p:cNvSpPr>
              <a:spLocks noChangeArrowheads="1"/>
            </p:cNvSpPr>
            <p:nvPr/>
          </p:nvSpPr>
          <p:spPr bwMode="auto">
            <a:xfrm>
              <a:off x="1655" y="3430"/>
              <a:ext cx="1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为抛物线 </a:t>
              </a:r>
              <a:r>
                <a:rPr lang="zh-CN" altLang="en-US" b="1">
                  <a:solidFill>
                    <a:srgbClr val="000000"/>
                  </a:solidFill>
                </a:rPr>
                <a:t> </a:t>
              </a:r>
              <a:endParaRPr lang="zh-CN" altLang="en-US" sz="24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7044" name="Object 4"/>
          <p:cNvGraphicFramePr>
            <a:graphicFrameLocks noChangeAspect="1"/>
          </p:cNvGraphicFramePr>
          <p:nvPr/>
        </p:nvGraphicFramePr>
        <p:xfrm>
          <a:off x="2049463" y="1052513"/>
          <a:ext cx="3095625" cy="609600"/>
        </p:xfrm>
        <a:graphic>
          <a:graphicData uri="http://schemas.openxmlformats.org/presentationml/2006/ole">
            <mc:AlternateContent xmlns:mc="http://schemas.openxmlformats.org/markup-compatibility/2006">
              <mc:Choice xmlns:v="urn:schemas-microsoft-com:vml" Requires="v">
                <p:oleObj spid="_x0000_s87704" name="Equation" r:id="rId1" imgW="74371200" imgH="14630400" progId="Equation.DSMT4">
                  <p:embed/>
                </p:oleObj>
              </mc:Choice>
              <mc:Fallback>
                <p:oleObj name="Equation" r:id="rId1" imgW="74371200" imgH="14630400" progId="Equation.DSMT4">
                  <p:embed/>
                  <p:pic>
                    <p:nvPicPr>
                      <p:cNvPr id="0" name="Picture 34"/>
                      <p:cNvPicPr>
                        <a:picLocks noChangeAspect="1" noChangeArrowheads="1"/>
                      </p:cNvPicPr>
                      <p:nvPr/>
                    </p:nvPicPr>
                    <p:blipFill>
                      <a:blip r:embed="rId2"/>
                      <a:srcRect/>
                      <a:stretch>
                        <a:fillRect/>
                      </a:stretch>
                    </p:blipFill>
                    <p:spPr bwMode="auto">
                      <a:xfrm>
                        <a:off x="2049463" y="1052513"/>
                        <a:ext cx="30956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3" name="Object 3"/>
          <p:cNvGraphicFramePr>
            <a:graphicFrameLocks noChangeAspect="1"/>
          </p:cNvGraphicFramePr>
          <p:nvPr/>
        </p:nvGraphicFramePr>
        <p:xfrm>
          <a:off x="1547813" y="1943100"/>
          <a:ext cx="6886575" cy="647700"/>
        </p:xfrm>
        <a:graphic>
          <a:graphicData uri="http://schemas.openxmlformats.org/presentationml/2006/ole">
            <mc:AlternateContent xmlns:mc="http://schemas.openxmlformats.org/markup-compatibility/2006">
              <mc:Choice xmlns:v="urn:schemas-microsoft-com:vml" Requires="v">
                <p:oleObj spid="_x0000_s87705" name="" r:id="rId3" imgW="6883400" imgH="647700" progId="Equation.DSMT4">
                  <p:embed/>
                </p:oleObj>
              </mc:Choice>
              <mc:Fallback>
                <p:oleObj name="" r:id="rId3" imgW="6883400" imgH="647700" progId="Equation.DSMT4">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43100"/>
                        <a:ext cx="68865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42" name="Object 2"/>
          <p:cNvGraphicFramePr>
            <a:graphicFrameLocks noChangeAspect="1"/>
          </p:cNvGraphicFramePr>
          <p:nvPr/>
        </p:nvGraphicFramePr>
        <p:xfrm>
          <a:off x="1547813" y="2652713"/>
          <a:ext cx="5381625" cy="847725"/>
        </p:xfrm>
        <a:graphic>
          <a:graphicData uri="http://schemas.openxmlformats.org/presentationml/2006/ole">
            <mc:AlternateContent xmlns:mc="http://schemas.openxmlformats.org/markup-compatibility/2006">
              <mc:Choice xmlns:v="urn:schemas-microsoft-com:vml" Requires="v">
                <p:oleObj spid="_x0000_s87706" name="" r:id="rId5" imgW="5422900" imgH="850900" progId="Equation.DSMT4">
                  <p:embed/>
                </p:oleObj>
              </mc:Choice>
              <mc:Fallback>
                <p:oleObj name="" r:id="rId5" imgW="5422900" imgH="850900" progId="Equation.DSMT4">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652713"/>
                        <a:ext cx="53816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9" name="Rectangle 9"/>
          <p:cNvSpPr>
            <a:spLocks noChangeArrowheads="1"/>
          </p:cNvSpPr>
          <p:nvPr/>
        </p:nvSpPr>
        <p:spPr bwMode="auto">
          <a:xfrm>
            <a:off x="611188" y="3557588"/>
            <a:ext cx="8045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(iii)</a:t>
            </a:r>
            <a:r>
              <a:rPr lang="zh-CN" altLang="en-US" b="1"/>
              <a:t>这里</a:t>
            </a:r>
            <a:r>
              <a:rPr lang="en-US" altLang="zh-CN" b="1" i="1"/>
              <a:t>L</a:t>
            </a:r>
            <a:r>
              <a:rPr lang="zh-CN" altLang="en-US" b="1"/>
              <a:t>是一条封闭曲线</a:t>
            </a:r>
            <a:r>
              <a:rPr lang="en-US" altLang="zh-CN" b="1"/>
              <a:t>, </a:t>
            </a:r>
            <a:r>
              <a:rPr lang="zh-CN" altLang="en-US" b="1"/>
              <a:t>故可从 </a:t>
            </a:r>
            <a:r>
              <a:rPr lang="en-US" altLang="zh-CN" b="1" i="1"/>
              <a:t>A</a:t>
            </a:r>
            <a:r>
              <a:rPr lang="zh-CN" altLang="en-US" b="1"/>
              <a:t>开始</a:t>
            </a:r>
            <a:r>
              <a:rPr lang="en-US" altLang="zh-CN" b="1"/>
              <a:t>, </a:t>
            </a:r>
            <a:r>
              <a:rPr lang="zh-CN" altLang="en-US" b="1"/>
              <a:t>应用上段</a:t>
            </a:r>
            <a:endParaRPr lang="zh-CN" altLang="en-US" b="1"/>
          </a:p>
        </p:txBody>
      </p:sp>
      <p:sp>
        <p:nvSpPr>
          <p:cNvPr id="87051" name="Rectangle 11"/>
          <p:cNvSpPr>
            <a:spLocks noChangeArrowheads="1"/>
          </p:cNvSpPr>
          <p:nvPr/>
        </p:nvSpPr>
        <p:spPr bwMode="auto">
          <a:xfrm>
            <a:off x="585788" y="4797425"/>
            <a:ext cx="455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t>加即可得到所求之曲线积分</a:t>
            </a:r>
            <a:r>
              <a:rPr lang="en-US" altLang="zh-CN" b="1"/>
              <a:t>.</a:t>
            </a:r>
            <a:endParaRPr lang="en-US" altLang="zh-CN" b="1"/>
          </a:p>
        </p:txBody>
      </p:sp>
      <p:grpSp>
        <p:nvGrpSpPr>
          <p:cNvPr id="87055" name="Group 15"/>
          <p:cNvGrpSpPr/>
          <p:nvPr/>
        </p:nvGrpSpPr>
        <p:grpSpPr bwMode="auto">
          <a:xfrm>
            <a:off x="547688" y="5343525"/>
            <a:ext cx="7731125" cy="577850"/>
            <a:chOff x="369" y="3249"/>
            <a:chExt cx="4870" cy="364"/>
          </a:xfrm>
        </p:grpSpPr>
        <p:sp>
          <p:nvSpPr>
            <p:cNvPr id="87053" name="Rectangle 13"/>
            <p:cNvSpPr>
              <a:spLocks noChangeArrowheads="1"/>
            </p:cNvSpPr>
            <p:nvPr/>
          </p:nvSpPr>
          <p:spPr bwMode="auto">
            <a:xfrm>
              <a:off x="369" y="3249"/>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由于沿直线</a:t>
              </a:r>
              <a:endParaRPr lang="zh-CN" altLang="en-US" sz="2400"/>
            </a:p>
          </p:txBody>
        </p:sp>
        <p:graphicFrame>
          <p:nvGraphicFramePr>
            <p:cNvPr id="87052" name="Object 12"/>
            <p:cNvGraphicFramePr>
              <a:graphicFrameLocks noChangeAspect="1"/>
            </p:cNvGraphicFramePr>
            <p:nvPr/>
          </p:nvGraphicFramePr>
          <p:xfrm>
            <a:off x="1581" y="3311"/>
            <a:ext cx="2478" cy="302"/>
          </p:xfrm>
          <a:graphic>
            <a:graphicData uri="http://schemas.openxmlformats.org/presentationml/2006/ole">
              <mc:AlternateContent xmlns:mc="http://schemas.openxmlformats.org/markup-compatibility/2006">
                <mc:Choice xmlns:v="urn:schemas-microsoft-com:vml" Requires="v">
                  <p:oleObj spid="_x0000_s87707" name="Equation" r:id="rId7" imgW="3937000" imgH="482600" progId="Equation.DSMT4">
                    <p:embed/>
                  </p:oleObj>
                </mc:Choice>
                <mc:Fallback>
                  <p:oleObj name="Equation" r:id="rId7" imgW="3937000" imgH="482600" progId="Equation.DSMT4">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1" y="3311"/>
                          <a:ext cx="2478"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4" name="Rectangle 14"/>
            <p:cNvSpPr>
              <a:spLocks noChangeArrowheads="1"/>
            </p:cNvSpPr>
            <p:nvPr/>
          </p:nvSpPr>
          <p:spPr bwMode="auto">
            <a:xfrm>
              <a:off x="3998" y="3249"/>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的线积分为</a:t>
              </a:r>
              <a:endParaRPr lang="zh-CN" altLang="en-US" sz="2400"/>
            </a:p>
          </p:txBody>
        </p:sp>
      </p:grpSp>
      <p:sp>
        <p:nvSpPr>
          <p:cNvPr id="87056" name="Rectangle 16"/>
          <p:cNvSpPr>
            <a:spLocks noChangeArrowheads="1"/>
          </p:cNvSpPr>
          <p:nvPr/>
        </p:nvSpPr>
        <p:spPr bwMode="auto">
          <a:xfrm>
            <a:off x="577850" y="5334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000000"/>
                </a:solidFill>
              </a:rPr>
              <a:t>所以</a:t>
            </a:r>
            <a:endParaRPr lang="zh-CN" altLang="en-US" b="1">
              <a:solidFill>
                <a:srgbClr val="000000"/>
              </a:solidFill>
            </a:endParaRPr>
          </a:p>
        </p:txBody>
      </p:sp>
      <p:grpSp>
        <p:nvGrpSpPr>
          <p:cNvPr id="87058" name="Group 18"/>
          <p:cNvGrpSpPr/>
          <p:nvPr/>
        </p:nvGrpSpPr>
        <p:grpSpPr bwMode="auto">
          <a:xfrm>
            <a:off x="566738" y="4205288"/>
            <a:ext cx="8297862" cy="519112"/>
            <a:chOff x="357" y="2649"/>
            <a:chExt cx="5227" cy="327"/>
          </a:xfrm>
        </p:grpSpPr>
        <p:sp>
          <p:nvSpPr>
            <p:cNvPr id="87050" name="Rectangle 10"/>
            <p:cNvSpPr>
              <a:spLocks noChangeArrowheads="1"/>
            </p:cNvSpPr>
            <p:nvPr/>
          </p:nvSpPr>
          <p:spPr bwMode="auto">
            <a:xfrm>
              <a:off x="357" y="2649"/>
              <a:ext cx="5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的性质</a:t>
              </a:r>
              <a:r>
                <a:rPr lang="en-US" altLang="zh-CN" b="1" dirty="0"/>
                <a:t>2,  </a:t>
              </a:r>
              <a:r>
                <a:rPr lang="zh-CN" altLang="en-US" b="1" dirty="0"/>
                <a:t>分别求沿                        上的线积分然后相  </a:t>
              </a:r>
              <a:endParaRPr lang="zh-CN" altLang="en-US" b="1" dirty="0"/>
            </a:p>
          </p:txBody>
        </p:sp>
        <p:graphicFrame>
          <p:nvGraphicFramePr>
            <p:cNvPr id="87057" name="Object 17"/>
            <p:cNvGraphicFramePr>
              <a:graphicFrameLocks noChangeAspect="1"/>
            </p:cNvGraphicFramePr>
            <p:nvPr/>
          </p:nvGraphicFramePr>
          <p:xfrm>
            <a:off x="2320" y="2666"/>
            <a:ext cx="1240" cy="304"/>
          </p:xfrm>
          <a:graphic>
            <a:graphicData uri="http://schemas.openxmlformats.org/presentationml/2006/ole">
              <mc:AlternateContent xmlns:mc="http://schemas.openxmlformats.org/markup-compatibility/2006">
                <mc:Choice xmlns:v="urn:schemas-microsoft-com:vml" Requires="v">
                  <p:oleObj spid="_x0000_s87708" name="Equation" r:id="rId9" imgW="1968500" imgH="482600" progId="Equation.DSMT4">
                    <p:embed/>
                  </p:oleObj>
                </mc:Choice>
                <mc:Fallback>
                  <p:oleObj name="Equation" r:id="rId9" imgW="1968500" imgH="482600" progId="Equation.DSMT4">
                    <p:embed/>
                    <p:pic>
                      <p:nvPicPr>
                        <p:cNvPr id="0" name="Picture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0" y="2666"/>
                          <a:ext cx="1240"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1287463" y="503238"/>
          <a:ext cx="6524625" cy="838200"/>
        </p:xfrm>
        <a:graphic>
          <a:graphicData uri="http://schemas.openxmlformats.org/presentationml/2006/ole">
            <mc:AlternateContent xmlns:mc="http://schemas.openxmlformats.org/markup-compatibility/2006">
              <mc:Choice xmlns:v="urn:schemas-microsoft-com:vml" Requires="v">
                <p:oleObj spid="_x0000_s86811" name="Equation" r:id="rId1" imgW="6527800" imgH="838200" progId="Equation.DSMT4">
                  <p:embed/>
                </p:oleObj>
              </mc:Choice>
              <mc:Fallback>
                <p:oleObj name="Equation" r:id="rId1" imgW="6527800" imgH="838200" progId="Equation.DSMT4">
                  <p:embed/>
                  <p:pic>
                    <p:nvPicPr>
                      <p:cNvPr id="0"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463" y="503238"/>
                        <a:ext cx="65246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6034" name="Group 18"/>
          <p:cNvGrpSpPr/>
          <p:nvPr/>
        </p:nvGrpSpPr>
        <p:grpSpPr bwMode="auto">
          <a:xfrm>
            <a:off x="577850" y="1544638"/>
            <a:ext cx="7348538" cy="531812"/>
            <a:chOff x="364" y="973"/>
            <a:chExt cx="4629" cy="335"/>
          </a:xfrm>
        </p:grpSpPr>
        <p:sp>
          <p:nvSpPr>
            <p:cNvPr id="86022" name="Rectangle 6"/>
            <p:cNvSpPr>
              <a:spLocks noChangeArrowheads="1"/>
            </p:cNvSpPr>
            <p:nvPr/>
          </p:nvSpPr>
          <p:spPr bwMode="auto">
            <a:xfrm>
              <a:off x="364" y="979"/>
              <a:ext cx="9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沿直线  </a:t>
              </a:r>
              <a:endParaRPr lang="zh-CN" altLang="en-US" sz="2400"/>
            </a:p>
          </p:txBody>
        </p:sp>
        <p:graphicFrame>
          <p:nvGraphicFramePr>
            <p:cNvPr id="86021" name="Object 5"/>
            <p:cNvGraphicFramePr>
              <a:graphicFrameLocks noChangeAspect="1"/>
            </p:cNvGraphicFramePr>
            <p:nvPr/>
          </p:nvGraphicFramePr>
          <p:xfrm>
            <a:off x="1135" y="1007"/>
            <a:ext cx="2490" cy="301"/>
          </p:xfrm>
          <a:graphic>
            <a:graphicData uri="http://schemas.openxmlformats.org/presentationml/2006/ole">
              <mc:AlternateContent xmlns:mc="http://schemas.openxmlformats.org/markup-compatibility/2006">
                <mc:Choice xmlns:v="urn:schemas-microsoft-com:vml" Requires="v">
                  <p:oleObj spid="_x0000_s86812" name="Equation" r:id="rId3" imgW="3949700" imgH="482600" progId="Equation.DSMT4">
                    <p:embed/>
                  </p:oleObj>
                </mc:Choice>
                <mc:Fallback>
                  <p:oleObj name="Equation" r:id="rId3" imgW="3949700" imgH="482600" progId="Equation.DSMT4">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 y="1007"/>
                          <a:ext cx="2490"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3" name="Rectangle 7"/>
            <p:cNvSpPr>
              <a:spLocks noChangeArrowheads="1"/>
            </p:cNvSpPr>
            <p:nvPr/>
          </p:nvSpPr>
          <p:spPr bwMode="auto">
            <a:xfrm>
              <a:off x="3584" y="973"/>
              <a:ext cx="1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的线积分为   </a:t>
              </a:r>
              <a:endParaRPr lang="zh-CN" altLang="en-US" sz="2400"/>
            </a:p>
          </p:txBody>
        </p:sp>
      </p:grpSp>
      <p:graphicFrame>
        <p:nvGraphicFramePr>
          <p:cNvPr id="86025" name="Object 9"/>
          <p:cNvGraphicFramePr>
            <a:graphicFrameLocks noChangeAspect="1"/>
          </p:cNvGraphicFramePr>
          <p:nvPr/>
        </p:nvGraphicFramePr>
        <p:xfrm>
          <a:off x="1055688" y="2276475"/>
          <a:ext cx="7251700" cy="647700"/>
        </p:xfrm>
        <a:graphic>
          <a:graphicData uri="http://schemas.openxmlformats.org/presentationml/2006/ole">
            <mc:AlternateContent xmlns:mc="http://schemas.openxmlformats.org/markup-compatibility/2006">
              <mc:Choice xmlns:v="urn:schemas-microsoft-com:vml" Requires="v">
                <p:oleObj spid="_x0000_s86813" name="Equation" r:id="rId5" imgW="7251700" imgH="647700" progId="Equation.DSMT4">
                  <p:embed/>
                </p:oleObj>
              </mc:Choice>
              <mc:Fallback>
                <p:oleObj name="Equation" r:id="rId5" imgW="7251700" imgH="647700" progId="Equation.DSMT4">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688" y="2276475"/>
                        <a:ext cx="72517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8" name="Object 12"/>
          <p:cNvGraphicFramePr>
            <a:graphicFrameLocks noChangeAspect="1"/>
          </p:cNvGraphicFramePr>
          <p:nvPr/>
        </p:nvGraphicFramePr>
        <p:xfrm>
          <a:off x="1763688" y="3933056"/>
          <a:ext cx="2501900" cy="838200"/>
        </p:xfrm>
        <a:graphic>
          <a:graphicData uri="http://schemas.openxmlformats.org/presentationml/2006/ole">
            <mc:AlternateContent xmlns:mc="http://schemas.openxmlformats.org/markup-compatibility/2006">
              <mc:Choice xmlns:v="urn:schemas-microsoft-com:vml" Requires="v">
                <p:oleObj spid="_x0000_s86814" name="Equation" r:id="rId7" imgW="2501900" imgH="850900" progId="Equation.DSMT4">
                  <p:embed/>
                </p:oleObj>
              </mc:Choice>
              <mc:Fallback>
                <p:oleObj name="Equation" r:id="rId7" imgW="2501900" imgH="850900" progId="Equation.DSMT4">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3933056"/>
                        <a:ext cx="25019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6033" name="Group 17"/>
          <p:cNvGrpSpPr/>
          <p:nvPr/>
        </p:nvGrpSpPr>
        <p:grpSpPr bwMode="auto">
          <a:xfrm>
            <a:off x="598488" y="5013325"/>
            <a:ext cx="7181850" cy="942975"/>
            <a:chOff x="353" y="3108"/>
            <a:chExt cx="4524" cy="594"/>
          </a:xfrm>
        </p:grpSpPr>
        <p:sp>
          <p:nvSpPr>
            <p:cNvPr id="86031" name="Rectangle 15"/>
            <p:cNvSpPr>
              <a:spLocks noChangeArrowheads="1"/>
            </p:cNvSpPr>
            <p:nvPr/>
          </p:nvSpPr>
          <p:spPr bwMode="auto">
            <a:xfrm>
              <a:off x="353" y="3239"/>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所以 </a:t>
              </a:r>
              <a:endParaRPr lang="zh-CN" altLang="en-US" sz="2400"/>
            </a:p>
          </p:txBody>
        </p:sp>
        <p:graphicFrame>
          <p:nvGraphicFramePr>
            <p:cNvPr id="86030" name="Object 14"/>
            <p:cNvGraphicFramePr>
              <a:graphicFrameLocks noChangeAspect="1"/>
            </p:cNvGraphicFramePr>
            <p:nvPr/>
          </p:nvGraphicFramePr>
          <p:xfrm>
            <a:off x="987" y="3108"/>
            <a:ext cx="3890" cy="594"/>
          </p:xfrm>
          <a:graphic>
            <a:graphicData uri="http://schemas.openxmlformats.org/presentationml/2006/ole">
              <mc:AlternateContent xmlns:mc="http://schemas.openxmlformats.org/markup-compatibility/2006">
                <mc:Choice xmlns:v="urn:schemas-microsoft-com:vml" Requires="v">
                  <p:oleObj spid="_x0000_s86815" name="Equation" r:id="rId9" imgW="148132800" imgH="22555200" progId="Equation.DSMT4">
                    <p:embed/>
                  </p:oleObj>
                </mc:Choice>
                <mc:Fallback>
                  <p:oleObj name="Equation" r:id="rId9" imgW="148132800" imgH="22555200" progId="Equation.DSMT4">
                    <p:embed/>
                    <p:pic>
                      <p:nvPicPr>
                        <p:cNvPr id="0" name="Picture 43"/>
                        <p:cNvPicPr>
                          <a:picLocks noChangeAspect="1" noChangeArrowheads="1"/>
                        </p:cNvPicPr>
                        <p:nvPr/>
                      </p:nvPicPr>
                      <p:blipFill>
                        <a:blip r:embed="rId10"/>
                        <a:srcRect/>
                        <a:stretch>
                          <a:fillRect/>
                        </a:stretch>
                      </p:blipFill>
                      <p:spPr bwMode="auto">
                        <a:xfrm>
                          <a:off x="987" y="3108"/>
                          <a:ext cx="3890" cy="5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6036" name="Group 20"/>
          <p:cNvGrpSpPr/>
          <p:nvPr/>
        </p:nvGrpSpPr>
        <p:grpSpPr bwMode="auto">
          <a:xfrm>
            <a:off x="585788" y="3213103"/>
            <a:ext cx="5719763" cy="523876"/>
            <a:chOff x="369" y="2024"/>
            <a:chExt cx="3603" cy="330"/>
          </a:xfrm>
        </p:grpSpPr>
        <p:sp>
          <p:nvSpPr>
            <p:cNvPr id="86027" name="Rectangle 11"/>
            <p:cNvSpPr>
              <a:spLocks noChangeArrowheads="1"/>
            </p:cNvSpPr>
            <p:nvPr/>
          </p:nvSpPr>
          <p:spPr bwMode="auto">
            <a:xfrm>
              <a:off x="369" y="2024"/>
              <a:ext cx="360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沿直线        的线积分可由</a:t>
              </a:r>
              <a:r>
                <a:rPr lang="en-US" altLang="zh-CN" b="1" dirty="0"/>
                <a:t>(</a:t>
              </a:r>
              <a:r>
                <a:rPr lang="en-US" altLang="zh-CN" b="1" dirty="0" err="1"/>
                <a:t>i</a:t>
              </a:r>
              <a:r>
                <a:rPr lang="en-US" altLang="zh-CN" b="1" dirty="0"/>
                <a:t>)</a:t>
              </a:r>
              <a:r>
                <a:rPr lang="zh-CN" altLang="en-US" b="1" dirty="0"/>
                <a:t>得到</a:t>
              </a:r>
              <a:r>
                <a:rPr lang="en-US" altLang="zh-CN" b="1" dirty="0"/>
                <a:t>:   </a:t>
              </a:r>
              <a:endParaRPr lang="en-US" altLang="zh-CN" b="1" dirty="0"/>
            </a:p>
          </p:txBody>
        </p:sp>
        <p:graphicFrame>
          <p:nvGraphicFramePr>
            <p:cNvPr id="86035" name="Object 19"/>
            <p:cNvGraphicFramePr>
              <a:graphicFrameLocks noChangeAspect="1"/>
            </p:cNvGraphicFramePr>
            <p:nvPr/>
          </p:nvGraphicFramePr>
          <p:xfrm>
            <a:off x="1156" y="2042"/>
            <a:ext cx="328" cy="248"/>
          </p:xfrm>
          <a:graphic>
            <a:graphicData uri="http://schemas.openxmlformats.org/presentationml/2006/ole">
              <mc:AlternateContent xmlns:mc="http://schemas.openxmlformats.org/markup-compatibility/2006">
                <mc:Choice xmlns:v="urn:schemas-microsoft-com:vml" Requires="v">
                  <p:oleObj spid="_x0000_s86816" name="Equation" r:id="rId11" imgW="520700" imgH="393700" progId="Equation.DSMT4">
                    <p:embed/>
                  </p:oleObj>
                </mc:Choice>
                <mc:Fallback>
                  <p:oleObj name="Equation" r:id="rId11" imgW="520700" imgH="393700" progId="Equation.DSMT4">
                    <p:embed/>
                    <p:pic>
                      <p:nvPicPr>
                        <p:cNvPr id="0" name="Picture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6" y="2042"/>
                          <a:ext cx="328"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4997" name="Group 5"/>
          <p:cNvGrpSpPr/>
          <p:nvPr/>
        </p:nvGrpSpPr>
        <p:grpSpPr bwMode="auto">
          <a:xfrm>
            <a:off x="506413" y="566738"/>
            <a:ext cx="5340350" cy="609600"/>
            <a:chOff x="2241" y="1640"/>
            <a:chExt cx="3364" cy="384"/>
          </a:xfrm>
        </p:grpSpPr>
        <p:sp>
          <p:nvSpPr>
            <p:cNvPr id="84995" name="Rectangle 3"/>
            <p:cNvSpPr>
              <a:spLocks noChangeArrowheads="1"/>
            </p:cNvSpPr>
            <p:nvPr/>
          </p:nvSpPr>
          <p:spPr bwMode="auto">
            <a:xfrm>
              <a:off x="2241" y="1641"/>
              <a:ext cx="10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FF"/>
                  </a:solidFill>
                </a:rPr>
                <a:t> </a:t>
              </a:r>
              <a:r>
                <a:rPr lang="zh-CN" altLang="en-US" b="1">
                  <a:solidFill>
                    <a:srgbClr val="0000FF"/>
                  </a:solidFill>
                </a:rPr>
                <a:t>例</a:t>
              </a:r>
              <a:r>
                <a:rPr lang="en-US" altLang="zh-CN" b="1">
                  <a:solidFill>
                    <a:srgbClr val="0000FF"/>
                  </a:solidFill>
                </a:rPr>
                <a:t>2</a:t>
              </a:r>
              <a:r>
                <a:rPr lang="en-US" altLang="zh-CN" b="1">
                  <a:solidFill>
                    <a:srgbClr val="000000"/>
                  </a:solidFill>
                </a:rPr>
                <a:t> </a:t>
              </a:r>
              <a:r>
                <a:rPr lang="zh-CN" altLang="en-US" b="1">
                  <a:solidFill>
                    <a:srgbClr val="000000"/>
                  </a:solidFill>
                </a:rPr>
                <a:t>计算</a:t>
              </a:r>
              <a:endParaRPr lang="zh-CN" altLang="en-US" sz="2400"/>
            </a:p>
          </p:txBody>
        </p:sp>
        <p:graphicFrame>
          <p:nvGraphicFramePr>
            <p:cNvPr id="84994" name="Object 2"/>
            <p:cNvGraphicFramePr>
              <a:graphicFrameLocks noChangeAspect="1"/>
            </p:cNvGraphicFramePr>
            <p:nvPr/>
          </p:nvGraphicFramePr>
          <p:xfrm>
            <a:off x="3190" y="1640"/>
            <a:ext cx="1278" cy="384"/>
          </p:xfrm>
          <a:graphic>
            <a:graphicData uri="http://schemas.openxmlformats.org/presentationml/2006/ole">
              <mc:AlternateContent xmlns:mc="http://schemas.openxmlformats.org/markup-compatibility/2006">
                <mc:Choice xmlns:v="urn:schemas-microsoft-com:vml" Requires="v">
                  <p:oleObj spid="_x0000_s115396" name="" r:id="rId1" imgW="2032000" imgH="609600" progId="Equation.DSMT4">
                    <p:embed/>
                  </p:oleObj>
                </mc:Choice>
                <mc:Fallback>
                  <p:oleObj name="" r:id="rId1" imgW="2032000" imgH="609600" progId="Equation.DSMT4">
                    <p:embed/>
                    <p:pic>
                      <p:nvPicPr>
                        <p:cNvPr id="0" name="Picture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 y="1640"/>
                          <a:ext cx="127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996" name="Rectangle 4"/>
            <p:cNvSpPr>
              <a:spLocks noChangeArrowheads="1"/>
            </p:cNvSpPr>
            <p:nvPr/>
          </p:nvSpPr>
          <p:spPr bwMode="auto">
            <a:xfrm>
              <a:off x="4322" y="1652"/>
              <a:ext cx="12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 </a:t>
              </a:r>
              <a:r>
                <a:rPr lang="zh-CN" altLang="en-US" b="1">
                  <a:solidFill>
                    <a:srgbClr val="000000"/>
                  </a:solidFill>
                </a:rPr>
                <a:t>这里 </a:t>
              </a:r>
              <a:r>
                <a:rPr lang="en-US" altLang="zh-CN" b="1" i="1"/>
                <a:t>L </a:t>
              </a:r>
              <a:r>
                <a:rPr lang="zh-CN" altLang="en-US" b="1"/>
                <a:t>为</a:t>
              </a:r>
              <a:r>
                <a:rPr lang="en-US" altLang="zh-CN" b="1"/>
                <a:t>:</a:t>
              </a:r>
              <a:r>
                <a:rPr lang="en-US" altLang="zh-CN" b="1">
                  <a:solidFill>
                    <a:srgbClr val="000000"/>
                  </a:solidFill>
                </a:rPr>
                <a:t>  </a:t>
              </a:r>
              <a:endParaRPr lang="en-US" altLang="zh-CN" sz="2400"/>
            </a:p>
          </p:txBody>
        </p:sp>
      </p:grpSp>
      <p:grpSp>
        <p:nvGrpSpPr>
          <p:cNvPr id="85001" name="Group 9"/>
          <p:cNvGrpSpPr/>
          <p:nvPr/>
        </p:nvGrpSpPr>
        <p:grpSpPr bwMode="auto">
          <a:xfrm>
            <a:off x="611188" y="1276350"/>
            <a:ext cx="7280275" cy="536575"/>
            <a:chOff x="2013" y="1686"/>
            <a:chExt cx="4586" cy="338"/>
          </a:xfrm>
        </p:grpSpPr>
        <p:sp>
          <p:nvSpPr>
            <p:cNvPr id="84999" name="Rectangle 7"/>
            <p:cNvSpPr>
              <a:spLocks noChangeArrowheads="1"/>
            </p:cNvSpPr>
            <p:nvPr/>
          </p:nvSpPr>
          <p:spPr bwMode="auto">
            <a:xfrm>
              <a:off x="2013" y="1686"/>
              <a:ext cx="1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 </a:t>
              </a:r>
              <a:r>
                <a:rPr lang="zh-CN" altLang="en-US" b="1">
                  <a:solidFill>
                    <a:srgbClr val="000000"/>
                  </a:solidFill>
                  <a:cs typeface="Times New Roman" panose="02020603050405020304" pitchFamily="18" charset="0"/>
                </a:rPr>
                <a:t>沿抛物线</a:t>
              </a:r>
              <a:endParaRPr lang="zh-CN" altLang="en-US" sz="2400"/>
            </a:p>
          </p:txBody>
        </p:sp>
        <p:graphicFrame>
          <p:nvGraphicFramePr>
            <p:cNvPr id="84998" name="Object 6"/>
            <p:cNvGraphicFramePr>
              <a:graphicFrameLocks noChangeAspect="1"/>
            </p:cNvGraphicFramePr>
            <p:nvPr/>
          </p:nvGraphicFramePr>
          <p:xfrm>
            <a:off x="3243" y="1706"/>
            <a:ext cx="1734" cy="294"/>
          </p:xfrm>
          <a:graphic>
            <a:graphicData uri="http://schemas.openxmlformats.org/presentationml/2006/ole">
              <mc:AlternateContent xmlns:mc="http://schemas.openxmlformats.org/markup-compatibility/2006">
                <mc:Choice xmlns:v="urn:schemas-microsoft-com:vml" Requires="v">
                  <p:oleObj spid="_x0000_s115397" name="" r:id="rId3" imgW="2755900" imgH="469900" progId="Equation.DSMT4">
                    <p:embed/>
                  </p:oleObj>
                </mc:Choice>
                <mc:Fallback>
                  <p:oleObj name="" r:id="rId3" imgW="2755900" imgH="469900" progId="Equation.DSMT4">
                    <p:embed/>
                    <p:pic>
                      <p:nvPicPr>
                        <p:cNvPr id="0" name="Picture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1706"/>
                          <a:ext cx="1734"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00" name="Rectangle 8"/>
            <p:cNvSpPr>
              <a:spLocks noChangeArrowheads="1"/>
            </p:cNvSpPr>
            <p:nvPr/>
          </p:nvSpPr>
          <p:spPr bwMode="auto">
            <a:xfrm>
              <a:off x="4869" y="1697"/>
              <a:ext cx="17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的一段</a:t>
              </a:r>
              <a:r>
                <a:rPr lang="en-US" altLang="zh-CN" b="1">
                  <a:solidFill>
                    <a:srgbClr val="000000"/>
                  </a:solidFill>
                </a:rPr>
                <a:t>(</a:t>
              </a:r>
              <a:r>
                <a:rPr lang="zh-CN" altLang="en-US" b="1">
                  <a:solidFill>
                    <a:srgbClr val="000000"/>
                  </a:solidFill>
                  <a:cs typeface="Times New Roman" panose="02020603050405020304" pitchFamily="18" charset="0"/>
                </a:rPr>
                <a:t>图</a:t>
              </a:r>
              <a:r>
                <a:rPr lang="en-US" altLang="zh-CN" b="1">
                  <a:solidFill>
                    <a:srgbClr val="000000"/>
                  </a:solidFill>
                </a:rPr>
                <a:t>20-4);</a:t>
              </a:r>
              <a:r>
                <a:rPr lang="en-US" altLang="zh-CN" sz="1100"/>
                <a:t> </a:t>
              </a:r>
              <a:endParaRPr lang="en-US" altLang="zh-CN" sz="2400"/>
            </a:p>
          </p:txBody>
        </p:sp>
      </p:grpSp>
      <p:grpSp>
        <p:nvGrpSpPr>
          <p:cNvPr id="85005" name="Group 13"/>
          <p:cNvGrpSpPr/>
          <p:nvPr/>
        </p:nvGrpSpPr>
        <p:grpSpPr bwMode="auto">
          <a:xfrm>
            <a:off x="604838" y="1941513"/>
            <a:ext cx="3535362" cy="557212"/>
            <a:chOff x="2304" y="1792"/>
            <a:chExt cx="2227" cy="351"/>
          </a:xfrm>
        </p:grpSpPr>
        <p:sp>
          <p:nvSpPr>
            <p:cNvPr id="85003" name="Rectangle 11"/>
            <p:cNvSpPr>
              <a:spLocks noChangeArrowheads="1"/>
            </p:cNvSpPr>
            <p:nvPr/>
          </p:nvSpPr>
          <p:spPr bwMode="auto">
            <a:xfrm>
              <a:off x="2304" y="1792"/>
              <a:ext cx="11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(ii) </a:t>
              </a:r>
              <a:r>
                <a:rPr lang="zh-CN" altLang="en-US" b="1">
                  <a:solidFill>
                    <a:srgbClr val="000000"/>
                  </a:solidFill>
                  <a:cs typeface="Times New Roman" panose="02020603050405020304" pitchFamily="18" charset="0"/>
                </a:rPr>
                <a:t>沿直线</a:t>
              </a:r>
              <a:endParaRPr lang="zh-CN" altLang="en-US" sz="2400"/>
            </a:p>
          </p:txBody>
        </p:sp>
        <p:graphicFrame>
          <p:nvGraphicFramePr>
            <p:cNvPr id="85002" name="Object 10"/>
            <p:cNvGraphicFramePr>
              <a:graphicFrameLocks noChangeAspect="1"/>
            </p:cNvGraphicFramePr>
            <p:nvPr/>
          </p:nvGraphicFramePr>
          <p:xfrm>
            <a:off x="3379" y="1842"/>
            <a:ext cx="1152" cy="301"/>
          </p:xfrm>
          <a:graphic>
            <a:graphicData uri="http://schemas.openxmlformats.org/presentationml/2006/ole">
              <mc:AlternateContent xmlns:mc="http://schemas.openxmlformats.org/markup-compatibility/2006">
                <mc:Choice xmlns:v="urn:schemas-microsoft-com:vml" Requires="v">
                  <p:oleObj spid="_x0000_s115398" name="Equation" r:id="rId5" imgW="1828800" imgH="482600" progId="Equation.DSMT4">
                    <p:embed/>
                  </p:oleObj>
                </mc:Choice>
                <mc:Fallback>
                  <p:oleObj name="Equation" r:id="rId5" imgW="1828800" imgH="482600" progId="Equation.DSMT4">
                    <p:embed/>
                    <p:pic>
                      <p:nvPicPr>
                        <p:cNvPr id="0" name="Picture 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1842"/>
                          <a:ext cx="1152"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5009" name="Group 17"/>
          <p:cNvGrpSpPr/>
          <p:nvPr/>
        </p:nvGrpSpPr>
        <p:grpSpPr bwMode="auto">
          <a:xfrm>
            <a:off x="588963" y="2655888"/>
            <a:ext cx="3635375" cy="519112"/>
            <a:chOff x="0" y="1897"/>
            <a:chExt cx="2290" cy="327"/>
          </a:xfrm>
        </p:grpSpPr>
        <p:sp>
          <p:nvSpPr>
            <p:cNvPr id="85007" name="Rectangle 15"/>
            <p:cNvSpPr>
              <a:spLocks noChangeArrowheads="1"/>
            </p:cNvSpPr>
            <p:nvPr/>
          </p:nvSpPr>
          <p:spPr bwMode="auto">
            <a:xfrm>
              <a:off x="0" y="1897"/>
              <a:ext cx="16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(iii) </a:t>
              </a:r>
              <a:r>
                <a:rPr lang="zh-CN" altLang="en-US" b="1">
                  <a:solidFill>
                    <a:srgbClr val="000000"/>
                  </a:solidFill>
                </a:rPr>
                <a:t>沿封闭曲线</a:t>
              </a:r>
              <a:endParaRPr lang="zh-CN" altLang="en-US" sz="2400"/>
            </a:p>
          </p:txBody>
        </p:sp>
        <p:graphicFrame>
          <p:nvGraphicFramePr>
            <p:cNvPr id="85006" name="Object 14"/>
            <p:cNvGraphicFramePr>
              <a:graphicFrameLocks noChangeAspect="1"/>
            </p:cNvGraphicFramePr>
            <p:nvPr/>
          </p:nvGraphicFramePr>
          <p:xfrm>
            <a:off x="1588" y="1979"/>
            <a:ext cx="702" cy="198"/>
          </p:xfrm>
          <a:graphic>
            <a:graphicData uri="http://schemas.openxmlformats.org/presentationml/2006/ole">
              <mc:AlternateContent xmlns:mc="http://schemas.openxmlformats.org/markup-compatibility/2006">
                <mc:Choice xmlns:v="urn:schemas-microsoft-com:vml" Requires="v">
                  <p:oleObj spid="_x0000_s115399" name="Equation" r:id="rId7" imgW="26822400" imgH="7620000" progId="Equation.DSMT4">
                    <p:embed/>
                  </p:oleObj>
                </mc:Choice>
                <mc:Fallback>
                  <p:oleObj name="Equation" r:id="rId7" imgW="26822400" imgH="7620000" progId="Equation.DSMT4">
                    <p:embed/>
                    <p:pic>
                      <p:nvPicPr>
                        <p:cNvPr id="0" name="Picture 97"/>
                        <p:cNvPicPr>
                          <a:picLocks noChangeAspect="1" noChangeArrowheads="1"/>
                        </p:cNvPicPr>
                        <p:nvPr/>
                      </p:nvPicPr>
                      <p:blipFill>
                        <a:blip r:embed="rId8"/>
                        <a:srcRect/>
                        <a:stretch>
                          <a:fillRect/>
                        </a:stretch>
                      </p:blipFill>
                      <p:spPr bwMode="auto">
                        <a:xfrm>
                          <a:off x="1588" y="1979"/>
                          <a:ext cx="702"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5030" name="Object 38"/>
          <p:cNvGraphicFramePr>
            <a:graphicFrameLocks noChangeAspect="1"/>
          </p:cNvGraphicFramePr>
          <p:nvPr/>
        </p:nvGraphicFramePr>
        <p:xfrm>
          <a:off x="1393825" y="4221163"/>
          <a:ext cx="2962275" cy="685800"/>
        </p:xfrm>
        <a:graphic>
          <a:graphicData uri="http://schemas.openxmlformats.org/presentationml/2006/ole">
            <mc:AlternateContent xmlns:mc="http://schemas.openxmlformats.org/markup-compatibility/2006">
              <mc:Choice xmlns:v="urn:schemas-microsoft-com:vml" Requires="v">
                <p:oleObj spid="_x0000_s115400" name="" r:id="rId9" imgW="2959100" imgH="685800" progId="Equation.DSMT4">
                  <p:embed/>
                </p:oleObj>
              </mc:Choice>
              <mc:Fallback>
                <p:oleObj name="" r:id="rId9" imgW="2959100" imgH="685800" progId="Equation.DSMT4">
                  <p:embed/>
                  <p:pic>
                    <p:nvPicPr>
                      <p:cNvPr id="0" name="Picture 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3825" y="4221163"/>
                        <a:ext cx="29622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29" name="Object 37"/>
          <p:cNvGraphicFramePr>
            <a:graphicFrameLocks noChangeAspect="1"/>
          </p:cNvGraphicFramePr>
          <p:nvPr/>
        </p:nvGraphicFramePr>
        <p:xfrm>
          <a:off x="1390650" y="5081588"/>
          <a:ext cx="2755900" cy="847725"/>
        </p:xfrm>
        <a:graphic>
          <a:graphicData uri="http://schemas.openxmlformats.org/presentationml/2006/ole">
            <mc:AlternateContent xmlns:mc="http://schemas.openxmlformats.org/markup-compatibility/2006">
              <mc:Choice xmlns:v="urn:schemas-microsoft-com:vml" Requires="v">
                <p:oleObj spid="_x0000_s115401" name="Equation" r:id="rId11" imgW="2755900" imgH="850900" progId="Equation.DSMT4">
                  <p:embed/>
                </p:oleObj>
              </mc:Choice>
              <mc:Fallback>
                <p:oleObj name="Equation" r:id="rId11" imgW="2755900" imgH="850900" progId="Equation.DSMT4">
                  <p:embed/>
                  <p:pic>
                    <p:nvPicPr>
                      <p:cNvPr id="0" name="Picture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0650" y="5081588"/>
                        <a:ext cx="27559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5036" name="Group 44"/>
          <p:cNvGrpSpPr/>
          <p:nvPr/>
        </p:nvGrpSpPr>
        <p:grpSpPr bwMode="auto">
          <a:xfrm>
            <a:off x="611188" y="3429000"/>
            <a:ext cx="2919412" cy="609600"/>
            <a:chOff x="385" y="2024"/>
            <a:chExt cx="1839" cy="384"/>
          </a:xfrm>
        </p:grpSpPr>
        <p:graphicFrame>
          <p:nvGraphicFramePr>
            <p:cNvPr id="85031" name="Object 39"/>
            <p:cNvGraphicFramePr>
              <a:graphicFrameLocks noChangeAspect="1"/>
            </p:cNvGraphicFramePr>
            <p:nvPr/>
          </p:nvGraphicFramePr>
          <p:xfrm>
            <a:off x="1066" y="2024"/>
            <a:ext cx="1158" cy="384"/>
          </p:xfrm>
          <a:graphic>
            <a:graphicData uri="http://schemas.openxmlformats.org/presentationml/2006/ole">
              <mc:AlternateContent xmlns:mc="http://schemas.openxmlformats.org/markup-compatibility/2006">
                <mc:Choice xmlns:v="urn:schemas-microsoft-com:vml" Requires="v">
                  <p:oleObj spid="_x0000_s115402" name="" r:id="rId13" imgW="1841500" imgH="609600" progId="Equation.DSMT4">
                    <p:embed/>
                  </p:oleObj>
                </mc:Choice>
                <mc:Fallback>
                  <p:oleObj name="" r:id="rId13" imgW="1841500" imgH="609600" progId="Equation.DSMT4">
                    <p:embed/>
                    <p:pic>
                      <p:nvPicPr>
                        <p:cNvPr id="0" name="Picture 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 y="2024"/>
                          <a:ext cx="115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032" name="Rectangle 40"/>
            <p:cNvSpPr>
              <a:spLocks noChangeArrowheads="1"/>
            </p:cNvSpPr>
            <p:nvPr/>
          </p:nvSpPr>
          <p:spPr bwMode="auto">
            <a:xfrm>
              <a:off x="385" y="2024"/>
              <a:ext cx="6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FF"/>
                  </a:solidFill>
                </a:rPr>
                <a:t>解</a:t>
              </a:r>
              <a:r>
                <a:rPr lang="zh-CN" altLang="en-US" b="1">
                  <a:solidFill>
                    <a:srgbClr val="000000"/>
                  </a:solidFill>
                </a:rPr>
                <a:t> </a:t>
              </a:r>
              <a:r>
                <a:rPr lang="en-US" altLang="zh-CN" b="1">
                  <a:solidFill>
                    <a:srgbClr val="000000"/>
                  </a:solidFill>
                </a:rPr>
                <a:t>(i)</a:t>
              </a:r>
              <a:endParaRPr lang="en-US" altLang="zh-CN" sz="2400"/>
            </a:p>
          </p:txBody>
        </p:sp>
      </p:grpSp>
      <p:grpSp>
        <p:nvGrpSpPr>
          <p:cNvPr id="85046" name="Group 54"/>
          <p:cNvGrpSpPr/>
          <p:nvPr/>
        </p:nvGrpSpPr>
        <p:grpSpPr bwMode="auto">
          <a:xfrm>
            <a:off x="5219700" y="2420938"/>
            <a:ext cx="2665413" cy="3108325"/>
            <a:chOff x="3288" y="1525"/>
            <a:chExt cx="1679" cy="1958"/>
          </a:xfrm>
        </p:grpSpPr>
        <p:graphicFrame>
          <p:nvGraphicFramePr>
            <p:cNvPr id="85037" name="Object 45"/>
            <p:cNvGraphicFramePr>
              <a:graphicFrameLocks noChangeAspect="1"/>
            </p:cNvGraphicFramePr>
            <p:nvPr/>
          </p:nvGraphicFramePr>
          <p:xfrm>
            <a:off x="3793" y="3236"/>
            <a:ext cx="776" cy="247"/>
          </p:xfrm>
          <a:graphic>
            <a:graphicData uri="http://schemas.openxmlformats.org/presentationml/2006/ole">
              <mc:AlternateContent xmlns:mc="http://schemas.openxmlformats.org/markup-compatibility/2006">
                <mc:Choice xmlns:v="urn:schemas-microsoft-com:vml" Requires="v">
                  <p:oleObj spid="_x0000_s115403" name="Equation" r:id="rId15" imgW="1231265" imgH="393700" progId="Equation.DSMT4">
                    <p:embed/>
                  </p:oleObj>
                </mc:Choice>
                <mc:Fallback>
                  <p:oleObj name="Equation" r:id="rId15" imgW="1231265" imgH="393700" progId="Equation.DSMT4">
                    <p:embed/>
                    <p:pic>
                      <p:nvPicPr>
                        <p:cNvPr id="0" name="Picture 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93" y="3236"/>
                          <a:ext cx="776" cy="2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5044" name="Group 52"/>
            <p:cNvGrpSpPr/>
            <p:nvPr/>
          </p:nvGrpSpPr>
          <p:grpSpPr bwMode="auto">
            <a:xfrm>
              <a:off x="3288" y="1525"/>
              <a:ext cx="1679" cy="1608"/>
              <a:chOff x="3288" y="1480"/>
              <a:chExt cx="1679" cy="1608"/>
            </a:xfrm>
          </p:grpSpPr>
          <p:sp>
            <p:nvSpPr>
              <p:cNvPr id="85012" name="Line 20"/>
              <p:cNvSpPr>
                <a:spLocks noChangeShapeType="1"/>
              </p:cNvSpPr>
              <p:nvPr/>
            </p:nvSpPr>
            <p:spPr bwMode="auto">
              <a:xfrm>
                <a:off x="3288" y="2779"/>
                <a:ext cx="1584" cy="3"/>
              </a:xfrm>
              <a:prstGeom prst="line">
                <a:avLst/>
              </a:prstGeom>
              <a:noFill/>
              <a:ln w="19050">
                <a:solidFill>
                  <a:srgbClr val="0000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13" name="Line 21"/>
              <p:cNvSpPr>
                <a:spLocks noChangeShapeType="1"/>
              </p:cNvSpPr>
              <p:nvPr/>
            </p:nvSpPr>
            <p:spPr bwMode="auto">
              <a:xfrm flipV="1">
                <a:off x="3582" y="1480"/>
                <a:ext cx="1" cy="1508"/>
              </a:xfrm>
              <a:prstGeom prst="line">
                <a:avLst/>
              </a:prstGeom>
              <a:noFill/>
              <a:ln w="19050">
                <a:solidFill>
                  <a:srgbClr val="0000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85015" name="Picture 23"/>
              <p:cNvPicPr preferRelativeResize="0">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379" y="2774"/>
                <a:ext cx="20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16" name="Picture 24"/>
              <p:cNvPicPr preferRelativeResize="0">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288" y="1480"/>
                <a:ext cx="27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20" name="Line 28"/>
              <p:cNvSpPr>
                <a:spLocks noChangeShapeType="1"/>
              </p:cNvSpPr>
              <p:nvPr/>
            </p:nvSpPr>
            <p:spPr bwMode="auto">
              <a:xfrm>
                <a:off x="3582" y="2313"/>
                <a:ext cx="75" cy="0"/>
              </a:xfrm>
              <a:prstGeom prst="line">
                <a:avLst/>
              </a:prstGeom>
              <a:noFill/>
              <a:ln w="1905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1" name="Line 29"/>
              <p:cNvSpPr>
                <a:spLocks noChangeShapeType="1"/>
              </p:cNvSpPr>
              <p:nvPr/>
            </p:nvSpPr>
            <p:spPr bwMode="auto">
              <a:xfrm>
                <a:off x="3582" y="1850"/>
                <a:ext cx="75" cy="0"/>
              </a:xfrm>
              <a:prstGeom prst="line">
                <a:avLst/>
              </a:prstGeom>
              <a:noFill/>
              <a:ln w="19050">
                <a:solidFill>
                  <a:srgbClr val="00000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3" name="Freeform 31"/>
              <p:cNvSpPr/>
              <p:nvPr/>
            </p:nvSpPr>
            <p:spPr bwMode="auto">
              <a:xfrm>
                <a:off x="3605" y="1843"/>
                <a:ext cx="520" cy="927"/>
              </a:xfrm>
              <a:custGeom>
                <a:avLst/>
                <a:gdLst>
                  <a:gd name="T0" fmla="*/ 0 w 966"/>
                  <a:gd name="T1" fmla="*/ 2108 h 2108"/>
                  <a:gd name="T2" fmla="*/ 966 w 966"/>
                  <a:gd name="T3" fmla="*/ 2108 h 2108"/>
                  <a:gd name="T4" fmla="*/ 966 w 966"/>
                  <a:gd name="T5" fmla="*/ 0 h 2108"/>
                  <a:gd name="T6" fmla="*/ 0 w 966"/>
                  <a:gd name="T7" fmla="*/ 2108 h 2108"/>
                </a:gdLst>
                <a:ahLst/>
                <a:cxnLst>
                  <a:cxn ang="0">
                    <a:pos x="T0" y="T1"/>
                  </a:cxn>
                  <a:cxn ang="0">
                    <a:pos x="T2" y="T3"/>
                  </a:cxn>
                  <a:cxn ang="0">
                    <a:pos x="T4" y="T5"/>
                  </a:cxn>
                  <a:cxn ang="0">
                    <a:pos x="T6" y="T7"/>
                  </a:cxn>
                </a:cxnLst>
                <a:rect l="0" t="0" r="r" b="b"/>
                <a:pathLst>
                  <a:path w="966" h="2108">
                    <a:moveTo>
                      <a:pt x="0" y="2108"/>
                    </a:moveTo>
                    <a:lnTo>
                      <a:pt x="966" y="2108"/>
                    </a:lnTo>
                    <a:lnTo>
                      <a:pt x="966" y="0"/>
                    </a:lnTo>
                    <a:lnTo>
                      <a:pt x="0" y="2108"/>
                    </a:lnTo>
                    <a:close/>
                  </a:path>
                </a:pathLst>
              </a:custGeom>
              <a:solidFill>
                <a:srgbClr val="FFFFFF"/>
              </a:solidFill>
              <a:ln w="25400" cap="flat" cmpd="sng">
                <a:solidFill>
                  <a:srgbClr val="0000FF"/>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4" name="Freeform 32"/>
              <p:cNvSpPr/>
              <p:nvPr/>
            </p:nvSpPr>
            <p:spPr bwMode="auto">
              <a:xfrm>
                <a:off x="3605" y="1843"/>
                <a:ext cx="520" cy="927"/>
              </a:xfrm>
              <a:custGeom>
                <a:avLst/>
                <a:gdLst>
                  <a:gd name="T0" fmla="*/ 0 w 966"/>
                  <a:gd name="T1" fmla="*/ 2108 h 2108"/>
                  <a:gd name="T2" fmla="*/ 672 w 966"/>
                  <a:gd name="T3" fmla="*/ 1426 h 2108"/>
                  <a:gd name="T4" fmla="*/ 966 w 966"/>
                  <a:gd name="T5" fmla="*/ 0 h 2108"/>
                </a:gdLst>
                <a:ahLst/>
                <a:cxnLst>
                  <a:cxn ang="0">
                    <a:pos x="T0" y="T1"/>
                  </a:cxn>
                  <a:cxn ang="0">
                    <a:pos x="T2" y="T3"/>
                  </a:cxn>
                  <a:cxn ang="0">
                    <a:pos x="T4" y="T5"/>
                  </a:cxn>
                </a:cxnLst>
                <a:rect l="0" t="0" r="r" b="b"/>
                <a:pathLst>
                  <a:path w="966" h="2108">
                    <a:moveTo>
                      <a:pt x="0" y="2108"/>
                    </a:moveTo>
                    <a:cubicBezTo>
                      <a:pt x="255" y="1942"/>
                      <a:pt x="511" y="1777"/>
                      <a:pt x="672" y="1426"/>
                    </a:cubicBezTo>
                    <a:cubicBezTo>
                      <a:pt x="833" y="1075"/>
                      <a:pt x="899" y="537"/>
                      <a:pt x="966" y="0"/>
                    </a:cubicBezTo>
                  </a:path>
                </a:pathLst>
              </a:custGeom>
              <a:noFill/>
              <a:ln w="25400" cap="flat" cmpd="sng">
                <a:solidFill>
                  <a:srgbClr val="0000FF"/>
                </a:solidFill>
                <a:prstDash val="solid"/>
                <a:round/>
                <a:headEnd type="none" w="med" len="me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5" name="Line 33"/>
              <p:cNvSpPr>
                <a:spLocks noChangeShapeType="1"/>
              </p:cNvSpPr>
              <p:nvPr/>
            </p:nvSpPr>
            <p:spPr bwMode="auto">
              <a:xfrm flipV="1">
                <a:off x="3739" y="2306"/>
                <a:ext cx="138" cy="224"/>
              </a:xfrm>
              <a:prstGeom prst="line">
                <a:avLst/>
              </a:prstGeom>
              <a:noFill/>
              <a:ln w="25400">
                <a:solidFill>
                  <a:srgbClr val="0000FF"/>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6" name="Line 34"/>
              <p:cNvSpPr>
                <a:spLocks noChangeShapeType="1"/>
              </p:cNvSpPr>
              <p:nvPr/>
            </p:nvSpPr>
            <p:spPr bwMode="auto">
              <a:xfrm>
                <a:off x="3739" y="2770"/>
                <a:ext cx="138" cy="0"/>
              </a:xfrm>
              <a:prstGeom prst="line">
                <a:avLst/>
              </a:prstGeom>
              <a:noFill/>
              <a:ln w="25400">
                <a:solidFill>
                  <a:srgbClr val="0000FF"/>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7" name="Line 35"/>
              <p:cNvSpPr>
                <a:spLocks noChangeShapeType="1"/>
              </p:cNvSpPr>
              <p:nvPr/>
            </p:nvSpPr>
            <p:spPr bwMode="auto">
              <a:xfrm flipV="1">
                <a:off x="4124" y="2410"/>
                <a:ext cx="0" cy="120"/>
              </a:xfrm>
              <a:prstGeom prst="line">
                <a:avLst/>
              </a:prstGeom>
              <a:noFill/>
              <a:ln w="25400">
                <a:solidFill>
                  <a:srgbClr val="0000FF"/>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028" name="Line 36"/>
              <p:cNvSpPr>
                <a:spLocks noChangeShapeType="1"/>
              </p:cNvSpPr>
              <p:nvPr/>
            </p:nvSpPr>
            <p:spPr bwMode="auto">
              <a:xfrm flipV="1">
                <a:off x="3922" y="2410"/>
                <a:ext cx="88" cy="120"/>
              </a:xfrm>
              <a:prstGeom prst="line">
                <a:avLst/>
              </a:prstGeom>
              <a:noFill/>
              <a:ln w="25400">
                <a:solidFill>
                  <a:srgbClr val="0000FF"/>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85038" name="Object 46"/>
              <p:cNvGraphicFramePr>
                <a:graphicFrameLocks noChangeAspect="1"/>
              </p:cNvGraphicFramePr>
              <p:nvPr/>
            </p:nvGraphicFramePr>
            <p:xfrm>
              <a:off x="4150" y="1827"/>
              <a:ext cx="624" cy="203"/>
            </p:xfrm>
            <a:graphic>
              <a:graphicData uri="http://schemas.openxmlformats.org/presentationml/2006/ole">
                <mc:AlternateContent xmlns:mc="http://schemas.openxmlformats.org/markup-compatibility/2006">
                  <mc:Choice xmlns:v="urn:schemas-microsoft-com:vml" Requires="v">
                    <p:oleObj spid="_x0000_s115404" name="Equation" r:id="rId19" imgW="723900" imgH="292100" progId="Equation.DSMT4">
                      <p:embed/>
                    </p:oleObj>
                  </mc:Choice>
                  <mc:Fallback>
                    <p:oleObj name="Equation" r:id="rId19" imgW="723900" imgH="292100" progId="Equation.DSMT4">
                      <p:embed/>
                      <p:pic>
                        <p:nvPicPr>
                          <p:cNvPr id="0" name="Picture 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0" y="1827"/>
                            <a:ext cx="624" cy="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39" name="Object 47"/>
              <p:cNvGraphicFramePr>
                <a:graphicFrameLocks noChangeAspect="1"/>
              </p:cNvGraphicFramePr>
              <p:nvPr/>
            </p:nvGraphicFramePr>
            <p:xfrm>
              <a:off x="3379" y="2251"/>
              <a:ext cx="119" cy="158"/>
            </p:xfrm>
            <a:graphic>
              <a:graphicData uri="http://schemas.openxmlformats.org/presentationml/2006/ole">
                <mc:AlternateContent xmlns:mc="http://schemas.openxmlformats.org/markup-compatibility/2006">
                  <mc:Choice xmlns:v="urn:schemas-microsoft-com:vml" Requires="v">
                    <p:oleObj spid="_x0000_s115405" name="Equation" r:id="rId21" imgW="139700" imgH="228600" progId="Equation.DSMT4">
                      <p:embed/>
                    </p:oleObj>
                  </mc:Choice>
                  <mc:Fallback>
                    <p:oleObj name="Equation" r:id="rId21" imgW="139700" imgH="228600" progId="Equation.DSMT4">
                      <p:embed/>
                      <p:pic>
                        <p:nvPicPr>
                          <p:cNvPr id="0" name="Picture 1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79" y="2251"/>
                            <a:ext cx="119"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40" name="Object 48"/>
              <p:cNvGraphicFramePr>
                <a:graphicFrameLocks noChangeAspect="1"/>
              </p:cNvGraphicFramePr>
              <p:nvPr/>
            </p:nvGraphicFramePr>
            <p:xfrm>
              <a:off x="3878" y="2886"/>
              <a:ext cx="615" cy="202"/>
            </p:xfrm>
            <a:graphic>
              <a:graphicData uri="http://schemas.openxmlformats.org/presentationml/2006/ole">
                <mc:AlternateContent xmlns:mc="http://schemas.openxmlformats.org/markup-compatibility/2006">
                  <mc:Choice xmlns:v="urn:schemas-microsoft-com:vml" Requires="v">
                    <p:oleObj spid="_x0000_s115406" name="Equation" r:id="rId23" imgW="723900" imgH="292100" progId="Equation.DSMT4">
                      <p:embed/>
                    </p:oleObj>
                  </mc:Choice>
                  <mc:Fallback>
                    <p:oleObj name="Equation" r:id="rId23" imgW="723900" imgH="292100" progId="Equation.DSMT4">
                      <p:embed/>
                      <p:pic>
                        <p:nvPicPr>
                          <p:cNvPr id="0" name="Picture 1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78" y="2886"/>
                            <a:ext cx="615"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41" name="Object 49"/>
              <p:cNvGraphicFramePr>
                <a:graphicFrameLocks noChangeAspect="1"/>
              </p:cNvGraphicFramePr>
              <p:nvPr/>
            </p:nvGraphicFramePr>
            <p:xfrm>
              <a:off x="3414" y="1797"/>
              <a:ext cx="140" cy="158"/>
            </p:xfrm>
            <a:graphic>
              <a:graphicData uri="http://schemas.openxmlformats.org/presentationml/2006/ole">
                <mc:AlternateContent xmlns:mc="http://schemas.openxmlformats.org/markup-compatibility/2006">
                  <mc:Choice xmlns:v="urn:schemas-microsoft-com:vml" Requires="v">
                    <p:oleObj spid="_x0000_s115407" name="Equation" r:id="rId25" imgW="165100" imgH="228600" progId="Equation.DSMT4">
                      <p:embed/>
                    </p:oleObj>
                  </mc:Choice>
                  <mc:Fallback>
                    <p:oleObj name="Equation" r:id="rId25" imgW="165100" imgH="228600" progId="Equation.DSMT4">
                      <p:embed/>
                      <p:pic>
                        <p:nvPicPr>
                          <p:cNvPr id="0" name="Picture 10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14" y="1797"/>
                            <a:ext cx="140" cy="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43" name="Object 51"/>
              <p:cNvGraphicFramePr>
                <a:graphicFrameLocks noChangeAspect="1"/>
              </p:cNvGraphicFramePr>
              <p:nvPr/>
            </p:nvGraphicFramePr>
            <p:xfrm>
              <a:off x="4694" y="2840"/>
              <a:ext cx="273" cy="208"/>
            </p:xfrm>
            <a:graphic>
              <a:graphicData uri="http://schemas.openxmlformats.org/presentationml/2006/ole">
                <mc:AlternateContent xmlns:mc="http://schemas.openxmlformats.org/markup-compatibility/2006">
                  <mc:Choice xmlns:v="urn:schemas-microsoft-com:vml" Requires="v">
                    <p:oleObj spid="_x0000_s115408" name="Equation" r:id="rId27" imgW="203200" imgH="190500" progId="Equation.DSMT4">
                      <p:embed/>
                    </p:oleObj>
                  </mc:Choice>
                  <mc:Fallback>
                    <p:oleObj name="Equation" r:id="rId27" imgW="203200" imgH="190500" progId="Equation.DSMT4">
                      <p:embed/>
                      <p:pic>
                        <p:nvPicPr>
                          <p:cNvPr id="0" name="Picture 10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94" y="2840"/>
                            <a:ext cx="273"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519238" y="604838"/>
            <a:ext cx="5781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3600">
                <a:solidFill>
                  <a:srgbClr val="0000FF"/>
                </a:solidFill>
                <a:latin typeface="华文新魏" panose="02010800040101010101" pitchFamily="2" charset="-122"/>
                <a:ea typeface="华文新魏" panose="02010800040101010101" pitchFamily="2" charset="-122"/>
              </a:rPr>
              <a:t>一． 第二型曲线积分的定义</a:t>
            </a:r>
            <a:endParaRPr lang="zh-CN" altLang="en-US" sz="3600">
              <a:solidFill>
                <a:srgbClr val="0000FF"/>
              </a:solidFill>
              <a:latin typeface="华文新魏" panose="02010800040101010101" pitchFamily="2" charset="-122"/>
              <a:ea typeface="华文新魏" panose="02010800040101010101" pitchFamily="2" charset="-122"/>
            </a:endParaRPr>
          </a:p>
        </p:txBody>
      </p:sp>
      <p:sp>
        <p:nvSpPr>
          <p:cNvPr id="57371" name="Rectangle 27"/>
          <p:cNvSpPr>
            <a:spLocks noChangeArrowheads="1"/>
          </p:cNvSpPr>
          <p:nvPr/>
        </p:nvSpPr>
        <p:spPr bwMode="auto">
          <a:xfrm>
            <a:off x="611188" y="1382713"/>
            <a:ext cx="4105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00"/>
                </a:solidFill>
                <a:latin typeface="宋体" panose="02010600030101010101" pitchFamily="2" charset="-122"/>
              </a:rPr>
              <a:t>在物理中还遇到过另一</a:t>
            </a:r>
            <a:endParaRPr lang="zh-CN" altLang="en-US" sz="2400"/>
          </a:p>
        </p:txBody>
      </p:sp>
      <p:sp>
        <p:nvSpPr>
          <p:cNvPr id="57372" name="Rectangle 28"/>
          <p:cNvSpPr>
            <a:spLocks noChangeArrowheads="1"/>
          </p:cNvSpPr>
          <p:nvPr/>
        </p:nvSpPr>
        <p:spPr bwMode="auto">
          <a:xfrm>
            <a:off x="611188" y="2101850"/>
            <a:ext cx="3933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种类型的曲线积分问题</a:t>
            </a:r>
            <a:r>
              <a:rPr lang="en-US" altLang="zh-CN" b="1"/>
              <a:t>. </a:t>
            </a:r>
            <a:endParaRPr lang="en-US" altLang="zh-CN" b="1"/>
          </a:p>
        </p:txBody>
      </p:sp>
      <p:grpSp>
        <p:nvGrpSpPr>
          <p:cNvPr id="57375" name="Group 31"/>
          <p:cNvGrpSpPr/>
          <p:nvPr/>
        </p:nvGrpSpPr>
        <p:grpSpPr bwMode="auto">
          <a:xfrm>
            <a:off x="592138" y="2765425"/>
            <a:ext cx="3763962" cy="519113"/>
            <a:chOff x="373" y="1661"/>
            <a:chExt cx="2371" cy="327"/>
          </a:xfrm>
        </p:grpSpPr>
        <p:sp>
          <p:nvSpPr>
            <p:cNvPr id="57374" name="Rectangle 30"/>
            <p:cNvSpPr>
              <a:spLocks noChangeArrowheads="1"/>
            </p:cNvSpPr>
            <p:nvPr/>
          </p:nvSpPr>
          <p:spPr bwMode="auto">
            <a:xfrm>
              <a:off x="373" y="1661"/>
              <a:ext cx="1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latin typeface="宋体" panose="02010600030101010101" pitchFamily="2" charset="-122"/>
                </a:rPr>
                <a:t>例如一质点受力 </a:t>
              </a:r>
              <a:endParaRPr lang="zh-CN" altLang="en-US" sz="2400"/>
            </a:p>
          </p:txBody>
        </p:sp>
        <p:graphicFrame>
          <p:nvGraphicFramePr>
            <p:cNvPr id="57373" name="Object 29"/>
            <p:cNvGraphicFramePr>
              <a:graphicFrameLocks noChangeAspect="1"/>
            </p:cNvGraphicFramePr>
            <p:nvPr/>
          </p:nvGraphicFramePr>
          <p:xfrm>
            <a:off x="2024" y="1733"/>
            <a:ext cx="720" cy="246"/>
          </p:xfrm>
          <a:graphic>
            <a:graphicData uri="http://schemas.openxmlformats.org/presentationml/2006/ole">
              <mc:AlternateContent xmlns:mc="http://schemas.openxmlformats.org/markup-compatibility/2006">
                <mc:Choice xmlns:v="urn:schemas-microsoft-com:vml" Requires="v">
                  <p:oleObj spid="_x0000_s116941" name="" r:id="rId1" imgW="1143000" imgH="393700" progId="Equation.DSMT4">
                    <p:embed/>
                  </p:oleObj>
                </mc:Choice>
                <mc:Fallback>
                  <p:oleObj name="" r:id="rId1" imgW="1143000" imgH="393700" progId="Equation.DSMT4">
                    <p:embed/>
                    <p:pic>
                      <p:nvPicPr>
                        <p:cNvPr id="0" name="Picture 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 y="1733"/>
                          <a:ext cx="72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7379" name="Group 35"/>
          <p:cNvGrpSpPr/>
          <p:nvPr/>
        </p:nvGrpSpPr>
        <p:grpSpPr bwMode="auto">
          <a:xfrm>
            <a:off x="593725" y="3413125"/>
            <a:ext cx="3779838" cy="519113"/>
            <a:chOff x="374" y="2069"/>
            <a:chExt cx="2381" cy="327"/>
          </a:xfrm>
        </p:grpSpPr>
        <p:sp>
          <p:nvSpPr>
            <p:cNvPr id="57377" name="Rectangle 33"/>
            <p:cNvSpPr>
              <a:spLocks noChangeArrowheads="1"/>
            </p:cNvSpPr>
            <p:nvPr/>
          </p:nvSpPr>
          <p:spPr bwMode="auto">
            <a:xfrm>
              <a:off x="374" y="2069"/>
              <a:ext cx="20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latin typeface="宋体" panose="02010600030101010101" pitchFamily="2" charset="-122"/>
                </a:rPr>
                <a:t>的作用沿平面曲线 </a:t>
              </a:r>
              <a:endParaRPr lang="zh-CN" altLang="en-US" sz="2400"/>
            </a:p>
          </p:txBody>
        </p:sp>
        <p:graphicFrame>
          <p:nvGraphicFramePr>
            <p:cNvPr id="57376" name="Object 32"/>
            <p:cNvGraphicFramePr>
              <a:graphicFrameLocks noChangeAspect="1"/>
            </p:cNvGraphicFramePr>
            <p:nvPr/>
          </p:nvGraphicFramePr>
          <p:xfrm>
            <a:off x="2258" y="2160"/>
            <a:ext cx="168" cy="186"/>
          </p:xfrm>
          <a:graphic>
            <a:graphicData uri="http://schemas.openxmlformats.org/presentationml/2006/ole">
              <mc:AlternateContent xmlns:mc="http://schemas.openxmlformats.org/markup-compatibility/2006">
                <mc:Choice xmlns:v="urn:schemas-microsoft-com:vml" Requires="v">
                  <p:oleObj spid="_x0000_s116942" name="" r:id="rId3" imgW="266700" imgH="292100" progId="Equation.DSMT4">
                    <p:embed/>
                  </p:oleObj>
                </mc:Choice>
                <mc:Fallback>
                  <p:oleObj name="" r:id="rId3" imgW="266700" imgH="292100" progId="Equation.DSMT4">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 y="2160"/>
                          <a:ext cx="1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78" name="Rectangle 34"/>
            <p:cNvSpPr>
              <a:spLocks noChangeArrowheads="1"/>
            </p:cNvSpPr>
            <p:nvPr/>
          </p:nvSpPr>
          <p:spPr bwMode="auto">
            <a:xfrm>
              <a:off x="2358" y="2069"/>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 </a:t>
              </a:r>
              <a:r>
                <a:rPr lang="zh-CN" altLang="en-US" b="1">
                  <a:solidFill>
                    <a:srgbClr val="000000"/>
                  </a:solidFill>
                  <a:latin typeface="宋体" panose="02010600030101010101" pitchFamily="2" charset="-122"/>
                </a:rPr>
                <a:t>从</a:t>
              </a:r>
              <a:endParaRPr lang="zh-CN" altLang="en-US" sz="2400"/>
            </a:p>
          </p:txBody>
        </p:sp>
      </p:grpSp>
      <p:sp>
        <p:nvSpPr>
          <p:cNvPr id="57383" name="Rectangle 39"/>
          <p:cNvSpPr>
            <a:spLocks noChangeArrowheads="1"/>
          </p:cNvSpPr>
          <p:nvPr/>
        </p:nvSpPr>
        <p:spPr bwMode="auto">
          <a:xfrm>
            <a:off x="611188" y="4117975"/>
            <a:ext cx="381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00"/>
                </a:solidFill>
              </a:rPr>
              <a:t>点 </a:t>
            </a:r>
            <a:r>
              <a:rPr lang="en-US" altLang="zh-CN" b="1" i="1">
                <a:solidFill>
                  <a:srgbClr val="000000"/>
                </a:solidFill>
              </a:rPr>
              <a:t>A </a:t>
            </a:r>
            <a:r>
              <a:rPr lang="zh-CN" altLang="en-US" b="1">
                <a:solidFill>
                  <a:srgbClr val="000000"/>
                </a:solidFill>
                <a:latin typeface="宋体" panose="02010600030101010101" pitchFamily="2" charset="-122"/>
              </a:rPr>
              <a:t>移动到点</a:t>
            </a:r>
            <a:r>
              <a:rPr lang="zh-CN" altLang="en-US" b="1">
                <a:solidFill>
                  <a:srgbClr val="000000"/>
                </a:solidFill>
              </a:rPr>
              <a:t> </a:t>
            </a:r>
            <a:r>
              <a:rPr lang="en-US" altLang="zh-CN" b="1" i="1">
                <a:solidFill>
                  <a:srgbClr val="000000"/>
                </a:solidFill>
              </a:rPr>
              <a:t>B</a:t>
            </a:r>
            <a:r>
              <a:rPr lang="en-US" altLang="zh-CN" b="1">
                <a:solidFill>
                  <a:srgbClr val="000000"/>
                </a:solidFill>
              </a:rPr>
              <a:t>, </a:t>
            </a:r>
            <a:r>
              <a:rPr lang="en-US" altLang="zh-CN" b="1" i="1">
                <a:solidFill>
                  <a:srgbClr val="000000"/>
                </a:solidFill>
              </a:rPr>
              <a:t> </a:t>
            </a:r>
            <a:r>
              <a:rPr lang="zh-CN" altLang="en-US" b="1">
                <a:solidFill>
                  <a:srgbClr val="000000"/>
                </a:solidFill>
              </a:rPr>
              <a:t>求力</a:t>
            </a:r>
            <a:endParaRPr lang="zh-CN" altLang="en-US" b="1">
              <a:solidFill>
                <a:srgbClr val="000000"/>
              </a:solidFill>
              <a:latin typeface="宋体" panose="02010600030101010101" pitchFamily="2" charset="-122"/>
            </a:endParaRPr>
          </a:p>
        </p:txBody>
      </p:sp>
      <p:sp>
        <p:nvSpPr>
          <p:cNvPr id="57384" name="Rectangle 40"/>
          <p:cNvSpPr>
            <a:spLocks noChangeArrowheads="1"/>
          </p:cNvSpPr>
          <p:nvPr/>
        </p:nvSpPr>
        <p:spPr bwMode="auto">
          <a:xfrm>
            <a:off x="3424238" y="41338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  </a:t>
            </a:r>
            <a:endParaRPr lang="en-US" altLang="zh-CN" sz="2400"/>
          </a:p>
        </p:txBody>
      </p:sp>
      <p:grpSp>
        <p:nvGrpSpPr>
          <p:cNvPr id="57390" name="Group 46"/>
          <p:cNvGrpSpPr/>
          <p:nvPr/>
        </p:nvGrpSpPr>
        <p:grpSpPr bwMode="auto">
          <a:xfrm>
            <a:off x="692150" y="4781550"/>
            <a:ext cx="3757613" cy="519113"/>
            <a:chOff x="436" y="2931"/>
            <a:chExt cx="2367" cy="327"/>
          </a:xfrm>
        </p:grpSpPr>
        <p:graphicFrame>
          <p:nvGraphicFramePr>
            <p:cNvPr id="57386" name="Object 42"/>
            <p:cNvGraphicFramePr>
              <a:graphicFrameLocks noChangeAspect="1"/>
            </p:cNvGraphicFramePr>
            <p:nvPr/>
          </p:nvGraphicFramePr>
          <p:xfrm>
            <a:off x="436" y="3003"/>
            <a:ext cx="720" cy="246"/>
          </p:xfrm>
          <a:graphic>
            <a:graphicData uri="http://schemas.openxmlformats.org/presentationml/2006/ole">
              <mc:AlternateContent xmlns:mc="http://schemas.openxmlformats.org/markup-compatibility/2006">
                <mc:Choice xmlns:v="urn:schemas-microsoft-com:vml" Requires="v">
                  <p:oleObj spid="_x0000_s116943" name="" r:id="rId5" imgW="1143000" imgH="393700" progId="Equation.DSMT4">
                    <p:embed/>
                  </p:oleObj>
                </mc:Choice>
                <mc:Fallback>
                  <p:oleObj name="" r:id="rId5" imgW="1143000" imgH="393700" progId="Equation.DSMT4">
                    <p:embed/>
                    <p:pic>
                      <p:nvPicPr>
                        <p:cNvPr id="0" name="Picture 1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 y="3003"/>
                          <a:ext cx="72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88" name="Rectangle 44"/>
            <p:cNvSpPr>
              <a:spLocks noChangeArrowheads="1"/>
            </p:cNvSpPr>
            <p:nvPr/>
          </p:nvSpPr>
          <p:spPr bwMode="auto">
            <a:xfrm>
              <a:off x="1111" y="2931"/>
              <a:ext cx="16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latin typeface="宋体" panose="02010600030101010101" pitchFamily="2" charset="-122"/>
                </a:rPr>
                <a:t>所作的功</a:t>
              </a:r>
              <a:r>
                <a:rPr lang="en-US" altLang="zh-CN" b="1">
                  <a:solidFill>
                    <a:srgbClr val="000000"/>
                  </a:solidFill>
                  <a:latin typeface="宋体" panose="02010600030101010101" pitchFamily="2" charset="-122"/>
                </a:rPr>
                <a:t>,</a:t>
              </a:r>
              <a:r>
                <a:rPr lang="zh-CN" altLang="en-US" b="1">
                  <a:solidFill>
                    <a:srgbClr val="000000"/>
                  </a:solidFill>
                  <a:latin typeface="宋体" panose="02010600030101010101" pitchFamily="2" charset="-122"/>
                </a:rPr>
                <a:t>见图 </a:t>
              </a:r>
              <a:endParaRPr lang="zh-CN" altLang="en-US" sz="2400"/>
            </a:p>
          </p:txBody>
        </p:sp>
      </p:grpSp>
      <p:sp>
        <p:nvSpPr>
          <p:cNvPr id="57389" name="Rectangle 45"/>
          <p:cNvSpPr>
            <a:spLocks noChangeArrowheads="1"/>
          </p:cNvSpPr>
          <p:nvPr/>
        </p:nvSpPr>
        <p:spPr bwMode="auto">
          <a:xfrm>
            <a:off x="622300" y="5357813"/>
            <a:ext cx="925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b="1">
                <a:solidFill>
                  <a:srgbClr val="000000"/>
                </a:solidFill>
              </a:rPr>
              <a:t>20-2.</a:t>
            </a:r>
            <a:endParaRPr lang="en-US" altLang="zh-CN" b="1">
              <a:solidFill>
                <a:srgbClr val="000000"/>
              </a:solidFill>
            </a:endParaRPr>
          </a:p>
        </p:txBody>
      </p:sp>
      <p:grpSp>
        <p:nvGrpSpPr>
          <p:cNvPr id="57403" name="Group 59"/>
          <p:cNvGrpSpPr/>
          <p:nvPr/>
        </p:nvGrpSpPr>
        <p:grpSpPr bwMode="auto">
          <a:xfrm>
            <a:off x="5075238" y="1916113"/>
            <a:ext cx="3313112" cy="3687762"/>
            <a:chOff x="3197" y="1207"/>
            <a:chExt cx="2087" cy="2323"/>
          </a:xfrm>
        </p:grpSpPr>
        <p:graphicFrame>
          <p:nvGraphicFramePr>
            <p:cNvPr id="57369" name="Object 25"/>
            <p:cNvGraphicFramePr>
              <a:graphicFrameLocks noChangeAspect="1"/>
            </p:cNvGraphicFramePr>
            <p:nvPr/>
          </p:nvGraphicFramePr>
          <p:xfrm>
            <a:off x="3931" y="3308"/>
            <a:ext cx="627" cy="222"/>
          </p:xfrm>
          <a:graphic>
            <a:graphicData uri="http://schemas.openxmlformats.org/presentationml/2006/ole">
              <mc:AlternateContent xmlns:mc="http://schemas.openxmlformats.org/markup-compatibility/2006">
                <mc:Choice xmlns:v="urn:schemas-microsoft-com:vml" Requires="v">
                  <p:oleObj spid="_x0000_s116944" name="" r:id="rId6" imgW="926465" imgH="317500" progId="Equation.DSMT4">
                    <p:embed/>
                  </p:oleObj>
                </mc:Choice>
                <mc:Fallback>
                  <p:oleObj name="" r:id="rId6" imgW="926465" imgH="317500" progId="Equation.DSMT4">
                    <p:embed/>
                    <p:pic>
                      <p:nvPicPr>
                        <p:cNvPr id="0" name="Picture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1" y="3308"/>
                          <a:ext cx="627" cy="2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8" name="Line 24"/>
            <p:cNvSpPr>
              <a:spLocks noChangeShapeType="1"/>
            </p:cNvSpPr>
            <p:nvPr/>
          </p:nvSpPr>
          <p:spPr bwMode="auto">
            <a:xfrm>
              <a:off x="3197" y="2975"/>
              <a:ext cx="2019" cy="0"/>
            </a:xfrm>
            <a:prstGeom prst="line">
              <a:avLst/>
            </a:prstGeom>
            <a:noFill/>
            <a:ln w="19050">
              <a:solidFill>
                <a:srgbClr val="0000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67" name="Line 23"/>
            <p:cNvSpPr>
              <a:spLocks noChangeShapeType="1"/>
            </p:cNvSpPr>
            <p:nvPr/>
          </p:nvSpPr>
          <p:spPr bwMode="auto">
            <a:xfrm flipV="1">
              <a:off x="3423" y="1207"/>
              <a:ext cx="5" cy="2035"/>
            </a:xfrm>
            <a:prstGeom prst="line">
              <a:avLst/>
            </a:prstGeom>
            <a:noFill/>
            <a:ln w="19050">
              <a:solidFill>
                <a:srgbClr val="0000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7366" name="Object 22"/>
            <p:cNvGraphicFramePr>
              <a:graphicFrameLocks noChangeAspect="1"/>
            </p:cNvGraphicFramePr>
            <p:nvPr/>
          </p:nvGraphicFramePr>
          <p:xfrm>
            <a:off x="3209" y="3010"/>
            <a:ext cx="152" cy="190"/>
          </p:xfrm>
          <a:graphic>
            <a:graphicData uri="http://schemas.openxmlformats.org/presentationml/2006/ole">
              <mc:AlternateContent xmlns:mc="http://schemas.openxmlformats.org/markup-compatibility/2006">
                <mc:Choice xmlns:v="urn:schemas-microsoft-com:vml" Requires="v">
                  <p:oleObj spid="_x0000_s116945" name="" r:id="rId8" imgW="241300" imgH="266700" progId="Equation.DSMT4">
                    <p:embed/>
                  </p:oleObj>
                </mc:Choice>
                <mc:Fallback>
                  <p:oleObj name="" r:id="rId8" imgW="241300" imgH="266700" progId="Equation.DSMT4">
                    <p:embed/>
                    <p:pic>
                      <p:nvPicPr>
                        <p:cNvPr id="0" name="Picture 1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9" y="3010"/>
                          <a:ext cx="152" cy="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5" name="Object 21"/>
            <p:cNvGraphicFramePr>
              <a:graphicFrameLocks noChangeAspect="1"/>
            </p:cNvGraphicFramePr>
            <p:nvPr/>
          </p:nvGraphicFramePr>
          <p:xfrm>
            <a:off x="3213" y="1217"/>
            <a:ext cx="145" cy="181"/>
          </p:xfrm>
          <a:graphic>
            <a:graphicData uri="http://schemas.openxmlformats.org/presentationml/2006/ole">
              <mc:AlternateContent xmlns:mc="http://schemas.openxmlformats.org/markup-compatibility/2006">
                <mc:Choice xmlns:v="urn:schemas-microsoft-com:vml" Requires="v">
                  <p:oleObj spid="_x0000_s116946" name="" r:id="rId10" imgW="241300" imgH="292100" progId="Equation.DSMT4">
                    <p:embed/>
                  </p:oleObj>
                </mc:Choice>
                <mc:Fallback>
                  <p:oleObj name="" r:id="rId10" imgW="241300" imgH="292100" progId="Equation.DSMT4">
                    <p:embed/>
                    <p:pic>
                      <p:nvPicPr>
                        <p:cNvPr id="0" name="Picture 1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3" y="1217"/>
                          <a:ext cx="145"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4" name="Object 20"/>
            <p:cNvGraphicFramePr>
              <a:graphicFrameLocks noChangeAspect="1"/>
            </p:cNvGraphicFramePr>
            <p:nvPr/>
          </p:nvGraphicFramePr>
          <p:xfrm>
            <a:off x="5092" y="3021"/>
            <a:ext cx="113" cy="110"/>
          </p:xfrm>
          <a:graphic>
            <a:graphicData uri="http://schemas.openxmlformats.org/presentationml/2006/ole">
              <mc:AlternateContent xmlns:mc="http://schemas.openxmlformats.org/markup-compatibility/2006">
                <mc:Choice xmlns:v="urn:schemas-microsoft-com:vml" Requires="v">
                  <p:oleObj spid="_x0000_s116947" name="" r:id="rId12" imgW="215900" imgH="203200" progId="Equation.DSMT4">
                    <p:embed/>
                  </p:oleObj>
                </mc:Choice>
                <mc:Fallback>
                  <p:oleObj name="" r:id="rId12" imgW="215900" imgH="203200" progId="Equation.DSMT4">
                    <p:embed/>
                    <p:pic>
                      <p:nvPicPr>
                        <p:cNvPr id="0" name="Picture 1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92" y="3021"/>
                          <a:ext cx="113" cy="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3" name="Object 19"/>
            <p:cNvGraphicFramePr>
              <a:graphicFrameLocks noChangeAspect="1"/>
            </p:cNvGraphicFramePr>
            <p:nvPr/>
          </p:nvGraphicFramePr>
          <p:xfrm>
            <a:off x="3503" y="2620"/>
            <a:ext cx="433" cy="201"/>
          </p:xfrm>
          <a:graphic>
            <a:graphicData uri="http://schemas.openxmlformats.org/presentationml/2006/ole">
              <mc:AlternateContent xmlns:mc="http://schemas.openxmlformats.org/markup-compatibility/2006">
                <mc:Choice xmlns:v="urn:schemas-microsoft-com:vml" Requires="v">
                  <p:oleObj spid="_x0000_s116948" name="" r:id="rId14" imgW="622300" imgH="279400" progId="Equation.DSMT4">
                    <p:embed/>
                  </p:oleObj>
                </mc:Choice>
                <mc:Fallback>
                  <p:oleObj name="" r:id="rId14" imgW="622300" imgH="279400" progId="Equation.DSMT4">
                    <p:embed/>
                    <p:pic>
                      <p:nvPicPr>
                        <p:cNvPr id="0" name="Picture 1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3" y="2620"/>
                          <a:ext cx="433" cy="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2" name="Object 18"/>
            <p:cNvGraphicFramePr>
              <a:graphicFrameLocks noChangeAspect="1"/>
            </p:cNvGraphicFramePr>
            <p:nvPr/>
          </p:nvGraphicFramePr>
          <p:xfrm>
            <a:off x="4162" y="2123"/>
            <a:ext cx="377" cy="185"/>
          </p:xfrm>
          <a:graphic>
            <a:graphicData uri="http://schemas.openxmlformats.org/presentationml/2006/ole">
              <mc:AlternateContent xmlns:mc="http://schemas.openxmlformats.org/markup-compatibility/2006">
                <mc:Choice xmlns:v="urn:schemas-microsoft-com:vml" Requires="v">
                  <p:oleObj spid="_x0000_s116949" name="Equation" r:id="rId16" imgW="508000" imgH="241300" progId="Equation.DSMT4">
                    <p:embed/>
                  </p:oleObj>
                </mc:Choice>
                <mc:Fallback>
                  <p:oleObj name="Equation" r:id="rId16" imgW="508000" imgH="241300" progId="Equation.DSMT4">
                    <p:embed/>
                    <p:pic>
                      <p:nvPicPr>
                        <p:cNvPr id="0" name="Picture 1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62" y="2123"/>
                          <a:ext cx="377" cy="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1" name="Object 17"/>
            <p:cNvGraphicFramePr>
              <a:graphicFrameLocks noChangeAspect="1"/>
            </p:cNvGraphicFramePr>
            <p:nvPr/>
          </p:nvGraphicFramePr>
          <p:xfrm>
            <a:off x="3796" y="2306"/>
            <a:ext cx="206" cy="196"/>
          </p:xfrm>
          <a:graphic>
            <a:graphicData uri="http://schemas.openxmlformats.org/presentationml/2006/ole">
              <mc:AlternateContent xmlns:mc="http://schemas.openxmlformats.org/markup-compatibility/2006">
                <mc:Choice xmlns:v="urn:schemas-microsoft-com:vml" Requires="v">
                  <p:oleObj spid="_x0000_s116950" name="" r:id="rId18" imgW="304800" imgH="279400" progId="Equation.DSMT4">
                    <p:embed/>
                  </p:oleObj>
                </mc:Choice>
                <mc:Fallback>
                  <p:oleObj name="" r:id="rId18" imgW="304800" imgH="279400" progId="Equation.DSMT4">
                    <p:embed/>
                    <p:pic>
                      <p:nvPicPr>
                        <p:cNvPr id="0" name="Picture 1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96" y="2306"/>
                          <a:ext cx="206"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0" name="Freeform 16"/>
            <p:cNvSpPr/>
            <p:nvPr/>
          </p:nvSpPr>
          <p:spPr bwMode="auto">
            <a:xfrm>
              <a:off x="3741" y="1500"/>
              <a:ext cx="1180" cy="1071"/>
            </a:xfrm>
            <a:custGeom>
              <a:avLst/>
              <a:gdLst>
                <a:gd name="T0" fmla="*/ 0 w 2923"/>
                <a:gd name="T1" fmla="*/ 3328 h 3328"/>
                <a:gd name="T2" fmla="*/ 1548 w 2923"/>
                <a:gd name="T3" fmla="*/ 2900 h 3328"/>
                <a:gd name="T4" fmla="*/ 2548 w 2923"/>
                <a:gd name="T5" fmla="*/ 1860 h 3328"/>
                <a:gd name="T6" fmla="*/ 2886 w 2923"/>
                <a:gd name="T7" fmla="*/ 872 h 3328"/>
                <a:gd name="T8" fmla="*/ 2768 w 2923"/>
                <a:gd name="T9" fmla="*/ 0 h 3328"/>
              </a:gdLst>
              <a:ahLst/>
              <a:cxnLst>
                <a:cxn ang="0">
                  <a:pos x="T0" y="T1"/>
                </a:cxn>
                <a:cxn ang="0">
                  <a:pos x="T2" y="T3"/>
                </a:cxn>
                <a:cxn ang="0">
                  <a:pos x="T4" y="T5"/>
                </a:cxn>
                <a:cxn ang="0">
                  <a:pos x="T6" y="T7"/>
                </a:cxn>
                <a:cxn ang="0">
                  <a:pos x="T8" y="T9"/>
                </a:cxn>
              </a:cxnLst>
              <a:rect l="0" t="0" r="r" b="b"/>
              <a:pathLst>
                <a:path w="2923" h="3328">
                  <a:moveTo>
                    <a:pt x="0" y="3328"/>
                  </a:moveTo>
                  <a:cubicBezTo>
                    <a:pt x="258" y="3257"/>
                    <a:pt x="1124" y="3145"/>
                    <a:pt x="1548" y="2900"/>
                  </a:cubicBezTo>
                  <a:cubicBezTo>
                    <a:pt x="1972" y="2655"/>
                    <a:pt x="2325" y="2198"/>
                    <a:pt x="2548" y="1860"/>
                  </a:cubicBezTo>
                  <a:cubicBezTo>
                    <a:pt x="2771" y="1522"/>
                    <a:pt x="2849" y="1182"/>
                    <a:pt x="2886" y="872"/>
                  </a:cubicBezTo>
                  <a:cubicBezTo>
                    <a:pt x="2923" y="562"/>
                    <a:pt x="2793" y="182"/>
                    <a:pt x="2768" y="0"/>
                  </a:cubicBezTo>
                </a:path>
              </a:pathLst>
            </a:custGeom>
            <a:noFill/>
            <a:ln w="25400">
              <a:solidFill>
                <a:srgbClr val="0000FF"/>
              </a:solidFill>
              <a:roun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7359" name="Object 15"/>
            <p:cNvGraphicFramePr>
              <a:graphicFrameLocks noChangeAspect="1"/>
            </p:cNvGraphicFramePr>
            <p:nvPr/>
          </p:nvGraphicFramePr>
          <p:xfrm>
            <a:off x="4171" y="2531"/>
            <a:ext cx="214" cy="196"/>
          </p:xfrm>
          <a:graphic>
            <a:graphicData uri="http://schemas.openxmlformats.org/presentationml/2006/ole">
              <mc:AlternateContent xmlns:mc="http://schemas.openxmlformats.org/markup-compatibility/2006">
                <mc:Choice xmlns:v="urn:schemas-microsoft-com:vml" Requires="v">
                  <p:oleObj spid="_x0000_s116951" name="" r:id="rId20" imgW="317500" imgH="279400" progId="Equation.DSMT4">
                    <p:embed/>
                  </p:oleObj>
                </mc:Choice>
                <mc:Fallback>
                  <p:oleObj name="" r:id="rId20" imgW="317500" imgH="279400" progId="Equation.DSMT4">
                    <p:embed/>
                    <p:pic>
                      <p:nvPicPr>
                        <p:cNvPr id="0" name="Picture 1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71" y="2531"/>
                          <a:ext cx="214" cy="1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8" name="Object 14"/>
            <p:cNvGraphicFramePr>
              <a:graphicFrameLocks noChangeAspect="1"/>
            </p:cNvGraphicFramePr>
            <p:nvPr/>
          </p:nvGraphicFramePr>
          <p:xfrm>
            <a:off x="4966" y="1685"/>
            <a:ext cx="318" cy="212"/>
          </p:xfrm>
          <a:graphic>
            <a:graphicData uri="http://schemas.openxmlformats.org/presentationml/2006/ole">
              <mc:AlternateContent xmlns:mc="http://schemas.openxmlformats.org/markup-compatibility/2006">
                <mc:Choice xmlns:v="urn:schemas-microsoft-com:vml" Requires="v">
                  <p:oleObj spid="_x0000_s116952" name="" r:id="rId22" imgW="431800" imgH="279400" progId="Equation.DSMT4">
                    <p:embed/>
                  </p:oleObj>
                </mc:Choice>
                <mc:Fallback>
                  <p:oleObj name="" r:id="rId22" imgW="431800" imgH="279400" progId="Equation.DSMT4">
                    <p:embed/>
                    <p:pic>
                      <p:nvPicPr>
                        <p:cNvPr id="0" name="Picture 12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66" y="1685"/>
                          <a:ext cx="318"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7" name="Object 13"/>
            <p:cNvGraphicFramePr>
              <a:graphicFrameLocks noChangeAspect="1"/>
            </p:cNvGraphicFramePr>
            <p:nvPr/>
          </p:nvGraphicFramePr>
          <p:xfrm>
            <a:off x="4739" y="1262"/>
            <a:ext cx="454" cy="206"/>
          </p:xfrm>
          <a:graphic>
            <a:graphicData uri="http://schemas.openxmlformats.org/presentationml/2006/ole">
              <mc:AlternateContent xmlns:mc="http://schemas.openxmlformats.org/markup-compatibility/2006">
                <mc:Choice xmlns:v="urn:schemas-microsoft-com:vml" Requires="v">
                  <p:oleObj spid="_x0000_s116953" name="" r:id="rId24" imgW="635000" imgH="279400" progId="Equation.DSMT4">
                    <p:embed/>
                  </p:oleObj>
                </mc:Choice>
                <mc:Fallback>
                  <p:oleObj name="" r:id="rId24" imgW="635000" imgH="279400" progId="Equation.DSMT4">
                    <p:embed/>
                    <p:pic>
                      <p:nvPicPr>
                        <p:cNvPr id="0" name="Picture 1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39" y="1262"/>
                          <a:ext cx="454"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6" name="Object 12"/>
            <p:cNvGraphicFramePr>
              <a:graphicFrameLocks noChangeAspect="1"/>
            </p:cNvGraphicFramePr>
            <p:nvPr/>
          </p:nvGraphicFramePr>
          <p:xfrm>
            <a:off x="4966" y="2390"/>
            <a:ext cx="174" cy="169"/>
          </p:xfrm>
          <a:graphic>
            <a:graphicData uri="http://schemas.openxmlformats.org/presentationml/2006/ole">
              <mc:AlternateContent xmlns:mc="http://schemas.openxmlformats.org/markup-compatibility/2006">
                <mc:Choice xmlns:v="urn:schemas-microsoft-com:vml" Requires="v">
                  <p:oleObj spid="_x0000_s116954" name="Equation" r:id="rId26" imgW="203200" imgH="190500" progId="Equation.DSMT4">
                    <p:embed/>
                  </p:oleObj>
                </mc:Choice>
                <mc:Fallback>
                  <p:oleObj name="Equation" r:id="rId26" imgW="203200" imgH="190500" progId="Equation.DSMT4">
                    <p:embed/>
                    <p:pic>
                      <p:nvPicPr>
                        <p:cNvPr id="0" name="Picture 12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66" y="2390"/>
                          <a:ext cx="174" cy="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5" name="Oval 11"/>
            <p:cNvSpPr>
              <a:spLocks noChangeArrowheads="1"/>
            </p:cNvSpPr>
            <p:nvPr/>
          </p:nvSpPr>
          <p:spPr bwMode="auto">
            <a:xfrm>
              <a:off x="4149" y="2458"/>
              <a:ext cx="54" cy="56"/>
            </a:xfrm>
            <a:prstGeom prst="ellipse">
              <a:avLst/>
            </a:prstGeom>
            <a:solidFill>
              <a:srgbClr val="FF0000"/>
            </a:solidFill>
            <a:ln w="19050">
              <a:solidFill>
                <a:srgbClr val="FF0000"/>
              </a:solidFill>
              <a:round/>
              <a:tailEnd type="none" w="med" len="lg"/>
            </a:ln>
          </p:spPr>
          <p:txBody>
            <a:bodyPr/>
            <a:lstStyle/>
            <a:p>
              <a:endParaRPr lang="zh-CN" altLang="en-US"/>
            </a:p>
          </p:txBody>
        </p:sp>
        <p:sp>
          <p:nvSpPr>
            <p:cNvPr id="57354" name="Oval 10"/>
            <p:cNvSpPr>
              <a:spLocks noChangeArrowheads="1"/>
            </p:cNvSpPr>
            <p:nvPr/>
          </p:nvSpPr>
          <p:spPr bwMode="auto">
            <a:xfrm>
              <a:off x="3948" y="2502"/>
              <a:ext cx="54" cy="56"/>
            </a:xfrm>
            <a:prstGeom prst="ellipse">
              <a:avLst/>
            </a:prstGeom>
            <a:solidFill>
              <a:srgbClr val="FF0000"/>
            </a:solidFill>
            <a:ln w="19050">
              <a:solidFill>
                <a:srgbClr val="FF0000"/>
              </a:solidFill>
              <a:round/>
              <a:tailEnd type="none" w="med" len="lg"/>
            </a:ln>
          </p:spPr>
          <p:txBody>
            <a:bodyPr/>
            <a:lstStyle/>
            <a:p>
              <a:endParaRPr lang="zh-CN" altLang="en-US"/>
            </a:p>
          </p:txBody>
        </p:sp>
        <p:sp>
          <p:nvSpPr>
            <p:cNvPr id="57353" name="Oval 9"/>
            <p:cNvSpPr>
              <a:spLocks noChangeArrowheads="1"/>
            </p:cNvSpPr>
            <p:nvPr/>
          </p:nvSpPr>
          <p:spPr bwMode="auto">
            <a:xfrm>
              <a:off x="3703" y="2540"/>
              <a:ext cx="54" cy="56"/>
            </a:xfrm>
            <a:prstGeom prst="ellipse">
              <a:avLst/>
            </a:prstGeom>
            <a:solidFill>
              <a:srgbClr val="FF0000"/>
            </a:solidFill>
            <a:ln w="19050">
              <a:solidFill>
                <a:srgbClr val="FF0000"/>
              </a:solidFill>
              <a:round/>
              <a:tailEnd type="none" w="med" len="lg"/>
            </a:ln>
          </p:spPr>
          <p:txBody>
            <a:bodyPr/>
            <a:lstStyle/>
            <a:p>
              <a:endParaRPr lang="zh-CN" altLang="en-US"/>
            </a:p>
          </p:txBody>
        </p:sp>
        <p:sp>
          <p:nvSpPr>
            <p:cNvPr id="57352" name="Oval 8"/>
            <p:cNvSpPr>
              <a:spLocks noChangeArrowheads="1"/>
            </p:cNvSpPr>
            <p:nvPr/>
          </p:nvSpPr>
          <p:spPr bwMode="auto">
            <a:xfrm>
              <a:off x="4876" y="1761"/>
              <a:ext cx="55" cy="56"/>
            </a:xfrm>
            <a:prstGeom prst="ellipse">
              <a:avLst/>
            </a:prstGeom>
            <a:solidFill>
              <a:srgbClr val="FF0000"/>
            </a:solidFill>
            <a:ln w="19050">
              <a:solidFill>
                <a:srgbClr val="FF0000"/>
              </a:solidFill>
              <a:round/>
              <a:tailEnd type="none" w="med" len="lg"/>
            </a:ln>
          </p:spPr>
          <p:txBody>
            <a:bodyPr/>
            <a:lstStyle/>
            <a:p>
              <a:endParaRPr lang="zh-CN" altLang="en-US"/>
            </a:p>
          </p:txBody>
        </p:sp>
        <p:sp>
          <p:nvSpPr>
            <p:cNvPr id="57351" name="Oval 7"/>
            <p:cNvSpPr>
              <a:spLocks noChangeArrowheads="1"/>
            </p:cNvSpPr>
            <p:nvPr/>
          </p:nvSpPr>
          <p:spPr bwMode="auto">
            <a:xfrm>
              <a:off x="4830" y="1500"/>
              <a:ext cx="54" cy="56"/>
            </a:xfrm>
            <a:prstGeom prst="ellipse">
              <a:avLst/>
            </a:prstGeom>
            <a:solidFill>
              <a:srgbClr val="FF0000"/>
            </a:solidFill>
            <a:ln w="19050">
              <a:solidFill>
                <a:srgbClr val="FF0000"/>
              </a:solidFill>
              <a:round/>
              <a:tailEnd type="none" w="med" len="lg"/>
            </a:ln>
          </p:spPr>
          <p:txBody>
            <a:bodyPr/>
            <a:lstStyle/>
            <a:p>
              <a:endParaRPr lang="zh-CN" altLang="en-US"/>
            </a:p>
          </p:txBody>
        </p:sp>
        <p:grpSp>
          <p:nvGrpSpPr>
            <p:cNvPr id="57398" name="Group 54"/>
            <p:cNvGrpSpPr/>
            <p:nvPr/>
          </p:nvGrpSpPr>
          <p:grpSpPr bwMode="auto">
            <a:xfrm>
              <a:off x="4540" y="2273"/>
              <a:ext cx="444" cy="180"/>
              <a:chOff x="4268" y="2400"/>
              <a:chExt cx="444" cy="180"/>
            </a:xfrm>
          </p:grpSpPr>
          <p:sp>
            <p:nvSpPr>
              <p:cNvPr id="57350" name="Line 6"/>
              <p:cNvSpPr>
                <a:spLocks noChangeShapeType="1"/>
              </p:cNvSpPr>
              <p:nvPr/>
            </p:nvSpPr>
            <p:spPr bwMode="auto">
              <a:xfrm rot="5400000" flipV="1">
                <a:off x="4220" y="2493"/>
                <a:ext cx="154" cy="2"/>
              </a:xfrm>
              <a:prstGeom prst="line">
                <a:avLst/>
              </a:prstGeom>
              <a:noFill/>
              <a:ln w="19050">
                <a:solidFill>
                  <a:srgbClr val="FF66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49" name="Line 5"/>
              <p:cNvSpPr>
                <a:spLocks noChangeShapeType="1"/>
              </p:cNvSpPr>
              <p:nvPr/>
            </p:nvSpPr>
            <p:spPr bwMode="auto">
              <a:xfrm rot="-5400000">
                <a:off x="4507" y="2219"/>
                <a:ext cx="10" cy="400"/>
              </a:xfrm>
              <a:prstGeom prst="line">
                <a:avLst/>
              </a:prstGeom>
              <a:noFill/>
              <a:ln w="19050">
                <a:solidFill>
                  <a:srgbClr val="FF66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48" name="Line 4"/>
              <p:cNvSpPr>
                <a:spLocks noChangeShapeType="1"/>
              </p:cNvSpPr>
              <p:nvPr/>
            </p:nvSpPr>
            <p:spPr bwMode="auto">
              <a:xfrm rot="5090184" flipV="1">
                <a:off x="4416" y="2290"/>
                <a:ext cx="172" cy="408"/>
              </a:xfrm>
              <a:prstGeom prst="line">
                <a:avLst/>
              </a:prstGeom>
              <a:noFill/>
              <a:ln w="28575">
                <a:solidFill>
                  <a:srgbClr val="FF6600"/>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1" name="Oval 47"/>
              <p:cNvSpPr>
                <a:spLocks noChangeArrowheads="1"/>
              </p:cNvSpPr>
              <p:nvPr/>
            </p:nvSpPr>
            <p:spPr bwMode="auto">
              <a:xfrm>
                <a:off x="4268" y="2400"/>
                <a:ext cx="54" cy="56"/>
              </a:xfrm>
              <a:prstGeom prst="ellipse">
                <a:avLst/>
              </a:prstGeom>
              <a:solidFill>
                <a:srgbClr val="FF6600"/>
              </a:solidFill>
              <a:ln w="19050">
                <a:solidFill>
                  <a:srgbClr val="FF6600"/>
                </a:solidFill>
                <a:round/>
                <a:tailEnd type="none" w="med" len="lg"/>
              </a:ln>
            </p:spPr>
            <p:txBody>
              <a:bodyPr/>
              <a:lstStyle/>
              <a:p>
                <a:endParaRPr lang="zh-CN" altLang="en-US"/>
              </a:p>
            </p:txBody>
          </p:sp>
          <p:sp>
            <p:nvSpPr>
              <p:cNvPr id="57396" name="Line 52"/>
              <p:cNvSpPr>
                <a:spLocks noChangeShapeType="1"/>
              </p:cNvSpPr>
              <p:nvPr/>
            </p:nvSpPr>
            <p:spPr bwMode="auto">
              <a:xfrm flipV="1">
                <a:off x="4694" y="2414"/>
                <a:ext cx="0" cy="136"/>
              </a:xfrm>
              <a:prstGeom prst="line">
                <a:avLst/>
              </a:prstGeom>
              <a:noFill/>
              <a:ln w="9525">
                <a:solidFill>
                  <a:srgbClr val="FF6600"/>
                </a:solidFill>
                <a:prstDash val="dash"/>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7" name="Line 53"/>
              <p:cNvSpPr>
                <a:spLocks noChangeShapeType="1"/>
              </p:cNvSpPr>
              <p:nvPr/>
            </p:nvSpPr>
            <p:spPr bwMode="auto">
              <a:xfrm>
                <a:off x="4298" y="2562"/>
                <a:ext cx="408" cy="0"/>
              </a:xfrm>
              <a:prstGeom prst="line">
                <a:avLst/>
              </a:prstGeom>
              <a:noFill/>
              <a:ln w="9525">
                <a:solidFill>
                  <a:srgbClr val="FF6600"/>
                </a:solidFill>
                <a:prstDash val="dash"/>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57399" name="Object 55"/>
            <p:cNvGraphicFramePr>
              <a:graphicFrameLocks noChangeAspect="1"/>
            </p:cNvGraphicFramePr>
            <p:nvPr/>
          </p:nvGraphicFramePr>
          <p:xfrm>
            <a:off x="4606" y="1870"/>
            <a:ext cx="168" cy="184"/>
          </p:xfrm>
          <a:graphic>
            <a:graphicData uri="http://schemas.openxmlformats.org/presentationml/2006/ole">
              <mc:AlternateContent xmlns:mc="http://schemas.openxmlformats.org/markup-compatibility/2006">
                <mc:Choice xmlns:v="urn:schemas-microsoft-com:vml" Requires="v">
                  <p:oleObj spid="_x0000_s116955" name="Equation" r:id="rId28" imgW="266700" imgH="292100" progId="Equation.DSMT4">
                    <p:embed/>
                  </p:oleObj>
                </mc:Choice>
                <mc:Fallback>
                  <p:oleObj name="Equation" r:id="rId28" imgW="266700" imgH="292100" progId="Equation.DSMT4">
                    <p:embed/>
                    <p:pic>
                      <p:nvPicPr>
                        <p:cNvPr id="0" name="Picture 12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06" y="1870"/>
                          <a:ext cx="16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401" name="Object 57"/>
            <p:cNvGraphicFramePr>
              <a:graphicFrameLocks noChangeAspect="1"/>
            </p:cNvGraphicFramePr>
            <p:nvPr/>
          </p:nvGraphicFramePr>
          <p:xfrm>
            <a:off x="4979" y="2208"/>
            <a:ext cx="136" cy="136"/>
          </p:xfrm>
          <a:graphic>
            <a:graphicData uri="http://schemas.openxmlformats.org/presentationml/2006/ole">
              <mc:AlternateContent xmlns:mc="http://schemas.openxmlformats.org/markup-compatibility/2006">
                <mc:Choice xmlns:v="urn:schemas-microsoft-com:vml" Requires="v">
                  <p:oleObj spid="_x0000_s116956" name="Equation" r:id="rId30" imgW="292100" imgH="292100" progId="Equation.DSMT4">
                    <p:embed/>
                  </p:oleObj>
                </mc:Choice>
                <mc:Fallback>
                  <p:oleObj name="Equation" r:id="rId30" imgW="292100" imgH="292100" progId="Equation.DSMT4">
                    <p:embed/>
                    <p:pic>
                      <p:nvPicPr>
                        <p:cNvPr id="0" name="Picture 12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979" y="2208"/>
                          <a:ext cx="136" cy="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402" name="Object 58"/>
            <p:cNvGraphicFramePr>
              <a:graphicFrameLocks noChangeAspect="1"/>
            </p:cNvGraphicFramePr>
            <p:nvPr/>
          </p:nvGraphicFramePr>
          <p:xfrm>
            <a:off x="4507" y="2438"/>
            <a:ext cx="127" cy="165"/>
          </p:xfrm>
          <a:graphic>
            <a:graphicData uri="http://schemas.openxmlformats.org/presentationml/2006/ole">
              <mc:AlternateContent xmlns:mc="http://schemas.openxmlformats.org/markup-compatibility/2006">
                <mc:Choice xmlns:v="urn:schemas-microsoft-com:vml" Requires="v">
                  <p:oleObj spid="_x0000_s116957" name="Equation" r:id="rId32" imgW="292100" imgH="381000" progId="Equation.DSMT4">
                    <p:embed/>
                  </p:oleObj>
                </mc:Choice>
                <mc:Fallback>
                  <p:oleObj name="Equation" r:id="rId32" imgW="292100" imgH="381000" progId="Equation.DSMT4">
                    <p:embed/>
                    <p:pic>
                      <p:nvPicPr>
                        <p:cNvPr id="0" name="Picture 1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7" y="2438"/>
                          <a:ext cx="127"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3971" name="Object 3"/>
          <p:cNvGraphicFramePr>
            <a:graphicFrameLocks noChangeAspect="1"/>
          </p:cNvGraphicFramePr>
          <p:nvPr/>
        </p:nvGraphicFramePr>
        <p:xfrm>
          <a:off x="971600" y="1052736"/>
          <a:ext cx="5486400" cy="685800"/>
        </p:xfrm>
        <a:graphic>
          <a:graphicData uri="http://schemas.openxmlformats.org/presentationml/2006/ole">
            <mc:AlternateContent xmlns:mc="http://schemas.openxmlformats.org/markup-compatibility/2006">
              <mc:Choice xmlns:v="urn:schemas-microsoft-com:vml" Requires="v">
                <p:oleObj spid="_x0000_s84902" name="Equation" r:id="rId1" imgW="5486400" imgH="685800" progId="Equation.DSMT4">
                  <p:embed/>
                </p:oleObj>
              </mc:Choice>
              <mc:Fallback>
                <p:oleObj name="Equation" r:id="rId1" imgW="5486400" imgH="685800" progId="Equation.DSMT4">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052736"/>
                        <a:ext cx="5486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3979" name="Group 11"/>
          <p:cNvGrpSpPr/>
          <p:nvPr/>
        </p:nvGrpSpPr>
        <p:grpSpPr bwMode="auto">
          <a:xfrm>
            <a:off x="611188" y="2405063"/>
            <a:ext cx="7354887" cy="519112"/>
            <a:chOff x="385" y="1570"/>
            <a:chExt cx="4633" cy="327"/>
          </a:xfrm>
        </p:grpSpPr>
        <p:sp>
          <p:nvSpPr>
            <p:cNvPr id="83977" name="Rectangle 9"/>
            <p:cNvSpPr>
              <a:spLocks noChangeArrowheads="1"/>
            </p:cNvSpPr>
            <p:nvPr/>
          </p:nvSpPr>
          <p:spPr bwMode="auto">
            <a:xfrm>
              <a:off x="385" y="1570"/>
              <a:ext cx="17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(iii)</a:t>
              </a:r>
              <a:r>
                <a:rPr lang="zh-CN" altLang="en-US" b="1">
                  <a:solidFill>
                    <a:srgbClr val="000000"/>
                  </a:solidFill>
                  <a:cs typeface="Times New Roman" panose="02020603050405020304" pitchFamily="18" charset="0"/>
                </a:rPr>
                <a:t>在</a:t>
              </a:r>
              <a:r>
                <a:rPr lang="en-US" altLang="zh-CN" b="1" i="1"/>
                <a:t>OA</a:t>
              </a:r>
              <a:r>
                <a:rPr lang="zh-CN" altLang="en-US" b="1">
                  <a:cs typeface="Times New Roman" panose="02020603050405020304" pitchFamily="18" charset="0"/>
                </a:rPr>
                <a:t>一段上</a:t>
              </a:r>
              <a:r>
                <a:rPr lang="en-US" altLang="zh-CN" b="1"/>
                <a:t>, </a:t>
              </a:r>
              <a:endParaRPr lang="en-US" altLang="zh-CN" sz="2400"/>
            </a:p>
          </p:txBody>
        </p:sp>
        <p:graphicFrame>
          <p:nvGraphicFramePr>
            <p:cNvPr id="83976" name="Object 8"/>
            <p:cNvGraphicFramePr>
              <a:graphicFrameLocks noChangeAspect="1"/>
            </p:cNvGraphicFramePr>
            <p:nvPr/>
          </p:nvGraphicFramePr>
          <p:xfrm>
            <a:off x="2104" y="1616"/>
            <a:ext cx="2046" cy="270"/>
          </p:xfrm>
          <a:graphic>
            <a:graphicData uri="http://schemas.openxmlformats.org/presentationml/2006/ole">
              <mc:AlternateContent xmlns:mc="http://schemas.openxmlformats.org/markup-compatibility/2006">
                <mc:Choice xmlns:v="urn:schemas-microsoft-com:vml" Requires="v">
                  <p:oleObj spid="_x0000_s84903" name="" r:id="rId3" imgW="3251200" imgH="431800" progId="Equation.DSMT4">
                    <p:embed/>
                  </p:oleObj>
                </mc:Choice>
                <mc:Fallback>
                  <p:oleObj name="" r:id="rId3" imgW="3251200" imgH="431800" progId="Equation.DSMT4">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 y="1616"/>
                          <a:ext cx="204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8" name="Rectangle 10"/>
            <p:cNvSpPr>
              <a:spLocks noChangeArrowheads="1"/>
            </p:cNvSpPr>
            <p:nvPr/>
          </p:nvSpPr>
          <p:spPr bwMode="auto">
            <a:xfrm>
              <a:off x="4059" y="1570"/>
              <a:ext cx="9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cs typeface="Times New Roman" panose="02020603050405020304" pitchFamily="18" charset="0"/>
                </a:rPr>
                <a:t> </a:t>
              </a:r>
              <a:r>
                <a:rPr lang="zh-CN" altLang="en-US" b="1">
                  <a:cs typeface="Times New Roman" panose="02020603050405020304" pitchFamily="18" charset="0"/>
                </a:rPr>
                <a:t>一段上</a:t>
              </a:r>
              <a:r>
                <a:rPr lang="en-US" altLang="zh-CN" b="1"/>
                <a:t>, </a:t>
              </a:r>
              <a:endParaRPr lang="en-US" altLang="zh-CN" sz="2400"/>
            </a:p>
          </p:txBody>
        </p:sp>
      </p:grpSp>
      <p:grpSp>
        <p:nvGrpSpPr>
          <p:cNvPr id="83985" name="Group 17"/>
          <p:cNvGrpSpPr/>
          <p:nvPr/>
        </p:nvGrpSpPr>
        <p:grpSpPr bwMode="auto">
          <a:xfrm>
            <a:off x="684213" y="3068638"/>
            <a:ext cx="7777162" cy="519112"/>
            <a:chOff x="476" y="2432"/>
            <a:chExt cx="4899" cy="327"/>
          </a:xfrm>
        </p:grpSpPr>
        <p:graphicFrame>
          <p:nvGraphicFramePr>
            <p:cNvPr id="83981" name="Object 13"/>
            <p:cNvGraphicFramePr>
              <a:graphicFrameLocks noChangeAspect="1"/>
            </p:cNvGraphicFramePr>
            <p:nvPr/>
          </p:nvGraphicFramePr>
          <p:xfrm>
            <a:off x="476" y="2478"/>
            <a:ext cx="2058" cy="270"/>
          </p:xfrm>
          <a:graphic>
            <a:graphicData uri="http://schemas.openxmlformats.org/presentationml/2006/ole">
              <mc:AlternateContent xmlns:mc="http://schemas.openxmlformats.org/markup-compatibility/2006">
                <mc:Choice xmlns:v="urn:schemas-microsoft-com:vml" Requires="v">
                  <p:oleObj spid="_x0000_s84904" name="" r:id="rId5" imgW="3263900" imgH="431800" progId="Equation.DSMT4">
                    <p:embed/>
                  </p:oleObj>
                </mc:Choice>
                <mc:Fallback>
                  <p:oleObj name="" r:id="rId5" imgW="3263900" imgH="431800" progId="Equation.DSMT4">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2478"/>
                          <a:ext cx="205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80" name="Object 12"/>
            <p:cNvGraphicFramePr>
              <a:graphicFrameLocks noChangeAspect="1"/>
            </p:cNvGraphicFramePr>
            <p:nvPr/>
          </p:nvGraphicFramePr>
          <p:xfrm>
            <a:off x="4469" y="2480"/>
            <a:ext cx="906" cy="270"/>
          </p:xfrm>
          <a:graphic>
            <a:graphicData uri="http://schemas.openxmlformats.org/presentationml/2006/ole">
              <mc:AlternateContent xmlns:mc="http://schemas.openxmlformats.org/markup-compatibility/2006">
                <mc:Choice xmlns:v="urn:schemas-microsoft-com:vml" Requires="v">
                  <p:oleObj spid="_x0000_s84905" name="" r:id="rId7" imgW="1435100" imgH="431800" progId="Equation.DSMT4">
                    <p:embed/>
                  </p:oleObj>
                </mc:Choice>
                <mc:Fallback>
                  <p:oleObj name="" r:id="rId7" imgW="1435100" imgH="431800" progId="Equation.DSMT4">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9" y="2480"/>
                          <a:ext cx="90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3" name="Rectangle 15"/>
            <p:cNvSpPr>
              <a:spLocks noChangeArrowheads="1"/>
            </p:cNvSpPr>
            <p:nvPr/>
          </p:nvSpPr>
          <p:spPr bwMode="auto">
            <a:xfrm>
              <a:off x="2562" y="2432"/>
              <a:ext cx="19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cs typeface="Times New Roman" panose="02020603050405020304" pitchFamily="18" charset="0"/>
                </a:rPr>
                <a:t>一段上与</a:t>
              </a:r>
              <a:r>
                <a:rPr lang="en-US" altLang="zh-CN" b="1">
                  <a:solidFill>
                    <a:srgbClr val="000000"/>
                  </a:solidFill>
                </a:rPr>
                <a:t>(ii)</a:t>
              </a:r>
              <a:r>
                <a:rPr lang="zh-CN" altLang="en-US" b="1">
                  <a:solidFill>
                    <a:srgbClr val="000000"/>
                  </a:solidFill>
                  <a:cs typeface="Times New Roman" panose="02020603050405020304" pitchFamily="18" charset="0"/>
                </a:rPr>
                <a:t>一样是</a:t>
              </a:r>
              <a:endParaRPr lang="zh-CN" altLang="en-US" sz="2400"/>
            </a:p>
          </p:txBody>
        </p:sp>
      </p:grpSp>
      <p:grpSp>
        <p:nvGrpSpPr>
          <p:cNvPr id="83989" name="Group 21"/>
          <p:cNvGrpSpPr/>
          <p:nvPr/>
        </p:nvGrpSpPr>
        <p:grpSpPr bwMode="auto">
          <a:xfrm>
            <a:off x="684213" y="3716338"/>
            <a:ext cx="4164012" cy="519112"/>
            <a:chOff x="521" y="2341"/>
            <a:chExt cx="2623" cy="327"/>
          </a:xfrm>
        </p:grpSpPr>
        <p:graphicFrame>
          <p:nvGraphicFramePr>
            <p:cNvPr id="83986" name="Object 18"/>
            <p:cNvGraphicFramePr>
              <a:graphicFrameLocks noChangeAspect="1"/>
            </p:cNvGraphicFramePr>
            <p:nvPr/>
          </p:nvGraphicFramePr>
          <p:xfrm>
            <a:off x="521" y="2387"/>
            <a:ext cx="1254" cy="270"/>
          </p:xfrm>
          <a:graphic>
            <a:graphicData uri="http://schemas.openxmlformats.org/presentationml/2006/ole">
              <mc:AlternateContent xmlns:mc="http://schemas.openxmlformats.org/markup-compatibility/2006">
                <mc:Choice xmlns:v="urn:schemas-microsoft-com:vml" Requires="v">
                  <p:oleObj spid="_x0000_s84906" name="" r:id="rId9" imgW="1993900" imgH="431800" progId="Equation.DSMT4">
                    <p:embed/>
                  </p:oleObj>
                </mc:Choice>
                <mc:Fallback>
                  <p:oleObj name="" r:id="rId9" imgW="1993900" imgH="431800" progId="Equation.DSMT4">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 y="2387"/>
                          <a:ext cx="125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8" name="Rectangle 20"/>
            <p:cNvSpPr>
              <a:spLocks noChangeArrowheads="1"/>
            </p:cNvSpPr>
            <p:nvPr/>
          </p:nvSpPr>
          <p:spPr bwMode="auto">
            <a:xfrm>
              <a:off x="1791" y="2341"/>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的一段</a:t>
              </a:r>
              <a:r>
                <a:rPr lang="en-US" altLang="zh-CN" b="1"/>
                <a:t>. </a:t>
              </a:r>
              <a:r>
                <a:rPr lang="zh-CN" altLang="en-US" b="1"/>
                <a:t>所以</a:t>
              </a:r>
              <a:endParaRPr lang="zh-CN" altLang="en-US" sz="2400"/>
            </a:p>
          </p:txBody>
        </p:sp>
      </p:grpSp>
      <p:graphicFrame>
        <p:nvGraphicFramePr>
          <p:cNvPr id="83991" name="Object 23"/>
          <p:cNvGraphicFramePr>
            <a:graphicFrameLocks noChangeAspect="1"/>
          </p:cNvGraphicFramePr>
          <p:nvPr/>
        </p:nvGraphicFramePr>
        <p:xfrm>
          <a:off x="2771775" y="4292600"/>
          <a:ext cx="3838575" cy="685800"/>
        </p:xfrm>
        <a:graphic>
          <a:graphicData uri="http://schemas.openxmlformats.org/presentationml/2006/ole">
            <mc:AlternateContent xmlns:mc="http://schemas.openxmlformats.org/markup-compatibility/2006">
              <mc:Choice xmlns:v="urn:schemas-microsoft-com:vml" Requires="v">
                <p:oleObj spid="_x0000_s84907" name="Equation" r:id="rId11" imgW="3835400" imgH="685800" progId="Equation.DSMT4">
                  <p:embed/>
                </p:oleObj>
              </mc:Choice>
              <mc:Fallback>
                <p:oleObj name="Equation" r:id="rId11" imgW="3835400" imgH="685800" progId="Equation.DSMT4">
                  <p:embed/>
                  <p:pic>
                    <p:nvPicPr>
                      <p:cNvPr id="0" name="Picture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292600"/>
                        <a:ext cx="38385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90" name="Object 22"/>
          <p:cNvGraphicFramePr>
            <a:graphicFrameLocks noChangeAspect="1"/>
          </p:cNvGraphicFramePr>
          <p:nvPr/>
        </p:nvGraphicFramePr>
        <p:xfrm>
          <a:off x="2771775" y="5157788"/>
          <a:ext cx="3819525" cy="685800"/>
        </p:xfrm>
        <a:graphic>
          <a:graphicData uri="http://schemas.openxmlformats.org/presentationml/2006/ole">
            <mc:AlternateContent xmlns:mc="http://schemas.openxmlformats.org/markup-compatibility/2006">
              <mc:Choice xmlns:v="urn:schemas-microsoft-com:vml" Requires="v">
                <p:oleObj spid="_x0000_s84908" name="Equation" r:id="rId13" imgW="3822700" imgH="685800" progId="Equation.DSMT4">
                  <p:embed/>
                </p:oleObj>
              </mc:Choice>
              <mc:Fallback>
                <p:oleObj name="Equation" r:id="rId13" imgW="3822700" imgH="685800" progId="Equation.DSMT4">
                  <p:embed/>
                  <p:pic>
                    <p:nvPicPr>
                      <p:cNvPr id="0" name="Picture 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5157788"/>
                        <a:ext cx="38195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2949" name="Group 5"/>
          <p:cNvGrpSpPr/>
          <p:nvPr/>
        </p:nvGrpSpPr>
        <p:grpSpPr bwMode="auto">
          <a:xfrm>
            <a:off x="1344613" y="730250"/>
            <a:ext cx="6611937" cy="609600"/>
            <a:chOff x="867" y="391"/>
            <a:chExt cx="4165" cy="384"/>
          </a:xfrm>
        </p:grpSpPr>
        <p:graphicFrame>
          <p:nvGraphicFramePr>
            <p:cNvPr id="82946" name="Object 2"/>
            <p:cNvGraphicFramePr>
              <a:graphicFrameLocks noChangeAspect="1"/>
            </p:cNvGraphicFramePr>
            <p:nvPr/>
          </p:nvGraphicFramePr>
          <p:xfrm>
            <a:off x="867" y="391"/>
            <a:ext cx="3406" cy="384"/>
          </p:xfrm>
          <a:graphic>
            <a:graphicData uri="http://schemas.openxmlformats.org/presentationml/2006/ole">
              <mc:AlternateContent xmlns:mc="http://schemas.openxmlformats.org/markup-compatibility/2006">
                <mc:Choice xmlns:v="urn:schemas-microsoft-com:vml" Requires="v">
                  <p:oleObj spid="_x0000_s83349" name="Equation" r:id="rId1" imgW="5410200" imgH="609600" progId="Equation.DSMT4">
                    <p:embed/>
                  </p:oleObj>
                </mc:Choice>
                <mc:Fallback>
                  <p:oleObj name="Equation" r:id="rId1" imgW="5410200" imgH="609600" progId="Equation.DSMT4">
                    <p:embed/>
                    <p:pic>
                      <p:nvPicPr>
                        <p:cNvPr id="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 y="391"/>
                          <a:ext cx="3406"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48" name="Rectangle 4"/>
            <p:cNvSpPr>
              <a:spLocks noChangeArrowheads="1"/>
            </p:cNvSpPr>
            <p:nvPr/>
          </p:nvSpPr>
          <p:spPr bwMode="auto">
            <a:xfrm>
              <a:off x="4099" y="391"/>
              <a:ext cx="9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   (</a:t>
              </a:r>
              <a:r>
                <a:rPr lang="zh-CN" altLang="en-US" b="1"/>
                <a:t>见</a:t>
              </a:r>
              <a:r>
                <a:rPr lang="en-US" altLang="zh-CN" b="1">
                  <a:solidFill>
                    <a:srgbClr val="000000"/>
                  </a:solidFill>
                </a:rPr>
                <a:t>(ii)</a:t>
              </a:r>
              <a:r>
                <a:rPr lang="en-US" altLang="zh-CN" b="1"/>
                <a:t>)</a:t>
              </a:r>
              <a:endParaRPr lang="en-US" altLang="zh-CN" sz="2400"/>
            </a:p>
          </p:txBody>
        </p:sp>
      </p:grpSp>
      <p:graphicFrame>
        <p:nvGraphicFramePr>
          <p:cNvPr id="82950" name="Object 6"/>
          <p:cNvGraphicFramePr>
            <a:graphicFrameLocks noChangeAspect="1"/>
          </p:cNvGraphicFramePr>
          <p:nvPr/>
        </p:nvGraphicFramePr>
        <p:xfrm>
          <a:off x="1938338" y="1987550"/>
          <a:ext cx="4537075" cy="1219200"/>
        </p:xfrm>
        <a:graphic>
          <a:graphicData uri="http://schemas.openxmlformats.org/presentationml/2006/ole">
            <mc:AlternateContent xmlns:mc="http://schemas.openxmlformats.org/markup-compatibility/2006">
              <mc:Choice xmlns:v="urn:schemas-microsoft-com:vml" Requires="v">
                <p:oleObj spid="_x0000_s83350" name="Equation" r:id="rId3" imgW="108813600" imgH="29260800" progId="Equation.DSMT4">
                  <p:embed/>
                </p:oleObj>
              </mc:Choice>
              <mc:Fallback>
                <p:oleObj name="Equation" r:id="rId3" imgW="108813600" imgH="29260800" progId="Equation.DSMT4">
                  <p:embed/>
                  <p:pic>
                    <p:nvPicPr>
                      <p:cNvPr id="0" name="Picture 25"/>
                      <p:cNvPicPr>
                        <a:picLocks noChangeAspect="1" noChangeArrowheads="1"/>
                      </p:cNvPicPr>
                      <p:nvPr/>
                    </p:nvPicPr>
                    <p:blipFill>
                      <a:blip r:embed="rId4"/>
                      <a:srcRect/>
                      <a:stretch>
                        <a:fillRect/>
                      </a:stretch>
                    </p:blipFill>
                    <p:spPr bwMode="auto">
                      <a:xfrm>
                        <a:off x="1938338" y="1987550"/>
                        <a:ext cx="453707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3" name="Rectangle 9"/>
          <p:cNvSpPr>
            <a:spLocks noChangeArrowheads="1"/>
          </p:cNvSpPr>
          <p:nvPr/>
        </p:nvSpPr>
        <p:spPr bwMode="auto">
          <a:xfrm>
            <a:off x="593725" y="3595528"/>
            <a:ext cx="813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沿空间有向曲线的第二型曲线积分的计算公式也与</a:t>
            </a:r>
            <a:r>
              <a:rPr lang="zh-CN" altLang="en-US" dirty="0"/>
              <a:t> </a:t>
            </a:r>
            <a:endParaRPr lang="zh-CN" altLang="en-US" dirty="0"/>
          </a:p>
        </p:txBody>
      </p:sp>
      <p:sp>
        <p:nvSpPr>
          <p:cNvPr id="82955" name="Rectangle 11"/>
          <p:cNvSpPr>
            <a:spLocks noChangeArrowheads="1"/>
          </p:cNvSpPr>
          <p:nvPr/>
        </p:nvSpPr>
        <p:spPr bwMode="auto">
          <a:xfrm>
            <a:off x="600075" y="4202906"/>
            <a:ext cx="7958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(6) </a:t>
            </a:r>
            <a:r>
              <a:rPr lang="zh-CN" altLang="en-US" b="1"/>
              <a:t>式相仿</a:t>
            </a:r>
            <a:r>
              <a:rPr lang="en-US" altLang="zh-CN" b="1"/>
              <a:t>.  </a:t>
            </a:r>
            <a:r>
              <a:rPr lang="zh-CN" altLang="en-US" b="1"/>
              <a:t>设空间有向光滑曲线 </a:t>
            </a:r>
            <a:r>
              <a:rPr lang="en-US" altLang="zh-CN" b="1" i="1"/>
              <a:t>L </a:t>
            </a:r>
            <a:r>
              <a:rPr lang="zh-CN" altLang="en-US" b="1"/>
              <a:t>的参量方程为  </a:t>
            </a:r>
            <a:endParaRPr lang="zh-CN" altLang="en-US" b="1"/>
          </a:p>
        </p:txBody>
      </p:sp>
      <p:graphicFrame>
        <p:nvGraphicFramePr>
          <p:cNvPr id="82956" name="Object 12"/>
          <p:cNvGraphicFramePr>
            <a:graphicFrameLocks noChangeAspect="1"/>
          </p:cNvGraphicFramePr>
          <p:nvPr/>
        </p:nvGraphicFramePr>
        <p:xfrm>
          <a:off x="2889249" y="4869160"/>
          <a:ext cx="3552825" cy="1428750"/>
        </p:xfrm>
        <a:graphic>
          <a:graphicData uri="http://schemas.openxmlformats.org/presentationml/2006/ole">
            <mc:AlternateContent xmlns:mc="http://schemas.openxmlformats.org/markup-compatibility/2006">
              <mc:Choice xmlns:v="urn:schemas-microsoft-com:vml" Requires="v">
                <p:oleObj spid="_x0000_s83351" name="" r:id="rId5" imgW="3556000" imgH="1574800" progId="Equation.DSMT4">
                  <p:embed/>
                </p:oleObj>
              </mc:Choice>
              <mc:Fallback>
                <p:oleObj name="" r:id="rId5" imgW="3556000" imgH="1574800"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249" y="4869160"/>
                        <a:ext cx="3552825"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8" name="Rectangle 14"/>
          <p:cNvSpPr>
            <a:spLocks noChangeArrowheads="1"/>
          </p:cNvSpPr>
          <p:nvPr/>
        </p:nvSpPr>
        <p:spPr bwMode="auto">
          <a:xfrm>
            <a:off x="593725" y="1468438"/>
            <a:ext cx="1165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t>因此   </a:t>
            </a:r>
            <a:endParaRPr lang="zh-CN" alt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1927" name="Group 7"/>
          <p:cNvGrpSpPr/>
          <p:nvPr/>
        </p:nvGrpSpPr>
        <p:grpSpPr bwMode="auto">
          <a:xfrm>
            <a:off x="611188" y="549278"/>
            <a:ext cx="7618010" cy="461963"/>
            <a:chOff x="0" y="1587"/>
            <a:chExt cx="4272" cy="291"/>
          </a:xfrm>
        </p:grpSpPr>
        <p:graphicFrame>
          <p:nvGraphicFramePr>
            <p:cNvPr id="81923" name="Object 3"/>
            <p:cNvGraphicFramePr>
              <a:graphicFrameLocks noChangeAspect="1"/>
            </p:cNvGraphicFramePr>
            <p:nvPr/>
          </p:nvGraphicFramePr>
          <p:xfrm>
            <a:off x="1696" y="1632"/>
            <a:ext cx="1373" cy="193"/>
          </p:xfrm>
          <a:graphic>
            <a:graphicData uri="http://schemas.openxmlformats.org/presentationml/2006/ole">
              <mc:AlternateContent xmlns:mc="http://schemas.openxmlformats.org/markup-compatibility/2006">
                <mc:Choice xmlns:v="urn:schemas-microsoft-com:vml" Requires="v">
                  <p:oleObj spid="_x0000_s118819" name="" r:id="rId1" imgW="2781300" imgH="393700" progId="Equation.DSMT4">
                    <p:embed/>
                  </p:oleObj>
                </mc:Choice>
                <mc:Fallback>
                  <p:oleObj name="" r:id="rId1" imgW="2781300" imgH="393700" progId="Equation.DSMT4">
                    <p:embed/>
                    <p:pic>
                      <p:nvPicPr>
                        <p:cNvPr id="0"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 y="1632"/>
                          <a:ext cx="1373" cy="193"/>
                        </a:xfrm>
                        <a:prstGeom prst="rect">
                          <a:avLst/>
                        </a:prstGeom>
                        <a:noFill/>
                      </p:spPr>
                    </p:pic>
                  </p:oleObj>
                </mc:Fallback>
              </mc:AlternateContent>
            </a:graphicData>
          </a:graphic>
        </p:graphicFrame>
        <p:graphicFrame>
          <p:nvGraphicFramePr>
            <p:cNvPr id="81922" name="Object 2"/>
            <p:cNvGraphicFramePr>
              <a:graphicFrameLocks noChangeAspect="1"/>
            </p:cNvGraphicFramePr>
            <p:nvPr/>
          </p:nvGraphicFramePr>
          <p:xfrm>
            <a:off x="3029" y="1632"/>
            <a:ext cx="1243" cy="185"/>
          </p:xfrm>
          <a:graphic>
            <a:graphicData uri="http://schemas.openxmlformats.org/presentationml/2006/ole">
              <mc:AlternateContent xmlns:mc="http://schemas.openxmlformats.org/markup-compatibility/2006">
                <mc:Choice xmlns:v="urn:schemas-microsoft-com:vml" Requires="v">
                  <p:oleObj spid="_x0000_s118820" name="" r:id="rId3" imgW="2768600" imgH="393700" progId="Equation.DSMT4">
                    <p:embed/>
                  </p:oleObj>
                </mc:Choice>
                <mc:Fallback>
                  <p:oleObj name="" r:id="rId3" imgW="2768600" imgH="393700" progId="Equation.DSMT4">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9" y="1632"/>
                          <a:ext cx="1243" cy="185"/>
                        </a:xfrm>
                        <a:prstGeom prst="rect">
                          <a:avLst/>
                        </a:prstGeom>
                        <a:noFill/>
                      </p:spPr>
                    </p:pic>
                  </p:oleObj>
                </mc:Fallback>
              </mc:AlternateContent>
            </a:graphicData>
          </a:graphic>
        </p:graphicFrame>
        <p:sp>
          <p:nvSpPr>
            <p:cNvPr id="81924" name="Rectangle 4"/>
            <p:cNvSpPr>
              <a:spLocks noChangeArrowheads="1"/>
            </p:cNvSpPr>
            <p:nvPr/>
          </p:nvSpPr>
          <p:spPr bwMode="auto">
            <a:xfrm>
              <a:off x="0" y="1587"/>
              <a:ext cx="166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dirty="0">
                  <a:solidFill>
                    <a:srgbClr val="000000"/>
                  </a:solidFill>
                </a:rPr>
                <a:t>起点，终点分别为为</a:t>
              </a:r>
              <a:endParaRPr lang="zh-CN" altLang="en-US" sz="2400" dirty="0"/>
            </a:p>
          </p:txBody>
        </p:sp>
      </p:grpSp>
      <p:graphicFrame>
        <p:nvGraphicFramePr>
          <p:cNvPr id="81928" name="Object 8"/>
          <p:cNvGraphicFramePr>
            <a:graphicFrameLocks noChangeAspect="1"/>
          </p:cNvGraphicFramePr>
          <p:nvPr/>
        </p:nvGraphicFramePr>
        <p:xfrm>
          <a:off x="1098551" y="1235078"/>
          <a:ext cx="2537345" cy="543111"/>
        </p:xfrm>
        <a:graphic>
          <a:graphicData uri="http://schemas.openxmlformats.org/presentationml/2006/ole">
            <mc:AlternateContent xmlns:mc="http://schemas.openxmlformats.org/markup-compatibility/2006">
              <mc:Choice xmlns:v="urn:schemas-microsoft-com:vml" Requires="v">
                <p:oleObj spid="_x0000_s118821" name="" r:id="rId5" imgW="2844800" imgH="609600" progId="Equation.DSMT4">
                  <p:embed/>
                </p:oleObj>
              </mc:Choice>
              <mc:Fallback>
                <p:oleObj name="" r:id="rId5" imgW="2844800" imgH="609600" progId="Equation.DSMT4">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551" y="1235078"/>
                        <a:ext cx="2537345" cy="543111"/>
                      </a:xfrm>
                      <a:prstGeom prst="rect">
                        <a:avLst/>
                      </a:prstGeom>
                      <a:noFill/>
                    </p:spPr>
                  </p:pic>
                </p:oleObj>
              </mc:Fallback>
            </mc:AlternateContent>
          </a:graphicData>
        </a:graphic>
      </p:graphicFrame>
      <p:graphicFrame>
        <p:nvGraphicFramePr>
          <p:cNvPr id="81933" name="Object 13"/>
          <p:cNvGraphicFramePr>
            <a:graphicFrameLocks noChangeAspect="1"/>
          </p:cNvGraphicFramePr>
          <p:nvPr/>
        </p:nvGraphicFramePr>
        <p:xfrm>
          <a:off x="971600" y="1916832"/>
          <a:ext cx="6604024" cy="606492"/>
        </p:xfrm>
        <a:graphic>
          <a:graphicData uri="http://schemas.openxmlformats.org/presentationml/2006/ole">
            <mc:AlternateContent xmlns:mc="http://schemas.openxmlformats.org/markup-compatibility/2006">
              <mc:Choice xmlns:v="urn:schemas-microsoft-com:vml" Requires="v">
                <p:oleObj spid="_x0000_s118822" name="" r:id="rId7" imgW="7467600" imgH="685800" progId="Equation.DSMT4">
                  <p:embed/>
                </p:oleObj>
              </mc:Choice>
              <mc:Fallback>
                <p:oleObj name="" r:id="rId7" imgW="7467600" imgH="685800"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1916832"/>
                        <a:ext cx="6604024" cy="606492"/>
                      </a:xfrm>
                      <a:prstGeom prst="rect">
                        <a:avLst/>
                      </a:prstGeom>
                      <a:noFill/>
                    </p:spPr>
                  </p:pic>
                </p:oleObj>
              </mc:Fallback>
            </mc:AlternateContent>
          </a:graphicData>
        </a:graphic>
      </p:graphicFrame>
      <p:graphicFrame>
        <p:nvGraphicFramePr>
          <p:cNvPr id="81932" name="Object 12"/>
          <p:cNvGraphicFramePr>
            <a:graphicFrameLocks noChangeAspect="1"/>
          </p:cNvGraphicFramePr>
          <p:nvPr/>
        </p:nvGraphicFramePr>
        <p:xfrm>
          <a:off x="2483768" y="2636912"/>
          <a:ext cx="5328617" cy="385624"/>
        </p:xfrm>
        <a:graphic>
          <a:graphicData uri="http://schemas.openxmlformats.org/presentationml/2006/ole">
            <mc:AlternateContent xmlns:mc="http://schemas.openxmlformats.org/markup-compatibility/2006">
              <mc:Choice xmlns:v="urn:schemas-microsoft-com:vml" Requires="v">
                <p:oleObj spid="_x0000_s118823" name="" r:id="rId9" imgW="5791200" imgH="419100" progId="Equation.DSMT4">
                  <p:embed/>
                </p:oleObj>
              </mc:Choice>
              <mc:Fallback>
                <p:oleObj name="" r:id="rId9" imgW="5791200" imgH="419100" progId="Equation.DSMT4">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3768" y="2636912"/>
                        <a:ext cx="5328617" cy="385624"/>
                      </a:xfrm>
                      <a:prstGeom prst="rect">
                        <a:avLst/>
                      </a:prstGeom>
                      <a:noFill/>
                    </p:spPr>
                  </p:pic>
                </p:oleObj>
              </mc:Fallback>
            </mc:AlternateContent>
          </a:graphicData>
        </a:graphic>
      </p:graphicFrame>
      <p:sp>
        <p:nvSpPr>
          <p:cNvPr id="81936" name="Rectangle 16"/>
          <p:cNvSpPr>
            <a:spLocks noChangeArrowheads="1"/>
          </p:cNvSpPr>
          <p:nvPr/>
        </p:nvSpPr>
        <p:spPr bwMode="auto">
          <a:xfrm>
            <a:off x="467544" y="3140968"/>
            <a:ext cx="7067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dirty="0"/>
              <a:t>这里要注意曲线</a:t>
            </a:r>
            <a:r>
              <a:rPr lang="zh-CN" altLang="en-US" sz="2400" b="1" dirty="0">
                <a:solidFill>
                  <a:srgbClr val="3333FF"/>
                </a:solidFill>
              </a:rPr>
              <a:t>方向与积分上下限的确定应该一致</a:t>
            </a:r>
            <a:r>
              <a:rPr lang="en-US" altLang="zh-CN" sz="2400" b="1" dirty="0"/>
              <a:t>.</a:t>
            </a:r>
            <a:endParaRPr lang="en-US" altLang="zh-CN" sz="2400" b="1" dirty="0"/>
          </a:p>
        </p:txBody>
      </p:sp>
      <p:graphicFrame>
        <p:nvGraphicFramePr>
          <p:cNvPr id="81937" name="Object 17"/>
          <p:cNvGraphicFramePr>
            <a:graphicFrameLocks noChangeAspect="1"/>
          </p:cNvGraphicFramePr>
          <p:nvPr/>
        </p:nvGraphicFramePr>
        <p:xfrm>
          <a:off x="2571750" y="4724400"/>
          <a:ext cx="4448175" cy="609600"/>
        </p:xfrm>
        <a:graphic>
          <a:graphicData uri="http://schemas.openxmlformats.org/presentationml/2006/ole">
            <mc:AlternateContent xmlns:mc="http://schemas.openxmlformats.org/markup-compatibility/2006">
              <mc:Choice xmlns:v="urn:schemas-microsoft-com:vml" Requires="v">
                <p:oleObj spid="_x0000_s118824" name="" r:id="rId11" imgW="4445000" imgH="609600" progId="Equation.DSMT4">
                  <p:embed/>
                </p:oleObj>
              </mc:Choice>
              <mc:Fallback>
                <p:oleObj name="" r:id="rId11" imgW="4445000" imgH="609600" progId="Equation.DSMT4">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71750" y="4724400"/>
                        <a:ext cx="44481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1945" name="Group 25"/>
          <p:cNvGrpSpPr/>
          <p:nvPr/>
        </p:nvGrpSpPr>
        <p:grpSpPr bwMode="auto">
          <a:xfrm>
            <a:off x="611188" y="5373688"/>
            <a:ext cx="7705725" cy="519112"/>
            <a:chOff x="385" y="3339"/>
            <a:chExt cx="4854" cy="327"/>
          </a:xfrm>
        </p:grpSpPr>
        <p:graphicFrame>
          <p:nvGraphicFramePr>
            <p:cNvPr id="81941" name="Object 21"/>
            <p:cNvGraphicFramePr>
              <a:graphicFrameLocks noChangeAspect="1"/>
            </p:cNvGraphicFramePr>
            <p:nvPr/>
          </p:nvGraphicFramePr>
          <p:xfrm>
            <a:off x="1678" y="3411"/>
            <a:ext cx="2472" cy="246"/>
          </p:xfrm>
          <a:graphic>
            <a:graphicData uri="http://schemas.openxmlformats.org/presentationml/2006/ole">
              <mc:AlternateContent xmlns:mc="http://schemas.openxmlformats.org/markup-compatibility/2006">
                <mc:Choice xmlns:v="urn:schemas-microsoft-com:vml" Requires="v">
                  <p:oleObj spid="_x0000_s118825" name="" r:id="rId13" imgW="3924300" imgH="393700" progId="Equation.DSMT4">
                    <p:embed/>
                  </p:oleObj>
                </mc:Choice>
                <mc:Fallback>
                  <p:oleObj name="" r:id="rId13" imgW="3924300" imgH="393700" progId="Equation.DSMT4">
                    <p:embed/>
                    <p:pic>
                      <p:nvPicPr>
                        <p:cNvPr id="0" name="Picture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8" y="3411"/>
                          <a:ext cx="247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40" name="Object 20"/>
            <p:cNvGraphicFramePr>
              <a:graphicFrameLocks noChangeAspect="1"/>
            </p:cNvGraphicFramePr>
            <p:nvPr/>
          </p:nvGraphicFramePr>
          <p:xfrm>
            <a:off x="4213" y="3385"/>
            <a:ext cx="1026" cy="270"/>
          </p:xfrm>
          <a:graphic>
            <a:graphicData uri="http://schemas.openxmlformats.org/presentationml/2006/ole">
              <mc:AlternateContent xmlns:mc="http://schemas.openxmlformats.org/markup-compatibility/2006">
                <mc:Choice xmlns:v="urn:schemas-microsoft-com:vml" Requires="v">
                  <p:oleObj spid="_x0000_s118826" name="" r:id="rId15" imgW="1625600" imgH="431800" progId="Equation.DSMT4">
                    <p:embed/>
                  </p:oleObj>
                </mc:Choice>
                <mc:Fallback>
                  <p:oleObj name="" r:id="rId15" imgW="1625600" imgH="431800" progId="Equation.DSMT4">
                    <p:embed/>
                    <p:pic>
                      <p:nvPicPr>
                        <p:cNvPr id="0" name="Picture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13" y="3385"/>
                          <a:ext cx="102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2" name="Rectangle 22"/>
            <p:cNvSpPr>
              <a:spLocks noChangeArrowheads="1"/>
            </p:cNvSpPr>
            <p:nvPr/>
          </p:nvSpPr>
          <p:spPr bwMode="auto">
            <a:xfrm>
              <a:off x="385" y="3339"/>
              <a:ext cx="1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i="1"/>
                <a:t>L</a:t>
              </a:r>
              <a:r>
                <a:rPr lang="zh-CN" altLang="en-US" b="1">
                  <a:solidFill>
                    <a:srgbClr val="000000"/>
                  </a:solidFill>
                  <a:cs typeface="Times New Roman" panose="02020603050405020304" pitchFamily="18" charset="0"/>
                </a:rPr>
                <a:t>是螺旋线</a:t>
              </a:r>
              <a:r>
                <a:rPr lang="en-US" altLang="zh-CN" b="1">
                  <a:solidFill>
                    <a:srgbClr val="000000"/>
                  </a:solidFill>
                </a:rPr>
                <a:t>: </a:t>
              </a:r>
              <a:endParaRPr lang="en-US" altLang="zh-CN" sz="2400"/>
            </a:p>
          </p:txBody>
        </p:sp>
      </p:grpSp>
      <p:sp>
        <p:nvSpPr>
          <p:cNvPr id="81946" name="Rectangle 26"/>
          <p:cNvSpPr>
            <a:spLocks noChangeArrowheads="1"/>
          </p:cNvSpPr>
          <p:nvPr/>
        </p:nvSpPr>
        <p:spPr bwMode="auto">
          <a:xfrm>
            <a:off x="598488" y="4005263"/>
            <a:ext cx="4022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0000FF"/>
                </a:solidFill>
              </a:rPr>
              <a:t>例</a:t>
            </a:r>
            <a:r>
              <a:rPr lang="en-US" altLang="zh-CN" b="1">
                <a:solidFill>
                  <a:srgbClr val="0000FF"/>
                </a:solidFill>
              </a:rPr>
              <a:t>3</a:t>
            </a:r>
            <a:r>
              <a:rPr lang="en-US" altLang="zh-CN" b="1">
                <a:solidFill>
                  <a:srgbClr val="000000"/>
                </a:solidFill>
              </a:rPr>
              <a:t> </a:t>
            </a:r>
            <a:r>
              <a:rPr lang="zh-CN" altLang="en-US" b="1">
                <a:solidFill>
                  <a:srgbClr val="000000"/>
                </a:solidFill>
              </a:rPr>
              <a:t>计算第二型曲线积分</a:t>
            </a:r>
            <a:endParaRPr lang="zh-CN" altLang="en-US" b="1">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9" name="Rectangle 3"/>
          <p:cNvSpPr>
            <a:spLocks noChangeArrowheads="1"/>
          </p:cNvSpPr>
          <p:nvPr/>
        </p:nvSpPr>
        <p:spPr bwMode="auto">
          <a:xfrm>
            <a:off x="0" y="303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nvGrpSpPr>
          <p:cNvPr id="80901" name="Group 5"/>
          <p:cNvGrpSpPr/>
          <p:nvPr/>
        </p:nvGrpSpPr>
        <p:grpSpPr bwMode="auto">
          <a:xfrm>
            <a:off x="719138" y="533400"/>
            <a:ext cx="5549900" cy="519113"/>
            <a:chOff x="0" y="1833"/>
            <a:chExt cx="3496" cy="327"/>
          </a:xfrm>
        </p:grpSpPr>
        <p:graphicFrame>
          <p:nvGraphicFramePr>
            <p:cNvPr id="80898" name="Object 2"/>
            <p:cNvGraphicFramePr>
              <a:graphicFrameLocks noChangeAspect="1"/>
            </p:cNvGraphicFramePr>
            <p:nvPr/>
          </p:nvGraphicFramePr>
          <p:xfrm>
            <a:off x="0" y="1910"/>
            <a:ext cx="456" cy="174"/>
          </p:xfrm>
          <a:graphic>
            <a:graphicData uri="http://schemas.openxmlformats.org/presentationml/2006/ole">
              <mc:AlternateContent xmlns:mc="http://schemas.openxmlformats.org/markup-compatibility/2006">
                <mc:Choice xmlns:v="urn:schemas-microsoft-com:vml" Requires="v">
                  <p:oleObj spid="_x0000_s81471" name="" r:id="rId1" imgW="723900" imgH="279400" progId="Equation.DSMT4">
                    <p:embed/>
                  </p:oleObj>
                </mc:Choice>
                <mc:Fallback>
                  <p:oleObj name="" r:id="rId1" imgW="723900" imgH="279400" progId="Equation.DSMT4">
                    <p:embed/>
                    <p:pic>
                      <p:nvPicPr>
                        <p:cNvPr id="0"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0"/>
                          <a:ext cx="456"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0" name="Rectangle 4"/>
            <p:cNvSpPr>
              <a:spLocks noChangeArrowheads="1"/>
            </p:cNvSpPr>
            <p:nvPr/>
          </p:nvSpPr>
          <p:spPr bwMode="auto">
            <a:xfrm>
              <a:off x="402" y="1833"/>
              <a:ext cx="30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上的一段</a:t>
              </a:r>
              <a:r>
                <a:rPr lang="en-US" altLang="zh-CN" b="1">
                  <a:solidFill>
                    <a:srgbClr val="000000"/>
                  </a:solidFill>
                  <a:latin typeface="宋体" panose="02010600030101010101" pitchFamily="2" charset="-122"/>
                </a:rPr>
                <a:t>(</a:t>
              </a:r>
              <a:r>
                <a:rPr lang="zh-CN" altLang="en-US" b="1">
                  <a:solidFill>
                    <a:srgbClr val="000000"/>
                  </a:solidFill>
                </a:rPr>
                <a:t>参见图 </a:t>
              </a:r>
              <a:r>
                <a:rPr lang="en-US" altLang="zh-CN" b="1">
                  <a:solidFill>
                    <a:srgbClr val="000000"/>
                  </a:solidFill>
                </a:rPr>
                <a:t>20</a:t>
              </a:r>
              <a:r>
                <a:rPr lang="zh-CN" altLang="en-US" b="1">
                  <a:solidFill>
                    <a:srgbClr val="000000"/>
                  </a:solidFill>
                </a:rPr>
                <a:t>－</a:t>
              </a:r>
              <a:r>
                <a:rPr lang="en-US" altLang="zh-CN" b="1">
                  <a:solidFill>
                    <a:srgbClr val="000000"/>
                  </a:solidFill>
                </a:rPr>
                <a:t>5</a:t>
              </a:r>
              <a:r>
                <a:rPr lang="en-US" altLang="zh-CN" b="1">
                  <a:solidFill>
                    <a:srgbClr val="000000"/>
                  </a:solidFill>
                  <a:latin typeface="宋体" panose="02010600030101010101" pitchFamily="2" charset="-122"/>
                </a:rPr>
                <a:t>)</a:t>
              </a:r>
              <a:r>
                <a:rPr lang="en-US" altLang="zh-CN" b="1">
                  <a:solidFill>
                    <a:srgbClr val="000000"/>
                  </a:solidFill>
                </a:rPr>
                <a:t>.         </a:t>
              </a:r>
              <a:endParaRPr lang="en-US" altLang="zh-CN" b="1">
                <a:solidFill>
                  <a:srgbClr val="000000"/>
                </a:solidFill>
              </a:endParaRPr>
            </a:p>
          </p:txBody>
        </p:sp>
      </p:grpSp>
      <p:sp>
        <p:nvSpPr>
          <p:cNvPr id="80903" name="Rectangle 7"/>
          <p:cNvSpPr>
            <a:spLocks noChangeArrowheads="1"/>
          </p:cNvSpPr>
          <p:nvPr/>
        </p:nvSpPr>
        <p:spPr bwMode="auto">
          <a:xfrm>
            <a:off x="611188" y="11255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FF"/>
                </a:solidFill>
              </a:rPr>
              <a:t>解</a:t>
            </a:r>
            <a:r>
              <a:rPr lang="zh-CN" altLang="en-US" b="1">
                <a:solidFill>
                  <a:srgbClr val="000000"/>
                </a:solidFill>
              </a:rPr>
              <a:t> 由公式 </a:t>
            </a:r>
            <a:r>
              <a:rPr lang="en-US" altLang="zh-CN" b="1">
                <a:solidFill>
                  <a:srgbClr val="000000"/>
                </a:solidFill>
              </a:rPr>
              <a:t>(7),</a:t>
            </a:r>
            <a:endParaRPr lang="en-US" altLang="zh-CN" sz="2400"/>
          </a:p>
        </p:txBody>
      </p:sp>
      <p:graphicFrame>
        <p:nvGraphicFramePr>
          <p:cNvPr id="80902" name="Object 6"/>
          <p:cNvGraphicFramePr>
            <a:graphicFrameLocks noChangeAspect="1"/>
          </p:cNvGraphicFramePr>
          <p:nvPr/>
        </p:nvGraphicFramePr>
        <p:xfrm>
          <a:off x="827088" y="1808163"/>
          <a:ext cx="7648575" cy="619125"/>
        </p:xfrm>
        <a:graphic>
          <a:graphicData uri="http://schemas.openxmlformats.org/presentationml/2006/ole">
            <mc:AlternateContent xmlns:mc="http://schemas.openxmlformats.org/markup-compatibility/2006">
              <mc:Choice xmlns:v="urn:schemas-microsoft-com:vml" Requires="v">
                <p:oleObj spid="_x0000_s81472" name="" r:id="rId3" imgW="7645400" imgH="622300" progId="Equation.DSMT4">
                  <p:embed/>
                </p:oleObj>
              </mc:Choice>
              <mc:Fallback>
                <p:oleObj name="" r:id="rId3" imgW="7645400" imgH="622300" progId="Equation.DSMT4">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808163"/>
                        <a:ext cx="76485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4" name="Object 8"/>
          <p:cNvGraphicFramePr>
            <a:graphicFrameLocks noChangeAspect="1"/>
          </p:cNvGraphicFramePr>
          <p:nvPr/>
        </p:nvGraphicFramePr>
        <p:xfrm>
          <a:off x="1068388" y="2565400"/>
          <a:ext cx="7248525" cy="982663"/>
        </p:xfrm>
        <a:graphic>
          <a:graphicData uri="http://schemas.openxmlformats.org/presentationml/2006/ole">
            <mc:AlternateContent xmlns:mc="http://schemas.openxmlformats.org/markup-compatibility/2006">
              <mc:Choice xmlns:v="urn:schemas-microsoft-com:vml" Requires="v">
                <p:oleObj spid="_x0000_s81473" name="Equation" r:id="rId5" imgW="7251700" imgH="977900" progId="Equation.DSMT4">
                  <p:embed/>
                </p:oleObj>
              </mc:Choice>
              <mc:Fallback>
                <p:oleObj name="Equation" r:id="rId5" imgW="7251700" imgH="977900" progId="Equation.DSMT4">
                  <p:embed/>
                  <p:pic>
                    <p:nvPicPr>
                      <p:cNvPr id="0" name="Picture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388" y="2565400"/>
                        <a:ext cx="7248525" cy="98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6" name="Object 10"/>
          <p:cNvGraphicFramePr>
            <a:graphicFrameLocks noChangeAspect="1"/>
          </p:cNvGraphicFramePr>
          <p:nvPr/>
        </p:nvGraphicFramePr>
        <p:xfrm>
          <a:off x="1074738" y="3679825"/>
          <a:ext cx="2057400" cy="828675"/>
        </p:xfrm>
        <a:graphic>
          <a:graphicData uri="http://schemas.openxmlformats.org/presentationml/2006/ole">
            <mc:AlternateContent xmlns:mc="http://schemas.openxmlformats.org/markup-compatibility/2006">
              <mc:Choice xmlns:v="urn:schemas-microsoft-com:vml" Requires="v">
                <p:oleObj spid="_x0000_s81474" name="" r:id="rId7" imgW="2057400" imgH="825500" progId="Equation.DSMT4">
                  <p:embed/>
                </p:oleObj>
              </mc:Choice>
              <mc:Fallback>
                <p:oleObj name="" r:id="rId7" imgW="2057400" imgH="825500" progId="Equation.DSMT4">
                  <p:embed/>
                  <p:pic>
                    <p:nvPicPr>
                      <p:cNvPr id="0" name="Picture 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4738" y="3679825"/>
                        <a:ext cx="2057400"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0954" name="Picture 58" descr="未命名"/>
          <p:cNvPicPr preferRelativeResize="0">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72906" y="3645024"/>
            <a:ext cx="3931220" cy="244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9877" name="Group 5"/>
          <p:cNvGrpSpPr/>
          <p:nvPr/>
        </p:nvGrpSpPr>
        <p:grpSpPr bwMode="auto">
          <a:xfrm>
            <a:off x="592138" y="548680"/>
            <a:ext cx="7147816" cy="521618"/>
            <a:chOff x="340" y="300"/>
            <a:chExt cx="3417" cy="330"/>
          </a:xfrm>
        </p:grpSpPr>
        <p:sp>
          <p:nvSpPr>
            <p:cNvPr id="79875" name="Rectangle 3"/>
            <p:cNvSpPr>
              <a:spLocks noChangeArrowheads="1"/>
            </p:cNvSpPr>
            <p:nvPr/>
          </p:nvSpPr>
          <p:spPr bwMode="auto">
            <a:xfrm>
              <a:off x="340" y="300"/>
              <a:ext cx="1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FF"/>
                  </a:solidFill>
                  <a:cs typeface="Times New Roman" panose="02020603050405020304" pitchFamily="18" charset="0"/>
                </a:rPr>
                <a:t>例</a:t>
              </a:r>
              <a:r>
                <a:rPr lang="en-US" altLang="zh-CN" b="1">
                  <a:solidFill>
                    <a:srgbClr val="0000FF"/>
                  </a:solidFill>
                </a:rPr>
                <a:t>4</a:t>
              </a:r>
              <a:r>
                <a:rPr lang="en-US" altLang="zh-CN" b="1">
                  <a:solidFill>
                    <a:srgbClr val="000000"/>
                  </a:solidFill>
                </a:rPr>
                <a:t> </a:t>
              </a:r>
              <a:r>
                <a:rPr lang="zh-CN" altLang="en-US" b="1">
                  <a:solidFill>
                    <a:srgbClr val="000000"/>
                  </a:solidFill>
                  <a:cs typeface="Times New Roman" panose="02020603050405020304" pitchFamily="18" charset="0"/>
                </a:rPr>
                <a:t>求在力</a:t>
              </a:r>
              <a:endParaRPr lang="zh-CN" altLang="en-US" sz="2400"/>
            </a:p>
          </p:txBody>
        </p:sp>
        <p:graphicFrame>
          <p:nvGraphicFramePr>
            <p:cNvPr id="79874" name="Object 2"/>
            <p:cNvGraphicFramePr>
              <a:graphicFrameLocks noChangeAspect="1"/>
            </p:cNvGraphicFramePr>
            <p:nvPr/>
          </p:nvGraphicFramePr>
          <p:xfrm>
            <a:off x="1362" y="372"/>
            <a:ext cx="1638" cy="228"/>
          </p:xfrm>
          <a:graphic>
            <a:graphicData uri="http://schemas.openxmlformats.org/presentationml/2006/ole">
              <mc:AlternateContent xmlns:mc="http://schemas.openxmlformats.org/markup-compatibility/2006">
                <mc:Choice xmlns:v="urn:schemas-microsoft-com:vml" Requires="v">
                  <p:oleObj spid="_x0000_s80803" name="Equation" r:id="rId1" imgW="77114400" imgH="9448800" progId="Equation.DSMT4">
                    <p:embed/>
                  </p:oleObj>
                </mc:Choice>
                <mc:Fallback>
                  <p:oleObj name="Equation" r:id="rId1" imgW="77114400" imgH="9448800" progId="Equation.DSMT4">
                    <p:embed/>
                    <p:pic>
                      <p:nvPicPr>
                        <p:cNvPr id="0" name="Picture 49"/>
                        <p:cNvPicPr>
                          <a:picLocks noChangeAspect="1" noChangeArrowheads="1"/>
                        </p:cNvPicPr>
                        <p:nvPr/>
                      </p:nvPicPr>
                      <p:blipFill>
                        <a:blip r:embed="rId2"/>
                        <a:srcRect/>
                        <a:stretch>
                          <a:fillRect/>
                        </a:stretch>
                      </p:blipFill>
                      <p:spPr bwMode="auto">
                        <a:xfrm>
                          <a:off x="1362" y="372"/>
                          <a:ext cx="1638" cy="228"/>
                        </a:xfrm>
                        <a:prstGeom prst="rect">
                          <a:avLst/>
                        </a:prstGeom>
                        <a:noFill/>
                      </p:spPr>
                    </p:pic>
                  </p:oleObj>
                </mc:Fallback>
              </mc:AlternateContent>
            </a:graphicData>
          </a:graphic>
        </p:graphicFrame>
        <p:sp>
          <p:nvSpPr>
            <p:cNvPr id="79876" name="Rectangle 4"/>
            <p:cNvSpPr>
              <a:spLocks noChangeArrowheads="1"/>
            </p:cNvSpPr>
            <p:nvPr/>
          </p:nvSpPr>
          <p:spPr bwMode="auto">
            <a:xfrm>
              <a:off x="3069" y="300"/>
              <a:ext cx="6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作用下</a:t>
              </a:r>
              <a:r>
                <a:rPr lang="en-US" altLang="zh-CN" b="1" dirty="0">
                  <a:solidFill>
                    <a:srgbClr val="000000"/>
                  </a:solidFill>
                </a:rPr>
                <a:t>,</a:t>
              </a:r>
              <a:endParaRPr lang="en-US" altLang="zh-CN" sz="2400" dirty="0"/>
            </a:p>
          </p:txBody>
        </p:sp>
      </p:grpSp>
      <p:grpSp>
        <p:nvGrpSpPr>
          <p:cNvPr id="79898" name="Group 26"/>
          <p:cNvGrpSpPr/>
          <p:nvPr/>
        </p:nvGrpSpPr>
        <p:grpSpPr bwMode="auto">
          <a:xfrm>
            <a:off x="611188" y="1203325"/>
            <a:ext cx="7989887" cy="534988"/>
            <a:chOff x="385" y="758"/>
            <a:chExt cx="5033" cy="337"/>
          </a:xfrm>
        </p:grpSpPr>
        <p:graphicFrame>
          <p:nvGraphicFramePr>
            <p:cNvPr id="79879" name="Object 7"/>
            <p:cNvGraphicFramePr>
              <a:graphicFrameLocks noChangeAspect="1"/>
            </p:cNvGraphicFramePr>
            <p:nvPr/>
          </p:nvGraphicFramePr>
          <p:xfrm>
            <a:off x="1338" y="848"/>
            <a:ext cx="186" cy="192"/>
          </p:xfrm>
          <a:graphic>
            <a:graphicData uri="http://schemas.openxmlformats.org/presentationml/2006/ole">
              <mc:AlternateContent xmlns:mc="http://schemas.openxmlformats.org/markup-compatibility/2006">
                <mc:Choice xmlns:v="urn:schemas-microsoft-com:vml" Requires="v">
                  <p:oleObj spid="_x0000_s80804" name="" r:id="rId3" imgW="292100" imgH="304800" progId="Equation.DSMT4">
                    <p:embed/>
                  </p:oleObj>
                </mc:Choice>
                <mc:Fallback>
                  <p:oleObj name="" r:id="rId3" imgW="292100" imgH="304800" progId="Equation.DSMT4">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848"/>
                          <a:ext cx="186"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8" name="Object 6"/>
            <p:cNvGraphicFramePr>
              <a:graphicFrameLocks noChangeAspect="1"/>
            </p:cNvGraphicFramePr>
            <p:nvPr/>
          </p:nvGraphicFramePr>
          <p:xfrm>
            <a:off x="2472" y="813"/>
            <a:ext cx="615" cy="282"/>
          </p:xfrm>
          <a:graphic>
            <a:graphicData uri="http://schemas.openxmlformats.org/presentationml/2006/ole">
              <mc:AlternateContent xmlns:mc="http://schemas.openxmlformats.org/markup-compatibility/2006">
                <mc:Choice xmlns:v="urn:schemas-microsoft-com:vml" Requires="v">
                  <p:oleObj spid="_x0000_s80805" name="Equation" r:id="rId5" imgW="977265" imgH="444500" progId="Equation.DSMT4">
                    <p:embed/>
                  </p:oleObj>
                </mc:Choice>
                <mc:Fallback>
                  <p:oleObj name="Equation" r:id="rId5" imgW="977265" imgH="4445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 y="813"/>
                          <a:ext cx="615"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Rectangle 8"/>
            <p:cNvSpPr>
              <a:spLocks noChangeArrowheads="1"/>
            </p:cNvSpPr>
            <p:nvPr/>
          </p:nvSpPr>
          <p:spPr bwMode="auto">
            <a:xfrm>
              <a:off x="385" y="758"/>
              <a:ext cx="10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a:t>
              </a:r>
              <a:r>
                <a:rPr lang="zh-CN" altLang="en-US" b="1">
                  <a:solidFill>
                    <a:srgbClr val="000000"/>
                  </a:solidFill>
                  <a:cs typeface="Times New Roman" panose="02020603050405020304" pitchFamily="18" charset="0"/>
                </a:rPr>
                <a:t>质点由</a:t>
              </a:r>
              <a:endParaRPr lang="zh-CN" altLang="en-US" sz="2400"/>
            </a:p>
          </p:txBody>
        </p:sp>
        <p:sp>
          <p:nvSpPr>
            <p:cNvPr id="79881" name="Rectangle 9"/>
            <p:cNvSpPr>
              <a:spLocks noChangeArrowheads="1"/>
            </p:cNvSpPr>
            <p:nvPr/>
          </p:nvSpPr>
          <p:spPr bwMode="auto">
            <a:xfrm>
              <a:off x="1429" y="768"/>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沿螺旋线</a:t>
              </a:r>
              <a:endParaRPr lang="zh-CN" altLang="en-US" sz="2400"/>
            </a:p>
          </p:txBody>
        </p:sp>
        <p:sp>
          <p:nvSpPr>
            <p:cNvPr id="79882" name="Rectangle 10"/>
            <p:cNvSpPr>
              <a:spLocks noChangeArrowheads="1"/>
            </p:cNvSpPr>
            <p:nvPr/>
          </p:nvSpPr>
          <p:spPr bwMode="auto">
            <a:xfrm>
              <a:off x="3032" y="768"/>
              <a:ext cx="23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所作的功</a:t>
              </a:r>
              <a:r>
                <a:rPr lang="en-US" altLang="zh-CN" b="1">
                  <a:solidFill>
                    <a:srgbClr val="000000"/>
                  </a:solidFill>
                </a:rPr>
                <a:t>(</a:t>
              </a:r>
              <a:r>
                <a:rPr lang="zh-CN" altLang="en-US" b="1">
                  <a:solidFill>
                    <a:srgbClr val="000000"/>
                  </a:solidFill>
                  <a:cs typeface="Times New Roman" panose="02020603050405020304" pitchFamily="18" charset="0"/>
                </a:rPr>
                <a:t>图</a:t>
              </a:r>
              <a:r>
                <a:rPr lang="en-US" altLang="zh-CN" b="1">
                  <a:solidFill>
                    <a:srgbClr val="000000"/>
                  </a:solidFill>
                </a:rPr>
                <a:t>20-5), </a:t>
              </a:r>
              <a:r>
                <a:rPr lang="zh-CN" altLang="en-US" b="1">
                  <a:solidFill>
                    <a:srgbClr val="000000"/>
                  </a:solidFill>
                  <a:cs typeface="Times New Roman" panose="02020603050405020304" pitchFamily="18" charset="0"/>
                </a:rPr>
                <a:t>其中</a:t>
              </a:r>
              <a:r>
                <a:rPr lang="zh-CN" altLang="en-US" sz="1100"/>
                <a:t> </a:t>
              </a:r>
              <a:endParaRPr lang="zh-CN" altLang="en-US" sz="2400"/>
            </a:p>
          </p:txBody>
        </p:sp>
      </p:grpSp>
      <p:graphicFrame>
        <p:nvGraphicFramePr>
          <p:cNvPr id="79884" name="Object 12"/>
          <p:cNvGraphicFramePr>
            <a:graphicFrameLocks noChangeAspect="1"/>
          </p:cNvGraphicFramePr>
          <p:nvPr/>
        </p:nvGraphicFramePr>
        <p:xfrm>
          <a:off x="708025" y="1992313"/>
          <a:ext cx="6096000" cy="428625"/>
        </p:xfrm>
        <a:graphic>
          <a:graphicData uri="http://schemas.openxmlformats.org/presentationml/2006/ole">
            <mc:AlternateContent xmlns:mc="http://schemas.openxmlformats.org/markup-compatibility/2006">
              <mc:Choice xmlns:v="urn:schemas-microsoft-com:vml" Requires="v">
                <p:oleObj spid="_x0000_s80806" name="" r:id="rId7" imgW="6096000" imgH="431800" progId="Equation.DSMT4">
                  <p:embed/>
                </p:oleObj>
              </mc:Choice>
              <mc:Fallback>
                <p:oleObj name="" r:id="rId7" imgW="6096000" imgH="4318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025" y="1992313"/>
                        <a:ext cx="60960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9899" name="Group 27"/>
          <p:cNvGrpSpPr/>
          <p:nvPr/>
        </p:nvGrpSpPr>
        <p:grpSpPr bwMode="auto">
          <a:xfrm>
            <a:off x="611188" y="2608263"/>
            <a:ext cx="5591175" cy="533400"/>
            <a:chOff x="385" y="1643"/>
            <a:chExt cx="3522" cy="336"/>
          </a:xfrm>
        </p:grpSpPr>
        <p:sp>
          <p:nvSpPr>
            <p:cNvPr id="79887" name="Rectangle 15"/>
            <p:cNvSpPr>
              <a:spLocks noChangeArrowheads="1"/>
            </p:cNvSpPr>
            <p:nvPr/>
          </p:nvSpPr>
          <p:spPr bwMode="auto">
            <a:xfrm>
              <a:off x="385" y="1643"/>
              <a:ext cx="18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(ii)</a:t>
              </a:r>
              <a:r>
                <a:rPr lang="zh-CN" altLang="en-US" b="1">
                  <a:solidFill>
                    <a:srgbClr val="000000"/>
                  </a:solidFill>
                </a:rPr>
                <a:t>质点由</a:t>
              </a:r>
              <a:r>
                <a:rPr lang="en-US" altLang="zh-CN" b="1" i="1"/>
                <a:t>A</a:t>
              </a:r>
              <a:r>
                <a:rPr lang="zh-CN" altLang="en-US" b="1">
                  <a:solidFill>
                    <a:srgbClr val="000000"/>
                  </a:solidFill>
                </a:rPr>
                <a:t>沿直线</a:t>
              </a:r>
              <a:endParaRPr lang="zh-CN" altLang="en-US" sz="2400"/>
            </a:p>
          </p:txBody>
        </p:sp>
        <p:graphicFrame>
          <p:nvGraphicFramePr>
            <p:cNvPr id="79886" name="Object 14"/>
            <p:cNvGraphicFramePr>
              <a:graphicFrameLocks noChangeAspect="1"/>
            </p:cNvGraphicFramePr>
            <p:nvPr/>
          </p:nvGraphicFramePr>
          <p:xfrm>
            <a:off x="2245" y="1688"/>
            <a:ext cx="624" cy="282"/>
          </p:xfrm>
          <a:graphic>
            <a:graphicData uri="http://schemas.openxmlformats.org/presentationml/2006/ole">
              <mc:AlternateContent xmlns:mc="http://schemas.openxmlformats.org/markup-compatibility/2006">
                <mc:Choice xmlns:v="urn:schemas-microsoft-com:vml" Requires="v">
                  <p:oleObj spid="_x0000_s80807" name="Equation" r:id="rId9" imgW="989965" imgH="444500" progId="Equation.DSMT4">
                    <p:embed/>
                  </p:oleObj>
                </mc:Choice>
                <mc:Fallback>
                  <p:oleObj name="Equation" r:id="rId9" imgW="989965" imgH="444500" progId="Equation.DSMT4">
                    <p:embed/>
                    <p:pic>
                      <p:nvPicPr>
                        <p:cNvPr id="0" name="Picture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1688"/>
                          <a:ext cx="624"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8" name="Rectangle 16"/>
            <p:cNvSpPr>
              <a:spLocks noChangeArrowheads="1"/>
            </p:cNvSpPr>
            <p:nvPr/>
          </p:nvSpPr>
          <p:spPr bwMode="auto">
            <a:xfrm>
              <a:off x="2835" y="1652"/>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所作的功</a:t>
              </a:r>
              <a:r>
                <a:rPr lang="en-US" altLang="zh-CN" b="1">
                  <a:solidFill>
                    <a:srgbClr val="000000"/>
                  </a:solidFill>
                </a:rPr>
                <a:t>.</a:t>
              </a:r>
              <a:endParaRPr lang="en-US" altLang="zh-CN" sz="2400"/>
            </a:p>
          </p:txBody>
        </p:sp>
      </p:grpSp>
      <p:sp>
        <p:nvSpPr>
          <p:cNvPr id="79890" name="Rectangle 18"/>
          <p:cNvSpPr>
            <a:spLocks noChangeArrowheads="1"/>
          </p:cNvSpPr>
          <p:nvPr/>
        </p:nvSpPr>
        <p:spPr bwMode="auto">
          <a:xfrm>
            <a:off x="587375" y="3357563"/>
            <a:ext cx="7958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FF"/>
                </a:solidFill>
              </a:rPr>
              <a:t>解  </a:t>
            </a:r>
            <a:r>
              <a:rPr lang="zh-CN" altLang="en-US" b="1"/>
              <a:t>如本节开头所述</a:t>
            </a:r>
            <a:r>
              <a:rPr lang="en-US" altLang="zh-CN" b="1"/>
              <a:t>,  </a:t>
            </a:r>
            <a:r>
              <a:rPr lang="zh-CN" altLang="en-US" b="1"/>
              <a:t>在空间曲线 </a:t>
            </a:r>
            <a:r>
              <a:rPr lang="en-US" altLang="zh-CN" b="1" i="1"/>
              <a:t>L</a:t>
            </a:r>
            <a:r>
              <a:rPr lang="zh-CN" altLang="en-US" b="1"/>
              <a:t>上力</a:t>
            </a:r>
            <a:r>
              <a:rPr lang="en-US" altLang="zh-CN" b="1" i="1"/>
              <a:t>F</a:t>
            </a:r>
            <a:r>
              <a:rPr lang="zh-CN" altLang="en-US" b="1"/>
              <a:t>所作的功</a:t>
            </a:r>
            <a:endParaRPr lang="zh-CN" altLang="en-US" b="1"/>
          </a:p>
        </p:txBody>
      </p:sp>
      <p:sp>
        <p:nvSpPr>
          <p:cNvPr id="79891" name="Rectangle 19"/>
          <p:cNvSpPr>
            <a:spLocks noChangeArrowheads="1"/>
          </p:cNvSpPr>
          <p:nvPr/>
        </p:nvSpPr>
        <p:spPr bwMode="auto">
          <a:xfrm>
            <a:off x="574675" y="3989388"/>
            <a:ext cx="541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t>为</a:t>
            </a:r>
            <a:endParaRPr lang="zh-CN" altLang="en-US" b="1"/>
          </a:p>
        </p:txBody>
      </p:sp>
      <p:graphicFrame>
        <p:nvGraphicFramePr>
          <p:cNvPr id="79892" name="Object 20"/>
          <p:cNvGraphicFramePr>
            <a:graphicFrameLocks noChangeAspect="1"/>
          </p:cNvGraphicFramePr>
          <p:nvPr/>
        </p:nvGraphicFramePr>
        <p:xfrm>
          <a:off x="1512888" y="4691063"/>
          <a:ext cx="6372225" cy="609600"/>
        </p:xfrm>
        <a:graphic>
          <a:graphicData uri="http://schemas.openxmlformats.org/presentationml/2006/ole">
            <mc:AlternateContent xmlns:mc="http://schemas.openxmlformats.org/markup-compatibility/2006">
              <mc:Choice xmlns:v="urn:schemas-microsoft-com:vml" Requires="v">
                <p:oleObj spid="_x0000_s80808" name="" r:id="rId11" imgW="6375400" imgH="609600" progId="Equation.DSMT4">
                  <p:embed/>
                </p:oleObj>
              </mc:Choice>
              <mc:Fallback>
                <p:oleObj name="" r:id="rId11" imgW="6375400" imgH="609600" progId="Equation.DSMT4">
                  <p:embed/>
                  <p:pic>
                    <p:nvPicPr>
                      <p:cNvPr id="0" name="Picture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2888" y="4691063"/>
                        <a:ext cx="63722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9897" name="Group 25"/>
          <p:cNvGrpSpPr/>
          <p:nvPr/>
        </p:nvGrpSpPr>
        <p:grpSpPr bwMode="auto">
          <a:xfrm>
            <a:off x="611188" y="5373688"/>
            <a:ext cx="6907212" cy="519112"/>
            <a:chOff x="385" y="3330"/>
            <a:chExt cx="4351" cy="327"/>
          </a:xfrm>
        </p:grpSpPr>
        <p:sp>
          <p:nvSpPr>
            <p:cNvPr id="79895" name="Rectangle 23"/>
            <p:cNvSpPr>
              <a:spLocks noChangeArrowheads="1"/>
            </p:cNvSpPr>
            <p:nvPr/>
          </p:nvSpPr>
          <p:spPr bwMode="auto">
            <a:xfrm>
              <a:off x="385" y="3330"/>
              <a:ext cx="8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 </a:t>
              </a:r>
              <a:r>
                <a:rPr lang="zh-CN" altLang="en-US" b="1">
                  <a:solidFill>
                    <a:srgbClr val="000000"/>
                  </a:solidFill>
                </a:rPr>
                <a:t>由于</a:t>
              </a:r>
              <a:endParaRPr lang="zh-CN" altLang="en-US" sz="2400"/>
            </a:p>
          </p:txBody>
        </p:sp>
        <p:graphicFrame>
          <p:nvGraphicFramePr>
            <p:cNvPr id="79894" name="Object 22"/>
            <p:cNvGraphicFramePr>
              <a:graphicFrameLocks noChangeAspect="1"/>
            </p:cNvGraphicFramePr>
            <p:nvPr/>
          </p:nvGraphicFramePr>
          <p:xfrm>
            <a:off x="1202" y="3411"/>
            <a:ext cx="3534" cy="246"/>
          </p:xfrm>
          <a:graphic>
            <a:graphicData uri="http://schemas.openxmlformats.org/presentationml/2006/ole">
              <mc:AlternateContent xmlns:mc="http://schemas.openxmlformats.org/markup-compatibility/2006">
                <mc:Choice xmlns:v="urn:schemas-microsoft-com:vml" Requires="v">
                  <p:oleObj spid="_x0000_s80809" name="" r:id="rId13" imgW="5613400" imgH="393700" progId="Equation.DSMT4">
                    <p:embed/>
                  </p:oleObj>
                </mc:Choice>
                <mc:Fallback>
                  <p:oleObj name="" r:id="rId13" imgW="5613400" imgH="393700" progId="Equation.DSMT4">
                    <p:embed/>
                    <p:pic>
                      <p:nvPicPr>
                        <p:cNvPr id="0" name="Picture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2" y="3411"/>
                          <a:ext cx="353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8851" name="Object 3"/>
          <p:cNvGraphicFramePr>
            <a:graphicFrameLocks noChangeAspect="1"/>
          </p:cNvGraphicFramePr>
          <p:nvPr/>
        </p:nvGraphicFramePr>
        <p:xfrm>
          <a:off x="684213" y="549275"/>
          <a:ext cx="7572375" cy="647700"/>
        </p:xfrm>
        <a:graphic>
          <a:graphicData uri="http://schemas.openxmlformats.org/presentationml/2006/ole">
            <mc:AlternateContent xmlns:mc="http://schemas.openxmlformats.org/markup-compatibility/2006">
              <mc:Choice xmlns:v="urn:schemas-microsoft-com:vml" Requires="v">
                <p:oleObj spid="_x0000_s79744" name="" r:id="rId1" imgW="7569200" imgH="647700" progId="Equation.DSMT4">
                  <p:embed/>
                </p:oleObj>
              </mc:Choice>
              <mc:Fallback>
                <p:oleObj name="" r:id="rId1" imgW="7569200" imgH="647700" progId="Equation.DSMT4">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49275"/>
                        <a:ext cx="75723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0" name="Object 2"/>
          <p:cNvGraphicFramePr>
            <a:graphicFrameLocks noChangeAspect="1"/>
          </p:cNvGraphicFramePr>
          <p:nvPr/>
        </p:nvGraphicFramePr>
        <p:xfrm>
          <a:off x="1116013" y="1306513"/>
          <a:ext cx="2219325" cy="466725"/>
        </p:xfrm>
        <a:graphic>
          <a:graphicData uri="http://schemas.openxmlformats.org/presentationml/2006/ole">
            <mc:AlternateContent xmlns:mc="http://schemas.openxmlformats.org/markup-compatibility/2006">
              <mc:Choice xmlns:v="urn:schemas-microsoft-com:vml" Requires="v">
                <p:oleObj spid="_x0000_s79745" name="" r:id="rId3" imgW="2222500" imgH="469900" progId="Equation.DSMT4">
                  <p:embed/>
                </p:oleObj>
              </mc:Choice>
              <mc:Fallback>
                <p:oleObj name="" r:id="rId3" imgW="2222500" imgH="469900" progId="Equation.DSMT4">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06513"/>
                        <a:ext cx="22193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858" name="Group 10"/>
          <p:cNvGrpSpPr/>
          <p:nvPr/>
        </p:nvGrpSpPr>
        <p:grpSpPr bwMode="auto">
          <a:xfrm>
            <a:off x="598488" y="1885950"/>
            <a:ext cx="2894012" cy="534988"/>
            <a:chOff x="393" y="1243"/>
            <a:chExt cx="1823" cy="337"/>
          </a:xfrm>
        </p:grpSpPr>
        <p:sp>
          <p:nvSpPr>
            <p:cNvPr id="78856" name="Rectangle 8"/>
            <p:cNvSpPr>
              <a:spLocks noChangeArrowheads="1"/>
            </p:cNvSpPr>
            <p:nvPr/>
          </p:nvSpPr>
          <p:spPr bwMode="auto">
            <a:xfrm>
              <a:off x="393" y="1253"/>
              <a:ext cx="4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(ii) </a:t>
              </a:r>
              <a:endParaRPr lang="en-US" altLang="zh-CN" sz="2400"/>
            </a:p>
          </p:txBody>
        </p:sp>
        <p:graphicFrame>
          <p:nvGraphicFramePr>
            <p:cNvPr id="78855" name="Object 7"/>
            <p:cNvGraphicFramePr>
              <a:graphicFrameLocks noChangeAspect="1"/>
            </p:cNvGraphicFramePr>
            <p:nvPr/>
          </p:nvGraphicFramePr>
          <p:xfrm>
            <a:off x="748" y="1298"/>
            <a:ext cx="222" cy="270"/>
          </p:xfrm>
          <a:graphic>
            <a:graphicData uri="http://schemas.openxmlformats.org/presentationml/2006/ole">
              <mc:AlternateContent xmlns:mc="http://schemas.openxmlformats.org/markup-compatibility/2006">
                <mc:Choice xmlns:v="urn:schemas-microsoft-com:vml" Requires="v">
                  <p:oleObj spid="_x0000_s79746" name="Equation" r:id="rId5" imgW="355600" imgH="431800" progId="Equation.DSMT4">
                    <p:embed/>
                  </p:oleObj>
                </mc:Choice>
                <mc:Fallback>
                  <p:oleObj name="Equation" r:id="rId5" imgW="355600" imgH="431800" progId="Equation.DSMT4">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298"/>
                          <a:ext cx="22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7" name="Rectangle 9"/>
            <p:cNvSpPr>
              <a:spLocks noChangeArrowheads="1"/>
            </p:cNvSpPr>
            <p:nvPr/>
          </p:nvSpPr>
          <p:spPr bwMode="auto">
            <a:xfrm>
              <a:off x="975" y="124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的参量方程</a:t>
              </a:r>
              <a:endParaRPr lang="zh-CN" altLang="en-US" sz="2400"/>
            </a:p>
          </p:txBody>
        </p:sp>
      </p:grpSp>
      <p:graphicFrame>
        <p:nvGraphicFramePr>
          <p:cNvPr id="78859" name="Object 11"/>
          <p:cNvGraphicFramePr>
            <a:graphicFrameLocks noChangeAspect="1"/>
          </p:cNvGraphicFramePr>
          <p:nvPr/>
        </p:nvGraphicFramePr>
        <p:xfrm>
          <a:off x="2297113" y="2533650"/>
          <a:ext cx="4219575" cy="390525"/>
        </p:xfrm>
        <a:graphic>
          <a:graphicData uri="http://schemas.openxmlformats.org/presentationml/2006/ole">
            <mc:AlternateContent xmlns:mc="http://schemas.openxmlformats.org/markup-compatibility/2006">
              <mc:Choice xmlns:v="urn:schemas-microsoft-com:vml" Requires="v">
                <p:oleObj spid="_x0000_s79747" name="" r:id="rId7" imgW="4216400" imgH="393700" progId="Equation.DSMT4">
                  <p:embed/>
                </p:oleObj>
              </mc:Choice>
              <mc:Fallback>
                <p:oleObj name="" r:id="rId7" imgW="4216400" imgH="393700" progId="Equation.DSMT4">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7113" y="2533650"/>
                        <a:ext cx="42195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8875" name="Group 27"/>
          <p:cNvGrpSpPr/>
          <p:nvPr/>
        </p:nvGrpSpPr>
        <p:grpSpPr bwMode="auto">
          <a:xfrm>
            <a:off x="539750" y="2924175"/>
            <a:ext cx="4930775" cy="534988"/>
            <a:chOff x="340" y="1933"/>
            <a:chExt cx="3106" cy="337"/>
          </a:xfrm>
        </p:grpSpPr>
        <p:sp>
          <p:nvSpPr>
            <p:cNvPr id="78862" name="Rectangle 14"/>
            <p:cNvSpPr>
              <a:spLocks noChangeArrowheads="1"/>
            </p:cNvSpPr>
            <p:nvPr/>
          </p:nvSpPr>
          <p:spPr bwMode="auto">
            <a:xfrm>
              <a:off x="340" y="193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由于</a:t>
              </a:r>
              <a:endParaRPr lang="zh-CN" altLang="en-US" sz="2400"/>
            </a:p>
          </p:txBody>
        </p:sp>
        <p:graphicFrame>
          <p:nvGraphicFramePr>
            <p:cNvPr id="78861" name="Object 13"/>
            <p:cNvGraphicFramePr>
              <a:graphicFrameLocks noChangeAspect="1"/>
            </p:cNvGraphicFramePr>
            <p:nvPr/>
          </p:nvGraphicFramePr>
          <p:xfrm>
            <a:off x="901" y="2024"/>
            <a:ext cx="2070" cy="246"/>
          </p:xfrm>
          <a:graphic>
            <a:graphicData uri="http://schemas.openxmlformats.org/presentationml/2006/ole">
              <mc:AlternateContent xmlns:mc="http://schemas.openxmlformats.org/markup-compatibility/2006">
                <mc:Choice xmlns:v="urn:schemas-microsoft-com:vml" Requires="v">
                  <p:oleObj spid="_x0000_s79748" name="" r:id="rId9" imgW="3289300" imgH="393700" progId="Equation.DSMT4">
                    <p:embed/>
                  </p:oleObj>
                </mc:Choice>
                <mc:Fallback>
                  <p:oleObj name="" r:id="rId9" imgW="3289300" imgH="393700" progId="Equation.DSMT4">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1" y="2024"/>
                          <a:ext cx="207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3" name="Rectangle 15"/>
            <p:cNvSpPr>
              <a:spLocks noChangeArrowheads="1"/>
            </p:cNvSpPr>
            <p:nvPr/>
          </p:nvSpPr>
          <p:spPr bwMode="auto">
            <a:xfrm>
              <a:off x="2880" y="193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所以</a:t>
              </a:r>
              <a:endParaRPr lang="zh-CN" altLang="en-US" sz="2400"/>
            </a:p>
          </p:txBody>
        </p:sp>
      </p:grpSp>
      <p:graphicFrame>
        <p:nvGraphicFramePr>
          <p:cNvPr id="78865" name="Object 17"/>
          <p:cNvGraphicFramePr>
            <a:graphicFrameLocks noChangeAspect="1"/>
          </p:cNvGraphicFramePr>
          <p:nvPr/>
        </p:nvGraphicFramePr>
        <p:xfrm>
          <a:off x="2224088" y="3500438"/>
          <a:ext cx="4724400" cy="685800"/>
        </p:xfrm>
        <a:graphic>
          <a:graphicData uri="http://schemas.openxmlformats.org/presentationml/2006/ole">
            <mc:AlternateContent xmlns:mc="http://schemas.openxmlformats.org/markup-compatibility/2006">
              <mc:Choice xmlns:v="urn:schemas-microsoft-com:vml" Requires="v">
                <p:oleObj spid="_x0000_s79749" name="" r:id="rId11" imgW="4724400" imgH="685800" progId="Equation.DSMT4">
                  <p:embed/>
                </p:oleObj>
              </mc:Choice>
              <mc:Fallback>
                <p:oleObj name="" r:id="rId11" imgW="4724400" imgH="685800" progId="Equation.DSMT4">
                  <p:embed/>
                  <p:pic>
                    <p:nvPicPr>
                      <p:cNvPr id="0" name="Picture 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4088" y="3500438"/>
                        <a:ext cx="4724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60563" y="484188"/>
            <a:ext cx="5226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3600">
                <a:solidFill>
                  <a:srgbClr val="0000FF"/>
                </a:solidFill>
                <a:latin typeface="华文新魏" panose="02010800040101010101" pitchFamily="2" charset="-122"/>
                <a:ea typeface="华文新魏" panose="02010800040101010101" pitchFamily="2" charset="-122"/>
              </a:rPr>
              <a:t>*</a:t>
            </a:r>
            <a:r>
              <a:rPr lang="zh-CN" altLang="en-US" sz="3600">
                <a:solidFill>
                  <a:srgbClr val="0000FF"/>
                </a:solidFill>
                <a:latin typeface="华文新魏" panose="02010800040101010101" pitchFamily="2" charset="-122"/>
                <a:ea typeface="华文新魏" panose="02010800040101010101" pitchFamily="2" charset="-122"/>
              </a:rPr>
              <a:t>三</a:t>
            </a:r>
            <a:r>
              <a:rPr lang="en-US" altLang="zh-CN" sz="3600">
                <a:solidFill>
                  <a:srgbClr val="0000FF"/>
                </a:solidFill>
                <a:latin typeface="华文新魏" panose="02010800040101010101" pitchFamily="2" charset="-122"/>
                <a:ea typeface="华文新魏" panose="02010800040101010101" pitchFamily="2" charset="-122"/>
              </a:rPr>
              <a:t>. </a:t>
            </a:r>
            <a:r>
              <a:rPr lang="zh-CN" altLang="en-US" sz="3600">
                <a:solidFill>
                  <a:srgbClr val="0000FF"/>
                </a:solidFill>
                <a:latin typeface="华文新魏" panose="02010800040101010101" pitchFamily="2" charset="-122"/>
                <a:ea typeface="华文新魏" panose="02010800040101010101" pitchFamily="2" charset="-122"/>
              </a:rPr>
              <a:t>两类曲线积分的联系</a:t>
            </a:r>
            <a:endParaRPr lang="zh-CN" altLang="en-US" sz="3600">
              <a:solidFill>
                <a:srgbClr val="0000FF"/>
              </a:solidFill>
              <a:latin typeface="华文新魏" panose="02010800040101010101" pitchFamily="2" charset="-122"/>
              <a:ea typeface="华文新魏" panose="02010800040101010101" pitchFamily="2" charset="-122"/>
            </a:endParaRPr>
          </a:p>
        </p:txBody>
      </p:sp>
      <p:sp>
        <p:nvSpPr>
          <p:cNvPr id="69636" name="Rectangle 4"/>
          <p:cNvSpPr>
            <a:spLocks noChangeArrowheads="1"/>
          </p:cNvSpPr>
          <p:nvPr/>
        </p:nvSpPr>
        <p:spPr bwMode="auto">
          <a:xfrm>
            <a:off x="581025" y="2492375"/>
            <a:ext cx="7951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在规定了曲线方向之后</a:t>
            </a:r>
            <a:r>
              <a:rPr lang="en-US" altLang="zh-CN" b="1">
                <a:solidFill>
                  <a:srgbClr val="000000"/>
                </a:solidFill>
              </a:rPr>
              <a:t>, </a:t>
            </a:r>
            <a:r>
              <a:rPr lang="zh-CN" altLang="en-US" b="1">
                <a:solidFill>
                  <a:srgbClr val="000000"/>
                </a:solidFill>
              </a:rPr>
              <a:t>可以建立它们之间的联系</a:t>
            </a:r>
            <a:r>
              <a:rPr lang="en-US" altLang="zh-CN" b="1">
                <a:solidFill>
                  <a:srgbClr val="000000"/>
                </a:solidFill>
              </a:rPr>
              <a:t>.</a:t>
            </a:r>
            <a:endParaRPr lang="en-US" altLang="zh-CN" sz="2400"/>
          </a:p>
        </p:txBody>
      </p:sp>
      <p:grpSp>
        <p:nvGrpSpPr>
          <p:cNvPr id="69641" name="Group 9"/>
          <p:cNvGrpSpPr/>
          <p:nvPr/>
        </p:nvGrpSpPr>
        <p:grpSpPr bwMode="auto">
          <a:xfrm>
            <a:off x="660400" y="3141663"/>
            <a:ext cx="8059738" cy="519112"/>
            <a:chOff x="392" y="2024"/>
            <a:chExt cx="5077" cy="327"/>
          </a:xfrm>
        </p:grpSpPr>
        <p:graphicFrame>
          <p:nvGraphicFramePr>
            <p:cNvPr id="69635" name="Object 3"/>
            <p:cNvGraphicFramePr>
              <a:graphicFrameLocks noChangeAspect="1"/>
            </p:cNvGraphicFramePr>
            <p:nvPr/>
          </p:nvGraphicFramePr>
          <p:xfrm>
            <a:off x="392" y="2069"/>
            <a:ext cx="1626" cy="270"/>
          </p:xfrm>
          <a:graphic>
            <a:graphicData uri="http://schemas.openxmlformats.org/presentationml/2006/ole">
              <mc:AlternateContent xmlns:mc="http://schemas.openxmlformats.org/markup-compatibility/2006">
                <mc:Choice xmlns:v="urn:schemas-microsoft-com:vml" Requires="v">
                  <p:oleObj spid="_x0000_s70035" name="" r:id="rId1" imgW="2578100" imgH="431800" progId="Equation.DSMT4">
                    <p:embed/>
                  </p:oleObj>
                </mc:Choice>
                <mc:Fallback>
                  <p:oleObj name="" r:id="rId1" imgW="2578100" imgH="431800" progId="Equation.DSMT4">
                    <p:embed/>
                    <p:pic>
                      <p:nvPicPr>
                        <p:cNvPr id="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 y="2069"/>
                          <a:ext cx="162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7" name="Rectangle 5"/>
            <p:cNvSpPr>
              <a:spLocks noChangeArrowheads="1"/>
            </p:cNvSpPr>
            <p:nvPr/>
          </p:nvSpPr>
          <p:spPr bwMode="auto">
            <a:xfrm>
              <a:off x="1892" y="2024"/>
              <a:ext cx="35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的有向光滑曲线</a:t>
              </a:r>
              <a:r>
                <a:rPr lang="en-US" altLang="zh-CN" b="1">
                  <a:solidFill>
                    <a:srgbClr val="000000"/>
                  </a:solidFill>
                </a:rPr>
                <a:t>, </a:t>
              </a:r>
              <a:r>
                <a:rPr lang="zh-CN" altLang="en-US" b="1">
                  <a:solidFill>
                    <a:srgbClr val="000000"/>
                  </a:solidFill>
                </a:rPr>
                <a:t>它以弧长</a:t>
              </a:r>
              <a:r>
                <a:rPr lang="en-US" altLang="zh-CN" b="1" i="1"/>
                <a:t>s</a:t>
              </a:r>
              <a:r>
                <a:rPr lang="zh-CN" altLang="en-US" b="1">
                  <a:solidFill>
                    <a:srgbClr val="000000"/>
                  </a:solidFill>
                </a:rPr>
                <a:t>为参数</a:t>
              </a:r>
              <a:r>
                <a:rPr lang="en-US" altLang="zh-CN" b="1">
                  <a:solidFill>
                    <a:srgbClr val="000000"/>
                  </a:solidFill>
                </a:rPr>
                <a:t>, </a:t>
              </a:r>
              <a:endParaRPr lang="en-US" altLang="zh-CN" sz="2400"/>
            </a:p>
          </p:txBody>
        </p:sp>
      </p:grpSp>
      <p:sp>
        <p:nvSpPr>
          <p:cNvPr id="69638" name="Rectangle 6"/>
          <p:cNvSpPr>
            <a:spLocks noChangeArrowheads="1"/>
          </p:cNvSpPr>
          <p:nvPr/>
        </p:nvSpPr>
        <p:spPr bwMode="auto">
          <a:xfrm>
            <a:off x="577850" y="1181100"/>
            <a:ext cx="804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000000"/>
                </a:solidFill>
              </a:rPr>
              <a:t>虽然第一型曲线积分与第二型曲线积分来自不同的</a:t>
            </a:r>
            <a:endParaRPr lang="zh-CN" altLang="en-US" b="1">
              <a:solidFill>
                <a:srgbClr val="000000"/>
              </a:solidFill>
            </a:endParaRPr>
          </a:p>
        </p:txBody>
      </p:sp>
      <p:sp>
        <p:nvSpPr>
          <p:cNvPr id="69639" name="Rectangle 7"/>
          <p:cNvSpPr>
            <a:spLocks noChangeArrowheads="1"/>
          </p:cNvSpPr>
          <p:nvPr/>
        </p:nvSpPr>
        <p:spPr bwMode="auto">
          <a:xfrm>
            <a:off x="598488" y="1844675"/>
            <a:ext cx="7861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000000"/>
                </a:solidFill>
              </a:rPr>
              <a:t>物理原型</a:t>
            </a:r>
            <a:r>
              <a:rPr lang="en-US" altLang="zh-CN" b="1">
                <a:solidFill>
                  <a:srgbClr val="000000"/>
                </a:solidFill>
              </a:rPr>
              <a:t>, </a:t>
            </a:r>
            <a:r>
              <a:rPr lang="zh-CN" altLang="en-US" b="1">
                <a:solidFill>
                  <a:srgbClr val="000000"/>
                </a:solidFill>
              </a:rPr>
              <a:t>且有着不同的特性</a:t>
            </a:r>
            <a:r>
              <a:rPr lang="en-US" altLang="zh-CN" b="1">
                <a:solidFill>
                  <a:srgbClr val="000000"/>
                </a:solidFill>
              </a:rPr>
              <a:t>, </a:t>
            </a:r>
            <a:r>
              <a:rPr lang="zh-CN" altLang="en-US" b="1">
                <a:solidFill>
                  <a:srgbClr val="000000"/>
                </a:solidFill>
              </a:rPr>
              <a:t>但在一定条件下</a:t>
            </a:r>
            <a:r>
              <a:rPr lang="en-US" altLang="zh-CN" b="1">
                <a:solidFill>
                  <a:srgbClr val="000000"/>
                </a:solidFill>
              </a:rPr>
              <a:t>, </a:t>
            </a:r>
            <a:r>
              <a:rPr lang="zh-CN" altLang="en-US" b="1">
                <a:solidFill>
                  <a:srgbClr val="000000"/>
                </a:solidFill>
              </a:rPr>
              <a:t>如</a:t>
            </a:r>
            <a:endParaRPr lang="zh-CN" altLang="en-US" b="1">
              <a:solidFill>
                <a:srgbClr val="000000"/>
              </a:solidFill>
            </a:endParaRPr>
          </a:p>
        </p:txBody>
      </p:sp>
      <p:sp>
        <p:nvSpPr>
          <p:cNvPr id="69640" name="Rectangle 8"/>
          <p:cNvSpPr>
            <a:spLocks noChangeArrowheads="1"/>
          </p:cNvSpPr>
          <p:nvPr/>
        </p:nvSpPr>
        <p:spPr bwMode="auto">
          <a:xfrm>
            <a:off x="577850" y="38608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000000"/>
                </a:solidFill>
              </a:rPr>
              <a:t>于是</a:t>
            </a:r>
            <a:endParaRPr lang="zh-CN" altLang="en-US" b="1">
              <a:solidFill>
                <a:srgbClr val="000000"/>
              </a:solidFill>
            </a:endParaRPr>
          </a:p>
        </p:txBody>
      </p:sp>
      <p:graphicFrame>
        <p:nvGraphicFramePr>
          <p:cNvPr id="69642" name="Object 10"/>
          <p:cNvGraphicFramePr>
            <a:graphicFrameLocks noChangeAspect="1"/>
          </p:cNvGraphicFramePr>
          <p:nvPr/>
        </p:nvGraphicFramePr>
        <p:xfrm>
          <a:off x="2952750" y="4365625"/>
          <a:ext cx="3419475" cy="1019175"/>
        </p:xfrm>
        <a:graphic>
          <a:graphicData uri="http://schemas.openxmlformats.org/presentationml/2006/ole">
            <mc:AlternateContent xmlns:mc="http://schemas.openxmlformats.org/markup-compatibility/2006">
              <mc:Choice xmlns:v="urn:schemas-microsoft-com:vml" Requires="v">
                <p:oleObj spid="_x0000_s70036" name="" r:id="rId3" imgW="3416300" imgH="1016000" progId="Equation.DSMT4">
                  <p:embed/>
                </p:oleObj>
              </mc:Choice>
              <mc:Fallback>
                <p:oleObj name="" r:id="rId3" imgW="3416300" imgH="101600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4365625"/>
                        <a:ext cx="3419475"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9647" name="Group 15"/>
          <p:cNvGrpSpPr/>
          <p:nvPr/>
        </p:nvGrpSpPr>
        <p:grpSpPr bwMode="auto">
          <a:xfrm>
            <a:off x="577850" y="5516563"/>
            <a:ext cx="7562850" cy="534987"/>
            <a:chOff x="340" y="3511"/>
            <a:chExt cx="4764" cy="337"/>
          </a:xfrm>
        </p:grpSpPr>
        <p:sp>
          <p:nvSpPr>
            <p:cNvPr id="69645" name="Rectangle 13"/>
            <p:cNvSpPr>
              <a:spLocks noChangeArrowheads="1"/>
            </p:cNvSpPr>
            <p:nvPr/>
          </p:nvSpPr>
          <p:spPr bwMode="auto">
            <a:xfrm>
              <a:off x="340" y="3511"/>
              <a:ext cx="26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其中</a:t>
              </a:r>
              <a:r>
                <a:rPr lang="en-US" altLang="zh-CN" b="1" i="1"/>
                <a:t>l</a:t>
              </a:r>
              <a:r>
                <a:rPr lang="zh-CN" altLang="en-US" b="1">
                  <a:solidFill>
                    <a:srgbClr val="000000"/>
                  </a:solidFill>
                  <a:cs typeface="Times New Roman" panose="02020603050405020304" pitchFamily="18" charset="0"/>
                </a:rPr>
                <a:t>为曲线</a:t>
              </a:r>
              <a:r>
                <a:rPr lang="en-US" altLang="zh-CN" b="1" i="1">
                  <a:solidFill>
                    <a:srgbClr val="000000"/>
                  </a:solidFill>
                </a:rPr>
                <a:t>L</a:t>
              </a:r>
              <a:r>
                <a:rPr lang="zh-CN" altLang="en-US" b="1">
                  <a:solidFill>
                    <a:srgbClr val="000000"/>
                  </a:solidFill>
                  <a:cs typeface="Times New Roman" panose="02020603050405020304" pitchFamily="18" charset="0"/>
                </a:rPr>
                <a:t>的全长</a:t>
              </a:r>
              <a:r>
                <a:rPr lang="en-US" altLang="zh-CN" b="1">
                  <a:solidFill>
                    <a:srgbClr val="000000"/>
                  </a:solidFill>
                </a:rPr>
                <a:t>, </a:t>
              </a:r>
              <a:r>
                <a:rPr lang="zh-CN" altLang="en-US" b="1">
                  <a:solidFill>
                    <a:srgbClr val="000000"/>
                  </a:solidFill>
                  <a:cs typeface="Times New Roman" panose="02020603050405020304" pitchFamily="18" charset="0"/>
                </a:rPr>
                <a:t>且点</a:t>
              </a:r>
              <a:endParaRPr lang="zh-CN" altLang="en-US" sz="2400"/>
            </a:p>
          </p:txBody>
        </p:sp>
        <p:graphicFrame>
          <p:nvGraphicFramePr>
            <p:cNvPr id="69644" name="Object 12"/>
            <p:cNvGraphicFramePr>
              <a:graphicFrameLocks noChangeAspect="1"/>
            </p:cNvGraphicFramePr>
            <p:nvPr/>
          </p:nvGraphicFramePr>
          <p:xfrm>
            <a:off x="2997" y="3568"/>
            <a:ext cx="654" cy="270"/>
          </p:xfrm>
          <a:graphic>
            <a:graphicData uri="http://schemas.openxmlformats.org/presentationml/2006/ole">
              <mc:AlternateContent xmlns:mc="http://schemas.openxmlformats.org/markup-compatibility/2006">
                <mc:Choice xmlns:v="urn:schemas-microsoft-com:vml" Requires="v">
                  <p:oleObj spid="_x0000_s70037" name="" r:id="rId5" imgW="1040765" imgH="431800" progId="Equation.DSMT4">
                    <p:embed/>
                  </p:oleObj>
                </mc:Choice>
                <mc:Fallback>
                  <p:oleObj name="" r:id="rId5" imgW="1040765" imgH="431800" progId="Equation.DSMT4">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7" y="3568"/>
                          <a:ext cx="65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6" name="Rectangle 14"/>
            <p:cNvSpPr>
              <a:spLocks noChangeArrowheads="1"/>
            </p:cNvSpPr>
            <p:nvPr/>
          </p:nvSpPr>
          <p:spPr bwMode="auto">
            <a:xfrm>
              <a:off x="3560" y="3521"/>
              <a:ext cx="1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的坐标分别为</a:t>
              </a:r>
              <a:r>
                <a:rPr lang="zh-CN" altLang="en-US" sz="1100"/>
                <a:t> </a:t>
              </a:r>
              <a:endParaRPr lang="zh-CN" altLang="en-US" sz="24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8613" name="Group 5"/>
          <p:cNvGrpSpPr/>
          <p:nvPr/>
        </p:nvGrpSpPr>
        <p:grpSpPr bwMode="auto">
          <a:xfrm>
            <a:off x="684213" y="533400"/>
            <a:ext cx="7848600" cy="519113"/>
            <a:chOff x="431" y="300"/>
            <a:chExt cx="4944" cy="327"/>
          </a:xfrm>
        </p:grpSpPr>
        <p:graphicFrame>
          <p:nvGraphicFramePr>
            <p:cNvPr id="68610" name="Object 2"/>
            <p:cNvGraphicFramePr>
              <a:graphicFrameLocks noChangeAspect="1"/>
            </p:cNvGraphicFramePr>
            <p:nvPr/>
          </p:nvGraphicFramePr>
          <p:xfrm>
            <a:off x="431" y="346"/>
            <a:ext cx="2520" cy="270"/>
          </p:xfrm>
          <a:graphic>
            <a:graphicData uri="http://schemas.openxmlformats.org/presentationml/2006/ole">
              <mc:AlternateContent xmlns:mc="http://schemas.openxmlformats.org/markup-compatibility/2006">
                <mc:Choice xmlns:v="urn:schemas-microsoft-com:vml" Requires="v">
                  <p:oleObj spid="_x0000_s69531" name="" r:id="rId1" imgW="4000500" imgH="431800" progId="Equation.DSMT4">
                    <p:embed/>
                  </p:oleObj>
                </mc:Choice>
                <mc:Fallback>
                  <p:oleObj name="" r:id="rId1" imgW="4000500" imgH="431800" progId="Equation.DSMT4">
                    <p:embed/>
                    <p:pic>
                      <p:nvPicPr>
                        <p:cNvPr id="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346"/>
                          <a:ext cx="252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2" name="Rectangle 4"/>
            <p:cNvSpPr>
              <a:spLocks noChangeArrowheads="1"/>
            </p:cNvSpPr>
            <p:nvPr/>
          </p:nvSpPr>
          <p:spPr bwMode="auto">
            <a:xfrm>
              <a:off x="2794" y="300"/>
              <a:ext cx="2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曲线</a:t>
              </a:r>
              <a:r>
                <a:rPr lang="en-US" altLang="zh-CN" b="1" i="1" dirty="0">
                  <a:solidFill>
                    <a:srgbClr val="000000"/>
                  </a:solidFill>
                </a:rPr>
                <a:t>L</a:t>
              </a:r>
              <a:r>
                <a:rPr lang="zh-CN" altLang="en-US" b="1" dirty="0">
                  <a:solidFill>
                    <a:srgbClr val="000000"/>
                  </a:solidFill>
                  <a:cs typeface="Times New Roman" panose="02020603050405020304" pitchFamily="18" charset="0"/>
                </a:rPr>
                <a:t>上每一点的切线方</a:t>
              </a:r>
              <a:r>
                <a:rPr lang="zh-CN" altLang="en-US" sz="1100" dirty="0"/>
                <a:t> </a:t>
              </a:r>
              <a:endParaRPr lang="zh-CN" altLang="en-US" sz="2400" dirty="0"/>
            </a:p>
          </p:txBody>
        </p:sp>
      </p:grpSp>
      <p:grpSp>
        <p:nvGrpSpPr>
          <p:cNvPr id="68617" name="Group 9"/>
          <p:cNvGrpSpPr/>
          <p:nvPr/>
        </p:nvGrpSpPr>
        <p:grpSpPr bwMode="auto">
          <a:xfrm>
            <a:off x="539750" y="1181101"/>
            <a:ext cx="7848600" cy="523876"/>
            <a:chOff x="340" y="709"/>
            <a:chExt cx="4944" cy="330"/>
          </a:xfrm>
        </p:grpSpPr>
        <p:sp>
          <p:nvSpPr>
            <p:cNvPr id="68615" name="Rectangle 7"/>
            <p:cNvSpPr>
              <a:spLocks noChangeArrowheads="1"/>
            </p:cNvSpPr>
            <p:nvPr/>
          </p:nvSpPr>
          <p:spPr bwMode="auto">
            <a:xfrm>
              <a:off x="340" y="709"/>
              <a:ext cx="29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向</a:t>
              </a:r>
              <a:r>
                <a:rPr lang="zh-CN" altLang="en-US" b="1" dirty="0">
                  <a:solidFill>
                    <a:srgbClr val="3333FF"/>
                  </a:solidFill>
                  <a:cs typeface="Times New Roman" panose="02020603050405020304" pitchFamily="18" charset="0"/>
                </a:rPr>
                <a:t>指向弧长增加</a:t>
              </a:r>
              <a:r>
                <a:rPr lang="zh-CN" altLang="en-US" b="1" dirty="0">
                  <a:solidFill>
                    <a:srgbClr val="000000"/>
                  </a:solidFill>
                  <a:cs typeface="Times New Roman" panose="02020603050405020304" pitchFamily="18" charset="0"/>
                </a:rPr>
                <a:t>的方向</a:t>
              </a:r>
              <a:r>
                <a:rPr lang="en-US" altLang="zh-CN" b="1" dirty="0">
                  <a:solidFill>
                    <a:srgbClr val="000000"/>
                  </a:solidFill>
                </a:rPr>
                <a:t>. </a:t>
              </a:r>
              <a:r>
                <a:rPr lang="zh-CN" altLang="en-US" b="1" dirty="0">
                  <a:solidFill>
                    <a:srgbClr val="000000"/>
                  </a:solidFill>
                  <a:cs typeface="Times New Roman" panose="02020603050405020304" pitchFamily="18" charset="0"/>
                </a:rPr>
                <a:t>现以</a:t>
              </a:r>
              <a:endParaRPr lang="zh-CN" altLang="en-US" sz="2400" dirty="0"/>
            </a:p>
          </p:txBody>
        </p:sp>
        <p:graphicFrame>
          <p:nvGraphicFramePr>
            <p:cNvPr id="68614" name="Object 6"/>
            <p:cNvGraphicFramePr>
              <a:graphicFrameLocks noChangeAspect="1"/>
            </p:cNvGraphicFramePr>
            <p:nvPr/>
          </p:nvGraphicFramePr>
          <p:xfrm>
            <a:off x="3230" y="754"/>
            <a:ext cx="1056" cy="246"/>
          </p:xfrm>
          <a:graphic>
            <a:graphicData uri="http://schemas.openxmlformats.org/presentationml/2006/ole">
              <mc:AlternateContent xmlns:mc="http://schemas.openxmlformats.org/markup-compatibility/2006">
                <mc:Choice xmlns:v="urn:schemas-microsoft-com:vml" Requires="v">
                  <p:oleObj spid="_x0000_s69532" name="" r:id="rId3" imgW="1675765" imgH="393700" progId="Equation.DSMT4">
                    <p:embed/>
                  </p:oleObj>
                </mc:Choice>
                <mc:Fallback>
                  <p:oleObj name="" r:id="rId3" imgW="1675765" imgH="393700" progId="Equation.DSMT4">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 y="754"/>
                          <a:ext cx="105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Rectangle 8"/>
            <p:cNvSpPr>
              <a:spLocks noChangeArrowheads="1"/>
            </p:cNvSpPr>
            <p:nvPr/>
          </p:nvSpPr>
          <p:spPr bwMode="auto">
            <a:xfrm>
              <a:off x="4246" y="709"/>
              <a:ext cx="10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分别表示</a:t>
              </a:r>
              <a:r>
                <a:rPr lang="zh-CN" altLang="en-US" sz="1100"/>
                <a:t> </a:t>
              </a:r>
              <a:endParaRPr lang="zh-CN" altLang="en-US" sz="2400"/>
            </a:p>
          </p:txBody>
        </p:sp>
      </p:grpSp>
      <p:grpSp>
        <p:nvGrpSpPr>
          <p:cNvPr id="68621" name="Group 13"/>
          <p:cNvGrpSpPr/>
          <p:nvPr/>
        </p:nvGrpSpPr>
        <p:grpSpPr bwMode="auto">
          <a:xfrm>
            <a:off x="493713" y="1773238"/>
            <a:ext cx="8228012" cy="519112"/>
            <a:chOff x="295" y="1117"/>
            <a:chExt cx="5183" cy="327"/>
          </a:xfrm>
        </p:grpSpPr>
        <p:sp>
          <p:nvSpPr>
            <p:cNvPr id="68619" name="Rectangle 11"/>
            <p:cNvSpPr>
              <a:spLocks noChangeArrowheads="1"/>
            </p:cNvSpPr>
            <p:nvPr/>
          </p:nvSpPr>
          <p:spPr bwMode="auto">
            <a:xfrm>
              <a:off x="295" y="1117"/>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切线方向</a:t>
              </a:r>
              <a:endParaRPr lang="zh-CN" altLang="en-US" sz="2400" dirty="0"/>
            </a:p>
          </p:txBody>
        </p:sp>
        <p:graphicFrame>
          <p:nvGraphicFramePr>
            <p:cNvPr id="68618" name="Object 10"/>
            <p:cNvGraphicFramePr>
              <a:graphicFrameLocks noChangeAspect="1"/>
            </p:cNvGraphicFramePr>
            <p:nvPr/>
          </p:nvGraphicFramePr>
          <p:xfrm>
            <a:off x="1338" y="1152"/>
            <a:ext cx="1224" cy="282"/>
          </p:xfrm>
          <a:graphic>
            <a:graphicData uri="http://schemas.openxmlformats.org/presentationml/2006/ole">
              <mc:AlternateContent xmlns:mc="http://schemas.openxmlformats.org/markup-compatibility/2006">
                <mc:Choice xmlns:v="urn:schemas-microsoft-com:vml" Requires="v">
                  <p:oleObj spid="_x0000_s69533" name="" r:id="rId5" imgW="1943100" imgH="444500" progId="Equation.DSMT4">
                    <p:embed/>
                  </p:oleObj>
                </mc:Choice>
                <mc:Fallback>
                  <p:oleObj name="" r:id="rId5" imgW="1943100" imgH="444500" progId="Equation.DSMT4">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1152"/>
                          <a:ext cx="1224"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0" name="Rectangle 12"/>
            <p:cNvSpPr>
              <a:spLocks noChangeArrowheads="1"/>
            </p:cNvSpPr>
            <p:nvPr/>
          </p:nvSpPr>
          <p:spPr bwMode="auto">
            <a:xfrm>
              <a:off x="2472" y="1117"/>
              <a:ext cx="30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轴正向的夹角</a:t>
              </a:r>
              <a:r>
                <a:rPr lang="en-US" altLang="zh-CN" b="1">
                  <a:solidFill>
                    <a:srgbClr val="000000"/>
                  </a:solidFill>
                </a:rPr>
                <a:t>, </a:t>
              </a:r>
              <a:r>
                <a:rPr lang="zh-CN" altLang="en-US" b="1">
                  <a:solidFill>
                    <a:srgbClr val="000000"/>
                  </a:solidFill>
                  <a:cs typeface="Times New Roman" panose="02020603050405020304" pitchFamily="18" charset="0"/>
                </a:rPr>
                <a:t>则在曲线上的</a:t>
              </a:r>
              <a:r>
                <a:rPr lang="zh-CN" altLang="en-US" sz="1100"/>
                <a:t> </a:t>
              </a:r>
              <a:endParaRPr lang="zh-CN" altLang="en-US" sz="2400"/>
            </a:p>
          </p:txBody>
        </p:sp>
      </p:grpSp>
      <p:sp>
        <p:nvSpPr>
          <p:cNvPr id="68623" name="Rectangle 15"/>
          <p:cNvSpPr>
            <a:spLocks noChangeArrowheads="1"/>
          </p:cNvSpPr>
          <p:nvPr/>
        </p:nvSpPr>
        <p:spPr bwMode="auto">
          <a:xfrm>
            <a:off x="590550" y="2374900"/>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每一点的切线方向余弦是</a:t>
            </a:r>
            <a:endParaRPr lang="zh-CN" altLang="en-US" sz="2400"/>
          </a:p>
        </p:txBody>
      </p:sp>
      <p:graphicFrame>
        <p:nvGraphicFramePr>
          <p:cNvPr id="68622" name="Object 14"/>
          <p:cNvGraphicFramePr>
            <a:graphicFrameLocks noChangeAspect="1"/>
          </p:cNvGraphicFramePr>
          <p:nvPr/>
        </p:nvGraphicFramePr>
        <p:xfrm>
          <a:off x="687388" y="2996952"/>
          <a:ext cx="7700962" cy="847725"/>
        </p:xfrm>
        <a:graphic>
          <a:graphicData uri="http://schemas.openxmlformats.org/presentationml/2006/ole">
            <mc:AlternateContent xmlns:mc="http://schemas.openxmlformats.org/markup-compatibility/2006">
              <mc:Choice xmlns:v="urn:schemas-microsoft-com:vml" Requires="v">
                <p:oleObj spid="_x0000_s69534" name="Equation" r:id="rId7" imgW="184708800" imgH="20421600" progId="Equation.DSMT4">
                  <p:embed/>
                </p:oleObj>
              </mc:Choice>
              <mc:Fallback>
                <p:oleObj name="Equation" r:id="rId7" imgW="184708800" imgH="20421600" progId="Equation.DSMT4">
                  <p:embed/>
                  <p:pic>
                    <p:nvPicPr>
                      <p:cNvPr id="0" name="Picture 44"/>
                      <p:cNvPicPr>
                        <a:picLocks noChangeAspect="1" noChangeArrowheads="1"/>
                      </p:cNvPicPr>
                      <p:nvPr/>
                    </p:nvPicPr>
                    <p:blipFill>
                      <a:blip r:embed="rId8"/>
                      <a:srcRect/>
                      <a:stretch>
                        <a:fillRect/>
                      </a:stretch>
                    </p:blipFill>
                    <p:spPr bwMode="auto">
                      <a:xfrm>
                        <a:off x="687388" y="2996952"/>
                        <a:ext cx="7700962"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8627" name="Group 19"/>
          <p:cNvGrpSpPr/>
          <p:nvPr/>
        </p:nvGrpSpPr>
        <p:grpSpPr bwMode="auto">
          <a:xfrm>
            <a:off x="661988" y="4005263"/>
            <a:ext cx="8007350" cy="519112"/>
            <a:chOff x="385" y="2523"/>
            <a:chExt cx="5044" cy="327"/>
          </a:xfrm>
        </p:grpSpPr>
        <p:graphicFrame>
          <p:nvGraphicFramePr>
            <p:cNvPr id="68624" name="Object 16"/>
            <p:cNvGraphicFramePr>
              <a:graphicFrameLocks noChangeAspect="1"/>
            </p:cNvGraphicFramePr>
            <p:nvPr/>
          </p:nvGraphicFramePr>
          <p:xfrm>
            <a:off x="385" y="2568"/>
            <a:ext cx="2682" cy="270"/>
          </p:xfrm>
          <a:graphic>
            <a:graphicData uri="http://schemas.openxmlformats.org/presentationml/2006/ole">
              <mc:AlternateContent xmlns:mc="http://schemas.openxmlformats.org/markup-compatibility/2006">
                <mc:Choice xmlns:v="urn:schemas-microsoft-com:vml" Requires="v">
                  <p:oleObj spid="_x0000_s69535" name="" r:id="rId9" imgW="4254500" imgH="431800" progId="Equation.DSMT4">
                    <p:embed/>
                  </p:oleObj>
                </mc:Choice>
                <mc:Fallback>
                  <p:oleObj name="" r:id="rId9" imgW="4254500" imgH="431800" progId="Equation.DSMT4">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2568"/>
                          <a:ext cx="268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6" name="Rectangle 18"/>
            <p:cNvSpPr>
              <a:spLocks noChangeArrowheads="1"/>
            </p:cNvSpPr>
            <p:nvPr/>
          </p:nvSpPr>
          <p:spPr bwMode="auto">
            <a:xfrm>
              <a:off x="3061" y="2523"/>
              <a:ext cx="23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上的连续函数</a:t>
              </a:r>
              <a:r>
                <a:rPr lang="en-US" altLang="zh-CN" b="1">
                  <a:solidFill>
                    <a:srgbClr val="000000"/>
                  </a:solidFill>
                </a:rPr>
                <a:t>,  </a:t>
              </a:r>
              <a:r>
                <a:rPr lang="zh-CN" altLang="en-US" b="1">
                  <a:solidFill>
                    <a:srgbClr val="000000"/>
                  </a:solidFill>
                  <a:cs typeface="Times New Roman" panose="02020603050405020304" pitchFamily="18" charset="0"/>
                </a:rPr>
                <a:t>则由</a:t>
              </a:r>
              <a:r>
                <a:rPr lang="en-US" altLang="zh-CN" b="1">
                  <a:solidFill>
                    <a:srgbClr val="000000"/>
                  </a:solidFill>
                </a:rPr>
                <a:t>(6)</a:t>
              </a:r>
              <a:r>
                <a:rPr lang="en-US" altLang="zh-CN" sz="1100"/>
                <a:t> </a:t>
              </a:r>
              <a:endParaRPr lang="en-US" altLang="zh-CN" sz="2400"/>
            </a:p>
          </p:txBody>
        </p:sp>
      </p:grpSp>
      <p:sp>
        <p:nvSpPr>
          <p:cNvPr id="68629" name="Rectangle 21"/>
          <p:cNvSpPr>
            <a:spLocks noChangeArrowheads="1"/>
          </p:cNvSpPr>
          <p:nvPr/>
        </p:nvSpPr>
        <p:spPr bwMode="auto">
          <a:xfrm>
            <a:off x="577850" y="465296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rPr>
              <a:t>式得</a:t>
            </a:r>
            <a:endParaRPr lang="zh-CN" altLang="en-US" sz="2400" dirty="0"/>
          </a:p>
        </p:txBody>
      </p:sp>
      <p:graphicFrame>
        <p:nvGraphicFramePr>
          <p:cNvPr id="68628" name="Object 20"/>
          <p:cNvGraphicFramePr>
            <a:graphicFrameLocks noChangeAspect="1"/>
          </p:cNvGraphicFramePr>
          <p:nvPr/>
        </p:nvGraphicFramePr>
        <p:xfrm>
          <a:off x="2267744" y="4725144"/>
          <a:ext cx="1914525" cy="609600"/>
        </p:xfrm>
        <a:graphic>
          <a:graphicData uri="http://schemas.openxmlformats.org/presentationml/2006/ole">
            <mc:AlternateContent xmlns:mc="http://schemas.openxmlformats.org/markup-compatibility/2006">
              <mc:Choice xmlns:v="urn:schemas-microsoft-com:vml" Requires="v">
                <p:oleObj spid="_x0000_s69536" name="" r:id="rId11" imgW="1917700" imgH="609600" progId="Equation.DSMT4">
                  <p:embed/>
                </p:oleObj>
              </mc:Choice>
              <mc:Fallback>
                <p:oleObj name="" r:id="rId11" imgW="1917700" imgH="609600" progId="Equation.DSMT4">
                  <p:embed/>
                  <p:pic>
                    <p:nvPicPr>
                      <p:cNvPr id="0" name="Picture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7744" y="4725144"/>
                        <a:ext cx="19145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55" name="Object 47"/>
          <p:cNvGraphicFramePr>
            <a:graphicFrameLocks noChangeAspect="1"/>
          </p:cNvGraphicFramePr>
          <p:nvPr/>
        </p:nvGraphicFramePr>
        <p:xfrm>
          <a:off x="5392738" y="5300663"/>
          <a:ext cx="3325812" cy="325437"/>
        </p:xfrm>
        <a:graphic>
          <a:graphicData uri="http://schemas.openxmlformats.org/presentationml/2006/ole">
            <mc:AlternateContent xmlns:mc="http://schemas.openxmlformats.org/markup-compatibility/2006">
              <mc:Choice xmlns:v="urn:schemas-microsoft-com:vml" Requires="v">
                <p:oleObj spid="_x0000_s69537" name="Equation" r:id="rId13" imgW="95097600" imgH="9448800" progId="Equation.DSMT4">
                  <p:embed/>
                </p:oleObj>
              </mc:Choice>
              <mc:Fallback>
                <p:oleObj name="Equation" r:id="rId13" imgW="95097600" imgH="9448800" progId="Equation.DSMT4">
                  <p:embed/>
                  <p:pic>
                    <p:nvPicPr>
                      <p:cNvPr id="0" name="Picture 47"/>
                      <p:cNvPicPr>
                        <a:picLocks noChangeAspect="1" noChangeArrowheads="1"/>
                      </p:cNvPicPr>
                      <p:nvPr/>
                    </p:nvPicPr>
                    <p:blipFill>
                      <a:blip r:embed="rId14"/>
                      <a:srcRect/>
                      <a:stretch>
                        <a:fillRect/>
                      </a:stretch>
                    </p:blipFill>
                    <p:spPr bwMode="auto">
                      <a:xfrm>
                        <a:off x="5392738" y="5300663"/>
                        <a:ext cx="3325812"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1" name="Rectangle 21"/>
              <p:cNvSpPr>
                <a:spLocks noChangeArrowheads="1"/>
              </p:cNvSpPr>
              <p:nvPr/>
            </p:nvSpPr>
            <p:spPr bwMode="auto">
              <a:xfrm>
                <a:off x="5076056" y="5661248"/>
                <a:ext cx="3897221" cy="40011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sz="2000" b="1" dirty="0">
                    <a:solidFill>
                      <a:srgbClr val="0000FF"/>
                    </a:solidFill>
                  </a:rPr>
                  <a:t>是</a:t>
                </a:r>
                <a14:m>
                  <m:oMath xmlns:m="http://schemas.openxmlformats.org/officeDocument/2006/math">
                    <m:r>
                      <a:rPr lang="en-US" altLang="zh-CN" sz="2000" b="1" i="1" dirty="0" smtClean="0">
                        <a:solidFill>
                          <a:srgbClr val="0000FF"/>
                        </a:solidFill>
                        <a:latin typeface="Cambria Math" panose="02040503050406030204" pitchFamily="18" charset="0"/>
                      </a:rPr>
                      <m:t>𝒅𝒔</m:t>
                    </m:r>
                  </m:oMath>
                </a14:m>
                <a:r>
                  <a:rPr lang="zh-CN" altLang="en-US" sz="2000" b="1" dirty="0">
                    <a:solidFill>
                      <a:srgbClr val="0000FF"/>
                    </a:solidFill>
                  </a:rPr>
                  <a:t>在两个坐标轴上的投影向量</a:t>
                </a:r>
                <a:r>
                  <a:rPr lang="en-US" altLang="zh-CN" sz="2000" b="1" dirty="0">
                    <a:solidFill>
                      <a:srgbClr val="0000FF"/>
                    </a:solidFill>
                  </a:rPr>
                  <a:t>.</a:t>
                </a:r>
                <a:endParaRPr lang="zh-CN" altLang="en-US" sz="2000" dirty="0">
                  <a:solidFill>
                    <a:srgbClr val="0000FF"/>
                  </a:solidFill>
                </a:endParaRPr>
              </a:p>
            </p:txBody>
          </p:sp>
        </mc:Choice>
        <mc:Fallback>
          <p:sp>
            <p:nvSpPr>
              <p:cNvPr id="21" name="Rectangle 21"/>
              <p:cNvSpPr>
                <a:spLocks noRot="1" noChangeAspect="1" noMove="1" noResize="1" noEditPoints="1" noAdjustHandles="1" noChangeArrowheads="1" noChangeShapeType="1" noTextEdit="1"/>
              </p:cNvSpPr>
              <p:nvPr/>
            </p:nvSpPr>
            <p:spPr bwMode="auto">
              <a:xfrm>
                <a:off x="5076056" y="5661248"/>
                <a:ext cx="3897221" cy="400110"/>
              </a:xfrm>
              <a:prstGeom prst="rect">
                <a:avLst/>
              </a:prstGeom>
              <a:blipFill rotWithShape="0">
                <a:blip r:embed="rId15"/>
                <a:stretch>
                  <a:fillRect l="-1721" t="-12308" r="-1095" b="-292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2" name="Rectangle 21"/>
              <p:cNvSpPr>
                <a:spLocks noChangeArrowheads="1"/>
              </p:cNvSpPr>
              <p:nvPr/>
            </p:nvSpPr>
            <p:spPr bwMode="auto">
              <a:xfrm>
                <a:off x="5076056" y="6093296"/>
                <a:ext cx="3577711" cy="40011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sz="2000" b="1" dirty="0">
                    <a:solidFill>
                      <a:srgbClr val="0000FF"/>
                    </a:solidFill>
                  </a:rPr>
                  <a:t>方向余弦</a:t>
                </a:r>
                <a:r>
                  <a:rPr lang="zh-CN" altLang="en-US" sz="2000" b="1" dirty="0">
                    <a:solidFill>
                      <a:srgbClr val="FF0000"/>
                    </a:solidFill>
                  </a:rPr>
                  <a:t>不全是</a:t>
                </a:r>
                <a14:m>
                  <m:oMath xmlns:m="http://schemas.openxmlformats.org/officeDocument/2006/math">
                    <m:r>
                      <a:rPr lang="en-US" altLang="zh-CN" sz="2000" b="1" i="0" dirty="0" smtClean="0">
                        <a:solidFill>
                          <a:srgbClr val="0000FF"/>
                        </a:solidFill>
                        <a:latin typeface="Cambria Math" panose="02040503050406030204" pitchFamily="18" charset="0"/>
                      </a:rPr>
                      <m:t>(</m:t>
                    </m:r>
                    <m:r>
                      <a:rPr lang="en-US" altLang="zh-CN" sz="2000" b="1" i="0" dirty="0" smtClean="0">
                        <a:solidFill>
                          <a:srgbClr val="0000FF"/>
                        </a:solidFill>
                        <a:latin typeface="Cambria Math" panose="02040503050406030204" pitchFamily="18" charset="0"/>
                      </a:rPr>
                      <m:t>𝐜𝐨𝐬</m:t>
                    </m:r>
                    <m:r>
                      <a:rPr lang="en-US" altLang="zh-CN" sz="2000" b="1" i="0" dirty="0" smtClean="0">
                        <a:solidFill>
                          <a:srgbClr val="0000FF"/>
                        </a:solidFill>
                        <a:latin typeface="Cambria Math" panose="02040503050406030204" pitchFamily="18" charset="0"/>
                      </a:rPr>
                      <m:t> </m:t>
                    </m:r>
                    <m:r>
                      <a:rPr lang="en-US" altLang="zh-CN" sz="2000" b="1" i="1" dirty="0" smtClean="0">
                        <a:solidFill>
                          <a:srgbClr val="0000FF"/>
                        </a:solidFill>
                        <a:latin typeface="Cambria Math" panose="02040503050406030204" pitchFamily="18" charset="0"/>
                      </a:rPr>
                      <m:t>𝜶</m:t>
                    </m:r>
                    <m:r>
                      <a:rPr lang="en-US" altLang="zh-CN" sz="2000" b="1" i="1" dirty="0" smtClean="0">
                        <a:solidFill>
                          <a:srgbClr val="0000FF"/>
                        </a:solidFill>
                        <a:latin typeface="Cambria Math" panose="02040503050406030204" pitchFamily="18" charset="0"/>
                      </a:rPr>
                      <m:t>,</m:t>
                    </m:r>
                    <m:r>
                      <a:rPr lang="en-US" altLang="zh-CN" sz="2000" b="1" i="0" dirty="0" smtClean="0">
                        <a:solidFill>
                          <a:srgbClr val="0000FF"/>
                        </a:solidFill>
                        <a:latin typeface="Cambria Math" panose="02040503050406030204" pitchFamily="18" charset="0"/>
                      </a:rPr>
                      <m:t>𝐬𝐢𝐧</m:t>
                    </m:r>
                    <m:r>
                      <a:rPr lang="en-US" altLang="zh-CN" sz="2000" b="1" i="1" dirty="0" smtClean="0">
                        <a:solidFill>
                          <a:srgbClr val="0000FF"/>
                        </a:solidFill>
                        <a:latin typeface="Cambria Math" panose="02040503050406030204" pitchFamily="18" charset="0"/>
                      </a:rPr>
                      <m:t> </m:t>
                    </m:r>
                    <m:r>
                      <a:rPr lang="en-US" altLang="zh-CN" sz="2000" b="1" i="1" dirty="0" smtClean="0">
                        <a:solidFill>
                          <a:srgbClr val="0000FF"/>
                        </a:solidFill>
                        <a:latin typeface="Cambria Math" panose="02040503050406030204" pitchFamily="18" charset="0"/>
                      </a:rPr>
                      <m:t>𝜶</m:t>
                    </m:r>
                    <m:r>
                      <a:rPr lang="en-US" altLang="zh-CN" sz="2000" b="1" i="1" dirty="0" smtClean="0">
                        <a:solidFill>
                          <a:srgbClr val="0000FF"/>
                        </a:solidFill>
                        <a:latin typeface="Cambria Math" panose="02040503050406030204" pitchFamily="18" charset="0"/>
                      </a:rPr>
                      <m:t>)</m:t>
                    </m:r>
                  </m:oMath>
                </a14:m>
                <a:r>
                  <a:rPr lang="en-US" altLang="zh-CN" sz="2000" b="1" dirty="0">
                    <a:solidFill>
                      <a:srgbClr val="0000FF"/>
                    </a:solidFill>
                  </a:rPr>
                  <a:t>.</a:t>
                </a:r>
                <a:endParaRPr lang="zh-CN" altLang="en-US" sz="2000" dirty="0">
                  <a:solidFill>
                    <a:srgbClr val="0000FF"/>
                  </a:solidFill>
                </a:endParaRPr>
              </a:p>
            </p:txBody>
          </p:sp>
        </mc:Choice>
        <mc:Fallback>
          <p:sp>
            <p:nvSpPr>
              <p:cNvPr id="22" name="Rectangle 21"/>
              <p:cNvSpPr>
                <a:spLocks noRot="1" noChangeAspect="1" noMove="1" noResize="1" noEditPoints="1" noAdjustHandles="1" noChangeArrowheads="1" noChangeShapeType="1" noTextEdit="1"/>
              </p:cNvSpPr>
              <p:nvPr/>
            </p:nvSpPr>
            <p:spPr bwMode="auto">
              <a:xfrm>
                <a:off x="5076056" y="6093296"/>
                <a:ext cx="3577711" cy="400110"/>
              </a:xfrm>
              <a:prstGeom prst="rect">
                <a:avLst/>
              </a:prstGeom>
              <a:blipFill rotWithShape="0">
                <a:blip r:embed="rId16"/>
                <a:stretch>
                  <a:fillRect l="-1874" t="-12308" r="-1193" b="-292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7587" name="Object 3"/>
          <p:cNvGraphicFramePr>
            <a:graphicFrameLocks noChangeAspect="1"/>
          </p:cNvGraphicFramePr>
          <p:nvPr/>
        </p:nvGraphicFramePr>
        <p:xfrm>
          <a:off x="1103313" y="582613"/>
          <a:ext cx="6819900" cy="685800"/>
        </p:xfrm>
        <a:graphic>
          <a:graphicData uri="http://schemas.openxmlformats.org/presentationml/2006/ole">
            <mc:AlternateContent xmlns:mc="http://schemas.openxmlformats.org/markup-compatibility/2006">
              <mc:Choice xmlns:v="urn:schemas-microsoft-com:vml" Requires="v">
                <p:oleObj spid="_x0000_s67910" name="Equation" r:id="rId1" imgW="163677600" imgH="16459200" progId="Equation.DSMT4">
                  <p:embed/>
                </p:oleObj>
              </mc:Choice>
              <mc:Fallback>
                <p:oleObj name="Equation" r:id="rId1" imgW="163677600" imgH="16459200" progId="Equation.DSMT4">
                  <p:embed/>
                  <p:pic>
                    <p:nvPicPr>
                      <p:cNvPr id="0" name="Picture 24"/>
                      <p:cNvPicPr>
                        <a:picLocks noChangeAspect="1" noChangeArrowheads="1"/>
                      </p:cNvPicPr>
                      <p:nvPr/>
                    </p:nvPicPr>
                    <p:blipFill>
                      <a:blip r:embed="rId2"/>
                      <a:srcRect/>
                      <a:stretch>
                        <a:fillRect/>
                      </a:stretch>
                    </p:blipFill>
                    <p:spPr bwMode="auto">
                      <a:xfrm>
                        <a:off x="1103313" y="582613"/>
                        <a:ext cx="68199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6" name="Object 2"/>
          <p:cNvGraphicFramePr>
            <a:graphicFrameLocks noChangeAspect="1"/>
          </p:cNvGraphicFramePr>
          <p:nvPr/>
        </p:nvGraphicFramePr>
        <p:xfrm>
          <a:off x="1166813" y="1450975"/>
          <a:ext cx="6911975" cy="609600"/>
        </p:xfrm>
        <a:graphic>
          <a:graphicData uri="http://schemas.openxmlformats.org/presentationml/2006/ole">
            <mc:AlternateContent xmlns:mc="http://schemas.openxmlformats.org/markup-compatibility/2006">
              <mc:Choice xmlns:v="urn:schemas-microsoft-com:vml" Requires="v">
                <p:oleObj spid="_x0000_s67911" name="Equation" r:id="rId3" imgW="165811200" imgH="14630400" progId="Equation.DSMT4">
                  <p:embed/>
                </p:oleObj>
              </mc:Choice>
              <mc:Fallback>
                <p:oleObj name="Equation" r:id="rId3" imgW="165811200" imgH="14630400" progId="Equation.DSMT4">
                  <p:embed/>
                  <p:pic>
                    <p:nvPicPr>
                      <p:cNvPr id="0" name="Picture 25"/>
                      <p:cNvPicPr>
                        <a:picLocks noChangeAspect="1" noChangeArrowheads="1"/>
                      </p:cNvPicPr>
                      <p:nvPr/>
                    </p:nvPicPr>
                    <p:blipFill>
                      <a:blip r:embed="rId4"/>
                      <a:srcRect/>
                      <a:stretch>
                        <a:fillRect/>
                      </a:stretch>
                    </p:blipFill>
                    <p:spPr bwMode="auto">
                      <a:xfrm>
                        <a:off x="1166813" y="1450975"/>
                        <a:ext cx="69119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0" name="Rectangle 6"/>
          <p:cNvSpPr>
            <a:spLocks noChangeArrowheads="1"/>
          </p:cNvSpPr>
          <p:nvPr/>
        </p:nvSpPr>
        <p:spPr bwMode="auto">
          <a:xfrm>
            <a:off x="323528" y="2247900"/>
            <a:ext cx="86409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b="1" dirty="0"/>
              <a:t>最后一个等式是根据第一型曲线积分化为定积分的公式</a:t>
            </a:r>
            <a:r>
              <a:rPr lang="en-US" altLang="zh-CN" sz="2400" b="1" dirty="0"/>
              <a:t>.</a:t>
            </a:r>
            <a:endParaRPr lang="zh-CN" altLang="en-US" sz="2400" b="1" dirty="0"/>
          </a:p>
        </p:txBody>
      </p:sp>
      <p:sp>
        <p:nvSpPr>
          <p:cNvPr id="67592" name="Rectangle 8"/>
          <p:cNvSpPr>
            <a:spLocks noChangeArrowheads="1"/>
          </p:cNvSpPr>
          <p:nvPr/>
        </p:nvSpPr>
        <p:spPr bwMode="auto">
          <a:xfrm>
            <a:off x="323528" y="3140968"/>
            <a:ext cx="81852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dirty="0">
                <a:solidFill>
                  <a:srgbClr val="0000FF"/>
                </a:solidFill>
              </a:rPr>
              <a:t>注</a:t>
            </a:r>
            <a:r>
              <a:rPr lang="zh-CN" altLang="en-US" sz="2400" b="1" dirty="0"/>
              <a:t>  当</a:t>
            </a:r>
            <a:r>
              <a:rPr lang="en-US" altLang="zh-CN" sz="2400" b="1" dirty="0"/>
              <a:t>(9)</a:t>
            </a:r>
            <a:r>
              <a:rPr lang="zh-CN" altLang="en-US" sz="2400" b="1" dirty="0"/>
              <a:t>式左边第二型曲线积分中</a:t>
            </a:r>
            <a:r>
              <a:rPr lang="en-US" altLang="zh-CN" sz="2400" b="1" i="1" dirty="0"/>
              <a:t>L</a:t>
            </a:r>
            <a:r>
              <a:rPr lang="zh-CN" altLang="en-US" sz="2400" b="1" dirty="0"/>
              <a:t>改变方向时</a:t>
            </a:r>
            <a:r>
              <a:rPr lang="en-US" altLang="zh-CN" sz="2400" b="1" dirty="0"/>
              <a:t>, </a:t>
            </a:r>
            <a:r>
              <a:rPr lang="zh-CN" altLang="en-US" sz="2400" b="1" dirty="0"/>
              <a:t>积分值改变</a:t>
            </a:r>
            <a:endParaRPr lang="zh-CN" altLang="en-US" sz="2400" dirty="0"/>
          </a:p>
        </p:txBody>
      </p:sp>
      <p:sp>
        <p:nvSpPr>
          <p:cNvPr id="67593" name="Rectangle 9"/>
          <p:cNvSpPr>
            <a:spLocks noChangeArrowheads="1"/>
          </p:cNvSpPr>
          <p:nvPr/>
        </p:nvSpPr>
        <p:spPr bwMode="auto">
          <a:xfrm>
            <a:off x="395536" y="3645024"/>
            <a:ext cx="82125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2400" b="1" dirty="0"/>
              <a:t>符号</a:t>
            </a:r>
            <a:r>
              <a:rPr lang="en-US" altLang="zh-CN" sz="2400" b="1" dirty="0"/>
              <a:t>, </a:t>
            </a:r>
            <a:r>
              <a:rPr lang="zh-CN" altLang="en-US" sz="2400" b="1" dirty="0"/>
              <a:t>相应在</a:t>
            </a:r>
            <a:r>
              <a:rPr lang="en-US" altLang="zh-CN" sz="2400" b="1" dirty="0"/>
              <a:t>(9)</a:t>
            </a:r>
            <a:r>
              <a:rPr lang="zh-CN" altLang="en-US" sz="2400" b="1" dirty="0"/>
              <a:t>式右边第一型曲线积分中</a:t>
            </a:r>
            <a:r>
              <a:rPr lang="en-US" altLang="zh-CN" sz="2400" b="1" dirty="0"/>
              <a:t>,</a:t>
            </a:r>
            <a:r>
              <a:rPr lang="zh-CN" altLang="en-US" sz="2400" b="1" dirty="0"/>
              <a:t>曲线上各点的切线</a:t>
            </a:r>
            <a:endParaRPr lang="en-US" altLang="zh-CN" sz="2400" dirty="0"/>
          </a:p>
        </p:txBody>
      </p:sp>
      <p:sp>
        <p:nvSpPr>
          <p:cNvPr id="67594" name="Rectangle 10"/>
          <p:cNvSpPr>
            <a:spLocks noChangeArrowheads="1"/>
          </p:cNvSpPr>
          <p:nvPr/>
        </p:nvSpPr>
        <p:spPr bwMode="auto">
          <a:xfrm>
            <a:off x="395536" y="4221088"/>
            <a:ext cx="8208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b="1" dirty="0"/>
              <a:t>方向指向相反的方向</a:t>
            </a:r>
            <a:r>
              <a:rPr lang="en-US" altLang="zh-CN" sz="2400" b="1" dirty="0"/>
              <a:t>(</a:t>
            </a:r>
            <a:r>
              <a:rPr lang="zh-CN" altLang="en-US" sz="2400" b="1" dirty="0"/>
              <a:t>即指向弧</a:t>
            </a:r>
            <a:r>
              <a:rPr lang="zh-CN" altLang="en-US" sz="2400" b="1" dirty="0">
                <a:solidFill>
                  <a:srgbClr val="000000"/>
                </a:solidFill>
                <a:cs typeface="Times New Roman" panose="02020603050405020304" pitchFamily="18" charset="0"/>
              </a:rPr>
              <a:t>长减少的方向</a:t>
            </a:r>
            <a:r>
              <a:rPr lang="en-US" altLang="zh-CN" sz="2400" b="1" dirty="0">
                <a:solidFill>
                  <a:srgbClr val="000000"/>
                </a:solidFill>
              </a:rPr>
              <a:t>). </a:t>
            </a:r>
            <a:r>
              <a:rPr lang="zh-CN" altLang="en-US" sz="2400" b="1" dirty="0">
                <a:solidFill>
                  <a:srgbClr val="000000"/>
                </a:solidFill>
                <a:cs typeface="Times New Roman" panose="02020603050405020304" pitchFamily="18" charset="0"/>
              </a:rPr>
              <a:t>这时夹角</a:t>
            </a:r>
            <a:r>
              <a:rPr lang="zh-CN" altLang="en-US" sz="2400" dirty="0"/>
              <a:t> </a:t>
            </a:r>
            <a:endParaRPr lang="zh-CN" altLang="en-US" sz="2400" dirty="0"/>
          </a:p>
        </p:txBody>
      </p:sp>
      <mc:AlternateContent xmlns:mc="http://schemas.openxmlformats.org/markup-compatibility/2006">
        <mc:Choice xmlns:a14="http://schemas.microsoft.com/office/drawing/2010/main" Requires="a14">
          <p:sp>
            <p:nvSpPr>
              <p:cNvPr id="67597" name="Rectangle 13"/>
              <p:cNvSpPr>
                <a:spLocks noChangeArrowheads="1"/>
              </p:cNvSpPr>
              <p:nvPr/>
            </p:nvSpPr>
            <p:spPr bwMode="auto">
              <a:xfrm>
                <a:off x="467544" y="5301208"/>
                <a:ext cx="7920880" cy="46166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14:m>
                  <m:oMath xmlns:m="http://schemas.openxmlformats.org/officeDocument/2006/math">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𝐜𝐨𝐬</m:t>
                        </m:r>
                      </m:fName>
                      <m:e>
                        <m:r>
                          <a:rPr lang="en-US" altLang="zh-CN" sz="2400" b="1" i="1" smtClean="0">
                            <a:latin typeface="Cambria Math" panose="02040503050406030204" pitchFamily="18" charset="0"/>
                          </a:rPr>
                          <m:t>𝜶</m:t>
                        </m:r>
                      </m:e>
                    </m:func>
                    <m:r>
                      <a:rPr lang="en-US" altLang="zh-CN" sz="2400" b="1" i="1" smtClean="0">
                        <a:latin typeface="Cambria Math" panose="02040503050406030204" pitchFamily="18" charset="0"/>
                      </a:rPr>
                      <m:t>,</m:t>
                    </m:r>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𝐜𝐨𝐬</m:t>
                        </m:r>
                      </m:fName>
                      <m:e>
                        <m:r>
                          <a:rPr lang="en-US" altLang="zh-CN" sz="2400" b="1" i="1" smtClean="0">
                            <a:latin typeface="Cambria Math" panose="02040503050406030204" pitchFamily="18" charset="0"/>
                          </a:rPr>
                          <m:t>𝜷</m:t>
                        </m:r>
                      </m:e>
                    </m:func>
                  </m:oMath>
                </a14:m>
                <a:r>
                  <a:rPr lang="zh-CN" altLang="en-US" sz="2400" b="1" dirty="0"/>
                  <a:t>都要变号</a:t>
                </a:r>
                <a:r>
                  <a:rPr lang="en-US" altLang="zh-CN" sz="2400" b="1" dirty="0"/>
                  <a:t>.</a:t>
                </a:r>
                <a:endParaRPr lang="zh-CN" altLang="en-US" sz="2400" b="1" dirty="0"/>
              </a:p>
            </p:txBody>
          </p:sp>
        </mc:Choice>
        <mc:Fallback>
          <p:sp>
            <p:nvSpPr>
              <p:cNvPr id="67597" name="Rectangle 13"/>
              <p:cNvSpPr>
                <a:spLocks noRot="1" noChangeAspect="1" noMove="1" noResize="1" noEditPoints="1" noAdjustHandles="1" noChangeArrowheads="1" noChangeShapeType="1" noTextEdit="1"/>
              </p:cNvSpPr>
              <p:nvPr/>
            </p:nvSpPr>
            <p:spPr bwMode="auto">
              <a:xfrm>
                <a:off x="467544" y="5301208"/>
                <a:ext cx="7920880" cy="461665"/>
              </a:xfrm>
              <a:prstGeom prst="rect">
                <a:avLst/>
              </a:prstGeom>
              <a:blipFill rotWithShape="0">
                <a:blip r:embed="rId5"/>
                <a:stretch>
                  <a:fillRect t="-14667" b="-3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19" name="Rectangle 8"/>
          <p:cNvSpPr>
            <a:spLocks noChangeArrowheads="1"/>
          </p:cNvSpPr>
          <p:nvPr/>
        </p:nvSpPr>
        <p:spPr bwMode="auto">
          <a:xfrm>
            <a:off x="467544" y="5877272"/>
            <a:ext cx="60452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dirty="0"/>
              <a:t> </a:t>
            </a:r>
            <a:r>
              <a:rPr lang="zh-CN" altLang="en-US" sz="2400" b="1" dirty="0"/>
              <a:t>因此</a:t>
            </a:r>
            <a:r>
              <a:rPr lang="en-US" altLang="zh-CN" sz="2400" b="1" dirty="0"/>
              <a:t>, </a:t>
            </a:r>
            <a:r>
              <a:rPr lang="zh-CN" altLang="en-US" sz="2400" b="1" dirty="0"/>
              <a:t>一旦方向确定了</a:t>
            </a:r>
            <a:r>
              <a:rPr lang="en-US" altLang="zh-CN" sz="2400" b="1" dirty="0"/>
              <a:t>, </a:t>
            </a:r>
            <a:r>
              <a:rPr lang="zh-CN" altLang="en-US" sz="2400" b="1" dirty="0"/>
              <a:t>公式</a:t>
            </a:r>
            <a:r>
              <a:rPr lang="en-US" altLang="zh-CN" sz="2400" b="1" dirty="0"/>
              <a:t>(9)</a:t>
            </a:r>
            <a:r>
              <a:rPr lang="zh-CN" altLang="en-US" sz="2400" b="1" dirty="0"/>
              <a:t>总是成立的</a:t>
            </a:r>
            <a:r>
              <a:rPr lang="en-US" altLang="zh-CN" sz="2400" b="1" dirty="0"/>
              <a:t>.</a:t>
            </a:r>
            <a:r>
              <a:rPr lang="en-US" altLang="zh-CN" sz="2400" dirty="0"/>
              <a:t> </a:t>
            </a:r>
            <a:endParaRPr lang="en-US" altLang="zh-CN" sz="2400" dirty="0"/>
          </a:p>
        </p:txBody>
      </p:sp>
      <mc:AlternateContent xmlns:mc="http://schemas.openxmlformats.org/markup-compatibility/2006">
        <mc:Choice xmlns:a14="http://schemas.microsoft.com/office/drawing/2010/main" Requires="a14">
          <p:sp>
            <p:nvSpPr>
              <p:cNvPr id="20" name="Rectangle 13"/>
              <p:cNvSpPr>
                <a:spLocks noChangeArrowheads="1"/>
              </p:cNvSpPr>
              <p:nvPr/>
            </p:nvSpPr>
            <p:spPr bwMode="auto">
              <a:xfrm>
                <a:off x="467544" y="4797152"/>
                <a:ext cx="8676456" cy="46166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14:m>
                  <m:oMath xmlns:m="http://schemas.openxmlformats.org/officeDocument/2006/math">
                    <m:r>
                      <a:rPr lang="en-US" altLang="zh-CN" sz="2400" b="1" i="1" smtClean="0">
                        <a:solidFill>
                          <a:srgbClr val="000000"/>
                        </a:solidFill>
                        <a:latin typeface="Cambria Math" panose="02040503050406030204" pitchFamily="18" charset="0"/>
                        <a:cs typeface="Times New Roman" panose="02020603050405020304" pitchFamily="18" charset="0"/>
                      </a:rPr>
                      <m:t>𝜶</m:t>
                    </m:r>
                    <m:r>
                      <a:rPr lang="en-US" altLang="zh-CN" sz="2400" b="1" i="1" smtClean="0">
                        <a:solidFill>
                          <a:srgbClr val="000000"/>
                        </a:solidFill>
                        <a:latin typeface="Cambria Math" panose="02040503050406030204" pitchFamily="18" charset="0"/>
                        <a:cs typeface="Times New Roman" panose="02020603050405020304" pitchFamily="18" charset="0"/>
                      </a:rPr>
                      <m:t>=(</m:t>
                    </m:r>
                    <m:r>
                      <a:rPr lang="en-US" altLang="zh-CN" sz="2400" b="1" i="1" smtClean="0">
                        <a:solidFill>
                          <a:srgbClr val="000000"/>
                        </a:solidFill>
                        <a:latin typeface="Cambria Math" panose="02040503050406030204" pitchFamily="18" charset="0"/>
                        <a:cs typeface="Times New Roman" panose="02020603050405020304" pitchFamily="18" charset="0"/>
                      </a:rPr>
                      <m:t>𝒕</m:t>
                    </m:r>
                    <m:r>
                      <a:rPr lang="en-US" altLang="zh-CN" sz="2400" b="1" i="1" smtClean="0">
                        <a:solidFill>
                          <a:srgbClr val="000000"/>
                        </a:solidFill>
                        <a:latin typeface="Cambria Math" panose="02040503050406030204" pitchFamily="18" charset="0"/>
                        <a:cs typeface="Times New Roman" panose="02020603050405020304" pitchFamily="18" charset="0"/>
                      </a:rPr>
                      <m:t>,</m:t>
                    </m:r>
                    <m:r>
                      <a:rPr lang="en-US" altLang="zh-CN" sz="2400" b="1" i="1" smtClean="0">
                        <a:solidFill>
                          <a:srgbClr val="000000"/>
                        </a:solidFill>
                        <a:latin typeface="Cambria Math" panose="02040503050406030204" pitchFamily="18" charset="0"/>
                        <a:cs typeface="Times New Roman" panose="02020603050405020304" pitchFamily="18" charset="0"/>
                      </a:rPr>
                      <m:t>𝒙</m:t>
                    </m:r>
                    <m:r>
                      <a:rPr lang="en-US" altLang="zh-CN" sz="2400" b="1" i="1" smtClean="0">
                        <a:solidFill>
                          <a:srgbClr val="000000"/>
                        </a:solidFill>
                        <a:latin typeface="Cambria Math" panose="02040503050406030204" pitchFamily="18" charset="0"/>
                        <a:cs typeface="Times New Roman" panose="02020603050405020304" pitchFamily="18" charset="0"/>
                      </a:rPr>
                      <m:t>)</m:t>
                    </m:r>
                  </m:oMath>
                </a14:m>
                <a:r>
                  <a:rPr lang="zh-CN" altLang="en-US" sz="2400" b="1" i="0" dirty="0">
                    <a:solidFill>
                      <a:srgbClr val="000000"/>
                    </a:solidFill>
                    <a:latin typeface="+mj-lt"/>
                    <a:cs typeface="Times New Roman" panose="02020603050405020304" pitchFamily="18" charset="0"/>
                  </a:rPr>
                  <a:t>和</a:t>
                </a:r>
                <a14:m>
                  <m:oMath xmlns:m="http://schemas.openxmlformats.org/officeDocument/2006/math">
                    <m:r>
                      <a:rPr lang="en-US" altLang="zh-CN" sz="2400" b="1" i="1" dirty="0" smtClean="0">
                        <a:solidFill>
                          <a:srgbClr val="000000"/>
                        </a:solidFill>
                        <a:latin typeface="Cambria Math" panose="02040503050406030204" pitchFamily="18" charset="0"/>
                        <a:cs typeface="Times New Roman" panose="02020603050405020304" pitchFamily="18" charset="0"/>
                      </a:rPr>
                      <m:t>𝜷</m:t>
                    </m:r>
                    <m:r>
                      <a:rPr lang="en-US" altLang="zh-CN" sz="2400" b="1" i="1" dirty="0" smtClean="0">
                        <a:solidFill>
                          <a:srgbClr val="000000"/>
                        </a:solidFill>
                        <a:latin typeface="Cambria Math" panose="02040503050406030204" pitchFamily="18" charset="0"/>
                        <a:cs typeface="Times New Roman" panose="02020603050405020304" pitchFamily="18" charset="0"/>
                      </a:rPr>
                      <m:t>=(</m:t>
                    </m:r>
                    <m:r>
                      <a:rPr lang="en-US" altLang="zh-CN" sz="2400" b="1" i="1" dirty="0" smtClean="0">
                        <a:solidFill>
                          <a:srgbClr val="000000"/>
                        </a:solidFill>
                        <a:latin typeface="Cambria Math" panose="02040503050406030204" pitchFamily="18" charset="0"/>
                        <a:cs typeface="Times New Roman" panose="02020603050405020304" pitchFamily="18" charset="0"/>
                      </a:rPr>
                      <m:t>𝒕</m:t>
                    </m:r>
                    <m:r>
                      <a:rPr lang="en-US" altLang="zh-CN" sz="2400" b="1" i="1" dirty="0" smtClean="0">
                        <a:solidFill>
                          <a:srgbClr val="000000"/>
                        </a:solidFill>
                        <a:latin typeface="Cambria Math" panose="02040503050406030204" pitchFamily="18" charset="0"/>
                        <a:cs typeface="Times New Roman" panose="02020603050405020304" pitchFamily="18" charset="0"/>
                      </a:rPr>
                      <m:t>,</m:t>
                    </m:r>
                    <m:r>
                      <a:rPr lang="en-US" altLang="zh-CN" sz="2400" b="1" i="1" dirty="0" smtClean="0">
                        <a:solidFill>
                          <a:srgbClr val="000000"/>
                        </a:solidFill>
                        <a:latin typeface="Cambria Math" panose="02040503050406030204" pitchFamily="18" charset="0"/>
                        <a:cs typeface="Times New Roman" panose="02020603050405020304" pitchFamily="18" charset="0"/>
                      </a:rPr>
                      <m:t>𝒚</m:t>
                    </m:r>
                    <m:r>
                      <a:rPr lang="en-US" altLang="zh-CN" sz="2400" b="1" i="1" dirty="0" smtClean="0">
                        <a:solidFill>
                          <a:srgbClr val="000000"/>
                        </a:solidFill>
                        <a:latin typeface="Cambria Math" panose="02040503050406030204" pitchFamily="18" charset="0"/>
                        <a:cs typeface="Times New Roman" panose="02020603050405020304" pitchFamily="18" charset="0"/>
                      </a:rPr>
                      <m:t>)</m:t>
                    </m:r>
                  </m:oMath>
                </a14:m>
                <a:r>
                  <a:rPr lang="zh-CN" altLang="en-US" sz="2400" b="1" dirty="0">
                    <a:solidFill>
                      <a:srgbClr val="000000"/>
                    </a:solidFill>
                    <a:cs typeface="Times New Roman" panose="02020603050405020304" pitchFamily="18" charset="0"/>
                  </a:rPr>
                  <a:t>分别与原来的夹角相差一个弧度</a:t>
                </a:r>
                <a14:m>
                  <m:oMath xmlns:m="http://schemas.openxmlformats.org/officeDocument/2006/math">
                    <m:r>
                      <a:rPr lang="en-US" altLang="zh-CN" sz="2400" b="1" i="1" smtClean="0">
                        <a:solidFill>
                          <a:srgbClr val="000000"/>
                        </a:solidFill>
                        <a:latin typeface="Cambria Math" panose="02040503050406030204" pitchFamily="18" charset="0"/>
                        <a:cs typeface="Times New Roman" panose="02020603050405020304" pitchFamily="18" charset="0"/>
                      </a:rPr>
                      <m:t>𝝅</m:t>
                    </m:r>
                  </m:oMath>
                </a14:m>
                <a:r>
                  <a:rPr lang="en-US" altLang="zh-CN" sz="2400" dirty="0"/>
                  <a:t>, </a:t>
                </a:r>
                <a:r>
                  <a:rPr lang="zh-CN" altLang="en-US" sz="2400" b="1" dirty="0"/>
                  <a:t>从而</a:t>
                </a:r>
              </a:p>
            </p:txBody>
          </p:sp>
        </mc:Choice>
        <mc:Fallback>
          <p:sp>
            <p:nvSpPr>
              <p:cNvPr id="20" name="Rectangle 13"/>
              <p:cNvSpPr>
                <a:spLocks noRot="1" noChangeAspect="1" noMove="1" noResize="1" noEditPoints="1" noAdjustHandles="1" noChangeArrowheads="1" noChangeShapeType="1" noTextEdit="1"/>
              </p:cNvSpPr>
              <p:nvPr/>
            </p:nvSpPr>
            <p:spPr bwMode="auto">
              <a:xfrm>
                <a:off x="467544" y="4797152"/>
                <a:ext cx="8676456" cy="461665"/>
              </a:xfrm>
              <a:prstGeom prst="rect">
                <a:avLst/>
              </a:prstGeom>
              <a:blipFill rotWithShape="0">
                <a:blip r:embed="rId6"/>
                <a:stretch>
                  <a:fillRect t="-14474"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179512" y="1700808"/>
                <a:ext cx="7920880" cy="461665"/>
              </a:xfrm>
              <a:prstGeom prst="rect">
                <a:avLst/>
              </a:prstGeom>
              <a:noFill/>
            </p:spPr>
            <p:txBody>
              <a:bodyPr wrap="square" rtlCol="0">
                <a:spAutoFit/>
              </a:bodyPr>
              <a:lstStyle/>
              <a:p>
                <a:r>
                  <a:rPr lang="en-US" altLang="zh-CN" sz="2400" b="1" dirty="0">
                    <a:solidFill>
                      <a:srgbClr val="3333FF"/>
                    </a:solidFill>
                  </a:rPr>
                  <a:t>(2)</a:t>
                </a:r>
                <a:r>
                  <a:rPr lang="en-US" altLang="zh-CN" sz="2400" b="1" dirty="0"/>
                  <a:t> </a:t>
                </a:r>
                <a:r>
                  <a:rPr lang="zh-CN" altLang="en-US" sz="2400" b="1" dirty="0"/>
                  <a:t>设空间有向曲线</a:t>
                </a:r>
                <a:r>
                  <a:rPr lang="en-US" altLang="zh-CN" sz="2400" b="1" i="1" dirty="0"/>
                  <a:t>L</a:t>
                </a:r>
                <a:r>
                  <a:rPr lang="zh-CN" altLang="en-US" sz="2400" b="1" dirty="0"/>
                  <a:t>的方向角为</a:t>
                </a:r>
                <a14:m>
                  <m:oMath xmlns:m="http://schemas.openxmlformats.org/officeDocument/2006/math">
                    <m:r>
                      <a:rPr lang="en-US" altLang="zh-CN" sz="2400" b="1" i="1" smtClean="0">
                        <a:latin typeface="Cambria Math"/>
                      </a:rPr>
                      <m:t>𝜶</m:t>
                    </m:r>
                    <m:r>
                      <a:rPr lang="en-US" altLang="zh-CN" sz="2400" b="1" i="1" smtClean="0">
                        <a:latin typeface="Cambria Math" panose="02040503050406030204" pitchFamily="18" charset="0"/>
                      </a:rPr>
                      <m:t>,</m:t>
                    </m:r>
                    <m:r>
                      <a:rPr lang="en-US" altLang="zh-CN" sz="2400" b="1" i="1" smtClean="0">
                        <a:latin typeface="Cambria Math"/>
                      </a:rPr>
                      <m:t>𝜷</m:t>
                    </m:r>
                    <m:r>
                      <a:rPr lang="en-US" altLang="zh-CN" sz="2400" b="1" i="1" smtClean="0">
                        <a:latin typeface="Cambria Math"/>
                      </a:rPr>
                      <m:t>,</m:t>
                    </m:r>
                    <m:r>
                      <a:rPr lang="en-US" altLang="zh-CN" sz="2400" b="1" i="1" smtClean="0">
                        <a:latin typeface="Cambria Math" panose="02040503050406030204" pitchFamily="18" charset="0"/>
                      </a:rPr>
                      <m:t>𝜸</m:t>
                    </m:r>
                    <m:r>
                      <a:rPr lang="en-US" altLang="zh-CN" sz="2400" b="1" i="1" smtClean="0">
                        <a:latin typeface="Cambria Math"/>
                      </a:rPr>
                      <m:t>,</m:t>
                    </m:r>
                  </m:oMath>
                </a14:m>
                <a:r>
                  <a:rPr lang="zh-CN" altLang="en-US" sz="2400" b="1" i="0" dirty="0">
                    <a:latin typeface="+mj-lt"/>
                  </a:rPr>
                  <a:t>则有</a:t>
                </a:r>
                <a:endParaRPr lang="zh-CN" altLang="en-US" sz="2400" b="1" dirty="0"/>
              </a:p>
            </p:txBody>
          </p:sp>
        </mc:Choice>
        <mc:Fallback>
          <p:sp>
            <p:nvSpPr>
              <p:cNvPr id="2" name="TextBox 1"/>
              <p:cNvSpPr txBox="1">
                <a:spLocks noRot="1" noChangeAspect="1" noMove="1" noResize="1" noEditPoints="1" noAdjustHandles="1" noChangeArrowheads="1" noChangeShapeType="1" noTextEdit="1"/>
              </p:cNvSpPr>
              <p:nvPr/>
            </p:nvSpPr>
            <p:spPr>
              <a:xfrm>
                <a:off x="179512" y="1700808"/>
                <a:ext cx="7920880" cy="461665"/>
              </a:xfrm>
              <a:prstGeom prst="rect">
                <a:avLst/>
              </a:prstGeom>
              <a:blipFill rotWithShape="0">
                <a:blip r:embed="rId1"/>
                <a:stretch>
                  <a:fillRect t="-14474" b="-3026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99592" y="764704"/>
                <a:ext cx="6797481" cy="518668"/>
              </a:xfrm>
              <a:prstGeom prst="rect">
                <a:avLst/>
              </a:prstGeom>
              <a:noFill/>
            </p:spPr>
            <p:txBody>
              <a:bodyPr wrap="square" rtlCol="0">
                <a:spAutoFit/>
              </a:bodyPr>
              <a:lstStyle/>
              <a:p>
                <a14:m>
                  <m:oMath xmlns:m="http://schemas.openxmlformats.org/officeDocument/2006/math">
                    <m:nary>
                      <m:naryPr>
                        <m:supHide m:val="on"/>
                        <m:ctrlPr>
                          <a:rPr lang="zh-CN" altLang="en-US" sz="2400" b="1" i="1" smtClean="0">
                            <a:latin typeface="Cambria Math" panose="02040503050406030204" pitchFamily="18" charset="0"/>
                          </a:rPr>
                        </m:ctrlPr>
                      </m:naryPr>
                      <m:sub>
                        <m:r>
                          <m:rPr>
                            <m:brk m:alnAt="23"/>
                          </m:rPr>
                          <a:rPr lang="en-US" altLang="zh-CN" sz="2400" b="1" i="1" smtClean="0">
                            <a:latin typeface="Cambria Math"/>
                          </a:rPr>
                          <m:t>𝑳</m:t>
                        </m:r>
                      </m:sub>
                      <m:sup/>
                      <m:e>
                        <m:r>
                          <a:rPr lang="en-US" altLang="zh-CN" sz="2400" b="1" i="1" smtClean="0">
                            <a:latin typeface="Cambria Math"/>
                          </a:rPr>
                          <m:t>𝑷𝒅𝒙</m:t>
                        </m:r>
                        <m:r>
                          <a:rPr lang="en-US" altLang="zh-CN" sz="2400" b="1" i="1" smtClean="0">
                            <a:latin typeface="Cambria Math"/>
                          </a:rPr>
                          <m:t>+</m:t>
                        </m:r>
                        <m:r>
                          <a:rPr lang="en-US" altLang="zh-CN" sz="2400" b="1" i="1" smtClean="0">
                            <a:latin typeface="Cambria Math"/>
                          </a:rPr>
                          <m:t>𝑸𝒅𝒚</m:t>
                        </m:r>
                      </m:e>
                    </m:nary>
                    <m:r>
                      <a:rPr lang="en-US" altLang="zh-CN" sz="2400" b="1" i="1" smtClean="0">
                        <a:latin typeface="Cambria Math"/>
                      </a:rPr>
                      <m:t>=</m:t>
                    </m:r>
                    <m:nary>
                      <m:naryPr>
                        <m:limLoc m:val="undOvr"/>
                        <m:supHide m:val="on"/>
                        <m:ctrlPr>
                          <a:rPr lang="en-US" altLang="zh-CN" sz="2400" b="1" i="1" smtClean="0">
                            <a:latin typeface="Cambria Math" panose="02040503050406030204" pitchFamily="18" charset="0"/>
                          </a:rPr>
                        </m:ctrlPr>
                      </m:naryPr>
                      <m:sub>
                        <m:r>
                          <m:rPr>
                            <m:brk/>
                          </m:rPr>
                          <a:rPr lang="en-US" altLang="zh-CN" sz="2400" b="1" i="1" smtClean="0">
                            <a:latin typeface="Cambria Math"/>
                          </a:rPr>
                          <m:t>𝑳</m:t>
                        </m:r>
                      </m:sub>
                      <m:sup/>
                      <m:e>
                        <m:d>
                          <m:dPr>
                            <m:ctrlPr>
                              <a:rPr lang="en-US" altLang="zh-CN" sz="2400" b="1" i="1" smtClean="0">
                                <a:latin typeface="Cambria Math" panose="02040503050406030204" pitchFamily="18" charset="0"/>
                              </a:rPr>
                            </m:ctrlPr>
                          </m:dPr>
                          <m:e>
                            <m:r>
                              <a:rPr lang="en-US" altLang="zh-CN" sz="2400" b="1" i="1" smtClean="0">
                                <a:latin typeface="Cambria Math"/>
                              </a:rPr>
                              <m:t>𝑷</m:t>
                            </m:r>
                            <m:r>
                              <a:rPr lang="en-US" altLang="zh-CN" sz="2400" b="1" i="0" smtClean="0">
                                <a:latin typeface="Cambria Math"/>
                              </a:rPr>
                              <m:t>𝐜𝐨𝐬</m:t>
                            </m:r>
                            <m:r>
                              <a:rPr lang="en-US" altLang="zh-CN" sz="2400" b="1" i="1" smtClean="0">
                                <a:latin typeface="Cambria Math"/>
                              </a:rPr>
                              <m:t> </m:t>
                            </m:r>
                            <m:r>
                              <a:rPr lang="en-US" altLang="zh-CN" sz="2400" b="1" i="1" smtClean="0">
                                <a:latin typeface="Cambria Math"/>
                              </a:rPr>
                              <m:t>𝜶</m:t>
                            </m:r>
                            <m:r>
                              <a:rPr lang="en-US" altLang="zh-CN" sz="2400" b="1" i="1" smtClean="0">
                                <a:latin typeface="Cambria Math"/>
                              </a:rPr>
                              <m:t>+</m:t>
                            </m:r>
                            <m:r>
                              <a:rPr lang="en-US" altLang="zh-CN" sz="2400" b="1" i="1" smtClean="0">
                                <a:latin typeface="Cambria Math"/>
                              </a:rPr>
                              <m:t>𝑸𝒄𝒐𝒔</m:t>
                            </m:r>
                            <m:r>
                              <a:rPr lang="en-US" altLang="zh-CN" sz="2400" b="1" i="1" smtClean="0">
                                <a:latin typeface="Cambria Math"/>
                              </a:rPr>
                              <m:t>𝜷</m:t>
                            </m:r>
                          </m:e>
                        </m:d>
                        <m:r>
                          <a:rPr lang="en-US" altLang="zh-CN" sz="2400" b="1" i="1" smtClean="0">
                            <a:latin typeface="Cambria Math"/>
                          </a:rPr>
                          <m:t>𝒅𝒔</m:t>
                        </m:r>
                      </m:e>
                    </m:nary>
                  </m:oMath>
                </a14:m>
                <a:r>
                  <a:rPr lang="en-US" altLang="zh-CN" sz="2400" b="1" dirty="0"/>
                  <a:t>.</a:t>
                </a:r>
                <a:endParaRPr lang="zh-CN" altLang="en-US" sz="2400" b="1" dirty="0"/>
              </a:p>
            </p:txBody>
          </p:sp>
        </mc:Choice>
        <mc:Fallback>
          <p:sp>
            <p:nvSpPr>
              <p:cNvPr id="10" name="TextBox 9"/>
              <p:cNvSpPr txBox="1">
                <a:spLocks noRot="1" noChangeAspect="1" noMove="1" noResize="1" noEditPoints="1" noAdjustHandles="1" noChangeArrowheads="1" noChangeShapeType="1" noTextEdit="1"/>
              </p:cNvSpPr>
              <p:nvPr/>
            </p:nvSpPr>
            <p:spPr>
              <a:xfrm>
                <a:off x="899592" y="764704"/>
                <a:ext cx="6797481" cy="518668"/>
              </a:xfrm>
              <a:prstGeom prst="rect">
                <a:avLst/>
              </a:prstGeom>
              <a:blipFill rotWithShape="0">
                <a:blip r:embed="rId2"/>
                <a:stretch>
                  <a:fillRect t="-140698" b="-200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79512" y="260648"/>
                <a:ext cx="7992888" cy="461665"/>
              </a:xfrm>
              <a:prstGeom prst="rect">
                <a:avLst/>
              </a:prstGeom>
              <a:noFill/>
            </p:spPr>
            <p:txBody>
              <a:bodyPr wrap="square" rtlCol="0">
                <a:spAutoFit/>
              </a:bodyPr>
              <a:lstStyle/>
              <a:p>
                <a:r>
                  <a:rPr lang="zh-CN" altLang="en-US" sz="2400" b="1" dirty="0">
                    <a:solidFill>
                      <a:srgbClr val="0000FF"/>
                    </a:solidFill>
                  </a:rPr>
                  <a:t>总结 </a:t>
                </a:r>
                <a:r>
                  <a:rPr lang="en-US" altLang="zh-CN" sz="2400" b="1" dirty="0">
                    <a:solidFill>
                      <a:srgbClr val="3333FF"/>
                    </a:solidFill>
                    <a:sym typeface="Wingdings" panose="05000000000000000000" pitchFamily="2" charset="2"/>
                  </a:rPr>
                  <a:t>(1)</a:t>
                </a:r>
                <a:r>
                  <a:rPr lang="en-US" altLang="zh-CN" sz="2400" b="1" dirty="0">
                    <a:sym typeface="Wingdings" panose="05000000000000000000" pitchFamily="2" charset="2"/>
                  </a:rPr>
                  <a:t> </a:t>
                </a:r>
                <a:r>
                  <a:rPr lang="zh-CN" altLang="en-US" sz="2400" b="1" dirty="0"/>
                  <a:t>设平面有向曲线</a:t>
                </a:r>
                <a:r>
                  <a:rPr lang="en-US" altLang="zh-CN" sz="2400" b="1" i="1" dirty="0"/>
                  <a:t>L</a:t>
                </a:r>
                <a:r>
                  <a:rPr lang="zh-CN" altLang="en-US" sz="2400" b="1" dirty="0"/>
                  <a:t>的方向角为</a:t>
                </a:r>
                <a14:m>
                  <m:oMath xmlns:m="http://schemas.openxmlformats.org/officeDocument/2006/math">
                    <m:r>
                      <a:rPr lang="en-US" altLang="zh-CN" sz="2400" b="1" i="1" smtClean="0">
                        <a:latin typeface="Cambria Math"/>
                      </a:rPr>
                      <m:t>𝜶</m:t>
                    </m:r>
                    <m:r>
                      <a:rPr lang="en-US" altLang="zh-CN" sz="2400" b="1" i="1" smtClean="0">
                        <a:latin typeface="Cambria Math"/>
                      </a:rPr>
                      <m:t>,</m:t>
                    </m:r>
                    <m:r>
                      <a:rPr lang="en-US" altLang="zh-CN" sz="2400" b="1" i="1" smtClean="0">
                        <a:latin typeface="Cambria Math"/>
                      </a:rPr>
                      <m:t>𝜷</m:t>
                    </m:r>
                    <m:r>
                      <a:rPr lang="en-US" altLang="zh-CN" sz="2400" b="1" i="1" smtClean="0">
                        <a:latin typeface="Cambria Math"/>
                      </a:rPr>
                      <m:t>,</m:t>
                    </m:r>
                  </m:oMath>
                </a14:m>
                <a:r>
                  <a:rPr lang="zh-CN" altLang="en-US" sz="2400" b="1" i="0" dirty="0">
                    <a:latin typeface="+mj-lt"/>
                  </a:rPr>
                  <a:t>则有</a:t>
                </a:r>
                <a:endParaRPr lang="zh-CN" altLang="en-US" sz="2400" b="1" dirty="0"/>
              </a:p>
            </p:txBody>
          </p:sp>
        </mc:Choice>
        <mc:Fallback>
          <p:sp>
            <p:nvSpPr>
              <p:cNvPr id="11" name="TextBox 10"/>
              <p:cNvSpPr txBox="1">
                <a:spLocks noRot="1" noChangeAspect="1" noMove="1" noResize="1" noEditPoints="1" noAdjustHandles="1" noChangeArrowheads="1" noChangeShapeType="1" noTextEdit="1"/>
              </p:cNvSpPr>
              <p:nvPr/>
            </p:nvSpPr>
            <p:spPr>
              <a:xfrm>
                <a:off x="179512" y="260648"/>
                <a:ext cx="7992888" cy="461665"/>
              </a:xfrm>
              <a:prstGeom prst="rect">
                <a:avLst/>
              </a:prstGeom>
              <a:blipFill rotWithShape="0">
                <a:blip r:embed="rId3"/>
                <a:stretch>
                  <a:fillRect t="-14667" b="-32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331640" y="2132856"/>
                <a:ext cx="4536504" cy="847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supHide m:val="on"/>
                          <m:ctrlPr>
                            <a:rPr lang="zh-CN" altLang="en-US" sz="2400" b="1" i="1" smtClean="0">
                              <a:latin typeface="Cambria Math" panose="02040503050406030204" pitchFamily="18" charset="0"/>
                            </a:rPr>
                          </m:ctrlPr>
                        </m:naryPr>
                        <m:sub>
                          <m:r>
                            <m:rPr>
                              <m:brk m:alnAt="23"/>
                            </m:rPr>
                            <a:rPr lang="en-US" altLang="zh-CN" sz="2400" b="1" i="1" smtClean="0">
                              <a:latin typeface="Cambria Math"/>
                            </a:rPr>
                            <m:t>𝑳</m:t>
                          </m:r>
                        </m:sub>
                        <m:sup/>
                        <m:e>
                          <m:r>
                            <a:rPr lang="en-US" altLang="zh-CN" sz="2400" b="1" i="1" smtClean="0">
                              <a:latin typeface="Cambria Math"/>
                            </a:rPr>
                            <m:t>𝑷𝒅𝒙</m:t>
                          </m:r>
                          <m:r>
                            <a:rPr lang="en-US" altLang="zh-CN" sz="2400" b="1" i="1" smtClean="0">
                              <a:latin typeface="Cambria Math"/>
                            </a:rPr>
                            <m:t>+</m:t>
                          </m:r>
                          <m:r>
                            <a:rPr lang="en-US" altLang="zh-CN" sz="2400" b="1" i="1" smtClean="0">
                              <a:latin typeface="Cambria Math"/>
                            </a:rPr>
                            <m:t>𝑸𝒅𝒚</m:t>
                          </m:r>
                          <m:r>
                            <a:rPr lang="en-US" altLang="zh-CN" sz="2400" b="1" i="1" smtClean="0">
                              <a:latin typeface="Cambria Math"/>
                            </a:rPr>
                            <m:t>+</m:t>
                          </m:r>
                          <m:r>
                            <a:rPr lang="en-US" altLang="zh-CN" sz="2400" b="1" i="1" smtClean="0">
                              <a:latin typeface="Cambria Math"/>
                            </a:rPr>
                            <m:t>𝑹𝒅𝒛</m:t>
                          </m:r>
                        </m:e>
                      </m:nary>
                    </m:oMath>
                  </m:oMathPara>
                </a14:m>
                <a:endParaRPr lang="zh-CN" alt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1331640" y="2132856"/>
                <a:ext cx="4536504" cy="847476"/>
              </a:xfrm>
              <a:prstGeom prst="rect">
                <a:avLst/>
              </a:prstGeom>
              <a:blipFill rotWithShape="0">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TextBox 10"/>
              <p:cNvSpPr txBox="1"/>
              <p:nvPr/>
            </p:nvSpPr>
            <p:spPr>
              <a:xfrm>
                <a:off x="971600" y="1268760"/>
                <a:ext cx="626469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𝒅𝒙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𝒅𝒚</m:t>
                      </m:r>
                      <m:r>
                        <a:rPr lang="en-US" altLang="zh-CN" sz="2400" b="1" i="1" smtClean="0">
                          <a:latin typeface="Cambria Math" panose="02040503050406030204" pitchFamily="18" charset="0"/>
                        </a:rPr>
                        <m:t>)=(</m:t>
                      </m:r>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𝐜𝐨𝐬</m:t>
                          </m:r>
                        </m:fName>
                        <m:e>
                          <m:r>
                            <a:rPr lang="en-US" altLang="zh-CN" sz="2400" b="1" i="1" smtClean="0">
                              <a:latin typeface="Cambria Math" panose="02040503050406030204" pitchFamily="18" charset="0"/>
                            </a:rPr>
                            <m:t>𝜶</m:t>
                          </m:r>
                        </m:e>
                      </m:func>
                      <m:r>
                        <a:rPr lang="en-US" altLang="zh-CN" sz="2400" b="1" i="1" smtClean="0">
                          <a:latin typeface="Cambria Math" panose="02040503050406030204" pitchFamily="18" charset="0"/>
                        </a:rPr>
                        <m:t>, </m:t>
                      </m:r>
                      <m:func>
                        <m:funcPr>
                          <m:ctrlPr>
                            <a:rPr lang="en-US" altLang="zh-CN" sz="2400" i="1" smtClean="0">
                              <a:latin typeface="Cambria Math" panose="02040503050406030204" pitchFamily="18" charset="0"/>
                            </a:rPr>
                          </m:ctrlPr>
                        </m:funcPr>
                        <m:fName>
                          <m:r>
                            <a:rPr lang="en-US" altLang="zh-CN" sz="2400" b="1" i="0" smtClean="0">
                              <a:latin typeface="Cambria Math" panose="02040503050406030204" pitchFamily="18" charset="0"/>
                            </a:rPr>
                            <m:t>𝐜𝐨𝐬</m:t>
                          </m:r>
                        </m:fName>
                        <m:e>
                          <m:r>
                            <a:rPr lang="en-US" altLang="zh-CN" sz="2400" b="0" i="1" smtClean="0">
                              <a:latin typeface="Cambria Math" panose="02040503050406030204" pitchFamily="18" charset="0"/>
                            </a:rPr>
                            <m:t>𝛽</m:t>
                          </m:r>
                        </m:e>
                      </m:func>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𝐝𝐬</m:t>
                      </m:r>
                      <m:r>
                        <a:rPr lang="en-US" altLang="zh-CN" sz="2400" b="1" i="0" smtClean="0">
                          <a:latin typeface="Cambria Math" panose="02040503050406030204" pitchFamily="18" charset="0"/>
                        </a:rPr>
                        <m:t>.</m:t>
                      </m:r>
                    </m:oMath>
                  </m:oMathPara>
                </a14:m>
                <a:endParaRPr lang="zh-CN" altLang="en-US" sz="2400" b="1" dirty="0"/>
              </a:p>
            </p:txBody>
          </p:sp>
        </mc:Choice>
        <mc:Fallback>
          <p:sp>
            <p:nvSpPr>
              <p:cNvPr id="13" name="TextBox 10"/>
              <p:cNvSpPr txBox="1">
                <a:spLocks noRot="1" noChangeAspect="1" noMove="1" noResize="1" noEditPoints="1" noAdjustHandles="1" noChangeArrowheads="1" noChangeShapeType="1" noTextEdit="1"/>
              </p:cNvSpPr>
              <p:nvPr/>
            </p:nvSpPr>
            <p:spPr>
              <a:xfrm>
                <a:off x="971600" y="1268760"/>
                <a:ext cx="6264696" cy="461665"/>
              </a:xfrm>
              <a:prstGeom prst="rect">
                <a:avLst/>
              </a:prstGeom>
              <a:blipFill rotWithShape="0">
                <a:blip r:embed="rId5"/>
                <a:stretch>
                  <a:fillRect b="-1973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4" name="TextBox 10"/>
              <p:cNvSpPr txBox="1"/>
              <p:nvPr/>
            </p:nvSpPr>
            <p:spPr>
              <a:xfrm>
                <a:off x="611560" y="3573016"/>
                <a:ext cx="676875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𝒅𝒙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𝒅𝒚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𝒅𝒛</m:t>
                      </m:r>
                      <m:r>
                        <a:rPr lang="en-US" altLang="zh-CN" sz="2400" b="1" i="1" smtClean="0">
                          <a:latin typeface="Cambria Math" panose="02040503050406030204" pitchFamily="18" charset="0"/>
                        </a:rPr>
                        <m:t>)=(</m:t>
                      </m:r>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𝐜𝐨𝐬</m:t>
                          </m:r>
                        </m:fName>
                        <m:e>
                          <m:r>
                            <a:rPr lang="en-US" altLang="zh-CN" sz="2400" b="1" i="1" smtClean="0">
                              <a:latin typeface="Cambria Math" panose="02040503050406030204" pitchFamily="18" charset="0"/>
                            </a:rPr>
                            <m:t>𝜶</m:t>
                          </m:r>
                        </m:e>
                      </m:func>
                      <m:r>
                        <a:rPr lang="en-US" altLang="zh-CN" sz="2400" b="1" i="1" smtClean="0">
                          <a:latin typeface="Cambria Math" panose="02040503050406030204" pitchFamily="18" charset="0"/>
                        </a:rPr>
                        <m:t>, </m:t>
                      </m:r>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𝐜𝐨𝐬</m:t>
                          </m:r>
                        </m:fName>
                        <m:e>
                          <m:r>
                            <a:rPr lang="en-US" altLang="zh-CN" sz="2400" b="1" i="1" smtClean="0">
                              <a:latin typeface="Cambria Math" panose="02040503050406030204" pitchFamily="18" charset="0"/>
                            </a:rPr>
                            <m:t>𝜷</m:t>
                          </m:r>
                        </m:e>
                      </m:func>
                      <m:r>
                        <a:rPr lang="en-US" altLang="zh-CN" sz="2400" b="1" i="1" smtClean="0">
                          <a:latin typeface="Cambria Math" panose="02040503050406030204" pitchFamily="18" charset="0"/>
                        </a:rPr>
                        <m:t>,</m:t>
                      </m:r>
                      <m:func>
                        <m:funcPr>
                          <m:ctrlPr>
                            <a:rPr lang="en-US" altLang="zh-CN" sz="2400" b="1" i="1" smtClean="0">
                              <a:latin typeface="Cambria Math" panose="02040503050406030204" pitchFamily="18" charset="0"/>
                            </a:rPr>
                          </m:ctrlPr>
                        </m:funcPr>
                        <m:fName>
                          <m:r>
                            <a:rPr lang="en-US" altLang="zh-CN" sz="2400" b="1" i="0" smtClean="0">
                              <a:latin typeface="Cambria Math" panose="02040503050406030204" pitchFamily="18" charset="0"/>
                            </a:rPr>
                            <m:t>𝐜𝐨𝐬</m:t>
                          </m:r>
                        </m:fName>
                        <m:e>
                          <m:r>
                            <a:rPr lang="en-US" altLang="zh-CN" sz="2400" b="1" i="1" smtClean="0">
                              <a:latin typeface="Cambria Math" panose="02040503050406030204" pitchFamily="18" charset="0"/>
                            </a:rPr>
                            <m:t>𝜸</m:t>
                          </m:r>
                        </m:e>
                      </m:func>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𝒅𝒔</m:t>
                      </m:r>
                      <m:r>
                        <a:rPr lang="en-US" altLang="zh-CN" sz="2400" b="1" i="1" smtClean="0">
                          <a:latin typeface="Cambria Math" panose="02040503050406030204" pitchFamily="18" charset="0"/>
                        </a:rPr>
                        <m:t>.</m:t>
                      </m:r>
                    </m:oMath>
                  </m:oMathPara>
                </a14:m>
                <a:endParaRPr lang="zh-CN" altLang="en-US" sz="2400" b="1" dirty="0"/>
              </a:p>
            </p:txBody>
          </p:sp>
        </mc:Choice>
        <mc:Fallback>
          <p:sp>
            <p:nvSpPr>
              <p:cNvPr id="14" name="TextBox 10"/>
              <p:cNvSpPr txBox="1">
                <a:spLocks noRot="1" noChangeAspect="1" noMove="1" noResize="1" noEditPoints="1" noAdjustHandles="1" noChangeArrowheads="1" noChangeShapeType="1" noTextEdit="1"/>
              </p:cNvSpPr>
              <p:nvPr/>
            </p:nvSpPr>
            <p:spPr>
              <a:xfrm>
                <a:off x="611560" y="3573016"/>
                <a:ext cx="6768752" cy="461665"/>
              </a:xfrm>
              <a:prstGeom prst="rect">
                <a:avLst/>
              </a:prstGeom>
              <a:blipFill rotWithShape="0">
                <a:blip r:embed="rId6"/>
                <a:stretch>
                  <a:fillRect b="-1973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7" name="TextBox 11"/>
              <p:cNvSpPr txBox="1"/>
              <p:nvPr/>
            </p:nvSpPr>
            <p:spPr>
              <a:xfrm>
                <a:off x="539552" y="2996952"/>
                <a:ext cx="7344816" cy="523220"/>
              </a:xfrm>
              <a:prstGeom prst="rect">
                <a:avLst/>
              </a:prstGeom>
              <a:noFill/>
            </p:spPr>
            <p:txBody>
              <a:bodyPr wrap="square" rtlCol="0">
                <a:spAutoFit/>
              </a:bodyPr>
              <a:lstStyle/>
              <a:p>
                <a14:m>
                  <m:oMath xmlns:m="http://schemas.openxmlformats.org/officeDocument/2006/math">
                    <m:r>
                      <a:rPr lang="en-US" altLang="zh-CN" sz="2400" b="1" i="1" smtClean="0">
                        <a:latin typeface="Cambria Math" panose="02040503050406030204" pitchFamily="18" charset="0"/>
                      </a:rPr>
                      <m:t>=</m:t>
                    </m:r>
                    <m:nary>
                      <m:naryPr>
                        <m:supHide m:val="on"/>
                        <m:ctrlPr>
                          <a:rPr lang="en-US" altLang="zh-CN" sz="2400" b="1" i="1" smtClean="0">
                            <a:latin typeface="Cambria Math" panose="02040503050406030204" pitchFamily="18" charset="0"/>
                          </a:rPr>
                        </m:ctrlPr>
                      </m:naryPr>
                      <m:sub>
                        <m:r>
                          <m:rPr>
                            <m:brk m:alnAt="23"/>
                          </m:rPr>
                          <a:rPr lang="en-US" altLang="zh-CN" sz="2400" b="1" i="1" smtClean="0">
                            <a:latin typeface="Cambria Math"/>
                          </a:rPr>
                          <m:t>𝑳</m:t>
                        </m:r>
                      </m:sub>
                      <m:sup/>
                      <m:e>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𝑷</m:t>
                            </m:r>
                            <m:r>
                              <a:rPr lang="en-US" altLang="zh-CN" sz="2400" b="1" i="0" smtClean="0">
                                <a:latin typeface="Cambria Math"/>
                              </a:rPr>
                              <m:t>𝐜𝐨𝐬</m:t>
                            </m:r>
                            <m:r>
                              <a:rPr lang="en-US" altLang="zh-CN" sz="2400" b="1" i="1" smtClean="0">
                                <a:latin typeface="Cambria Math"/>
                              </a:rPr>
                              <m:t>𝜶</m:t>
                            </m:r>
                            <m:r>
                              <a:rPr lang="en-US" altLang="zh-CN" sz="2400" b="1" i="1" smtClean="0">
                                <a:latin typeface="Cambria Math"/>
                              </a:rPr>
                              <m:t>+</m:t>
                            </m:r>
                            <m:r>
                              <a:rPr lang="en-US" altLang="zh-CN" sz="2400" b="1" i="1" smtClean="0">
                                <a:latin typeface="Cambria Math"/>
                              </a:rPr>
                              <m:t>𝑸</m:t>
                            </m:r>
                            <m:r>
                              <a:rPr lang="en-US" altLang="zh-CN" sz="2400" b="1" i="0" smtClean="0">
                                <a:latin typeface="Cambria Math"/>
                              </a:rPr>
                              <m:t>𝐜𝐨𝐬</m:t>
                            </m:r>
                            <m:r>
                              <a:rPr lang="en-US" altLang="zh-CN" sz="2400" b="1" i="1" smtClean="0">
                                <a:latin typeface="Cambria Math"/>
                              </a:rPr>
                              <m:t>𝜷</m:t>
                            </m:r>
                            <m:r>
                              <a:rPr lang="en-US" altLang="zh-CN" sz="2400" b="1" i="1" smtClean="0">
                                <a:latin typeface="Cambria Math"/>
                              </a:rPr>
                              <m:t>+</m:t>
                            </m:r>
                            <m:r>
                              <a:rPr lang="en-US" altLang="zh-CN" sz="2400" b="1" i="1" smtClean="0">
                                <a:latin typeface="Cambria Math"/>
                              </a:rPr>
                              <m:t>𝑹</m:t>
                            </m:r>
                            <m:r>
                              <a:rPr lang="en-US" altLang="zh-CN" sz="2400" b="1" i="0" smtClean="0">
                                <a:latin typeface="Cambria Math"/>
                              </a:rPr>
                              <m:t>𝐜𝐨𝐬</m:t>
                            </m:r>
                            <m:r>
                              <a:rPr lang="en-US" altLang="zh-CN" sz="2400" b="1" i="1" smtClean="0">
                                <a:latin typeface="Cambria Math"/>
                              </a:rPr>
                              <m:t>𝜸</m:t>
                            </m:r>
                          </m:e>
                        </m:d>
                        <m:r>
                          <a:rPr lang="en-US" altLang="zh-CN" sz="2400" b="1" i="1" smtClean="0">
                            <a:latin typeface="Cambria Math"/>
                          </a:rPr>
                          <m:t>𝒅𝒔</m:t>
                        </m:r>
                      </m:e>
                    </m:nary>
                  </m:oMath>
                </a14:m>
                <a:r>
                  <a:rPr lang="en-US" altLang="zh-CN" dirty="0"/>
                  <a:t>.</a:t>
                </a:r>
                <a:endParaRPr lang="zh-CN" altLang="en-US" dirty="0"/>
              </a:p>
            </p:txBody>
          </p:sp>
        </mc:Choice>
        <mc:Fallback>
          <p:sp>
            <p:nvSpPr>
              <p:cNvPr id="17" name="TextBox 11"/>
              <p:cNvSpPr txBox="1">
                <a:spLocks noRot="1" noChangeAspect="1" noMove="1" noResize="1" noEditPoints="1" noAdjustHandles="1" noChangeArrowheads="1" noChangeShapeType="1" noTextEdit="1"/>
              </p:cNvSpPr>
              <p:nvPr/>
            </p:nvSpPr>
            <p:spPr>
              <a:xfrm>
                <a:off x="539552" y="2996952"/>
                <a:ext cx="7344816" cy="523220"/>
              </a:xfrm>
              <a:prstGeom prst="rect">
                <a:avLst/>
              </a:prstGeom>
              <a:blipFill rotWithShape="0">
                <a:blip r:embed="rId7"/>
                <a:stretch>
                  <a:fillRect t="-140000" b="-20588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9" name="TextBox 1"/>
              <p:cNvSpPr txBox="1"/>
              <p:nvPr/>
            </p:nvSpPr>
            <p:spPr>
              <a:xfrm>
                <a:off x="395536" y="4221088"/>
                <a:ext cx="7488832" cy="461665"/>
              </a:xfrm>
              <a:prstGeom prst="rect">
                <a:avLst/>
              </a:prstGeom>
              <a:noFill/>
            </p:spPr>
            <p:txBody>
              <a:bodyPr wrap="square" rtlCol="0">
                <a:spAutoFit/>
              </a:bodyPr>
              <a:lstStyle/>
              <a:p>
                <a:r>
                  <a:rPr lang="en-US" altLang="zh-CN" sz="2400" b="1" dirty="0">
                    <a:solidFill>
                      <a:srgbClr val="3333FF"/>
                    </a:solidFill>
                  </a:rPr>
                  <a:t>(3)</a:t>
                </a:r>
                <a:r>
                  <a:rPr lang="en-US" altLang="zh-CN" sz="2400" b="1" dirty="0"/>
                  <a:t> </a:t>
                </a:r>
                <a:r>
                  <a:rPr lang="zh-CN" altLang="en-US" sz="2400" b="1" dirty="0"/>
                  <a:t>当曲线</a:t>
                </a:r>
                <a:r>
                  <a:rPr lang="en-US" altLang="zh-CN" sz="2400" b="1" i="1" dirty="0"/>
                  <a:t>L</a:t>
                </a:r>
                <a:r>
                  <a:rPr lang="zh-CN" altLang="en-US" sz="2400" b="1" dirty="0"/>
                  <a:t>的参数方程为</a:t>
                </a: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𝝋</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𝒕</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𝝍</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𝒕</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𝝎</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𝒕</m:t>
                        </m:r>
                      </m:e>
                    </m:d>
                  </m:oMath>
                </a14:m>
                <a:r>
                  <a:rPr lang="en-US" altLang="zh-CN" sz="2400" b="1" dirty="0"/>
                  <a:t>,</a:t>
                </a:r>
                <a:endParaRPr lang="zh-CN" altLang="en-US" sz="2400" b="1" dirty="0"/>
              </a:p>
            </p:txBody>
          </p:sp>
        </mc:Choice>
        <mc:Fallback>
          <p:sp>
            <p:nvSpPr>
              <p:cNvPr id="9" name="TextBox 1"/>
              <p:cNvSpPr txBox="1">
                <a:spLocks noRot="1" noChangeAspect="1" noMove="1" noResize="1" noEditPoints="1" noAdjustHandles="1" noChangeArrowheads="1" noChangeShapeType="1" noTextEdit="1"/>
              </p:cNvSpPr>
              <p:nvPr/>
            </p:nvSpPr>
            <p:spPr>
              <a:xfrm>
                <a:off x="395536" y="4221088"/>
                <a:ext cx="7488832" cy="461665"/>
              </a:xfrm>
              <a:prstGeom prst="rect">
                <a:avLst/>
              </a:prstGeom>
              <a:blipFill rotWithShape="0">
                <a:blip r:embed="rId8"/>
                <a:stretch>
                  <a:fillRect l="-977" t="-14474" r="-896" b="-3026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TextBox 1"/>
              <p:cNvSpPr txBox="1"/>
              <p:nvPr/>
            </p:nvSpPr>
            <p:spPr>
              <a:xfrm>
                <a:off x="467544" y="4797152"/>
                <a:ext cx="6408712" cy="461665"/>
              </a:xfrm>
              <a:prstGeom prst="rect">
                <a:avLst/>
              </a:prstGeom>
              <a:noFill/>
            </p:spPr>
            <p:txBody>
              <a:bodyPr wrap="square" rtlCol="0">
                <a:spAutoFit/>
              </a:bodyPr>
              <a:lstStyle/>
              <a:p>
                <a:r>
                  <a:rPr lang="en-US" altLang="zh-CN" sz="2400" b="1" dirty="0"/>
                  <a:t> </a:t>
                </a:r>
                <a:r>
                  <a:rPr lang="zh-CN" altLang="en-US" sz="2400" b="1" dirty="0"/>
                  <a:t>若</a:t>
                </a:r>
                <a14:m>
                  <m:oMath xmlns:m="http://schemas.openxmlformats.org/officeDocument/2006/math">
                    <m:r>
                      <a:rPr lang="en-US" altLang="zh-CN" sz="2400" b="1" i="1" dirty="0" smtClean="0">
                        <a:latin typeface="Cambria Math" panose="02040503050406030204" pitchFamily="18" charset="0"/>
                      </a:rPr>
                      <m:t>𝑳</m:t>
                    </m:r>
                  </m:oMath>
                </a14:m>
                <a:r>
                  <a:rPr lang="zh-CN" altLang="en-US" sz="2400" b="1" dirty="0"/>
                  <a:t>的正向相应于参数</a:t>
                </a:r>
                <a14:m>
                  <m:oMath xmlns:m="http://schemas.openxmlformats.org/officeDocument/2006/math">
                    <m:r>
                      <a:rPr lang="en-US" altLang="zh-CN" sz="2400" b="1" i="1" smtClean="0">
                        <a:latin typeface="Cambria Math" panose="02040503050406030204" pitchFamily="18" charset="0"/>
                      </a:rPr>
                      <m:t>𝒕</m:t>
                    </m:r>
                  </m:oMath>
                </a14:m>
                <a:r>
                  <a:rPr lang="zh-CN" altLang="en-US" sz="2400" b="1" dirty="0"/>
                  <a:t>的增加或减少，则</a:t>
                </a:r>
              </a:p>
            </p:txBody>
          </p:sp>
        </mc:Choice>
        <mc:Fallback>
          <p:sp>
            <p:nvSpPr>
              <p:cNvPr id="15" name="TextBox 1"/>
              <p:cNvSpPr txBox="1">
                <a:spLocks noRot="1" noChangeAspect="1" noMove="1" noResize="1" noEditPoints="1" noAdjustHandles="1" noChangeArrowheads="1" noChangeShapeType="1" noTextEdit="1"/>
              </p:cNvSpPr>
              <p:nvPr/>
            </p:nvSpPr>
            <p:spPr>
              <a:xfrm>
                <a:off x="467544" y="4797152"/>
                <a:ext cx="6408712" cy="461665"/>
              </a:xfrm>
              <a:prstGeom prst="rect">
                <a:avLst/>
              </a:prstGeom>
              <a:blipFill rotWithShape="0">
                <a:blip r:embed="rId9"/>
                <a:stretch>
                  <a:fillRect t="-14474" b="-2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TextBox 1"/>
              <p:cNvSpPr txBox="1"/>
              <p:nvPr/>
            </p:nvSpPr>
            <p:spPr>
              <a:xfrm>
                <a:off x="467544" y="5445224"/>
                <a:ext cx="69127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𝝋</m:t>
                          </m:r>
                        </m:e>
                        <m:sup>
                          <m:r>
                            <a:rPr lang="en-US" altLang="zh-CN" sz="2400" b="1" i="1" smtClean="0">
                              <a:latin typeface="Cambria Math" panose="02040503050406030204" pitchFamily="18" charset="0"/>
                            </a:rPr>
                            <m:t>′</m:t>
                          </m:r>
                        </m:sup>
                      </m:sSup>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𝒕</m:t>
                          </m:r>
                        </m:e>
                      </m:d>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𝝍</m:t>
                          </m:r>
                        </m:e>
                        <m:sup>
                          <m:r>
                            <a:rPr lang="en-US" altLang="zh-CN" sz="2400" b="1" i="1" smtClean="0">
                              <a:latin typeface="Cambria Math" panose="02040503050406030204" pitchFamily="18" charset="0"/>
                            </a:rPr>
                            <m:t>′</m:t>
                          </m:r>
                        </m:sup>
                      </m:sSup>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𝒕</m:t>
                          </m:r>
                        </m:e>
                      </m:d>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𝝎</m:t>
                          </m:r>
                        </m:e>
                        <m:sup>
                          <m:r>
                            <a:rPr lang="en-US" altLang="zh-CN" sz="2400" b="1" i="1" smtClean="0">
                              <a:latin typeface="Cambria Math" panose="02040503050406030204" pitchFamily="18" charset="0"/>
                            </a:rPr>
                            <m:t>′</m:t>
                          </m:r>
                        </m:sup>
                      </m:sSup>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𝒕</m:t>
                          </m:r>
                        </m:e>
                      </m:d>
                      <m:r>
                        <a:rPr lang="en-US" altLang="zh-CN" sz="2400" b="1" i="1" smtClean="0">
                          <a:latin typeface="Cambria Math" panose="02040503050406030204" pitchFamily="18" charset="0"/>
                        </a:rPr>
                        <m:t>)</m:t>
                      </m:r>
                    </m:oMath>
                  </m:oMathPara>
                </a14:m>
                <a:endParaRPr lang="zh-CN" altLang="en-US" sz="2400" b="1" dirty="0"/>
              </a:p>
            </p:txBody>
          </p:sp>
        </mc:Choice>
        <mc:Fallback>
          <p:sp>
            <p:nvSpPr>
              <p:cNvPr id="18" name="TextBox 1"/>
              <p:cNvSpPr txBox="1">
                <a:spLocks noRot="1" noChangeAspect="1" noMove="1" noResize="1" noEditPoints="1" noAdjustHandles="1" noChangeArrowheads="1" noChangeShapeType="1" noTextEdit="1"/>
              </p:cNvSpPr>
              <p:nvPr/>
            </p:nvSpPr>
            <p:spPr>
              <a:xfrm>
                <a:off x="467544" y="5445224"/>
                <a:ext cx="6912768" cy="461665"/>
              </a:xfrm>
              <a:prstGeom prst="rect">
                <a:avLst/>
              </a:prstGeom>
              <a:blipFill rotWithShape="0">
                <a:blip r:embed="rId10"/>
                <a:stretch>
                  <a:fillRect b="-1842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TextBox 1"/>
              <p:cNvSpPr txBox="1"/>
              <p:nvPr/>
            </p:nvSpPr>
            <p:spPr>
              <a:xfrm>
                <a:off x="251520" y="6021288"/>
                <a:ext cx="4752528" cy="461665"/>
              </a:xfrm>
              <a:prstGeom prst="rect">
                <a:avLst/>
              </a:prstGeom>
              <a:noFill/>
            </p:spPr>
            <p:txBody>
              <a:bodyPr wrap="square" rtlCol="0">
                <a:spAutoFit/>
              </a:bodyPr>
              <a:lstStyle/>
              <a:p>
                <a:r>
                  <a:rPr lang="zh-CN" altLang="en-US" sz="2400" b="1" dirty="0"/>
                  <a:t>分别是</a:t>
                </a:r>
                <a14:m>
                  <m:oMath xmlns:m="http://schemas.openxmlformats.org/officeDocument/2006/math">
                    <m:r>
                      <a:rPr lang="en-US" altLang="zh-CN" sz="2400" b="1" i="1" dirty="0" smtClean="0">
                        <a:latin typeface="Cambria Math" panose="02040503050406030204" pitchFamily="18" charset="0"/>
                      </a:rPr>
                      <m:t>𝑳</m:t>
                    </m:r>
                  </m:oMath>
                </a14:m>
                <a:r>
                  <a:rPr lang="zh-CN" altLang="en-US" sz="2400" b="1" dirty="0"/>
                  <a:t>的</a:t>
                </a:r>
                <a:r>
                  <a:rPr lang="en-US" altLang="zh-CN" sz="2400" b="1" dirty="0"/>
                  <a:t>(</a:t>
                </a:r>
                <a:r>
                  <a:rPr lang="zh-CN" altLang="en-US" sz="2400" b="1" dirty="0"/>
                  <a:t>正向</a:t>
                </a:r>
                <a:r>
                  <a:rPr lang="en-US" altLang="zh-CN" sz="2400" b="1" dirty="0"/>
                  <a:t>)</a:t>
                </a:r>
                <a:r>
                  <a:rPr lang="zh-CN" altLang="en-US" sz="2400" b="1" dirty="0"/>
                  <a:t>切向量；</a:t>
                </a:r>
              </a:p>
            </p:txBody>
          </p:sp>
        </mc:Choice>
        <mc:Fallback>
          <p:sp>
            <p:nvSpPr>
              <p:cNvPr id="19" name="TextBox 1"/>
              <p:cNvSpPr txBox="1">
                <a:spLocks noRot="1" noChangeAspect="1" noMove="1" noResize="1" noEditPoints="1" noAdjustHandles="1" noChangeArrowheads="1" noChangeShapeType="1" noTextEdit="1"/>
              </p:cNvSpPr>
              <p:nvPr/>
            </p:nvSpPr>
            <p:spPr>
              <a:xfrm>
                <a:off x="251520" y="6021288"/>
                <a:ext cx="4752528" cy="461665"/>
              </a:xfrm>
              <a:prstGeom prst="rect">
                <a:avLst/>
              </a:prstGeom>
              <a:blipFill rotWithShape="0">
                <a:blip r:embed="rId11"/>
                <a:stretch>
                  <a:fillRect t="-14667" b="-3200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6325" name="Rectangle 5"/>
              <p:cNvSpPr>
                <a:spLocks noChangeArrowheads="1"/>
              </p:cNvSpPr>
              <p:nvPr/>
            </p:nvSpPr>
            <p:spPr bwMode="auto">
              <a:xfrm>
                <a:off x="585788" y="590551"/>
                <a:ext cx="8361776"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为此在曲线</a:t>
                </a:r>
                <a14:m>
                  <m:oMath xmlns:m="http://schemas.openxmlformats.org/officeDocument/2006/math">
                    <m:acc>
                      <m:accPr>
                        <m:chr m:val="̅"/>
                        <m:ctrlPr>
                          <a:rPr lang="zh-CN" altLang="en-US" b="1" i="1" smtClean="0">
                            <a:solidFill>
                              <a:srgbClr val="000000"/>
                            </a:solidFill>
                            <a:latin typeface="Cambria Math" panose="02040503050406030204" pitchFamily="18" charset="0"/>
                            <a:cs typeface="Times New Roman" panose="02020603050405020304" pitchFamily="18" charset="0"/>
                          </a:rPr>
                        </m:ctrlPr>
                      </m:accPr>
                      <m:e>
                        <m:r>
                          <a:rPr lang="en-US" altLang="zh-CN" b="1" i="1" smtClean="0">
                            <a:solidFill>
                              <a:srgbClr val="000000"/>
                            </a:solidFill>
                            <a:latin typeface="Cambria Math" panose="02040503050406030204" pitchFamily="18" charset="0"/>
                            <a:cs typeface="Times New Roman" panose="02020603050405020304" pitchFamily="18" charset="0"/>
                          </a:rPr>
                          <m:t>𝑨𝑩</m:t>
                        </m:r>
                      </m:e>
                    </m:acc>
                  </m:oMath>
                </a14:m>
                <a:r>
                  <a:rPr lang="zh-CN" altLang="en-US" b="1" dirty="0">
                    <a:solidFill>
                      <a:srgbClr val="000000"/>
                    </a:solidFill>
                    <a:cs typeface="Times New Roman" panose="02020603050405020304" pitchFamily="18" charset="0"/>
                  </a:rPr>
                  <a:t>内插入</a:t>
                </a:r>
                <a:r>
                  <a:rPr lang="zh-CN" altLang="en-US" sz="2400" b="1" dirty="0">
                    <a:solidFill>
                      <a:srgbClr val="000000"/>
                    </a:solidFill>
                    <a:cs typeface="Times New Roman" panose="02020603050405020304" pitchFamily="18" charset="0"/>
                  </a:rPr>
                  <a:t>分点</a:t>
                </a:r>
                <a14:m>
                  <m:oMath xmlns:m="http://schemas.openxmlformats.org/officeDocument/2006/math">
                    <m:r>
                      <a:rPr lang="en-US" altLang="zh-CN" sz="2400" b="1" i="1" smtClean="0">
                        <a:solidFill>
                          <a:srgbClr val="000000"/>
                        </a:solidFill>
                        <a:latin typeface="Cambria Math" panose="02040503050406030204" pitchFamily="18" charset="0"/>
                        <a:cs typeface="Times New Roman" panose="02020603050405020304" pitchFamily="18" charset="0"/>
                      </a:rPr>
                      <m:t>𝑨</m:t>
                    </m:r>
                    <m:r>
                      <a:rPr lang="en-US" altLang="zh-CN" sz="2400" b="1" i="1" smtClean="0">
                        <a:solidFill>
                          <a:srgbClr val="000000"/>
                        </a:solidFill>
                        <a:latin typeface="Cambria Math" panose="02040503050406030204" pitchFamily="18" charset="0"/>
                        <a:cs typeface="Times New Roman" panose="02020603050405020304" pitchFamily="18" charset="0"/>
                      </a:rPr>
                      <m:t>=</m:t>
                    </m:r>
                    <m:sSub>
                      <m:sSubPr>
                        <m:ctrlPr>
                          <a:rPr lang="en-US" altLang="zh-CN" sz="2400" b="1" i="1" smtClean="0">
                            <a:solidFill>
                              <a:srgbClr val="000000"/>
                            </a:solidFill>
                            <a:latin typeface="Cambria Math" panose="02040503050406030204" pitchFamily="18" charset="0"/>
                            <a:cs typeface="Times New Roman" panose="02020603050405020304" pitchFamily="18" charset="0"/>
                          </a:rPr>
                        </m:ctrlPr>
                      </m:sSubPr>
                      <m:e>
                        <m:r>
                          <a:rPr lang="en-US" altLang="zh-CN" sz="2400" b="1" i="1" smtClean="0">
                            <a:solidFill>
                              <a:srgbClr val="000000"/>
                            </a:solidFill>
                            <a:latin typeface="Cambria Math" panose="02040503050406030204" pitchFamily="18" charset="0"/>
                            <a:cs typeface="Times New Roman" panose="02020603050405020304" pitchFamily="18" charset="0"/>
                          </a:rPr>
                          <m:t>𝑴</m:t>
                        </m:r>
                      </m:e>
                      <m:sub>
                        <m:r>
                          <a:rPr lang="en-US" altLang="zh-CN" sz="2400" b="1" i="1" smtClean="0">
                            <a:solidFill>
                              <a:srgbClr val="000000"/>
                            </a:solidFill>
                            <a:latin typeface="Cambria Math" panose="02040503050406030204" pitchFamily="18" charset="0"/>
                            <a:cs typeface="Times New Roman" panose="02020603050405020304" pitchFamily="18" charset="0"/>
                          </a:rPr>
                          <m:t>𝟎</m:t>
                        </m:r>
                      </m:sub>
                    </m:sSub>
                    <m:r>
                      <a:rPr lang="en-US" altLang="zh-CN" sz="2400" b="1" i="1" smtClean="0">
                        <a:solidFill>
                          <a:srgbClr val="000000"/>
                        </a:solidFill>
                        <a:latin typeface="Cambria Math" panose="02040503050406030204" pitchFamily="18" charset="0"/>
                        <a:cs typeface="Times New Roman" panose="02020603050405020304" pitchFamily="18" charset="0"/>
                      </a:rPr>
                      <m:t>,</m:t>
                    </m:r>
                    <m:sSub>
                      <m:sSubPr>
                        <m:ctrlPr>
                          <a:rPr lang="en-US" altLang="zh-CN" sz="2400" b="1" i="1" smtClean="0">
                            <a:solidFill>
                              <a:srgbClr val="000000"/>
                            </a:solidFill>
                            <a:latin typeface="Cambria Math" panose="02040503050406030204" pitchFamily="18" charset="0"/>
                            <a:cs typeface="Times New Roman" panose="02020603050405020304" pitchFamily="18" charset="0"/>
                          </a:rPr>
                        </m:ctrlPr>
                      </m:sSubPr>
                      <m:e>
                        <m:r>
                          <a:rPr lang="en-US" altLang="zh-CN" sz="2400" b="1" i="1" smtClean="0">
                            <a:solidFill>
                              <a:srgbClr val="000000"/>
                            </a:solidFill>
                            <a:latin typeface="Cambria Math" panose="02040503050406030204" pitchFamily="18" charset="0"/>
                            <a:cs typeface="Times New Roman" panose="02020603050405020304" pitchFamily="18" charset="0"/>
                          </a:rPr>
                          <m:t>𝑴</m:t>
                        </m:r>
                      </m:e>
                      <m:sub>
                        <m:r>
                          <a:rPr lang="en-US" altLang="zh-CN" sz="2400" b="1" i="1" smtClean="0">
                            <a:solidFill>
                              <a:srgbClr val="000000"/>
                            </a:solidFill>
                            <a:latin typeface="Cambria Math" panose="02040503050406030204" pitchFamily="18" charset="0"/>
                            <a:cs typeface="Times New Roman" panose="02020603050405020304" pitchFamily="18" charset="0"/>
                          </a:rPr>
                          <m:t>𝟏</m:t>
                        </m:r>
                      </m:sub>
                    </m:sSub>
                    <m:r>
                      <a:rPr lang="en-US" altLang="zh-CN" sz="2400" b="1" i="1" smtClean="0">
                        <a:solidFill>
                          <a:srgbClr val="000000"/>
                        </a:solidFill>
                        <a:latin typeface="Cambria Math" panose="02040503050406030204" pitchFamily="18" charset="0"/>
                        <a:cs typeface="Times New Roman" panose="02020603050405020304" pitchFamily="18" charset="0"/>
                      </a:rPr>
                      <m:t>,…,</m:t>
                    </m:r>
                    <m:sSub>
                      <m:sSubPr>
                        <m:ctrlPr>
                          <a:rPr lang="en-US" altLang="zh-CN" sz="2400" b="1" i="1" smtClean="0">
                            <a:solidFill>
                              <a:srgbClr val="000000"/>
                            </a:solidFill>
                            <a:latin typeface="Cambria Math" panose="02040503050406030204" pitchFamily="18" charset="0"/>
                            <a:cs typeface="Times New Roman" panose="02020603050405020304" pitchFamily="18" charset="0"/>
                          </a:rPr>
                        </m:ctrlPr>
                      </m:sSubPr>
                      <m:e>
                        <m:r>
                          <a:rPr lang="en-US" altLang="zh-CN" sz="2400" b="1" i="1" smtClean="0">
                            <a:solidFill>
                              <a:srgbClr val="000000"/>
                            </a:solidFill>
                            <a:latin typeface="Cambria Math" panose="02040503050406030204" pitchFamily="18" charset="0"/>
                            <a:cs typeface="Times New Roman" panose="02020603050405020304" pitchFamily="18" charset="0"/>
                          </a:rPr>
                          <m:t>𝑴</m:t>
                        </m:r>
                      </m:e>
                      <m:sub>
                        <m:r>
                          <a:rPr lang="en-US" altLang="zh-CN" sz="2400" b="1" i="1" smtClean="0">
                            <a:solidFill>
                              <a:srgbClr val="000000"/>
                            </a:solidFill>
                            <a:latin typeface="Cambria Math" panose="02040503050406030204" pitchFamily="18" charset="0"/>
                            <a:cs typeface="Times New Roman" panose="02020603050405020304" pitchFamily="18" charset="0"/>
                          </a:rPr>
                          <m:t>𝒏</m:t>
                        </m:r>
                        <m:r>
                          <a:rPr lang="en-US" altLang="zh-CN" sz="2400" b="1" i="1" smtClean="0">
                            <a:solidFill>
                              <a:srgbClr val="000000"/>
                            </a:solidFill>
                            <a:latin typeface="Cambria Math" panose="02040503050406030204" pitchFamily="18" charset="0"/>
                            <a:cs typeface="Times New Roman" panose="02020603050405020304" pitchFamily="18" charset="0"/>
                          </a:rPr>
                          <m:t>−</m:t>
                        </m:r>
                        <m:r>
                          <a:rPr lang="en-US" altLang="zh-CN" sz="2400" b="1" i="1" smtClean="0">
                            <a:solidFill>
                              <a:srgbClr val="000000"/>
                            </a:solidFill>
                            <a:latin typeface="Cambria Math" panose="02040503050406030204" pitchFamily="18" charset="0"/>
                            <a:cs typeface="Times New Roman" panose="02020603050405020304" pitchFamily="18" charset="0"/>
                          </a:rPr>
                          <m:t>𝟏</m:t>
                        </m:r>
                      </m:sub>
                    </m:sSub>
                    <m:r>
                      <a:rPr lang="en-US" altLang="zh-CN" sz="2400" b="1" i="1" smtClean="0">
                        <a:solidFill>
                          <a:srgbClr val="000000"/>
                        </a:solidFill>
                        <a:latin typeface="Cambria Math" panose="02040503050406030204" pitchFamily="18" charset="0"/>
                        <a:cs typeface="Times New Roman" panose="02020603050405020304" pitchFamily="18" charset="0"/>
                      </a:rPr>
                      <m:t>,</m:t>
                    </m:r>
                    <m:sSub>
                      <m:sSubPr>
                        <m:ctrlPr>
                          <a:rPr lang="en-US" altLang="zh-CN" sz="2400" b="1" i="1" smtClean="0">
                            <a:solidFill>
                              <a:srgbClr val="000000"/>
                            </a:solidFill>
                            <a:latin typeface="Cambria Math" panose="02040503050406030204" pitchFamily="18" charset="0"/>
                            <a:cs typeface="Times New Roman" panose="02020603050405020304" pitchFamily="18" charset="0"/>
                          </a:rPr>
                        </m:ctrlPr>
                      </m:sSubPr>
                      <m:e>
                        <m:r>
                          <a:rPr lang="en-US" altLang="zh-CN" sz="2400" b="1" i="1" smtClean="0">
                            <a:solidFill>
                              <a:srgbClr val="000000"/>
                            </a:solidFill>
                            <a:latin typeface="Cambria Math" panose="02040503050406030204" pitchFamily="18" charset="0"/>
                            <a:cs typeface="Times New Roman" panose="02020603050405020304" pitchFamily="18" charset="0"/>
                          </a:rPr>
                          <m:t>𝑴</m:t>
                        </m:r>
                      </m:e>
                      <m:sub>
                        <m:r>
                          <a:rPr lang="en-US" altLang="zh-CN" sz="2400" b="1" i="1" smtClean="0">
                            <a:solidFill>
                              <a:srgbClr val="000000"/>
                            </a:solidFill>
                            <a:latin typeface="Cambria Math" panose="02040503050406030204" pitchFamily="18" charset="0"/>
                            <a:cs typeface="Times New Roman" panose="02020603050405020304" pitchFamily="18" charset="0"/>
                          </a:rPr>
                          <m:t>𝒏</m:t>
                        </m:r>
                      </m:sub>
                    </m:sSub>
                    <m:r>
                      <a:rPr lang="en-US" altLang="zh-CN" sz="2400" b="1" i="1" smtClean="0">
                        <a:solidFill>
                          <a:srgbClr val="000000"/>
                        </a:solidFill>
                        <a:latin typeface="Cambria Math" panose="02040503050406030204" pitchFamily="18" charset="0"/>
                        <a:cs typeface="Times New Roman" panose="02020603050405020304" pitchFamily="18" charset="0"/>
                      </a:rPr>
                      <m:t>=</m:t>
                    </m:r>
                    <m:r>
                      <a:rPr lang="en-US" altLang="zh-CN" sz="2400" b="1" i="1" smtClean="0">
                        <a:solidFill>
                          <a:srgbClr val="000000"/>
                        </a:solidFill>
                        <a:latin typeface="Cambria Math" panose="02040503050406030204" pitchFamily="18" charset="0"/>
                        <a:cs typeface="Times New Roman" panose="02020603050405020304" pitchFamily="18" charset="0"/>
                      </a:rPr>
                      <m:t>𝑩</m:t>
                    </m:r>
                  </m:oMath>
                </a14:m>
                <a:r>
                  <a:rPr lang="en-US" altLang="zh-CN" b="1" dirty="0">
                    <a:solidFill>
                      <a:srgbClr val="000000"/>
                    </a:solidFill>
                    <a:cs typeface="Times New Roman" panose="02020603050405020304" pitchFamily="18" charset="0"/>
                  </a:rPr>
                  <a:t>,</a:t>
                </a:r>
                <a:r>
                  <a:rPr lang="zh-CN" altLang="en-US" b="1" dirty="0">
                    <a:solidFill>
                      <a:srgbClr val="000000"/>
                    </a:solidFill>
                    <a:cs typeface="Times New Roman" panose="02020603050405020304" pitchFamily="18" charset="0"/>
                  </a:rPr>
                  <a:t> </a:t>
                </a:r>
                <a:endParaRPr lang="zh-CN" altLang="en-US" sz="2400" dirty="0"/>
              </a:p>
            </p:txBody>
          </p:sp>
        </mc:Choice>
        <mc:Fallback>
          <p:sp>
            <p:nvSpPr>
              <p:cNvPr id="56325" name="Rectangle 5"/>
              <p:cNvSpPr>
                <a:spLocks noRot="1" noChangeAspect="1" noMove="1" noResize="1" noEditPoints="1" noAdjustHandles="1" noChangeArrowheads="1" noChangeShapeType="1" noTextEdit="1"/>
              </p:cNvSpPr>
              <p:nvPr/>
            </p:nvSpPr>
            <p:spPr bwMode="auto">
              <a:xfrm>
                <a:off x="585788" y="590551"/>
                <a:ext cx="8361776" cy="523220"/>
              </a:xfrm>
              <a:prstGeom prst="rect">
                <a:avLst/>
              </a:prstGeom>
              <a:blipFill rotWithShape="0">
                <a:blip r:embed="rId1"/>
                <a:stretch>
                  <a:fillRect l="-1458" t="-16279"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6333" name="Rectangle 13"/>
              <p:cNvSpPr>
                <a:spLocks noChangeArrowheads="1"/>
              </p:cNvSpPr>
              <p:nvPr/>
            </p:nvSpPr>
            <p:spPr bwMode="auto">
              <a:xfrm>
                <a:off x="755576" y="1254126"/>
                <a:ext cx="7494809" cy="525913"/>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把</a:t>
                </a:r>
                <a:r>
                  <a:rPr lang="zh-CN" altLang="en-US" b="1" dirty="0">
                    <a:solidFill>
                      <a:srgbClr val="FF0000"/>
                    </a:solidFill>
                    <a:cs typeface="Times New Roman" panose="02020603050405020304" pitchFamily="18" charset="0"/>
                  </a:rPr>
                  <a:t>有向</a:t>
                </a:r>
                <a:r>
                  <a:rPr lang="zh-CN" altLang="en-US" b="1" dirty="0">
                    <a:solidFill>
                      <a:srgbClr val="000000"/>
                    </a:solidFill>
                    <a:cs typeface="Times New Roman" panose="02020603050405020304" pitchFamily="18" charset="0"/>
                  </a:rPr>
                  <a:t>曲线</a:t>
                </a:r>
                <a14:m>
                  <m:oMath xmlns:m="http://schemas.openxmlformats.org/officeDocument/2006/math">
                    <m:acc>
                      <m:accPr>
                        <m:chr m:val="̅"/>
                        <m:ctrlPr>
                          <a:rPr lang="en-US" altLang="zh-CN" b="1" i="1" smtClean="0">
                            <a:solidFill>
                              <a:srgbClr val="000000"/>
                            </a:solidFill>
                            <a:latin typeface="Cambria Math" panose="02040503050406030204" pitchFamily="18" charset="0"/>
                            <a:cs typeface="Times New Roman" panose="02020603050405020304" pitchFamily="18" charset="0"/>
                          </a:rPr>
                        </m:ctrlPr>
                      </m:accPr>
                      <m:e>
                        <m:r>
                          <a:rPr lang="en-US" altLang="zh-CN" b="1" i="1" smtClean="0">
                            <a:solidFill>
                              <a:srgbClr val="000000"/>
                            </a:solidFill>
                            <a:latin typeface="Cambria Math" panose="02040503050406030204" pitchFamily="18" charset="0"/>
                            <a:cs typeface="Times New Roman" panose="02020603050405020304" pitchFamily="18" charset="0"/>
                          </a:rPr>
                          <m:t>𝑨𝑩</m:t>
                        </m:r>
                      </m:e>
                    </m:acc>
                  </m:oMath>
                </a14:m>
                <a:r>
                  <a:rPr lang="zh-CN" altLang="en-US" b="1" dirty="0">
                    <a:solidFill>
                      <a:srgbClr val="000000"/>
                    </a:solidFill>
                    <a:cs typeface="Times New Roman" panose="02020603050405020304" pitchFamily="18" charset="0"/>
                  </a:rPr>
                  <a:t>分称</a:t>
                </a:r>
                <a:r>
                  <a:rPr lang="en-US" altLang="zh-CN" b="1" i="1" dirty="0">
                    <a:solidFill>
                      <a:srgbClr val="000000"/>
                    </a:solidFill>
                    <a:cs typeface="Times New Roman" panose="02020603050405020304" pitchFamily="18" charset="0"/>
                  </a:rPr>
                  <a:t>n</a:t>
                </a:r>
                <a:r>
                  <a:rPr lang="zh-CN" altLang="en-US" b="1" dirty="0">
                    <a:solidFill>
                      <a:srgbClr val="000000"/>
                    </a:solidFill>
                    <a:cs typeface="Times New Roman" panose="02020603050405020304" pitchFamily="18" charset="0"/>
                  </a:rPr>
                  <a:t>个有向小曲线段</a:t>
                </a:r>
                <a14:m>
                  <m:oMath xmlns:m="http://schemas.openxmlformats.org/officeDocument/2006/math">
                    <m:acc>
                      <m:accPr>
                        <m:chr m:val="̅"/>
                        <m:ctrlPr>
                          <a:rPr lang="zh-CN" altLang="en-US" b="1" i="1" smtClean="0">
                            <a:solidFill>
                              <a:srgbClr val="000000"/>
                            </a:solidFill>
                            <a:latin typeface="Cambria Math" panose="02040503050406030204" pitchFamily="18" charset="0"/>
                            <a:cs typeface="Times New Roman" panose="02020603050405020304" pitchFamily="18" charset="0"/>
                          </a:rPr>
                        </m:ctrlPr>
                      </m:accPr>
                      <m:e>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𝑴</m:t>
                            </m:r>
                          </m:e>
                          <m:sub>
                            <m:r>
                              <a:rPr lang="en-US" altLang="zh-CN" b="1" i="1" smtClean="0">
                                <a:solidFill>
                                  <a:srgbClr val="000000"/>
                                </a:solidFill>
                                <a:latin typeface="Cambria Math" panose="02040503050406030204" pitchFamily="18" charset="0"/>
                                <a:cs typeface="Times New Roman" panose="02020603050405020304" pitchFamily="18" charset="0"/>
                              </a:rPr>
                              <m:t>𝒊</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𝟏</m:t>
                            </m:r>
                          </m:sub>
                        </m:sSub>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𝑴</m:t>
                            </m:r>
                          </m:e>
                          <m:sub>
                            <m:r>
                              <a:rPr lang="en-US" altLang="zh-CN" b="1" i="1" smtClean="0">
                                <a:solidFill>
                                  <a:srgbClr val="000000"/>
                                </a:solidFill>
                                <a:latin typeface="Cambria Math" panose="02040503050406030204" pitchFamily="18" charset="0"/>
                                <a:cs typeface="Times New Roman" panose="02020603050405020304" pitchFamily="18" charset="0"/>
                              </a:rPr>
                              <m:t>𝒊</m:t>
                            </m:r>
                          </m:sub>
                        </m:sSub>
                      </m:e>
                    </m:acc>
                  </m:oMath>
                </a14:m>
                <a:r>
                  <a:rPr lang="en-US" altLang="zh-CN" b="1" dirty="0">
                    <a:solidFill>
                      <a:srgbClr val="000000"/>
                    </a:solidFill>
                    <a:cs typeface="Times New Roman" panose="02020603050405020304" pitchFamily="18" charset="0"/>
                  </a:rPr>
                  <a:t>,</a:t>
                </a:r>
                <a:r>
                  <a:rPr lang="zh-CN" altLang="en-US" b="1" dirty="0">
                    <a:solidFill>
                      <a:srgbClr val="000000"/>
                    </a:solidFill>
                    <a:cs typeface="Times New Roman" panose="02020603050405020304" pitchFamily="18" charset="0"/>
                  </a:rPr>
                  <a:t> </a:t>
                </a:r>
                <a:endParaRPr lang="zh-CN" altLang="en-US" sz="2400" dirty="0"/>
              </a:p>
            </p:txBody>
          </p:sp>
        </mc:Choice>
        <mc:Fallback>
          <p:sp>
            <p:nvSpPr>
              <p:cNvPr id="56333" name="Rectangle 13"/>
              <p:cNvSpPr>
                <a:spLocks noRot="1" noChangeAspect="1" noMove="1" noResize="1" noEditPoints="1" noAdjustHandles="1" noChangeArrowheads="1" noChangeShapeType="1" noTextEdit="1"/>
              </p:cNvSpPr>
              <p:nvPr/>
            </p:nvSpPr>
            <p:spPr bwMode="auto">
              <a:xfrm>
                <a:off x="755576" y="1254126"/>
                <a:ext cx="7494809" cy="525913"/>
              </a:xfrm>
              <a:prstGeom prst="rect">
                <a:avLst/>
              </a:prstGeom>
              <a:blipFill rotWithShape="0">
                <a:blip r:embed="rId2"/>
                <a:stretch>
                  <a:fillRect l="-488" t="-16279"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6338" name="Rectangle 18"/>
              <p:cNvSpPr>
                <a:spLocks noChangeArrowheads="1"/>
              </p:cNvSpPr>
              <p:nvPr/>
            </p:nvSpPr>
            <p:spPr bwMode="auto">
              <a:xfrm>
                <a:off x="827584" y="1844824"/>
                <a:ext cx="7555851"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14:m>
                  <m:oMath xmlns:m="http://schemas.openxmlformats.org/officeDocument/2006/math">
                    <m:r>
                      <a:rPr lang="en-US" altLang="zh-CN" b="1" i="1" smtClean="0">
                        <a:solidFill>
                          <a:srgbClr val="000000"/>
                        </a:solidFill>
                        <a:latin typeface="Cambria Math" panose="02040503050406030204" pitchFamily="18" charset="0"/>
                        <a:cs typeface="Times New Roman" panose="02020603050405020304" pitchFamily="18" charset="0"/>
                      </a:rPr>
                      <m:t>𝒊</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𝟏</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𝟐</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𝒏</m:t>
                    </m:r>
                  </m:oMath>
                </a14:m>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若记小曲线段</a:t>
                </a:r>
                <a14:m>
                  <m:oMath xmlns:m="http://schemas.openxmlformats.org/officeDocument/2006/math">
                    <m:acc>
                      <m:accPr>
                        <m:chr m:val="̅"/>
                        <m:ctrlPr>
                          <a:rPr lang="zh-CN" altLang="en-US" sz="2400" b="1" i="1">
                            <a:solidFill>
                              <a:srgbClr val="000000"/>
                            </a:solidFill>
                            <a:latin typeface="Cambria Math" panose="02040503050406030204" pitchFamily="18" charset="0"/>
                            <a:cs typeface="Times New Roman" panose="02020603050405020304" pitchFamily="18" charset="0"/>
                          </a:rPr>
                        </m:ctrlPr>
                      </m:accPr>
                      <m:e>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panose="02040503050406030204" pitchFamily="18" charset="0"/>
                                <a:cs typeface="Times New Roman" panose="02020603050405020304" pitchFamily="18" charset="0"/>
                              </a:rPr>
                              <m:t>𝑴</m:t>
                            </m:r>
                          </m:e>
                          <m:sub>
                            <m:r>
                              <a:rPr lang="en-US" altLang="zh-CN" sz="2400" b="1" i="1">
                                <a:solidFill>
                                  <a:srgbClr val="000000"/>
                                </a:solidFill>
                                <a:latin typeface="Cambria Math" panose="02040503050406030204" pitchFamily="18" charset="0"/>
                                <a:cs typeface="Times New Roman" panose="02020603050405020304" pitchFamily="18" charset="0"/>
                              </a:rPr>
                              <m:t>𝒊</m:t>
                            </m:r>
                            <m:r>
                              <a:rPr lang="en-US" altLang="zh-CN" sz="2400" b="1" i="1">
                                <a:solidFill>
                                  <a:srgbClr val="000000"/>
                                </a:solidFill>
                                <a:latin typeface="Cambria Math" panose="02040503050406030204" pitchFamily="18" charset="0"/>
                                <a:cs typeface="Times New Roman" panose="02020603050405020304" pitchFamily="18" charset="0"/>
                              </a:rPr>
                              <m:t>−</m:t>
                            </m:r>
                            <m:r>
                              <a:rPr lang="en-US" altLang="zh-CN" sz="2400" b="1" i="1">
                                <a:solidFill>
                                  <a:srgbClr val="000000"/>
                                </a:solidFill>
                                <a:latin typeface="Cambria Math" panose="02040503050406030204" pitchFamily="18" charset="0"/>
                                <a:cs typeface="Times New Roman" panose="02020603050405020304" pitchFamily="18" charset="0"/>
                              </a:rPr>
                              <m:t>𝟏</m:t>
                            </m:r>
                          </m:sub>
                        </m:sSub>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panose="02040503050406030204" pitchFamily="18" charset="0"/>
                                <a:cs typeface="Times New Roman" panose="02020603050405020304" pitchFamily="18" charset="0"/>
                              </a:rPr>
                              <m:t>𝑴</m:t>
                            </m:r>
                          </m:e>
                          <m:sub>
                            <m:r>
                              <a:rPr lang="en-US" altLang="zh-CN" sz="2400" b="1" i="1">
                                <a:solidFill>
                                  <a:srgbClr val="000000"/>
                                </a:solidFill>
                                <a:latin typeface="Cambria Math" panose="02040503050406030204" pitchFamily="18" charset="0"/>
                                <a:cs typeface="Times New Roman" panose="02020603050405020304" pitchFamily="18" charset="0"/>
                              </a:rPr>
                              <m:t>𝒊</m:t>
                            </m:r>
                          </m:sub>
                        </m:sSub>
                      </m:e>
                    </m:acc>
                  </m:oMath>
                </a14:m>
                <a:r>
                  <a:rPr lang="zh-CN" altLang="en-US" sz="2400" b="1" dirty="0">
                    <a:solidFill>
                      <a:srgbClr val="000000"/>
                    </a:solidFill>
                    <a:cs typeface="Times New Roman" panose="02020603050405020304" pitchFamily="18" charset="0"/>
                  </a:rPr>
                  <a:t> 的弧长为</a:t>
                </a:r>
                <a14:m>
                  <m:oMath xmlns:m="http://schemas.openxmlformats.org/officeDocument/2006/math">
                    <m:r>
                      <a:rPr lang="en-US" altLang="zh-CN" sz="2400" b="1" i="0" smtClean="0">
                        <a:solidFill>
                          <a:srgbClr val="000000"/>
                        </a:solidFill>
                        <a:latin typeface="Cambria Math" panose="02040503050406030204" pitchFamily="18" charset="0"/>
                        <a:cs typeface="Times New Roman" panose="02020603050405020304" pitchFamily="18" charset="0"/>
                      </a:rPr>
                      <m:t>𝚫</m:t>
                    </m:r>
                    <m:sSub>
                      <m:sSubPr>
                        <m:ctrlPr>
                          <a:rPr lang="en-US" altLang="zh-CN" sz="2400" b="1" i="1" smtClean="0">
                            <a:solidFill>
                              <a:srgbClr val="000000"/>
                            </a:solidFill>
                            <a:latin typeface="Cambria Math" panose="02040503050406030204" pitchFamily="18" charset="0"/>
                            <a:cs typeface="Times New Roman" panose="02020603050405020304" pitchFamily="18" charset="0"/>
                          </a:rPr>
                        </m:ctrlPr>
                      </m:sSubPr>
                      <m:e>
                        <m:r>
                          <a:rPr lang="en-US" altLang="zh-CN" sz="2400" b="1" i="0" smtClean="0">
                            <a:solidFill>
                              <a:srgbClr val="000000"/>
                            </a:solidFill>
                            <a:latin typeface="Cambria Math" panose="02040503050406030204" pitchFamily="18" charset="0"/>
                            <a:cs typeface="Times New Roman" panose="02020603050405020304" pitchFamily="18" charset="0"/>
                          </a:rPr>
                          <m:t>𝐬</m:t>
                        </m:r>
                      </m:e>
                      <m:sub>
                        <m:r>
                          <a:rPr lang="en-US" altLang="zh-CN" sz="2400" b="1" i="0" smtClean="0">
                            <a:solidFill>
                              <a:srgbClr val="000000"/>
                            </a:solidFill>
                            <a:latin typeface="Cambria Math" panose="02040503050406030204" pitchFamily="18" charset="0"/>
                            <a:cs typeface="Times New Roman" panose="02020603050405020304" pitchFamily="18" charset="0"/>
                          </a:rPr>
                          <m:t>𝐢</m:t>
                        </m:r>
                      </m:sub>
                    </m:sSub>
                  </m:oMath>
                </a14:m>
                <a:r>
                  <a:rPr lang="en-US" altLang="zh-CN" sz="2400" b="1" dirty="0">
                    <a:solidFill>
                      <a:srgbClr val="000000"/>
                    </a:solidFill>
                    <a:cs typeface="Times New Roman" panose="02020603050405020304" pitchFamily="18" charset="0"/>
                  </a:rPr>
                  <a:t>,</a:t>
                </a:r>
                <a:r>
                  <a:rPr lang="zh-CN" altLang="en-US" sz="2400" b="1" dirty="0">
                    <a:solidFill>
                      <a:srgbClr val="000000"/>
                    </a:solidFill>
                    <a:cs typeface="Times New Roman" panose="02020603050405020304" pitchFamily="18" charset="0"/>
                  </a:rPr>
                  <a:t>  </a:t>
                </a:r>
                <a:endParaRPr lang="zh-CN" altLang="en-US" sz="2400" dirty="0"/>
              </a:p>
            </p:txBody>
          </p:sp>
        </mc:Choice>
        <mc:Fallback>
          <p:sp>
            <p:nvSpPr>
              <p:cNvPr id="56338" name="Rectangle 18"/>
              <p:cNvSpPr>
                <a:spLocks noRot="1" noChangeAspect="1" noMove="1" noResize="1" noEditPoints="1" noAdjustHandles="1" noChangeArrowheads="1" noChangeShapeType="1" noTextEdit="1"/>
              </p:cNvSpPr>
              <p:nvPr/>
            </p:nvSpPr>
            <p:spPr bwMode="auto">
              <a:xfrm>
                <a:off x="827584" y="1844824"/>
                <a:ext cx="7555851" cy="523220"/>
              </a:xfrm>
              <a:prstGeom prst="rect">
                <a:avLst/>
              </a:prstGeom>
              <a:blipFill rotWithShape="0">
                <a:blip r:embed="rId3"/>
                <a:stretch>
                  <a:fillRect t="-16471" b="-341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graphicFrame>
        <p:nvGraphicFramePr>
          <p:cNvPr id="56348" name="Object 28"/>
          <p:cNvGraphicFramePr>
            <a:graphicFrameLocks noChangeAspect="1"/>
          </p:cNvGraphicFramePr>
          <p:nvPr/>
        </p:nvGraphicFramePr>
        <p:xfrm>
          <a:off x="3276600" y="3317875"/>
          <a:ext cx="2181225" cy="542925"/>
        </p:xfrm>
        <a:graphic>
          <a:graphicData uri="http://schemas.openxmlformats.org/presentationml/2006/ole">
            <mc:AlternateContent xmlns:mc="http://schemas.openxmlformats.org/markup-compatibility/2006">
              <mc:Choice xmlns:v="urn:schemas-microsoft-com:vml" Requires="v">
                <p:oleObj spid="_x0000_s114068" name="" r:id="rId4" imgW="2183765" imgH="546100" progId="Equation.DSMT4">
                  <p:embed/>
                </p:oleObj>
              </mc:Choice>
              <mc:Fallback>
                <p:oleObj name="" r:id="rId4" imgW="2183765" imgH="546100" progId="Equation.DSMT4">
                  <p:embed/>
                  <p:pic>
                    <p:nvPicPr>
                      <p:cNvPr id="0" name="Picture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317875"/>
                        <a:ext cx="21812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6361" name="Group 41"/>
          <p:cNvGrpSpPr/>
          <p:nvPr/>
        </p:nvGrpSpPr>
        <p:grpSpPr bwMode="auto">
          <a:xfrm>
            <a:off x="577850" y="3917950"/>
            <a:ext cx="7234238" cy="519113"/>
            <a:chOff x="364" y="2432"/>
            <a:chExt cx="4557" cy="327"/>
          </a:xfrm>
        </p:grpSpPr>
        <p:graphicFrame>
          <p:nvGraphicFramePr>
            <p:cNvPr id="56351" name="Object 31"/>
            <p:cNvGraphicFramePr>
              <a:graphicFrameLocks noChangeAspect="1"/>
            </p:cNvGraphicFramePr>
            <p:nvPr/>
          </p:nvGraphicFramePr>
          <p:xfrm>
            <a:off x="935" y="2504"/>
            <a:ext cx="720" cy="246"/>
          </p:xfrm>
          <a:graphic>
            <a:graphicData uri="http://schemas.openxmlformats.org/presentationml/2006/ole">
              <mc:AlternateContent xmlns:mc="http://schemas.openxmlformats.org/markup-compatibility/2006">
                <mc:Choice xmlns:v="urn:schemas-microsoft-com:vml" Requires="v">
                  <p:oleObj spid="_x0000_s114069" name="" r:id="rId6" imgW="1143000" imgH="393700" progId="Equation.DSMT4">
                    <p:embed/>
                  </p:oleObj>
                </mc:Choice>
                <mc:Fallback>
                  <p:oleObj name="" r:id="rId6" imgW="1143000" imgH="393700" progId="Equation.DSMT4">
                    <p:embed/>
                    <p:pic>
                      <p:nvPicPr>
                        <p:cNvPr id="0" name="Picture 1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 y="2504"/>
                          <a:ext cx="72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50" name="Object 30"/>
            <p:cNvGraphicFramePr>
              <a:graphicFrameLocks noChangeAspect="1"/>
            </p:cNvGraphicFramePr>
            <p:nvPr/>
          </p:nvGraphicFramePr>
          <p:xfrm>
            <a:off x="1949" y="2477"/>
            <a:ext cx="840" cy="282"/>
          </p:xfrm>
          <a:graphic>
            <a:graphicData uri="http://schemas.openxmlformats.org/presentationml/2006/ole">
              <mc:AlternateContent xmlns:mc="http://schemas.openxmlformats.org/markup-compatibility/2006">
                <mc:Choice xmlns:v="urn:schemas-microsoft-com:vml" Requires="v">
                  <p:oleObj spid="_x0000_s114070" name="" r:id="rId8" imgW="1333500" imgH="444500" progId="Equation.DSMT4">
                    <p:embed/>
                  </p:oleObj>
                </mc:Choice>
                <mc:Fallback>
                  <p:oleObj name="" r:id="rId8" imgW="1333500" imgH="444500" progId="Equation.DSMT4">
                    <p:embed/>
                    <p:pic>
                      <p:nvPicPr>
                        <p:cNvPr id="0" name="Picture 1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9" y="2477"/>
                          <a:ext cx="840"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2" name="Rectangle 32"/>
            <p:cNvSpPr>
              <a:spLocks noChangeArrowheads="1"/>
            </p:cNvSpPr>
            <p:nvPr/>
          </p:nvSpPr>
          <p:spPr bwMode="auto">
            <a:xfrm>
              <a:off x="364" y="2432"/>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设力  </a:t>
              </a:r>
              <a:endParaRPr lang="zh-CN" altLang="en-US" sz="2400"/>
            </a:p>
          </p:txBody>
        </p:sp>
        <p:sp>
          <p:nvSpPr>
            <p:cNvPr id="56353" name="Rectangle 33"/>
            <p:cNvSpPr>
              <a:spLocks noChangeArrowheads="1"/>
            </p:cNvSpPr>
            <p:nvPr/>
          </p:nvSpPr>
          <p:spPr bwMode="auto">
            <a:xfrm>
              <a:off x="1632" y="243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00"/>
                  </a:solidFill>
                </a:rPr>
                <a:t>在</a:t>
              </a:r>
              <a:endParaRPr lang="zh-CN" altLang="en-US" sz="2400"/>
            </a:p>
          </p:txBody>
        </p:sp>
        <p:sp>
          <p:nvSpPr>
            <p:cNvPr id="56354" name="Rectangle 34"/>
            <p:cNvSpPr>
              <a:spLocks noChangeArrowheads="1"/>
            </p:cNvSpPr>
            <p:nvPr/>
          </p:nvSpPr>
          <p:spPr bwMode="auto">
            <a:xfrm>
              <a:off x="2780" y="2432"/>
              <a:ext cx="21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轴方向的投影分别为</a:t>
              </a:r>
              <a:endParaRPr lang="zh-CN" altLang="en-US" sz="2400"/>
            </a:p>
          </p:txBody>
        </p:sp>
      </p:grpSp>
      <p:grpSp>
        <p:nvGrpSpPr>
          <p:cNvPr id="56373" name="Group 53"/>
          <p:cNvGrpSpPr/>
          <p:nvPr/>
        </p:nvGrpSpPr>
        <p:grpSpPr bwMode="auto">
          <a:xfrm>
            <a:off x="698500" y="4638675"/>
            <a:ext cx="3903663" cy="519113"/>
            <a:chOff x="476" y="2849"/>
            <a:chExt cx="2459" cy="327"/>
          </a:xfrm>
        </p:grpSpPr>
        <p:graphicFrame>
          <p:nvGraphicFramePr>
            <p:cNvPr id="56356" name="Object 36"/>
            <p:cNvGraphicFramePr>
              <a:graphicFrameLocks noChangeAspect="1"/>
            </p:cNvGraphicFramePr>
            <p:nvPr/>
          </p:nvGraphicFramePr>
          <p:xfrm>
            <a:off x="476" y="2886"/>
            <a:ext cx="1794" cy="270"/>
          </p:xfrm>
          <a:graphic>
            <a:graphicData uri="http://schemas.openxmlformats.org/presentationml/2006/ole">
              <mc:AlternateContent xmlns:mc="http://schemas.openxmlformats.org/markup-compatibility/2006">
                <mc:Choice xmlns:v="urn:schemas-microsoft-com:vml" Requires="v">
                  <p:oleObj spid="_x0000_s114071" name="" r:id="rId10" imgW="2844800" imgH="431800" progId="Equation.DSMT4">
                    <p:embed/>
                  </p:oleObj>
                </mc:Choice>
                <mc:Fallback>
                  <p:oleObj name="" r:id="rId10" imgW="2844800" imgH="431800" progId="Equation.DSMT4">
                    <p:embed/>
                    <p:pic>
                      <p:nvPicPr>
                        <p:cNvPr id="0" name="Picture 1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 y="2886"/>
                          <a:ext cx="179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9" name="Rectangle 39"/>
            <p:cNvSpPr>
              <a:spLocks noChangeArrowheads="1"/>
            </p:cNvSpPr>
            <p:nvPr/>
          </p:nvSpPr>
          <p:spPr bwMode="auto">
            <a:xfrm>
              <a:off x="2345" y="2849"/>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00"/>
                  </a:solidFill>
                </a:rPr>
                <a:t>那么</a:t>
              </a:r>
              <a:endParaRPr lang="zh-CN" altLang="en-US" sz="2400"/>
            </a:p>
          </p:txBody>
        </p:sp>
      </p:grpSp>
      <p:graphicFrame>
        <p:nvGraphicFramePr>
          <p:cNvPr id="56358" name="Object 38"/>
          <p:cNvGraphicFramePr>
            <a:graphicFrameLocks noChangeAspect="1"/>
          </p:cNvGraphicFramePr>
          <p:nvPr/>
        </p:nvGraphicFramePr>
        <p:xfrm>
          <a:off x="2297113" y="5414963"/>
          <a:ext cx="4219575" cy="390525"/>
        </p:xfrm>
        <a:graphic>
          <a:graphicData uri="http://schemas.openxmlformats.org/presentationml/2006/ole">
            <mc:AlternateContent xmlns:mc="http://schemas.openxmlformats.org/markup-compatibility/2006">
              <mc:Choice xmlns:v="urn:schemas-microsoft-com:vml" Requires="v">
                <p:oleObj spid="_x0000_s114072" name="" r:id="rId12" imgW="4216400" imgH="393700" progId="Equation.DSMT4">
                  <p:embed/>
                </p:oleObj>
              </mc:Choice>
              <mc:Fallback>
                <p:oleObj name="" r:id="rId12" imgW="4216400" imgH="393700" progId="Equation.DSMT4">
                  <p:embed/>
                  <p:pic>
                    <p:nvPicPr>
                      <p:cNvPr id="0" name="Picture 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97113" y="5414963"/>
                        <a:ext cx="42195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56345" name="Rectangle 25"/>
              <p:cNvSpPr>
                <a:spLocks noChangeArrowheads="1"/>
              </p:cNvSpPr>
              <p:nvPr/>
            </p:nvSpPr>
            <p:spPr bwMode="auto">
              <a:xfrm>
                <a:off x="899592" y="2492896"/>
                <a:ext cx="4715922"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a:spAutoFit/>
              </a:bodyPr>
              <a:lstStyle/>
              <a:p>
                <a:pPr algn="l"/>
                <a:r>
                  <a:rPr lang="en-US" altLang="zh-CN" b="1" dirty="0">
                    <a:solidFill>
                      <a:srgbClr val="000000"/>
                    </a:solidFill>
                  </a:rPr>
                  <a:t> </a:t>
                </a:r>
                <a:r>
                  <a:rPr lang="zh-CN" altLang="en-US" b="1" dirty="0">
                    <a:solidFill>
                      <a:srgbClr val="000000"/>
                    </a:solidFill>
                  </a:rPr>
                  <a:t>记分割  </a:t>
                </a:r>
                <a14:m>
                  <m:oMath xmlns:m="http://schemas.openxmlformats.org/officeDocument/2006/math">
                    <m:r>
                      <a:rPr lang="en-US" altLang="zh-CN" b="1" i="1" dirty="0">
                        <a:solidFill>
                          <a:srgbClr val="000000"/>
                        </a:solidFill>
                        <a:latin typeface="Cambria Math" panose="02040503050406030204" pitchFamily="18" charset="0"/>
                      </a:rPr>
                      <m:t>𝑻</m:t>
                    </m:r>
                  </m:oMath>
                </a14:m>
                <a:r>
                  <a:rPr lang="zh-CN" altLang="en-US" b="1" dirty="0">
                    <a:solidFill>
                      <a:srgbClr val="000000"/>
                    </a:solidFill>
                  </a:rPr>
                  <a:t> 的细度为</a:t>
                </a:r>
              </a:p>
            </p:txBody>
          </p:sp>
        </mc:Choice>
        <mc:Fallback>
          <p:sp>
            <p:nvSpPr>
              <p:cNvPr id="56345" name="Rectangle 25"/>
              <p:cNvSpPr>
                <a:spLocks noRot="1" noChangeAspect="1" noMove="1" noResize="1" noEditPoints="1" noAdjustHandles="1" noChangeArrowheads="1" noChangeShapeType="1" noTextEdit="1"/>
              </p:cNvSpPr>
              <p:nvPr/>
            </p:nvSpPr>
            <p:spPr bwMode="auto">
              <a:xfrm>
                <a:off x="899592" y="2492896"/>
                <a:ext cx="4715922" cy="523220"/>
              </a:xfrm>
              <a:prstGeom prst="rect">
                <a:avLst/>
              </a:prstGeom>
              <a:blipFill rotWithShape="0">
                <a:blip r:embed="rId14"/>
                <a:stretch>
                  <a:fillRect l="-776" t="-16279" b="-279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 name="TextBox 10"/>
              <p:cNvSpPr txBox="1"/>
              <p:nvPr/>
            </p:nvSpPr>
            <p:spPr>
              <a:xfrm>
                <a:off x="251520" y="332656"/>
                <a:ext cx="8352928" cy="407099"/>
              </a:xfrm>
              <a:prstGeom prst="rect">
                <a:avLst/>
              </a:prstGeom>
              <a:noFill/>
            </p:spPr>
            <p:txBody>
              <a:bodyPr wrap="square" rtlCol="0">
                <a:spAutoFit/>
              </a:bodyPr>
              <a:lstStyle/>
              <a:p>
                <a:r>
                  <a:rPr lang="zh-CN" altLang="en-US" sz="2000" b="1" dirty="0">
                    <a:solidFill>
                      <a:srgbClr val="FF0000"/>
                    </a:solidFill>
                  </a:rPr>
                  <a:t>注意</a:t>
                </a:r>
                <a:r>
                  <a:rPr lang="zh-CN" altLang="en-US" sz="2000" b="1" dirty="0"/>
                  <a:t>：若</a:t>
                </a:r>
                <a:r>
                  <a:rPr lang="en-US" altLang="zh-CN" sz="2000" b="1" i="1" dirty="0"/>
                  <a:t>L</a:t>
                </a:r>
                <a:r>
                  <a:rPr lang="zh-CN" altLang="en-US" sz="2000" b="1" dirty="0"/>
                  <a:t>为圆周</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𝒙</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𝒚</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𝒓</m:t>
                        </m:r>
                      </m:e>
                      <m:sup>
                        <m:r>
                          <a:rPr lang="en-US" altLang="zh-CN" sz="2000" b="1" i="1" smtClean="0">
                            <a:latin typeface="Cambria Math" panose="02040503050406030204" pitchFamily="18" charset="0"/>
                          </a:rPr>
                          <m:t>𝟐</m:t>
                        </m:r>
                      </m:sup>
                    </m:sSup>
                  </m:oMath>
                </a14:m>
                <a:r>
                  <a:rPr lang="en-US" altLang="zh-CN" sz="2000" b="1" dirty="0"/>
                  <a:t>,</a:t>
                </a:r>
                <a:r>
                  <a:rPr lang="zh-CN" altLang="en-US" sz="2000" b="1" dirty="0"/>
                  <a:t>逆时针方向</a:t>
                </a:r>
                <a:r>
                  <a:rPr lang="en-US" altLang="zh-CN" sz="2000" b="1" dirty="0"/>
                  <a:t>, </a:t>
                </a:r>
                <a:r>
                  <a:rPr lang="zh-CN" altLang="en-US" sz="2000" b="1" dirty="0"/>
                  <a:t>其极坐标方程</a:t>
                </a:r>
              </a:p>
            </p:txBody>
          </p:sp>
        </mc:Choice>
        <mc:Fallback>
          <p:sp>
            <p:nvSpPr>
              <p:cNvPr id="15" name="TextBox 10"/>
              <p:cNvSpPr txBox="1">
                <a:spLocks noRot="1" noChangeAspect="1" noMove="1" noResize="1" noEditPoints="1" noAdjustHandles="1" noChangeArrowheads="1" noChangeShapeType="1" noTextEdit="1"/>
              </p:cNvSpPr>
              <p:nvPr/>
            </p:nvSpPr>
            <p:spPr>
              <a:xfrm>
                <a:off x="251520" y="332656"/>
                <a:ext cx="8352928" cy="407099"/>
              </a:xfrm>
              <a:prstGeom prst="rect">
                <a:avLst/>
              </a:prstGeom>
              <a:blipFill rotWithShape="0">
                <a:blip r:embed="rId1"/>
                <a:stretch>
                  <a:fillRect t="-10606" b="-2878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TextBox 10"/>
              <p:cNvSpPr txBox="1"/>
              <p:nvPr/>
            </p:nvSpPr>
            <p:spPr>
              <a:xfrm>
                <a:off x="467544" y="836712"/>
                <a:ext cx="8496944" cy="400110"/>
              </a:xfrm>
              <a:prstGeom prst="rect">
                <a:avLst/>
              </a:prstGeom>
              <a:noFill/>
            </p:spPr>
            <p:txBody>
              <a:bodyPr wrap="square" rtlCol="0">
                <a:spAutoFit/>
              </a:bodyPr>
              <a:lstStyle/>
              <a:p>
                <a:r>
                  <a:rPr lang="zh-CN" altLang="en-US" sz="2000" b="1" dirty="0"/>
                  <a:t>为</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func>
                      <m:funcPr>
                        <m:ctrlPr>
                          <a:rPr lang="en-US" altLang="zh-CN" sz="2000" b="1" i="1" smtClean="0">
                            <a:latin typeface="Cambria Math" panose="02040503050406030204" pitchFamily="18" charset="0"/>
                          </a:rPr>
                        </m:ctrlPr>
                      </m:funcPr>
                      <m:fName>
                        <m:r>
                          <a:rPr lang="en-US" altLang="zh-CN" sz="2000" b="1" i="0" smtClean="0">
                            <a:latin typeface="Cambria Math" panose="02040503050406030204" pitchFamily="18" charset="0"/>
                          </a:rPr>
                          <m:t>𝐜𝐨𝐬</m:t>
                        </m:r>
                      </m:fName>
                      <m:e>
                        <m:r>
                          <a:rPr lang="en-US" altLang="zh-CN" sz="2000" b="1" i="1" smtClean="0">
                            <a:latin typeface="Cambria Math" panose="02040503050406030204" pitchFamily="18" charset="0"/>
                          </a:rPr>
                          <m:t>𝜽</m:t>
                        </m:r>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func>
                          <m:funcPr>
                            <m:ctrlPr>
                              <a:rPr lang="en-US" altLang="zh-CN" sz="2000" b="1" i="1" smtClean="0">
                                <a:latin typeface="Cambria Math" panose="02040503050406030204" pitchFamily="18" charset="0"/>
                              </a:rPr>
                            </m:ctrlPr>
                          </m:funcPr>
                          <m:fName>
                            <m:r>
                              <a:rPr lang="en-US" altLang="zh-CN" sz="2000" b="1" i="0" smtClean="0">
                                <a:latin typeface="Cambria Math" panose="02040503050406030204" pitchFamily="18" charset="0"/>
                              </a:rPr>
                              <m:t>𝐬𝐢𝐧</m:t>
                            </m:r>
                          </m:fName>
                          <m:e>
                            <m:r>
                              <a:rPr lang="en-US" altLang="zh-CN" sz="2000" b="1" i="1" smtClean="0">
                                <a:latin typeface="Cambria Math" panose="02040503050406030204" pitchFamily="18" charset="0"/>
                              </a:rPr>
                              <m:t>𝜽</m:t>
                            </m:r>
                          </m:e>
                        </m:func>
                      </m:e>
                    </m:func>
                  </m:oMath>
                </a14:m>
                <a:r>
                  <a:rPr lang="en-US" altLang="zh-CN" sz="2000" b="1" dirty="0"/>
                  <a:t>,</a:t>
                </a:r>
                <a:r>
                  <a:rPr lang="zh-CN" altLang="en-US" sz="2000" b="1" dirty="0"/>
                  <a:t>这里</a:t>
                </a:r>
                <a14:m>
                  <m:oMath xmlns:m="http://schemas.openxmlformats.org/officeDocument/2006/math">
                    <m:r>
                      <a:rPr lang="en-US" altLang="zh-CN" sz="2000" b="1" i="1">
                        <a:latin typeface="Cambria Math" panose="02040503050406030204" pitchFamily="18" charset="0"/>
                      </a:rPr>
                      <m:t>𝜽</m:t>
                    </m:r>
                  </m:oMath>
                </a14:m>
                <a:r>
                  <a:rPr lang="zh-CN" altLang="en-US" sz="2000" b="1" dirty="0"/>
                  <a:t>是极角，</a:t>
                </a:r>
                <a:r>
                  <a:rPr lang="zh-CN" altLang="en-US" sz="2000" b="1" dirty="0">
                    <a:solidFill>
                      <a:srgbClr val="0000FF"/>
                    </a:solidFill>
                  </a:rPr>
                  <a:t>不是方向角</a:t>
                </a:r>
                <a:r>
                  <a:rPr lang="zh-CN" altLang="en-US" sz="2000" b="1" dirty="0"/>
                  <a:t>，则有</a:t>
                </a:r>
              </a:p>
            </p:txBody>
          </p:sp>
        </mc:Choice>
        <mc:Fallback>
          <p:sp>
            <p:nvSpPr>
              <p:cNvPr id="16" name="TextBox 10"/>
              <p:cNvSpPr txBox="1">
                <a:spLocks noRot="1" noChangeAspect="1" noMove="1" noResize="1" noEditPoints="1" noAdjustHandles="1" noChangeArrowheads="1" noChangeShapeType="1" noTextEdit="1"/>
              </p:cNvSpPr>
              <p:nvPr/>
            </p:nvSpPr>
            <p:spPr>
              <a:xfrm>
                <a:off x="467544" y="836712"/>
                <a:ext cx="8496944" cy="400110"/>
              </a:xfrm>
              <a:prstGeom prst="rect">
                <a:avLst/>
              </a:prstGeom>
              <a:blipFill rotWithShape="0">
                <a:blip r:embed="rId2"/>
                <a:stretch>
                  <a:fillRect t="-10606" b="-2727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TextBox 10"/>
              <p:cNvSpPr txBox="1"/>
              <p:nvPr/>
            </p:nvSpPr>
            <p:spPr>
              <a:xfrm>
                <a:off x="899592" y="1340768"/>
                <a:ext cx="705678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𝒅𝒙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𝒅</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𝒓</m:t>
                          </m:r>
                          <m:func>
                            <m:funcPr>
                              <m:ctrlPr>
                                <a:rPr lang="en-US" altLang="zh-CN" sz="2000" b="1" i="1">
                                  <a:latin typeface="Cambria Math" panose="02040503050406030204" pitchFamily="18" charset="0"/>
                                </a:rPr>
                              </m:ctrlPr>
                            </m:funcPr>
                            <m:fName>
                              <m:r>
                                <a:rPr lang="en-US" altLang="zh-CN" sz="2000" b="1" i="0" smtClean="0">
                                  <a:latin typeface="Cambria Math" panose="02040503050406030204" pitchFamily="18" charset="0"/>
                                </a:rPr>
                                <m:t>𝐜𝐨𝐬</m:t>
                              </m:r>
                            </m:fName>
                            <m:e>
                              <m:r>
                                <a:rPr lang="en-US" altLang="zh-CN" sz="2000" b="1" i="1">
                                  <a:latin typeface="Cambria Math" panose="02040503050406030204" pitchFamily="18" charset="0"/>
                                </a:rPr>
                                <m:t>𝜽</m:t>
                              </m:r>
                            </m:e>
                          </m:func>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func>
                        <m:funcPr>
                          <m:ctrlPr>
                            <a:rPr lang="en-US" altLang="zh-CN" sz="2000" b="1" i="1">
                              <a:latin typeface="Cambria Math" panose="02040503050406030204" pitchFamily="18" charset="0"/>
                            </a:rPr>
                          </m:ctrlPr>
                        </m:funcPr>
                        <m:fName>
                          <m:r>
                            <a:rPr lang="en-US" altLang="zh-CN" sz="2000" b="1" i="1">
                              <a:latin typeface="Cambria Math" panose="02040503050406030204" pitchFamily="18" charset="0"/>
                            </a:rPr>
                            <m:t>𝐬𝐢𝐧</m:t>
                          </m:r>
                        </m:fName>
                        <m:e>
                          <m:r>
                            <a:rPr lang="en-US" altLang="zh-CN" sz="2000" b="1" i="1">
                              <a:latin typeface="Cambria Math" panose="02040503050406030204" pitchFamily="18" charset="0"/>
                            </a:rPr>
                            <m:t>𝜽</m:t>
                          </m:r>
                        </m:e>
                      </m:func>
                      <m:r>
                        <a:rPr lang="en-US" altLang="zh-CN" sz="2000" b="1" i="1">
                          <a:latin typeface="Cambria Math" panose="02040503050406030204" pitchFamily="18" charset="0"/>
                        </a:rPr>
                        <m:t>𝒅</m:t>
                      </m:r>
                      <m:r>
                        <a:rPr lang="en-US" altLang="zh-CN" sz="2000" b="1" i="1" smtClean="0">
                          <a:latin typeface="Cambria Math" panose="02040503050406030204" pitchFamily="18" charset="0"/>
                        </a:rPr>
                        <m:t>𝜽</m:t>
                      </m:r>
                      <m:r>
                        <a:rPr lang="en-US" altLang="zh-CN" sz="2000" b="1" i="1" smtClean="0">
                          <a:latin typeface="Cambria Math" panose="02040503050406030204" pitchFamily="18" charset="0"/>
                        </a:rPr>
                        <m:t>=−</m:t>
                      </m:r>
                      <m:func>
                        <m:funcPr>
                          <m:ctrlPr>
                            <a:rPr lang="en-US" altLang="zh-CN" sz="2000" b="1" i="1">
                              <a:latin typeface="Cambria Math" panose="02040503050406030204" pitchFamily="18" charset="0"/>
                            </a:rPr>
                          </m:ctrlPr>
                        </m:funcPr>
                        <m:fName>
                          <m:r>
                            <a:rPr lang="en-US" altLang="zh-CN" sz="2000" b="1" i="1">
                              <a:latin typeface="Cambria Math" panose="02040503050406030204" pitchFamily="18" charset="0"/>
                            </a:rPr>
                            <m:t>𝐬𝐢𝐧</m:t>
                          </m:r>
                        </m:fName>
                        <m:e>
                          <m:r>
                            <a:rPr lang="en-US" altLang="zh-CN" sz="2000" b="1" i="1">
                              <a:latin typeface="Cambria Math" panose="02040503050406030204" pitchFamily="18" charset="0"/>
                            </a:rPr>
                            <m:t>𝜽</m:t>
                          </m:r>
                        </m:e>
                      </m:func>
                      <m:r>
                        <a:rPr lang="en-US" altLang="zh-CN" sz="2000" b="1" i="1">
                          <a:latin typeface="Cambria Math" panose="02040503050406030204" pitchFamily="18" charset="0"/>
                        </a:rPr>
                        <m:t>𝒅</m:t>
                      </m:r>
                      <m:r>
                        <a:rPr lang="en-US" altLang="zh-CN" sz="2000" b="1" i="1" smtClean="0">
                          <a:latin typeface="Cambria Math" panose="02040503050406030204" pitchFamily="18" charset="0"/>
                        </a:rPr>
                        <m:t>𝒔</m:t>
                      </m:r>
                      <m:r>
                        <a:rPr lang="en-US" altLang="zh-CN" sz="2000" b="1" i="1">
                          <a:latin typeface="Cambria Math" panose="02040503050406030204" pitchFamily="18" charset="0"/>
                        </a:rPr>
                        <m:t>, </m:t>
                      </m:r>
                    </m:oMath>
                  </m:oMathPara>
                </a14:m>
                <a:endParaRPr lang="zh-CN" altLang="en-US" sz="2000" b="1" dirty="0"/>
              </a:p>
            </p:txBody>
          </p:sp>
        </mc:Choice>
        <mc:Fallback>
          <p:sp>
            <p:nvSpPr>
              <p:cNvPr id="18" name="TextBox 10"/>
              <p:cNvSpPr txBox="1">
                <a:spLocks noRot="1" noChangeAspect="1" noMove="1" noResize="1" noEditPoints="1" noAdjustHandles="1" noChangeArrowheads="1" noChangeShapeType="1" noTextEdit="1"/>
              </p:cNvSpPr>
              <p:nvPr/>
            </p:nvSpPr>
            <p:spPr>
              <a:xfrm>
                <a:off x="899592" y="1340768"/>
                <a:ext cx="7056784" cy="400110"/>
              </a:xfrm>
              <a:prstGeom prst="rect">
                <a:avLst/>
              </a:prstGeom>
              <a:blipFill rotWithShape="0">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TextBox 10"/>
              <p:cNvSpPr txBox="1"/>
              <p:nvPr/>
            </p:nvSpPr>
            <p:spPr>
              <a:xfrm>
                <a:off x="827584" y="1844824"/>
                <a:ext cx="691276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𝒅𝒚</m:t>
                      </m:r>
                      <m:r>
                        <a:rPr lang="en-US" altLang="zh-CN" sz="2000" b="1" i="1" smtClean="0">
                          <a:latin typeface="Cambria Math" panose="02040503050406030204" pitchFamily="18" charset="0"/>
                        </a:rPr>
                        <m:t>=</m:t>
                      </m:r>
                      <m:func>
                        <m:funcPr>
                          <m:ctrlPr>
                            <a:rPr lang="en-US" altLang="zh-CN" sz="2000" b="1" i="1" smtClean="0">
                              <a:latin typeface="Cambria Math" panose="02040503050406030204" pitchFamily="18" charset="0"/>
                            </a:rPr>
                          </m:ctrlPr>
                        </m:funcPr>
                        <m:fName>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r>
                            <a:rPr lang="en-US" altLang="zh-CN" sz="2000" b="1" i="0" smtClean="0">
                              <a:latin typeface="Cambria Math" panose="02040503050406030204" pitchFamily="18" charset="0"/>
                            </a:rPr>
                            <m:t>𝐬𝐢𝐧</m:t>
                          </m:r>
                        </m:fName>
                        <m:e>
                          <m:r>
                            <a:rPr lang="en-US" altLang="zh-CN" sz="2000" b="1" i="1" smtClean="0">
                              <a:latin typeface="Cambria Math" panose="02040503050406030204" pitchFamily="18" charset="0"/>
                            </a:rPr>
                            <m:t>𝜽</m:t>
                          </m:r>
                        </m:e>
                      </m:func>
                      <m:r>
                        <a:rPr lang="en-US" altLang="zh-CN" sz="2000" b="1" i="1" smtClean="0">
                          <a:latin typeface="Cambria Math" panose="02040503050406030204" pitchFamily="18" charset="0"/>
                        </a:rPr>
                        <m:t>)=</m:t>
                      </m:r>
                      <m:func>
                        <m:funcPr>
                          <m:ctrlPr>
                            <a:rPr lang="en-US" altLang="zh-CN" sz="2000" b="1" i="1">
                              <a:latin typeface="Cambria Math" panose="02040503050406030204" pitchFamily="18" charset="0"/>
                            </a:rPr>
                          </m:ctrlPr>
                        </m:funcPr>
                        <m:fName>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 </m:t>
                          </m:r>
                          <m:r>
                            <a:rPr lang="en-US" altLang="zh-CN" sz="2000" b="1">
                              <a:latin typeface="Cambria Math" panose="02040503050406030204" pitchFamily="18" charset="0"/>
                            </a:rPr>
                            <m:t>𝐜𝐨𝐬</m:t>
                          </m:r>
                        </m:fName>
                        <m:e>
                          <m:r>
                            <a:rPr lang="en-US" altLang="zh-CN" sz="2000" b="1" i="1" smtClean="0">
                              <a:latin typeface="Cambria Math" panose="02040503050406030204" pitchFamily="18" charset="0"/>
                            </a:rPr>
                            <m:t>𝜽</m:t>
                          </m:r>
                        </m:e>
                      </m:func>
                      <m:r>
                        <a:rPr lang="en-US" altLang="zh-CN" sz="2000" b="1" i="1">
                          <a:latin typeface="Cambria Math" panose="02040503050406030204" pitchFamily="18" charset="0"/>
                        </a:rPr>
                        <m:t>𝒅</m:t>
                      </m:r>
                      <m:r>
                        <a:rPr lang="en-US" altLang="zh-CN" sz="2000" b="1" i="1" smtClean="0">
                          <a:latin typeface="Cambria Math" panose="02040503050406030204" pitchFamily="18" charset="0"/>
                        </a:rPr>
                        <m:t>𝜽</m:t>
                      </m:r>
                      <m:r>
                        <a:rPr lang="en-US" altLang="zh-CN" sz="2000" b="1" i="1" smtClean="0">
                          <a:latin typeface="Cambria Math" panose="02040503050406030204" pitchFamily="18" charset="0"/>
                        </a:rPr>
                        <m:t>=</m:t>
                      </m:r>
                      <m:func>
                        <m:funcPr>
                          <m:ctrlPr>
                            <a:rPr lang="en-US" altLang="zh-CN" sz="2000" b="1" i="1">
                              <a:latin typeface="Cambria Math" panose="02040503050406030204" pitchFamily="18" charset="0"/>
                            </a:rPr>
                          </m:ctrlPr>
                        </m:funcPr>
                        <m:fName>
                          <m:r>
                            <a:rPr lang="en-US" altLang="zh-CN" sz="2000" b="1">
                              <a:latin typeface="Cambria Math" panose="02040503050406030204" pitchFamily="18" charset="0"/>
                            </a:rPr>
                            <m:t>𝐜𝐨𝐬</m:t>
                          </m:r>
                        </m:fName>
                        <m:e>
                          <m:r>
                            <a:rPr lang="en-US" altLang="zh-CN" sz="2000" b="1" i="1">
                              <a:latin typeface="Cambria Math" panose="02040503050406030204" pitchFamily="18" charset="0"/>
                            </a:rPr>
                            <m:t>𝜽</m:t>
                          </m:r>
                        </m:e>
                      </m:func>
                      <m:r>
                        <a:rPr lang="en-US" altLang="zh-CN" sz="2000" b="1" i="1">
                          <a:latin typeface="Cambria Math" panose="02040503050406030204" pitchFamily="18" charset="0"/>
                        </a:rPr>
                        <m:t>𝒅</m:t>
                      </m:r>
                      <m:r>
                        <a:rPr lang="en-US" altLang="zh-CN" sz="2000" b="1" i="1" smtClean="0">
                          <a:latin typeface="Cambria Math" panose="02040503050406030204" pitchFamily="18" charset="0"/>
                        </a:rPr>
                        <m:t>𝒔</m:t>
                      </m:r>
                      <m:r>
                        <a:rPr lang="en-US" altLang="zh-CN" sz="2000" b="1" i="1">
                          <a:latin typeface="Cambria Math" panose="02040503050406030204" pitchFamily="18" charset="0"/>
                        </a:rPr>
                        <m:t>.</m:t>
                      </m:r>
                    </m:oMath>
                  </m:oMathPara>
                </a14:m>
                <a:endParaRPr lang="zh-CN" altLang="en-US" sz="2000" b="1" dirty="0"/>
              </a:p>
            </p:txBody>
          </p:sp>
        </mc:Choice>
        <mc:Fallback>
          <p:sp>
            <p:nvSpPr>
              <p:cNvPr id="19" name="TextBox 10"/>
              <p:cNvSpPr txBox="1">
                <a:spLocks noRot="1" noChangeAspect="1" noMove="1" noResize="1" noEditPoints="1" noAdjustHandles="1" noChangeArrowheads="1" noChangeShapeType="1" noTextEdit="1"/>
              </p:cNvSpPr>
              <p:nvPr/>
            </p:nvSpPr>
            <p:spPr>
              <a:xfrm>
                <a:off x="827584" y="1844824"/>
                <a:ext cx="6912768" cy="400110"/>
              </a:xfrm>
              <a:prstGeom prst="rect">
                <a:avLst/>
              </a:prstGeom>
              <a:blipFill rotWithShape="0">
                <a:blip r:embed="rId4"/>
                <a:stretch>
                  <a:fillRect b="-16923"/>
                </a:stretch>
              </a:blipFill>
            </p:spPr>
            <p:txBody>
              <a:bodyPr/>
              <a:lstStyle/>
              <a:p>
                <a:r>
                  <a:rPr lang="zh-CN" altLang="en-US">
                    <a:noFill/>
                  </a:rPr>
                  <a:t> </a:t>
                </a:r>
                <a:endParaRPr lang="zh-CN" altLang="en-US">
                  <a:noFill/>
                </a:endParaRPr>
              </a:p>
            </p:txBody>
          </p:sp>
        </mc:Fallback>
      </mc:AlternateContent>
      <p:grpSp>
        <p:nvGrpSpPr>
          <p:cNvPr id="17" name="组合 16"/>
          <p:cNvGrpSpPr/>
          <p:nvPr/>
        </p:nvGrpSpPr>
        <p:grpSpPr>
          <a:xfrm>
            <a:off x="1835696" y="2996952"/>
            <a:ext cx="1800200" cy="1584176"/>
            <a:chOff x="0" y="863194"/>
            <a:chExt cx="1565453" cy="1302106"/>
          </a:xfrm>
        </p:grpSpPr>
        <p:cxnSp>
          <p:nvCxnSpPr>
            <p:cNvPr id="20" name="直接箭头连接符 19"/>
            <p:cNvCxnSpPr/>
            <p:nvPr/>
          </p:nvCxnSpPr>
          <p:spPr>
            <a:xfrm flipV="1">
              <a:off x="687629" y="972922"/>
              <a:ext cx="7315" cy="1192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387706" y="1426464"/>
              <a:ext cx="614476" cy="65105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b="1">
                <a:solidFill>
                  <a:schemeClr val="tx1"/>
                </a:solidFill>
              </a:endParaRPr>
            </a:p>
          </p:txBody>
        </p:sp>
        <p:sp>
          <p:nvSpPr>
            <p:cNvPr id="22" name="下箭头 21"/>
            <p:cNvSpPr/>
            <p:nvPr/>
          </p:nvSpPr>
          <p:spPr>
            <a:xfrm rot="2700000" flipH="1">
              <a:off x="358445" y="1463040"/>
              <a:ext cx="79200" cy="140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b="1">
                <a:solidFill>
                  <a:schemeClr val="tx1"/>
                </a:solidFill>
              </a:endParaRPr>
            </a:p>
          </p:txBody>
        </p:sp>
        <p:cxnSp>
          <p:nvCxnSpPr>
            <p:cNvPr id="23" name="直接箭头连接符 22"/>
            <p:cNvCxnSpPr/>
            <p:nvPr/>
          </p:nvCxnSpPr>
          <p:spPr>
            <a:xfrm flipH="1" flipV="1">
              <a:off x="387706" y="1053389"/>
              <a:ext cx="950976" cy="84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87629" y="1470355"/>
              <a:ext cx="175565" cy="27055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文本框 2"/>
                <p:cNvSpPr txBox="1">
                  <a:spLocks noChangeArrowheads="1"/>
                </p:cNvSpPr>
                <p:nvPr/>
              </p:nvSpPr>
              <p:spPr bwMode="auto">
                <a:xfrm>
                  <a:off x="1377599" y="1691807"/>
                  <a:ext cx="175260" cy="189731"/>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b="1"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𝒙</m:t>
                        </m:r>
                      </m:oMath>
                    </m:oMathPara>
                  </a14:m>
                  <a:endParaRPr lang="zh-CN" sz="105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25" name="文本框 2"/>
                <p:cNvSpPr txBox="1">
                  <a:spLocks noRot="1" noChangeAspect="1" noMove="1" noResize="1" noEditPoints="1" noAdjustHandles="1" noChangeArrowheads="1" noChangeShapeType="1" noTextEdit="1"/>
                </p:cNvSpPr>
                <p:nvPr/>
              </p:nvSpPr>
              <p:spPr bwMode="auto">
                <a:xfrm>
                  <a:off x="1377599" y="1691807"/>
                  <a:ext cx="175260" cy="189731"/>
                </a:xfrm>
                <a:prstGeom prst="rect">
                  <a:avLst/>
                </a:prstGeom>
                <a:blipFill rotWithShape="0">
                  <a:blip r:embed="rId5"/>
                  <a:stretch>
                    <a:fillRect/>
                  </a:stretch>
                </a:blipFill>
                <a:ln w="9525">
                  <a:noFill/>
                  <a:miter lim="800000"/>
                </a:ln>
              </p:spPr>
              <p:txBody>
                <a:bodyPr/>
                <a:lstStyle/>
                <a:p>
                  <a:r>
                    <a:rPr lang="zh-CN" altLang="en-US">
                      <a:noFill/>
                    </a:rPr>
                    <a:t> </a:t>
                  </a:r>
                  <a:endParaRPr lang="zh-CN" altLang="en-US">
                    <a:noFill/>
                  </a:endParaRPr>
                </a:p>
              </p:txBody>
            </p:sp>
          </mc:Fallback>
        </mc:AlternateContent>
        <p:cxnSp>
          <p:nvCxnSpPr>
            <p:cNvPr id="26" name="直接箭头连接符 25"/>
            <p:cNvCxnSpPr/>
            <p:nvPr/>
          </p:nvCxnSpPr>
          <p:spPr>
            <a:xfrm flipV="1">
              <a:off x="0" y="1704442"/>
              <a:ext cx="1565453"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文本框 2"/>
                <p:cNvSpPr txBox="1">
                  <a:spLocks noChangeArrowheads="1"/>
                </p:cNvSpPr>
                <p:nvPr/>
              </p:nvSpPr>
              <p:spPr bwMode="auto">
                <a:xfrm>
                  <a:off x="687629" y="1521562"/>
                  <a:ext cx="204470" cy="18973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b="1"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𝜽</m:t>
                        </m:r>
                      </m:oMath>
                    </m:oMathPara>
                  </a14:m>
                  <a:endParaRPr lang="zh-CN" sz="105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27" name="文本框 2"/>
                <p:cNvSpPr txBox="1">
                  <a:spLocks noRot="1" noChangeAspect="1" noMove="1" noResize="1" noEditPoints="1" noAdjustHandles="1" noChangeArrowheads="1" noChangeShapeType="1" noTextEdit="1"/>
                </p:cNvSpPr>
                <p:nvPr/>
              </p:nvSpPr>
              <p:spPr bwMode="auto">
                <a:xfrm>
                  <a:off x="687629" y="1521562"/>
                  <a:ext cx="204470" cy="189731"/>
                </a:xfrm>
                <a:prstGeom prst="rect">
                  <a:avLst/>
                </a:prstGeom>
                <a:blipFill rotWithShape="0">
                  <a:blip r:embed="rId6"/>
                  <a:stretch>
                    <a:fillRect/>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8" name="文本框 2"/>
                <p:cNvSpPr txBox="1">
                  <a:spLocks noChangeArrowheads="1"/>
                </p:cNvSpPr>
                <p:nvPr/>
              </p:nvSpPr>
              <p:spPr bwMode="auto">
                <a:xfrm>
                  <a:off x="1053389" y="1470355"/>
                  <a:ext cx="248285" cy="18973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b="1"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𝜶</m:t>
                        </m:r>
                      </m:oMath>
                    </m:oMathPara>
                  </a14:m>
                  <a:endParaRPr lang="zh-CN" sz="105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28" name="文本框 2"/>
                <p:cNvSpPr txBox="1">
                  <a:spLocks noRot="1" noChangeAspect="1" noMove="1" noResize="1" noEditPoints="1" noAdjustHandles="1" noChangeArrowheads="1" noChangeShapeType="1" noTextEdit="1"/>
                </p:cNvSpPr>
                <p:nvPr/>
              </p:nvSpPr>
              <p:spPr bwMode="auto">
                <a:xfrm>
                  <a:off x="1053389" y="1470355"/>
                  <a:ext cx="248285" cy="189731"/>
                </a:xfrm>
                <a:prstGeom prst="rect">
                  <a:avLst/>
                </a:prstGeom>
                <a:blipFill rotWithShape="0">
                  <a:blip r:embed="rId7"/>
                  <a:stretch>
                    <a:fillRect/>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9" name="文本框 2"/>
                <p:cNvSpPr txBox="1">
                  <a:spLocks noChangeArrowheads="1"/>
                </p:cNvSpPr>
                <p:nvPr/>
              </p:nvSpPr>
              <p:spPr bwMode="auto">
                <a:xfrm>
                  <a:off x="468173" y="972922"/>
                  <a:ext cx="226695" cy="18973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b="1"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𝜷</m:t>
                        </m:r>
                      </m:oMath>
                    </m:oMathPara>
                  </a14:m>
                  <a:endParaRPr lang="zh-CN" sz="105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29" name="文本框 2"/>
                <p:cNvSpPr txBox="1">
                  <a:spLocks noRot="1" noChangeAspect="1" noMove="1" noResize="1" noEditPoints="1" noAdjustHandles="1" noChangeArrowheads="1" noChangeShapeType="1" noTextEdit="1"/>
                </p:cNvSpPr>
                <p:nvPr/>
              </p:nvSpPr>
              <p:spPr bwMode="auto">
                <a:xfrm>
                  <a:off x="468173" y="972922"/>
                  <a:ext cx="226695" cy="189731"/>
                </a:xfrm>
                <a:prstGeom prst="rect">
                  <a:avLst/>
                </a:prstGeom>
                <a:blipFill rotWithShape="0">
                  <a:blip r:embed="rId8"/>
                  <a:stretch>
                    <a:fillRect b="-2703"/>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0" name="文本框 2"/>
                <p:cNvSpPr txBox="1">
                  <a:spLocks noChangeArrowheads="1"/>
                </p:cNvSpPr>
                <p:nvPr/>
              </p:nvSpPr>
              <p:spPr bwMode="auto">
                <a:xfrm>
                  <a:off x="680314" y="863194"/>
                  <a:ext cx="241300" cy="18973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b="1"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𝒚</m:t>
                        </m:r>
                      </m:oMath>
                    </m:oMathPara>
                  </a14:m>
                  <a:endParaRPr lang="zh-CN" sz="105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30" name="文本框 2"/>
                <p:cNvSpPr txBox="1">
                  <a:spLocks noRot="1" noChangeAspect="1" noMove="1" noResize="1" noEditPoints="1" noAdjustHandles="1" noChangeArrowheads="1" noChangeShapeType="1" noTextEdit="1"/>
                </p:cNvSpPr>
                <p:nvPr/>
              </p:nvSpPr>
              <p:spPr bwMode="auto">
                <a:xfrm>
                  <a:off x="680314" y="863194"/>
                  <a:ext cx="241300" cy="189731"/>
                </a:xfrm>
                <a:prstGeom prst="rect">
                  <a:avLst/>
                </a:prstGeom>
                <a:blipFill rotWithShape="0">
                  <a:blip r:embed="rId9"/>
                  <a:stretch>
                    <a:fillRect/>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1" name="文本框 2"/>
                <p:cNvSpPr txBox="1">
                  <a:spLocks noChangeArrowheads="1"/>
                </p:cNvSpPr>
                <p:nvPr/>
              </p:nvSpPr>
              <p:spPr bwMode="auto">
                <a:xfrm>
                  <a:off x="475488" y="1623974"/>
                  <a:ext cx="219075" cy="189731"/>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b="1"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𝑶</m:t>
                        </m:r>
                      </m:oMath>
                    </m:oMathPara>
                  </a14:m>
                  <a:endParaRPr lang="zh-CN" sz="1050" b="1"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31" name="文本框 2"/>
                <p:cNvSpPr txBox="1">
                  <a:spLocks noRot="1" noChangeAspect="1" noMove="1" noResize="1" noEditPoints="1" noAdjustHandles="1" noChangeArrowheads="1" noChangeShapeType="1" noTextEdit="1"/>
                </p:cNvSpPr>
                <p:nvPr/>
              </p:nvSpPr>
              <p:spPr bwMode="auto">
                <a:xfrm>
                  <a:off x="475488" y="1623974"/>
                  <a:ext cx="219075" cy="189731"/>
                </a:xfrm>
                <a:prstGeom prst="rect">
                  <a:avLst/>
                </a:prstGeom>
                <a:blipFill rotWithShape="0">
                  <a:blip r:embed="rId10"/>
                  <a:stretch>
                    <a:fillRect/>
                  </a:stretch>
                </a:blipFill>
                <a:ln w="9525">
                  <a:noFill/>
                  <a:miter lim="800000"/>
                </a:ln>
              </p:spPr>
              <p:txBody>
                <a:bodyPr/>
                <a:lstStyle/>
                <a:p>
                  <a:r>
                    <a:rPr lang="zh-CN" altLang="en-US">
                      <a:noFill/>
                    </a:rPr>
                    <a:t> </a:t>
                  </a:r>
                  <a:endParaRPr lang="zh-CN" altLang="en-US">
                    <a:noFill/>
                  </a:endParaRPr>
                </a:p>
              </p:txBody>
            </p:sp>
          </mc:Fallback>
        </mc:AlternateContent>
      </p:grpSp>
      <p:grpSp>
        <p:nvGrpSpPr>
          <p:cNvPr id="32" name="组合 31"/>
          <p:cNvGrpSpPr/>
          <p:nvPr/>
        </p:nvGrpSpPr>
        <p:grpSpPr>
          <a:xfrm>
            <a:off x="4572000" y="3140968"/>
            <a:ext cx="1728192" cy="1512168"/>
            <a:chOff x="0" y="0"/>
            <a:chExt cx="1484808" cy="1260712"/>
          </a:xfrm>
        </p:grpSpPr>
        <p:cxnSp>
          <p:nvCxnSpPr>
            <p:cNvPr id="33" name="直接连接符 32"/>
            <p:cNvCxnSpPr/>
            <p:nvPr/>
          </p:nvCxnSpPr>
          <p:spPr>
            <a:xfrm flipV="1">
              <a:off x="651053" y="599846"/>
              <a:ext cx="166250" cy="262233"/>
            </a:xfrm>
            <a:prstGeom prst="line">
              <a:avLst/>
            </a:prstGeom>
            <a:noFill/>
            <a:ln w="6350" cap="flat" cmpd="sng" algn="ctr">
              <a:solidFill>
                <a:srgbClr val="5B9BD5"/>
              </a:solidFill>
              <a:prstDash val="solid"/>
              <a:miter lim="800000"/>
            </a:ln>
            <a:effectLst/>
          </p:spPr>
        </p:cxnSp>
        <p:cxnSp>
          <p:nvCxnSpPr>
            <p:cNvPr id="34" name="直接箭头连接符 33"/>
            <p:cNvCxnSpPr/>
            <p:nvPr/>
          </p:nvCxnSpPr>
          <p:spPr>
            <a:xfrm flipV="1">
              <a:off x="643738" y="102413"/>
              <a:ext cx="6938" cy="1158299"/>
            </a:xfrm>
            <a:prstGeom prst="straightConnector1">
              <a:avLst/>
            </a:prstGeom>
            <a:noFill/>
            <a:ln w="6350" cap="flat" cmpd="sng" algn="ctr">
              <a:solidFill>
                <a:srgbClr val="5B9BD5"/>
              </a:solidFill>
              <a:prstDash val="solid"/>
              <a:miter lim="800000"/>
              <a:tailEnd type="triangle"/>
            </a:ln>
            <a:effectLst/>
          </p:spPr>
        </p:cxnSp>
        <p:sp>
          <p:nvSpPr>
            <p:cNvPr id="35" name="椭圆 34"/>
            <p:cNvSpPr/>
            <p:nvPr/>
          </p:nvSpPr>
          <p:spPr>
            <a:xfrm>
              <a:off x="365760" y="548640"/>
              <a:ext cx="582821" cy="632445"/>
            </a:xfrm>
            <a:prstGeom prst="ellipse">
              <a:avLst/>
            </a:prstGeom>
            <a:no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6" name="下箭头 35"/>
            <p:cNvSpPr/>
            <p:nvPr/>
          </p:nvSpPr>
          <p:spPr>
            <a:xfrm rot="13500000" flipH="1">
              <a:off x="336500" y="585216"/>
              <a:ext cx="75120" cy="136388"/>
            </a:xfrm>
            <a:prstGeom prst="downArrow">
              <a:avLst/>
            </a:prstGeom>
            <a:no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endParaRPr lang="zh-CN" altLang="en-US"/>
            </a:p>
          </p:txBody>
        </p:sp>
        <mc:AlternateContent xmlns:mc="http://schemas.openxmlformats.org/markup-compatibility/2006">
          <mc:Choice xmlns:a14="http://schemas.microsoft.com/office/drawing/2010/main" Requires="a14">
            <p:sp>
              <p:nvSpPr>
                <p:cNvPr id="37" name="文本框 2"/>
                <p:cNvSpPr txBox="1">
                  <a:spLocks noChangeArrowheads="1"/>
                </p:cNvSpPr>
                <p:nvPr/>
              </p:nvSpPr>
              <p:spPr bwMode="auto">
                <a:xfrm>
                  <a:off x="1296301" y="792236"/>
                  <a:ext cx="166231" cy="2899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m:t>
                        </m:r>
                      </m:oMath>
                    </m:oMathPara>
                  </a14:m>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37" name="文本框 2"/>
                <p:cNvSpPr txBox="1">
                  <a:spLocks noRot="1" noChangeAspect="1" noMove="1" noResize="1" noEditPoints="1" noAdjustHandles="1" noChangeArrowheads="1" noChangeShapeType="1" noTextEdit="1"/>
                </p:cNvSpPr>
                <p:nvPr/>
              </p:nvSpPr>
              <p:spPr bwMode="auto">
                <a:xfrm>
                  <a:off x="1296301" y="792236"/>
                  <a:ext cx="166231" cy="289920"/>
                </a:xfrm>
                <a:prstGeom prst="rect">
                  <a:avLst/>
                </a:prstGeom>
                <a:blipFill rotWithShape="0">
                  <a:blip r:embed="rId11"/>
                  <a:stretch>
                    <a:fillRect/>
                  </a:stretch>
                </a:blipFill>
                <a:ln w="9525">
                  <a:noFill/>
                  <a:miter lim="800000"/>
                </a:ln>
              </p:spPr>
              <p:txBody>
                <a:bodyPr/>
                <a:lstStyle/>
                <a:p>
                  <a:r>
                    <a:rPr lang="zh-CN" altLang="en-US">
                      <a:noFill/>
                    </a:rPr>
                    <a:t> </a:t>
                  </a:r>
                  <a:endParaRPr lang="zh-CN" altLang="en-US">
                    <a:noFill/>
                  </a:endParaRPr>
                </a:p>
              </p:txBody>
            </p:sp>
          </mc:Fallback>
        </mc:AlternateContent>
        <p:cxnSp>
          <p:nvCxnSpPr>
            <p:cNvPr id="38" name="直接箭头连接符 37"/>
            <p:cNvCxnSpPr/>
            <p:nvPr/>
          </p:nvCxnSpPr>
          <p:spPr>
            <a:xfrm flipV="1">
              <a:off x="0" y="811987"/>
              <a:ext cx="1484808" cy="44413"/>
            </a:xfrm>
            <a:prstGeom prst="straightConnector1">
              <a:avLst/>
            </a:prstGeom>
            <a:noFill/>
            <a:ln w="6350" cap="flat" cmpd="sng" algn="ctr">
              <a:solidFill>
                <a:srgbClr val="5B9BD5"/>
              </a:solidFill>
              <a:prstDash val="solid"/>
              <a:miter lim="800000"/>
              <a:tailEnd type="triangle"/>
            </a:ln>
            <a:effectLst/>
          </p:spPr>
        </p:cxnSp>
        <mc:AlternateContent xmlns:mc="http://schemas.openxmlformats.org/markup-compatibility/2006">
          <mc:Choice xmlns:a14="http://schemas.microsoft.com/office/drawing/2010/main" Requires="a14">
            <p:sp>
              <p:nvSpPr>
                <p:cNvPr id="39" name="文本框 2"/>
                <p:cNvSpPr txBox="1">
                  <a:spLocks noChangeArrowheads="1"/>
                </p:cNvSpPr>
                <p:nvPr/>
              </p:nvSpPr>
              <p:spPr bwMode="auto">
                <a:xfrm>
                  <a:off x="643738" y="0"/>
                  <a:ext cx="228870" cy="28992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𝑦</m:t>
                        </m:r>
                      </m:oMath>
                    </m:oMathPara>
                  </a14:m>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39" name="文本框 2"/>
                <p:cNvSpPr txBox="1">
                  <a:spLocks noRot="1" noChangeAspect="1" noMove="1" noResize="1" noEditPoints="1" noAdjustHandles="1" noChangeArrowheads="1" noChangeShapeType="1" noTextEdit="1"/>
                </p:cNvSpPr>
                <p:nvPr/>
              </p:nvSpPr>
              <p:spPr bwMode="auto">
                <a:xfrm>
                  <a:off x="643738" y="0"/>
                  <a:ext cx="228870" cy="289920"/>
                </a:xfrm>
                <a:prstGeom prst="rect">
                  <a:avLst/>
                </a:prstGeom>
                <a:blipFill rotWithShape="0">
                  <a:blip r:embed="rId12"/>
                  <a:stretch>
                    <a:fillRect/>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0" name="文本框 2"/>
                <p:cNvSpPr txBox="1">
                  <a:spLocks noChangeArrowheads="1"/>
                </p:cNvSpPr>
                <p:nvPr/>
              </p:nvSpPr>
              <p:spPr bwMode="auto">
                <a:xfrm>
                  <a:off x="702260" y="651053"/>
                  <a:ext cx="193937" cy="28992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𝜃</m:t>
                        </m:r>
                      </m:oMath>
                    </m:oMathPara>
                  </a14:m>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40" name="文本框 2"/>
                <p:cNvSpPr txBox="1">
                  <a:spLocks noRot="1" noChangeAspect="1" noMove="1" noResize="1" noEditPoints="1" noAdjustHandles="1" noChangeArrowheads="1" noChangeShapeType="1" noTextEdit="1"/>
                </p:cNvSpPr>
                <p:nvPr/>
              </p:nvSpPr>
              <p:spPr bwMode="auto">
                <a:xfrm>
                  <a:off x="702260" y="651053"/>
                  <a:ext cx="193937" cy="289920"/>
                </a:xfrm>
                <a:prstGeom prst="rect">
                  <a:avLst/>
                </a:prstGeom>
                <a:blipFill rotWithShape="0">
                  <a:blip r:embed="rId13"/>
                  <a:stretch>
                    <a:fillRect/>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1" name="文本框 2"/>
                <p:cNvSpPr txBox="1">
                  <a:spLocks noChangeArrowheads="1"/>
                </p:cNvSpPr>
                <p:nvPr/>
              </p:nvSpPr>
              <p:spPr bwMode="auto">
                <a:xfrm>
                  <a:off x="1152268" y="792236"/>
                  <a:ext cx="235495" cy="28992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𝛼</m:t>
                        </m:r>
                      </m:oMath>
                    </m:oMathPara>
                  </a14:m>
                  <a:endParaRPr lang="zh-CN" sz="105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41" name="文本框 2"/>
                <p:cNvSpPr txBox="1">
                  <a:spLocks noRot="1" noChangeAspect="1" noMove="1" noResize="1" noEditPoints="1" noAdjustHandles="1" noChangeArrowheads="1" noChangeShapeType="1" noTextEdit="1"/>
                </p:cNvSpPr>
                <p:nvPr/>
              </p:nvSpPr>
              <p:spPr bwMode="auto">
                <a:xfrm>
                  <a:off x="1152268" y="792236"/>
                  <a:ext cx="235495" cy="289920"/>
                </a:xfrm>
                <a:prstGeom prst="rect">
                  <a:avLst/>
                </a:prstGeom>
                <a:blipFill rotWithShape="0">
                  <a:blip r:embed="rId14"/>
                  <a:stretch>
                    <a:fillRect/>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2" name="文本框 2"/>
                <p:cNvSpPr txBox="1">
                  <a:spLocks noChangeArrowheads="1"/>
                </p:cNvSpPr>
                <p:nvPr/>
              </p:nvSpPr>
              <p:spPr bwMode="auto">
                <a:xfrm>
                  <a:off x="738836" y="234086"/>
                  <a:ext cx="215016" cy="28992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𝛽</m:t>
                        </m:r>
                      </m:oMath>
                    </m:oMathPara>
                  </a14:m>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42" name="文本框 2"/>
                <p:cNvSpPr txBox="1">
                  <a:spLocks noRot="1" noChangeAspect="1" noMove="1" noResize="1" noEditPoints="1" noAdjustHandles="1" noChangeArrowheads="1" noChangeShapeType="1" noTextEdit="1"/>
                </p:cNvSpPr>
                <p:nvPr/>
              </p:nvSpPr>
              <p:spPr bwMode="auto">
                <a:xfrm>
                  <a:off x="738836" y="234086"/>
                  <a:ext cx="215016" cy="289920"/>
                </a:xfrm>
                <a:prstGeom prst="rect">
                  <a:avLst/>
                </a:prstGeom>
                <a:blipFill rotWithShape="0">
                  <a:blip r:embed="rId15"/>
                  <a:stretch>
                    <a:fillRect/>
                  </a:stretch>
                </a:blipFill>
                <a:ln w="9525">
                  <a:noFill/>
                  <a:miter lim="800000"/>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3" name="文本框 2"/>
                <p:cNvSpPr txBox="1">
                  <a:spLocks noChangeArrowheads="1"/>
                </p:cNvSpPr>
                <p:nvPr/>
              </p:nvSpPr>
              <p:spPr bwMode="auto">
                <a:xfrm>
                  <a:off x="453543" y="738835"/>
                  <a:ext cx="207789" cy="289920"/>
                </a:xfrm>
                <a:prstGeom prst="rect">
                  <a:avLst/>
                </a:prstGeom>
                <a:noFill/>
                <a:ln w="9525">
                  <a:noFill/>
                  <a:miter lim="800000"/>
                  <a:headEnd/>
                  <a:tailEnd/>
                </a:ln>
              </p:spPr>
              <p:txBody>
                <a:bodyPr rot="0" vert="horz" wrap="square" lIns="91440" tIns="45720" rIns="91440" bIns="45720" anchor="t" anchorCtr="0">
                  <a:noAutofit/>
                </a:bodyPr>
                <a:lstStyle/>
                <a:p>
                  <a:pPr algn="just">
                    <a:spcAft>
                      <a:spcPts val="0"/>
                    </a:spcAft>
                  </a:pPr>
                  <a14:m>
                    <m:oMathPara xmlns:m="http://schemas.openxmlformats.org/officeDocument/2006/math">
                      <m:oMathParaPr>
                        <m:jc m:val="centerGroup"/>
                      </m:oMathParaPr>
                      <m:oMath xmlns:m="http://schemas.openxmlformats.org/officeDocument/2006/math">
                        <m:r>
                          <a:rPr lang="en-US" sz="900" i="1" kern="100"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𝑂</m:t>
                        </m:r>
                      </m:oMath>
                    </m:oMathPara>
                  </a14:m>
                  <a:endParaRPr lang="zh-CN" sz="1050" kern="10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43" name="文本框 2"/>
                <p:cNvSpPr txBox="1">
                  <a:spLocks noRot="1" noChangeAspect="1" noMove="1" noResize="1" noEditPoints="1" noAdjustHandles="1" noChangeArrowheads="1" noChangeShapeType="1" noTextEdit="1"/>
                </p:cNvSpPr>
                <p:nvPr/>
              </p:nvSpPr>
              <p:spPr bwMode="auto">
                <a:xfrm>
                  <a:off x="453543" y="738835"/>
                  <a:ext cx="207789" cy="289920"/>
                </a:xfrm>
                <a:prstGeom prst="rect">
                  <a:avLst/>
                </a:prstGeom>
                <a:blipFill rotWithShape="0">
                  <a:blip r:embed="rId16"/>
                  <a:stretch>
                    <a:fillRect/>
                  </a:stretch>
                </a:blipFill>
                <a:ln w="9525">
                  <a:noFill/>
                  <a:miter lim="800000"/>
                </a:ln>
              </p:spPr>
              <p:txBody>
                <a:bodyPr/>
                <a:lstStyle/>
                <a:p>
                  <a:r>
                    <a:rPr lang="zh-CN" altLang="en-US">
                      <a:noFill/>
                    </a:rPr>
                    <a:t> </a:t>
                  </a:r>
                  <a:endParaRPr lang="zh-CN" altLang="en-US">
                    <a:noFill/>
                  </a:endParaRPr>
                </a:p>
              </p:txBody>
            </p:sp>
          </mc:Fallback>
        </mc:AlternateContent>
        <p:cxnSp>
          <p:nvCxnSpPr>
            <p:cNvPr id="44" name="直接箭头连接符 43"/>
            <p:cNvCxnSpPr/>
            <p:nvPr/>
          </p:nvCxnSpPr>
          <p:spPr>
            <a:xfrm>
              <a:off x="490119" y="329184"/>
              <a:ext cx="991262" cy="78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658368" y="438912"/>
              <a:ext cx="131369" cy="100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5" name="文本框 4"/>
              <p:cNvSpPr txBox="1"/>
              <p:nvPr/>
            </p:nvSpPr>
            <p:spPr>
              <a:xfrm>
                <a:off x="683568" y="2348880"/>
                <a:ext cx="6840760" cy="400110"/>
              </a:xfrm>
              <a:prstGeom prst="rect">
                <a:avLst/>
              </a:prstGeom>
              <a:noFill/>
            </p:spPr>
            <p:txBody>
              <a:bodyPr wrap="square" rtlCol="0">
                <a:spAutoFit/>
              </a:bodyPr>
              <a:lstStyle/>
              <a:p>
                <a:r>
                  <a:rPr lang="zh-CN" altLang="en-US" sz="2000" b="1" dirty="0"/>
                  <a:t>上式对</a:t>
                </a:r>
                <a:r>
                  <a:rPr lang="en-US" altLang="zh-CN" sz="2000" b="1" i="1" dirty="0"/>
                  <a:t>L</a:t>
                </a:r>
                <a:r>
                  <a:rPr lang="zh-CN" altLang="en-US" sz="2000" b="1" dirty="0"/>
                  <a:t>的正向</a:t>
                </a:r>
                <a:r>
                  <a:rPr lang="en-US" altLang="zh-CN" sz="2000" b="1" dirty="0"/>
                  <a:t>(</a:t>
                </a:r>
                <a14:m>
                  <m:oMath xmlns:m="http://schemas.openxmlformats.org/officeDocument/2006/math">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𝜽</m:t>
                    </m:r>
                    <m:r>
                      <a:rPr lang="en-US" altLang="zh-CN" sz="2000" b="1" i="1" smtClean="0">
                        <a:latin typeface="Cambria Math" panose="02040503050406030204" pitchFamily="18" charset="0"/>
                      </a:rPr>
                      <m:t>&gt;</m:t>
                    </m:r>
                    <m:r>
                      <a:rPr lang="en-US" altLang="zh-CN" sz="2000" b="1" i="1" smtClean="0">
                        <a:latin typeface="Cambria Math" panose="02040503050406030204" pitchFamily="18" charset="0"/>
                      </a:rPr>
                      <m:t>𝟎</m:t>
                    </m:r>
                  </m:oMath>
                </a14:m>
                <a:r>
                  <a:rPr lang="en-US" altLang="zh-CN" sz="2000" b="1" dirty="0"/>
                  <a:t>)</a:t>
                </a:r>
                <a:r>
                  <a:rPr lang="zh-CN" altLang="en-US" sz="2000" b="1" dirty="0"/>
                  <a:t>，逆向</a:t>
                </a:r>
                <a:r>
                  <a:rPr lang="en-US" altLang="zh-CN" sz="2000" b="1" dirty="0"/>
                  <a:t>(</a:t>
                </a:r>
                <a14:m>
                  <m:oMath xmlns:m="http://schemas.openxmlformats.org/officeDocument/2006/math">
                    <m:r>
                      <a:rPr lang="en-US" altLang="zh-CN" sz="2000" b="1" i="1" smtClean="0">
                        <a:latin typeface="Cambria Math" panose="02040503050406030204" pitchFamily="18" charset="0"/>
                      </a:rPr>
                      <m:t>𝒅</m:t>
                    </m:r>
                    <m:r>
                      <a:rPr lang="en-US" altLang="zh-CN" sz="2000" b="1" i="1" smtClean="0">
                        <a:latin typeface="Cambria Math" panose="02040503050406030204" pitchFamily="18" charset="0"/>
                      </a:rPr>
                      <m:t>𝜽</m:t>
                    </m:r>
                    <m:r>
                      <a:rPr lang="en-US" altLang="zh-CN" sz="2000" b="1" i="1" smtClean="0">
                        <a:latin typeface="Cambria Math" panose="02040503050406030204" pitchFamily="18" charset="0"/>
                      </a:rPr>
                      <m:t>&lt;</m:t>
                    </m:r>
                    <m:r>
                      <a:rPr lang="en-US" altLang="zh-CN" sz="2000" b="1" i="1" smtClean="0">
                        <a:latin typeface="Cambria Math" panose="02040503050406030204" pitchFamily="18" charset="0"/>
                      </a:rPr>
                      <m:t>𝟎</m:t>
                    </m:r>
                  </m:oMath>
                </a14:m>
                <a:r>
                  <a:rPr lang="en-US" altLang="zh-CN" sz="2000" b="1" dirty="0"/>
                  <a:t>)</a:t>
                </a:r>
                <a:r>
                  <a:rPr lang="zh-CN" altLang="en-US" sz="2000" b="1" dirty="0">
                    <a:solidFill>
                      <a:srgbClr val="0000FF"/>
                    </a:solidFill>
                  </a:rPr>
                  <a:t>都成立</a:t>
                </a:r>
                <a:r>
                  <a:rPr lang="en-US" altLang="zh-CN" sz="2000" b="1" dirty="0"/>
                  <a:t>.</a:t>
                </a:r>
                <a:endParaRPr lang="zh-CN" altLang="en-US" sz="2000" b="1" dirty="0"/>
              </a:p>
            </p:txBody>
          </p:sp>
        </mc:Choice>
        <mc:Fallback>
          <p:sp>
            <p:nvSpPr>
              <p:cNvPr id="5" name="文本框 4"/>
              <p:cNvSpPr txBox="1">
                <a:spLocks noRot="1" noChangeAspect="1" noMove="1" noResize="1" noEditPoints="1" noAdjustHandles="1" noChangeArrowheads="1" noChangeShapeType="1" noTextEdit="1"/>
              </p:cNvSpPr>
              <p:nvPr/>
            </p:nvSpPr>
            <p:spPr>
              <a:xfrm>
                <a:off x="683568" y="2348880"/>
                <a:ext cx="6840760" cy="400110"/>
              </a:xfrm>
              <a:prstGeom prst="rect">
                <a:avLst/>
              </a:prstGeom>
              <a:blipFill rotWithShape="0">
                <a:blip r:embed="rId17"/>
                <a:stretch>
                  <a:fillRect t="-10606" b="-2727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23528" y="5085184"/>
                <a:ext cx="4968552" cy="400110"/>
              </a:xfrm>
              <a:prstGeom prst="rect">
                <a:avLst/>
              </a:prstGeom>
              <a:noFill/>
            </p:spPr>
            <p:txBody>
              <a:bodyPr wrap="square" rtlCol="0">
                <a:spAutoFit/>
              </a:bodyPr>
              <a:lstStyle/>
              <a:p>
                <a:r>
                  <a:rPr lang="zh-CN" altLang="en-US" sz="2000" b="1" dirty="0"/>
                  <a:t>极坐标方程的曲线</a:t>
                </a:r>
                <a14:m>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𝒓</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𝜽</m:t>
                        </m:r>
                      </m:e>
                    </m:d>
                    <m:r>
                      <a:rPr lang="en-US" altLang="zh-CN" sz="2000" b="1" i="1" smtClean="0">
                        <a:latin typeface="Cambria Math" panose="02040503050406030204" pitchFamily="18" charset="0"/>
                      </a:rPr>
                      <m:t>,</m:t>
                    </m:r>
                  </m:oMath>
                </a14:m>
                <a:r>
                  <a:rPr lang="zh-CN" altLang="en-US" sz="2000" b="1" dirty="0"/>
                  <a:t> 则有</a:t>
                </a:r>
              </a:p>
            </p:txBody>
          </p:sp>
        </mc:Choice>
        <mc:Fallback>
          <p:sp>
            <p:nvSpPr>
              <p:cNvPr id="6" name="文本框 5"/>
              <p:cNvSpPr txBox="1">
                <a:spLocks noRot="1" noChangeAspect="1" noMove="1" noResize="1" noEditPoints="1" noAdjustHandles="1" noChangeArrowheads="1" noChangeShapeType="1" noTextEdit="1"/>
              </p:cNvSpPr>
              <p:nvPr/>
            </p:nvSpPr>
            <p:spPr>
              <a:xfrm>
                <a:off x="323528" y="5085184"/>
                <a:ext cx="4968552" cy="400110"/>
              </a:xfrm>
              <a:prstGeom prst="rect">
                <a:avLst/>
              </a:prstGeom>
              <a:blipFill rotWithShape="0">
                <a:blip r:embed="rId18"/>
                <a:stretch>
                  <a:fillRect t="-10606" b="-2272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6" name="文本框 45"/>
              <p:cNvSpPr txBox="1"/>
              <p:nvPr/>
            </p:nvSpPr>
            <p:spPr>
              <a:xfrm>
                <a:off x="323528" y="5589240"/>
                <a:ext cx="604867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rPr>
                        <m:t>𝒅𝒙</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𝒅</m:t>
                      </m:r>
                      <m:d>
                        <m:dPr>
                          <m:ctrlPr>
                            <a:rPr lang="en-US" altLang="zh-CN" sz="2000" b="1" i="1" dirty="0" smtClean="0">
                              <a:latin typeface="Cambria Math" panose="02040503050406030204" pitchFamily="18" charset="0"/>
                            </a:rPr>
                          </m:ctrlPr>
                        </m:dPr>
                        <m:e>
                          <m:r>
                            <a:rPr lang="en-US" altLang="zh-CN" sz="2000" b="1" i="1" dirty="0" smtClean="0">
                              <a:latin typeface="Cambria Math" panose="02040503050406030204" pitchFamily="18" charset="0"/>
                            </a:rPr>
                            <m:t>𝒓</m:t>
                          </m:r>
                          <m:func>
                            <m:funcPr>
                              <m:ctrlPr>
                                <a:rPr lang="en-US" altLang="zh-CN" sz="2000" b="1" i="1" dirty="0" smtClean="0">
                                  <a:latin typeface="Cambria Math" panose="02040503050406030204" pitchFamily="18" charset="0"/>
                                </a:rPr>
                              </m:ctrlPr>
                            </m:funcPr>
                            <m:fName>
                              <m:r>
                                <a:rPr lang="en-US" altLang="zh-CN" sz="2000" b="1" i="0" dirty="0" smtClean="0">
                                  <a:latin typeface="Cambria Math" panose="02040503050406030204" pitchFamily="18" charset="0"/>
                                </a:rPr>
                                <m:t>𝐜𝐨𝐬</m:t>
                              </m:r>
                            </m:fName>
                            <m:e>
                              <m:r>
                                <a:rPr lang="en-US" altLang="zh-CN" sz="2000" b="1" i="1" dirty="0" smtClean="0">
                                  <a:latin typeface="Cambria Math" panose="02040503050406030204" pitchFamily="18" charset="0"/>
                                </a:rPr>
                                <m:t>𝜽</m:t>
                              </m:r>
                            </m:e>
                          </m:func>
                        </m:e>
                      </m:d>
                      <m:r>
                        <a:rPr lang="en-US" altLang="zh-CN" sz="2000" b="1" i="1" dirty="0" smtClean="0">
                          <a:latin typeface="Cambria Math" panose="02040503050406030204" pitchFamily="18" charset="0"/>
                        </a:rPr>
                        <m:t>=</m:t>
                      </m:r>
                      <m:d>
                        <m:dPr>
                          <m:ctrlPr>
                            <a:rPr lang="en-US" altLang="zh-CN" sz="2000" b="1" i="1" dirty="0" smtClean="0">
                              <a:latin typeface="Cambria Math" panose="02040503050406030204" pitchFamily="18" charset="0"/>
                            </a:rPr>
                          </m:ctrlPr>
                        </m:dPr>
                        <m:e>
                          <m:sSup>
                            <m:sSupPr>
                              <m:ctrlPr>
                                <a:rPr lang="en-US" altLang="zh-CN" sz="2000" b="1" i="1" dirty="0" smtClean="0">
                                  <a:latin typeface="Cambria Math" panose="02040503050406030204" pitchFamily="18" charset="0"/>
                                </a:rPr>
                              </m:ctrlPr>
                            </m:sSupPr>
                            <m:e>
                              <m:r>
                                <a:rPr lang="en-US" altLang="zh-CN" sz="2000" b="1" i="1" dirty="0" smtClean="0">
                                  <a:latin typeface="Cambria Math" panose="02040503050406030204" pitchFamily="18" charset="0"/>
                                </a:rPr>
                                <m:t>𝒓</m:t>
                              </m:r>
                            </m:e>
                            <m:sup>
                              <m:r>
                                <a:rPr lang="en-US" altLang="zh-CN" sz="2000" b="1" i="1" dirty="0" smtClean="0">
                                  <a:latin typeface="Cambria Math" panose="02040503050406030204" pitchFamily="18" charset="0"/>
                                </a:rPr>
                                <m:t>′</m:t>
                              </m:r>
                            </m:sup>
                          </m:sSup>
                          <m:func>
                            <m:funcPr>
                              <m:ctrlPr>
                                <a:rPr lang="en-US" altLang="zh-CN" sz="2000" b="1" i="1" dirty="0">
                                  <a:latin typeface="Cambria Math" panose="02040503050406030204" pitchFamily="18" charset="0"/>
                                </a:rPr>
                              </m:ctrlPr>
                            </m:funcPr>
                            <m:fName>
                              <m:r>
                                <a:rPr lang="en-US" altLang="zh-CN" sz="2000" b="1" dirty="0">
                                  <a:latin typeface="Cambria Math" panose="02040503050406030204" pitchFamily="18" charset="0"/>
                                </a:rPr>
                                <m:t>𝐜𝐨𝐬</m:t>
                              </m:r>
                            </m:fName>
                            <m:e>
                              <m:r>
                                <a:rPr lang="en-US" altLang="zh-CN" sz="2000" b="1" i="1" dirty="0">
                                  <a:latin typeface="Cambria Math" panose="02040503050406030204" pitchFamily="18" charset="0"/>
                                </a:rPr>
                                <m:t>𝜽</m:t>
                              </m:r>
                            </m:e>
                          </m:func>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𝒓</m:t>
                          </m:r>
                          <m:func>
                            <m:funcPr>
                              <m:ctrlPr>
                                <a:rPr lang="en-US" altLang="zh-CN" sz="2000" b="1" i="1" dirty="0" smtClean="0">
                                  <a:latin typeface="Cambria Math" panose="02040503050406030204" pitchFamily="18" charset="0"/>
                                </a:rPr>
                              </m:ctrlPr>
                            </m:funcPr>
                            <m:fName>
                              <m:r>
                                <a:rPr lang="en-US" altLang="zh-CN" sz="2000" b="1" i="0" dirty="0" smtClean="0">
                                  <a:latin typeface="Cambria Math" panose="02040503050406030204" pitchFamily="18" charset="0"/>
                                </a:rPr>
                                <m:t>𝐬𝐢𝐧</m:t>
                              </m:r>
                            </m:fName>
                            <m:e>
                              <m:r>
                                <a:rPr lang="en-US" altLang="zh-CN" sz="2000" b="1" i="1" dirty="0" smtClean="0">
                                  <a:latin typeface="Cambria Math" panose="02040503050406030204" pitchFamily="18" charset="0"/>
                                </a:rPr>
                                <m:t>𝜽</m:t>
                              </m:r>
                            </m:e>
                          </m:func>
                        </m:e>
                      </m:d>
                      <m:r>
                        <a:rPr lang="en-US" altLang="zh-CN" sz="2000" b="1" i="1" dirty="0" smtClean="0">
                          <a:latin typeface="Cambria Math" panose="02040503050406030204" pitchFamily="18" charset="0"/>
                        </a:rPr>
                        <m:t>𝒅</m:t>
                      </m:r>
                      <m:r>
                        <a:rPr lang="en-US" altLang="zh-CN" sz="2000" b="1" i="1" dirty="0" smtClean="0">
                          <a:latin typeface="Cambria Math" panose="02040503050406030204" pitchFamily="18" charset="0"/>
                        </a:rPr>
                        <m:t>𝜽</m:t>
                      </m:r>
                      <m:r>
                        <a:rPr lang="en-US" altLang="zh-CN" sz="2000" b="1" i="1" dirty="0" smtClean="0">
                          <a:latin typeface="Cambria Math" panose="02040503050406030204" pitchFamily="18" charset="0"/>
                        </a:rPr>
                        <m:t>,</m:t>
                      </m:r>
                    </m:oMath>
                  </m:oMathPara>
                </a14:m>
                <a:endParaRPr lang="zh-CN" altLang="en-US" sz="2000" b="1" dirty="0"/>
              </a:p>
            </p:txBody>
          </p:sp>
        </mc:Choice>
        <mc:Fallback>
          <p:sp>
            <p:nvSpPr>
              <p:cNvPr id="46" name="文本框 45"/>
              <p:cNvSpPr txBox="1">
                <a:spLocks noRot="1" noChangeAspect="1" noMove="1" noResize="1" noEditPoints="1" noAdjustHandles="1" noChangeArrowheads="1" noChangeShapeType="1" noTextEdit="1"/>
              </p:cNvSpPr>
              <p:nvPr/>
            </p:nvSpPr>
            <p:spPr>
              <a:xfrm>
                <a:off x="323528" y="5589240"/>
                <a:ext cx="6048672" cy="400110"/>
              </a:xfrm>
              <a:prstGeom prst="rect">
                <a:avLst/>
              </a:prstGeom>
              <a:blipFill rotWithShape="0">
                <a:blip r:embed="rId19"/>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7" name="文本框 46"/>
              <p:cNvSpPr txBox="1"/>
              <p:nvPr/>
            </p:nvSpPr>
            <p:spPr>
              <a:xfrm>
                <a:off x="323528" y="6021288"/>
                <a:ext cx="604867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rPr>
                        <m:t>𝒅𝒚</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𝒅</m:t>
                      </m:r>
                      <m:d>
                        <m:dPr>
                          <m:ctrlPr>
                            <a:rPr lang="en-US" altLang="zh-CN" sz="2000" b="1" i="1" dirty="0" smtClean="0">
                              <a:latin typeface="Cambria Math" panose="02040503050406030204" pitchFamily="18" charset="0"/>
                            </a:rPr>
                          </m:ctrlPr>
                        </m:dPr>
                        <m:e>
                          <m:r>
                            <a:rPr lang="en-US" altLang="zh-CN" sz="2000" b="1" i="1" dirty="0" smtClean="0">
                              <a:latin typeface="Cambria Math" panose="02040503050406030204" pitchFamily="18" charset="0"/>
                            </a:rPr>
                            <m:t>𝒓</m:t>
                          </m:r>
                          <m:func>
                            <m:funcPr>
                              <m:ctrlPr>
                                <a:rPr lang="en-US" altLang="zh-CN" sz="2000" b="1" i="1" dirty="0" smtClean="0">
                                  <a:latin typeface="Cambria Math" panose="02040503050406030204" pitchFamily="18" charset="0"/>
                                </a:rPr>
                              </m:ctrlPr>
                            </m:funcPr>
                            <m:fName>
                              <m:r>
                                <a:rPr lang="en-US" altLang="zh-CN" sz="2000" b="1" i="0" dirty="0" smtClean="0">
                                  <a:latin typeface="Cambria Math" panose="02040503050406030204" pitchFamily="18" charset="0"/>
                                </a:rPr>
                                <m:t>𝐬𝐢𝐧</m:t>
                              </m:r>
                            </m:fName>
                            <m:e>
                              <m:r>
                                <a:rPr lang="en-US" altLang="zh-CN" sz="2000" b="1" i="1" dirty="0" smtClean="0">
                                  <a:latin typeface="Cambria Math" panose="02040503050406030204" pitchFamily="18" charset="0"/>
                                </a:rPr>
                                <m:t>𝜽</m:t>
                              </m:r>
                            </m:e>
                          </m:func>
                        </m:e>
                      </m:d>
                      <m:r>
                        <a:rPr lang="en-US" altLang="zh-CN" sz="2000" b="1" i="1" dirty="0" smtClean="0">
                          <a:latin typeface="Cambria Math" panose="02040503050406030204" pitchFamily="18" charset="0"/>
                        </a:rPr>
                        <m:t>=</m:t>
                      </m:r>
                      <m:d>
                        <m:dPr>
                          <m:ctrlPr>
                            <a:rPr lang="en-US" altLang="zh-CN" sz="2000" b="1" i="1" dirty="0" smtClean="0">
                              <a:latin typeface="Cambria Math" panose="02040503050406030204" pitchFamily="18" charset="0"/>
                            </a:rPr>
                          </m:ctrlPr>
                        </m:dPr>
                        <m:e>
                          <m:sSup>
                            <m:sSupPr>
                              <m:ctrlPr>
                                <a:rPr lang="en-US" altLang="zh-CN" sz="2000" b="1" i="1" dirty="0" smtClean="0">
                                  <a:latin typeface="Cambria Math" panose="02040503050406030204" pitchFamily="18" charset="0"/>
                                </a:rPr>
                              </m:ctrlPr>
                            </m:sSupPr>
                            <m:e>
                              <m:r>
                                <a:rPr lang="en-US" altLang="zh-CN" sz="2000" b="1" i="1" dirty="0" smtClean="0">
                                  <a:latin typeface="Cambria Math" panose="02040503050406030204" pitchFamily="18" charset="0"/>
                                </a:rPr>
                                <m:t>𝒓</m:t>
                              </m:r>
                            </m:e>
                            <m:sup>
                              <m:r>
                                <a:rPr lang="en-US" altLang="zh-CN" sz="2000" b="1" i="1" dirty="0" smtClean="0">
                                  <a:latin typeface="Cambria Math" panose="02040503050406030204" pitchFamily="18" charset="0"/>
                                </a:rPr>
                                <m:t>′</m:t>
                              </m:r>
                            </m:sup>
                          </m:sSup>
                          <m:func>
                            <m:funcPr>
                              <m:ctrlPr>
                                <a:rPr lang="en-US" altLang="zh-CN" sz="2000" b="1" i="1" dirty="0">
                                  <a:latin typeface="Cambria Math" panose="02040503050406030204" pitchFamily="18" charset="0"/>
                                </a:rPr>
                              </m:ctrlPr>
                            </m:funcPr>
                            <m:fName>
                              <m:r>
                                <a:rPr lang="en-US" altLang="zh-CN" sz="2000" b="1" i="0" dirty="0" smtClean="0">
                                  <a:latin typeface="Cambria Math" panose="02040503050406030204" pitchFamily="18" charset="0"/>
                                </a:rPr>
                                <m:t>𝐬𝐢𝐧</m:t>
                              </m:r>
                            </m:fName>
                            <m:e>
                              <m:r>
                                <a:rPr lang="en-US" altLang="zh-CN" sz="2000" b="1" i="1" dirty="0">
                                  <a:latin typeface="Cambria Math" panose="02040503050406030204" pitchFamily="18" charset="0"/>
                                </a:rPr>
                                <m:t>𝜽</m:t>
                              </m:r>
                            </m:e>
                          </m:func>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𝒓</m:t>
                          </m:r>
                          <m:func>
                            <m:funcPr>
                              <m:ctrlPr>
                                <a:rPr lang="en-US" altLang="zh-CN" sz="2000" b="1" i="1" dirty="0" smtClean="0">
                                  <a:latin typeface="Cambria Math" panose="02040503050406030204" pitchFamily="18" charset="0"/>
                                </a:rPr>
                              </m:ctrlPr>
                            </m:funcPr>
                            <m:fName>
                              <m:r>
                                <a:rPr lang="en-US" altLang="zh-CN" sz="2000" b="1" i="0" dirty="0" smtClean="0">
                                  <a:latin typeface="Cambria Math" panose="02040503050406030204" pitchFamily="18" charset="0"/>
                                </a:rPr>
                                <m:t>𝐜𝐨𝐬</m:t>
                              </m:r>
                            </m:fName>
                            <m:e>
                              <m:r>
                                <a:rPr lang="en-US" altLang="zh-CN" sz="2000" b="1" i="1" dirty="0" smtClean="0">
                                  <a:latin typeface="Cambria Math" panose="02040503050406030204" pitchFamily="18" charset="0"/>
                                </a:rPr>
                                <m:t>𝜽</m:t>
                              </m:r>
                            </m:e>
                          </m:func>
                        </m:e>
                      </m:d>
                      <m:r>
                        <a:rPr lang="en-US" altLang="zh-CN" sz="2000" b="1" i="1" dirty="0" smtClean="0">
                          <a:latin typeface="Cambria Math" panose="02040503050406030204" pitchFamily="18" charset="0"/>
                        </a:rPr>
                        <m:t>𝒅</m:t>
                      </m:r>
                      <m:r>
                        <a:rPr lang="en-US" altLang="zh-CN" sz="2000" b="1" i="1" dirty="0" smtClean="0">
                          <a:latin typeface="Cambria Math" panose="02040503050406030204" pitchFamily="18" charset="0"/>
                        </a:rPr>
                        <m:t>𝜽</m:t>
                      </m:r>
                      <m:r>
                        <a:rPr lang="en-US" altLang="zh-CN" sz="2000" b="1" i="1" dirty="0" smtClean="0">
                          <a:latin typeface="Cambria Math" panose="02040503050406030204" pitchFamily="18" charset="0"/>
                        </a:rPr>
                        <m:t>.</m:t>
                      </m:r>
                    </m:oMath>
                  </m:oMathPara>
                </a14:m>
                <a:endParaRPr lang="zh-CN" altLang="en-US" sz="2000" b="1" dirty="0"/>
              </a:p>
            </p:txBody>
          </p:sp>
        </mc:Choice>
        <mc:Fallback>
          <p:sp>
            <p:nvSpPr>
              <p:cNvPr id="47" name="文本框 46"/>
              <p:cNvSpPr txBox="1">
                <a:spLocks noRot="1" noChangeAspect="1" noMove="1" noResize="1" noEditPoints="1" noAdjustHandles="1" noChangeArrowheads="1" noChangeShapeType="1" noTextEdit="1"/>
              </p:cNvSpPr>
              <p:nvPr/>
            </p:nvSpPr>
            <p:spPr>
              <a:xfrm>
                <a:off x="323528" y="6021288"/>
                <a:ext cx="6048672" cy="400110"/>
              </a:xfrm>
              <a:prstGeom prst="rect">
                <a:avLst/>
              </a:prstGeom>
              <a:blipFill rotWithShape="0">
                <a:blip r:embed="rId20"/>
                <a:stretch>
                  <a:fillRect b="-1692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7846" name="Rectangle 22"/>
              <p:cNvSpPr>
                <a:spLocks noChangeArrowheads="1"/>
              </p:cNvSpPr>
              <p:nvPr/>
            </p:nvSpPr>
            <p:spPr bwMode="auto">
              <a:xfrm>
                <a:off x="395536" y="2132856"/>
                <a:ext cx="7883377" cy="778868"/>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r>
                  <a:rPr lang="zh-CN" altLang="en-US" sz="2000" b="1" dirty="0">
                    <a:solidFill>
                      <a:srgbClr val="0000FF"/>
                    </a:solidFill>
                  </a:rPr>
                  <a:t>解</a:t>
                </a:r>
                <a:r>
                  <a:rPr lang="zh-CN" altLang="en-US" sz="2000" b="1" dirty="0"/>
                  <a:t> 在点</a:t>
                </a:r>
                <a14:m>
                  <m:oMath xmlns:m="http://schemas.openxmlformats.org/officeDocument/2006/math">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𝒛</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oMath>
                </a14:m>
                <a:r>
                  <a:rPr lang="zh-CN" altLang="en-US" sz="2000" b="1" dirty="0"/>
                  <a:t>的切线</a:t>
                </a:r>
                <a14:m>
                  <m:oMath xmlns:m="http://schemas.openxmlformats.org/officeDocument/2006/math">
                    <m:d>
                      <m:dPr>
                        <m:begChr m:val="{"/>
                        <m:endChr m:val=""/>
                        <m:ctrlPr>
                          <a:rPr lang="en-US" altLang="zh-CN" sz="2000" b="1" i="1" smtClean="0">
                            <a:latin typeface="Cambria Math" panose="02040503050406030204" pitchFamily="18" charset="0"/>
                          </a:rPr>
                        </m:ctrlPr>
                      </m:dPr>
                      <m:e>
                        <m:m>
                          <m:mPr>
                            <m:mcs>
                              <m:mc>
                                <m:mcPr>
                                  <m:count m:val="1"/>
                                  <m:mcJc m:val="center"/>
                                </m:mcPr>
                              </m:mc>
                            </m:mcs>
                            <m:ctrlPr>
                              <a:rPr lang="en-US" altLang="zh-CN" sz="2000" b="1" i="1" smtClean="0">
                                <a:latin typeface="Cambria Math" panose="02040503050406030204" pitchFamily="18" charset="0"/>
                              </a:rPr>
                            </m:ctrlPr>
                          </m:mPr>
                          <m:mr>
                            <m:e>
                              <m:sSub>
                                <m:sSubPr>
                                  <m:ctrlPr>
                                    <a:rPr lang="en-US" altLang="zh-CN" sz="2000" b="1" i="1" smtClean="0">
                                      <a:latin typeface="Cambria Math" panose="02040503050406030204" pitchFamily="18" charset="0"/>
                                    </a:rPr>
                                  </m:ctrlPr>
                                </m:sSubPr>
                                <m:e>
                                  <m:r>
                                    <m:rPr>
                                      <m:brk m:alnAt="7"/>
                                    </m:rPr>
                                    <a:rPr lang="en-US" altLang="zh-CN" sz="2000" b="1" i="1" smtClean="0">
                                      <a:latin typeface="Cambria Math" panose="02040503050406030204" pitchFamily="18" charset="0"/>
                                    </a:rPr>
                                    <m:t>𝒙</m:t>
                                  </m:r>
                                </m:e>
                                <m:sub>
                                  <m:r>
                                    <m:rPr>
                                      <m:brk m:alnAt="7"/>
                                    </m:rPr>
                                    <a:rPr lang="en-US" altLang="zh-CN" sz="2000" b="1" i="1" smtClean="0">
                                      <a:latin typeface="Cambria Math" panose="02040503050406030204" pitchFamily="18" charset="0"/>
                                    </a:rPr>
                                    <m:t>𝟎</m:t>
                                  </m:r>
                                </m:sub>
                              </m:sSub>
                              <m:d>
                                <m:dPr>
                                  <m:ctrlPr>
                                    <a:rPr lang="en-US" altLang="zh-CN" sz="2000" b="1" i="1" smtClean="0">
                                      <a:latin typeface="Cambria Math" panose="02040503050406030204" pitchFamily="18" charset="0"/>
                                    </a:rPr>
                                  </m:ctrlPr>
                                </m:dPr>
                                <m:e>
                                  <m:r>
                                    <m:rPr>
                                      <m:brk m:alnAt="7"/>
                                    </m:rP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m:rPr>
                                          <m:brk m:alnAt="7"/>
                                        </m:rPr>
                                        <a:rPr lang="en-US" altLang="zh-CN" sz="2000" b="1" i="1" smtClean="0">
                                          <a:latin typeface="Cambria Math" panose="02040503050406030204" pitchFamily="18" charset="0"/>
                                        </a:rPr>
                                        <m:t>𝒙</m:t>
                                      </m:r>
                                    </m:e>
                                    <m:sub>
                                      <m:r>
                                        <m:rPr>
                                          <m:brk m:alnAt="7"/>
                                        </m:rPr>
                                        <a:rPr lang="en-US" altLang="zh-CN" sz="2000" b="1" i="1" smtClean="0">
                                          <a:latin typeface="Cambria Math" panose="02040503050406030204" pitchFamily="18" charset="0"/>
                                        </a:rPr>
                                        <m:t>𝟎</m:t>
                                      </m:r>
                                    </m:sub>
                                  </m:sSub>
                                </m:e>
                              </m:d>
                              <m:r>
                                <m:rPr>
                                  <m:brk m:alnAt="7"/>
                                </m:rP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m:rPr>
                                      <m:brk m:alnAt="7"/>
                                    </m:rPr>
                                    <a:rPr lang="en-US" altLang="zh-CN" sz="2000" b="1" i="1" smtClean="0">
                                      <a:latin typeface="Cambria Math" panose="02040503050406030204" pitchFamily="18" charset="0"/>
                                    </a:rPr>
                                    <m:t>𝒚</m:t>
                                  </m:r>
                                </m:e>
                                <m:sub>
                                  <m:r>
                                    <m:rPr>
                                      <m:brk m:alnAt="7"/>
                                    </m:rPr>
                                    <a:rPr lang="en-US" altLang="zh-CN" sz="2000" b="1" i="1" smtClean="0">
                                      <a:latin typeface="Cambria Math" panose="02040503050406030204" pitchFamily="18" charset="0"/>
                                    </a:rPr>
                                    <m:t>𝟎</m:t>
                                  </m:r>
                                </m:sub>
                              </m:sSub>
                              <m:d>
                                <m:dPr>
                                  <m:ctrlPr>
                                    <a:rPr lang="en-US" altLang="zh-CN" sz="2000" b="1" i="1" smtClean="0">
                                      <a:latin typeface="Cambria Math" panose="02040503050406030204" pitchFamily="18" charset="0"/>
                                    </a:rPr>
                                  </m:ctrlPr>
                                </m:dPr>
                                <m:e>
                                  <m:r>
                                    <m:rPr>
                                      <m:brk m:alnAt="7"/>
                                    </m:rP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m:rPr>
                                          <m:brk m:alnAt="7"/>
                                        </m:rPr>
                                        <a:rPr lang="en-US" altLang="zh-CN" sz="2000" b="1" i="1" smtClean="0">
                                          <a:latin typeface="Cambria Math" panose="02040503050406030204" pitchFamily="18" charset="0"/>
                                        </a:rPr>
                                        <m:t>𝒚</m:t>
                                      </m:r>
                                    </m:e>
                                    <m:sub>
                                      <m:r>
                                        <m:rPr>
                                          <m:brk m:alnAt="7"/>
                                        </m:rPr>
                                        <a:rPr lang="en-US" altLang="zh-CN" sz="2000" b="1" i="1" smtClean="0">
                                          <a:latin typeface="Cambria Math" panose="02040503050406030204" pitchFamily="18" charset="0"/>
                                        </a:rPr>
                                        <m:t>𝟎</m:t>
                                      </m:r>
                                    </m:sub>
                                  </m:sSub>
                                </m:e>
                              </m:d>
                              <m:r>
                                <m:rPr>
                                  <m:brk m:alnAt="7"/>
                                </m:rP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m:rPr>
                                      <m:brk m:alnAt="7"/>
                                    </m:rPr>
                                    <a:rPr lang="en-US" altLang="zh-CN" sz="2000" b="1" i="1" smtClean="0">
                                      <a:latin typeface="Cambria Math" panose="02040503050406030204" pitchFamily="18" charset="0"/>
                                    </a:rPr>
                                    <m:t>𝒛</m:t>
                                  </m:r>
                                </m:e>
                                <m:sub>
                                  <m:r>
                                    <m:rPr>
                                      <m:brk m:alnAt="7"/>
                                    </m:rPr>
                                    <a:rPr lang="en-US" altLang="zh-CN" sz="2000" b="1" i="1" smtClean="0">
                                      <a:latin typeface="Cambria Math" panose="02040503050406030204" pitchFamily="18" charset="0"/>
                                    </a:rPr>
                                    <m:t>𝟎</m:t>
                                  </m:r>
                                </m:sub>
                              </m:sSub>
                              <m:d>
                                <m:dPr>
                                  <m:ctrlPr>
                                    <a:rPr lang="en-US" altLang="zh-CN" sz="2000" b="1" i="1" smtClean="0">
                                      <a:latin typeface="Cambria Math" panose="02040503050406030204" pitchFamily="18" charset="0"/>
                                    </a:rPr>
                                  </m:ctrlPr>
                                </m:dPr>
                                <m:e>
                                  <m:r>
                                    <m:rPr>
                                      <m:brk m:alnAt="7"/>
                                    </m:rP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m:rPr>
                                          <m:brk m:alnAt="7"/>
                                        </m:rPr>
                                        <a:rPr lang="en-US" altLang="zh-CN" sz="2000" b="1" i="1" smtClean="0">
                                          <a:latin typeface="Cambria Math" panose="02040503050406030204" pitchFamily="18" charset="0"/>
                                        </a:rPr>
                                        <m:t>𝒛</m:t>
                                      </m:r>
                                    </m:e>
                                    <m:sub>
                                      <m:r>
                                        <m:rPr>
                                          <m:brk m:alnAt="7"/>
                                        </m:rPr>
                                        <a:rPr lang="en-US" altLang="zh-CN" sz="2000" b="1" i="1" smtClean="0">
                                          <a:latin typeface="Cambria Math" panose="02040503050406030204" pitchFamily="18" charset="0"/>
                                        </a:rPr>
                                        <m:t>𝟎</m:t>
                                      </m:r>
                                    </m:sub>
                                  </m:sSub>
                                </m:e>
                              </m:d>
                              <m:r>
                                <m:rPr>
                                  <m:brk m:alnAt="7"/>
                                </m:rP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e>
                          </m:mr>
                          <m:mr>
                            <m:e>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𝟎</m:t>
                                      </m:r>
                                    </m:sub>
                                  </m:sSub>
                                </m:e>
                              </m:d>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𝟎</m:t>
                                      </m:r>
                                    </m:sub>
                                  </m:sSub>
                                </m:e>
                              </m:d>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𝒛</m:t>
                                      </m:r>
                                    </m:e>
                                    <m:sub>
                                      <m:r>
                                        <a:rPr lang="en-US" altLang="zh-CN" sz="2000" b="1" i="1" smtClean="0">
                                          <a:latin typeface="Cambria Math" panose="02040503050406030204" pitchFamily="18" charset="0"/>
                                        </a:rPr>
                                        <m:t>𝟎</m:t>
                                      </m:r>
                                    </m:sub>
                                  </m:sSub>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e>
                          </m:mr>
                        </m:m>
                      </m:e>
                    </m:d>
                  </m:oMath>
                </a14:m>
                <a:endParaRPr lang="zh-CN" altLang="en-US" sz="2000" b="1" dirty="0"/>
              </a:p>
            </p:txBody>
          </p:sp>
        </mc:Choice>
        <mc:Fallback>
          <p:sp>
            <p:nvSpPr>
              <p:cNvPr id="77846" name="Rectangle 22"/>
              <p:cNvSpPr>
                <a:spLocks noRot="1" noChangeAspect="1" noMove="1" noResize="1" noEditPoints="1" noAdjustHandles="1" noChangeArrowheads="1" noChangeShapeType="1" noTextEdit="1"/>
              </p:cNvSpPr>
              <p:nvPr/>
            </p:nvSpPr>
            <p:spPr bwMode="auto">
              <a:xfrm>
                <a:off x="395536" y="2132856"/>
                <a:ext cx="7883377" cy="778868"/>
              </a:xfrm>
              <a:prstGeom prst="rect">
                <a:avLst/>
              </a:prstGeom>
              <a:blipFill rotWithShape="0">
                <a:blip r:embed="rId1"/>
                <a:stretch>
                  <a:fillRect l="-5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19" name="Rectangle 25"/>
          <p:cNvSpPr>
            <a:spLocks noChangeArrowheads="1"/>
          </p:cNvSpPr>
          <p:nvPr/>
        </p:nvSpPr>
        <p:spPr bwMode="auto">
          <a:xfrm>
            <a:off x="611560" y="980728"/>
            <a:ext cx="77010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000" b="1" dirty="0"/>
              <a:t>的交线</a:t>
            </a:r>
            <a:r>
              <a:rPr lang="en-US" altLang="zh-CN" sz="2000" b="1" dirty="0"/>
              <a:t>,  </a:t>
            </a:r>
            <a:r>
              <a:rPr lang="zh-CN" altLang="en-US" sz="2000" b="1" dirty="0"/>
              <a:t>若面对 </a:t>
            </a:r>
            <a:r>
              <a:rPr lang="en-US" altLang="zh-CN" sz="2000" b="1" i="1" dirty="0"/>
              <a:t>x </a:t>
            </a:r>
            <a:r>
              <a:rPr lang="zh-CN" altLang="en-US" sz="2000" b="1" dirty="0"/>
              <a:t>轴正向看去</a:t>
            </a:r>
            <a:r>
              <a:rPr lang="en-US" altLang="zh-CN" sz="2000" b="1" dirty="0"/>
              <a:t>,  </a:t>
            </a:r>
            <a:r>
              <a:rPr lang="en-US" altLang="zh-CN" sz="2000" b="1" i="1" dirty="0"/>
              <a:t>L</a:t>
            </a:r>
            <a:r>
              <a:rPr lang="zh-CN" altLang="en-US" sz="2000" b="1" dirty="0"/>
              <a:t>沿逆时针方向的</a:t>
            </a:r>
            <a:r>
              <a:rPr lang="en-US" altLang="zh-CN" sz="2000" b="1" dirty="0"/>
              <a:t>, </a:t>
            </a:r>
            <a:r>
              <a:rPr lang="zh-CN" altLang="en-US" sz="2000" b="1" dirty="0"/>
              <a:t>求</a:t>
            </a:r>
            <a:endParaRPr lang="en-US" altLang="zh-CN" sz="2000" b="1" dirty="0"/>
          </a:p>
        </p:txBody>
      </p:sp>
      <mc:AlternateContent xmlns:mc="http://schemas.openxmlformats.org/markup-compatibility/2006">
        <mc:Choice xmlns:a14="http://schemas.microsoft.com/office/drawing/2010/main" Requires="a14">
          <p:sp>
            <p:nvSpPr>
              <p:cNvPr id="23" name="Rectangle 21"/>
              <p:cNvSpPr>
                <a:spLocks noChangeArrowheads="1"/>
              </p:cNvSpPr>
              <p:nvPr/>
            </p:nvSpPr>
            <p:spPr bwMode="auto">
              <a:xfrm>
                <a:off x="467544" y="548680"/>
                <a:ext cx="6039089" cy="407099"/>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sz="2000" b="1" dirty="0">
                    <a:solidFill>
                      <a:srgbClr val="0000FF"/>
                    </a:solidFill>
                    <a:cs typeface="Times New Roman" panose="02020603050405020304" pitchFamily="18" charset="0"/>
                  </a:rPr>
                  <a:t>例</a:t>
                </a:r>
                <a:r>
                  <a:rPr lang="en-US" altLang="zh-CN" sz="2000" b="1" dirty="0">
                    <a:solidFill>
                      <a:srgbClr val="0000FF"/>
                    </a:solidFill>
                    <a:cs typeface="Times New Roman" panose="02020603050405020304" pitchFamily="18" charset="0"/>
                  </a:rPr>
                  <a:t>5</a:t>
                </a:r>
                <a:r>
                  <a:rPr lang="en-US" altLang="zh-CN" sz="2000" b="1" dirty="0">
                    <a:solidFill>
                      <a:srgbClr val="0000FF"/>
                    </a:solidFill>
                  </a:rPr>
                  <a:t> </a:t>
                </a:r>
                <a:r>
                  <a:rPr lang="zh-CN" altLang="en-US" sz="2000" b="1" dirty="0">
                    <a:cs typeface="Times New Roman" panose="02020603050405020304" pitchFamily="18" charset="0"/>
                  </a:rPr>
                  <a:t>设</a:t>
                </a:r>
                <a:r>
                  <a:rPr lang="en-US" altLang="zh-CN" sz="2000" b="1" i="1" dirty="0"/>
                  <a:t>L</a:t>
                </a:r>
                <a:r>
                  <a:rPr lang="zh-CN" altLang="en-US" sz="2000" b="1" dirty="0">
                    <a:cs typeface="Times New Roman" panose="02020603050405020304" pitchFamily="18" charset="0"/>
                  </a:rPr>
                  <a:t>为球面</a:t>
                </a:r>
                <a14:m>
                  <m:oMath xmlns:m="http://schemas.openxmlformats.org/officeDocument/2006/math">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cs typeface="Times New Roman" panose="02020603050405020304" pitchFamily="18" charset="0"/>
                          </a:rPr>
                          <m:t>𝒙</m:t>
                        </m:r>
                      </m:e>
                      <m:sup>
                        <m:r>
                          <a:rPr lang="en-US" altLang="zh-CN" sz="2000" b="1" i="1" smtClean="0">
                            <a:latin typeface="Cambria Math" panose="02040503050406030204" pitchFamily="18" charset="0"/>
                            <a:cs typeface="Times New Roman" panose="02020603050405020304" pitchFamily="18" charset="0"/>
                          </a:rPr>
                          <m:t>𝟐</m:t>
                        </m:r>
                      </m:sup>
                    </m:sSup>
                    <m:r>
                      <a:rPr lang="en-US" altLang="zh-CN" sz="2000" b="1" i="1" smtClean="0">
                        <a:latin typeface="Cambria Math" panose="02040503050406030204" pitchFamily="18" charset="0"/>
                        <a:cs typeface="Times New Roman" panose="02020603050405020304" pitchFamily="18" charset="0"/>
                      </a:rPr>
                      <m:t>+</m:t>
                    </m:r>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cs typeface="Times New Roman" panose="02020603050405020304" pitchFamily="18" charset="0"/>
                          </a:rPr>
                          <m:t>𝒚</m:t>
                        </m:r>
                      </m:e>
                      <m:sup>
                        <m:r>
                          <a:rPr lang="en-US" altLang="zh-CN" sz="2000" b="1" i="1" smtClean="0">
                            <a:latin typeface="Cambria Math" panose="02040503050406030204" pitchFamily="18" charset="0"/>
                            <a:cs typeface="Times New Roman" panose="02020603050405020304" pitchFamily="18" charset="0"/>
                          </a:rPr>
                          <m:t>𝟐</m:t>
                        </m:r>
                      </m:sup>
                    </m:sSup>
                    <m:r>
                      <a:rPr lang="en-US" altLang="zh-CN" sz="2000" b="1" i="1" smtClean="0">
                        <a:latin typeface="Cambria Math" panose="02040503050406030204" pitchFamily="18" charset="0"/>
                        <a:cs typeface="Times New Roman" panose="02020603050405020304" pitchFamily="18" charset="0"/>
                      </a:rPr>
                      <m:t>+</m:t>
                    </m:r>
                    <m:sSup>
                      <m:sSupPr>
                        <m:ctrlPr>
                          <a:rPr lang="en-US" altLang="zh-CN" sz="2000" b="1" i="1" smtClean="0">
                            <a:latin typeface="Cambria Math" panose="02040503050406030204" pitchFamily="18" charset="0"/>
                            <a:cs typeface="Times New Roman" panose="02020603050405020304" pitchFamily="18" charset="0"/>
                          </a:rPr>
                        </m:ctrlPr>
                      </m:sSupPr>
                      <m:e>
                        <m:r>
                          <a:rPr lang="en-US" altLang="zh-CN" sz="2000" b="1" i="1" smtClean="0">
                            <a:latin typeface="Cambria Math" panose="02040503050406030204" pitchFamily="18" charset="0"/>
                            <a:cs typeface="Times New Roman" panose="02020603050405020304" pitchFamily="18" charset="0"/>
                          </a:rPr>
                          <m:t>𝒛</m:t>
                        </m:r>
                      </m:e>
                      <m:sup>
                        <m:r>
                          <a:rPr lang="en-US" altLang="zh-CN" sz="2000" b="1" i="1" smtClean="0">
                            <a:latin typeface="Cambria Math" panose="02040503050406030204" pitchFamily="18" charset="0"/>
                            <a:cs typeface="Times New Roman" panose="02020603050405020304" pitchFamily="18" charset="0"/>
                          </a:rPr>
                          <m:t>𝟐</m:t>
                        </m:r>
                      </m:sup>
                    </m:sSup>
                    <m:r>
                      <a:rPr lang="en-US" altLang="zh-CN" sz="2000" b="1" i="1" smtClean="0">
                        <a:latin typeface="Cambria Math" panose="02040503050406030204" pitchFamily="18" charset="0"/>
                        <a:cs typeface="Times New Roman" panose="02020603050405020304" pitchFamily="18" charset="0"/>
                      </a:rPr>
                      <m:t>=</m:t>
                    </m:r>
                    <m:r>
                      <a:rPr lang="en-US" altLang="zh-CN" sz="2000" b="1" i="1" smtClean="0">
                        <a:latin typeface="Cambria Math" panose="02040503050406030204" pitchFamily="18" charset="0"/>
                        <a:cs typeface="Times New Roman" panose="02020603050405020304" pitchFamily="18" charset="0"/>
                      </a:rPr>
                      <m:t>𝟏</m:t>
                    </m:r>
                  </m:oMath>
                </a14:m>
                <a:r>
                  <a:rPr lang="zh-CN" altLang="en-US" sz="2000" b="1" dirty="0"/>
                  <a:t>和平面</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oMath>
                </a14:m>
                <a:endParaRPr lang="zh-CN" altLang="en-US" sz="2000" b="1" dirty="0"/>
              </a:p>
            </p:txBody>
          </p:sp>
        </mc:Choice>
        <mc:Fallback>
          <p:sp>
            <p:nvSpPr>
              <p:cNvPr id="23" name="Rectangle 21"/>
              <p:cNvSpPr>
                <a:spLocks noRot="1" noChangeAspect="1" noMove="1" noResize="1" noEditPoints="1" noAdjustHandles="1" noChangeArrowheads="1" noChangeShapeType="1" noTextEdit="1"/>
              </p:cNvSpPr>
              <p:nvPr/>
            </p:nvSpPr>
            <p:spPr bwMode="auto">
              <a:xfrm>
                <a:off x="467544" y="548680"/>
                <a:ext cx="6039089" cy="407099"/>
              </a:xfrm>
              <a:prstGeom prst="rect">
                <a:avLst/>
              </a:prstGeom>
              <a:blipFill rotWithShape="0">
                <a:blip r:embed="rId2"/>
                <a:stretch>
                  <a:fillRect l="-1111" t="-8955" b="-2686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Rectangle 22"/>
              <p:cNvSpPr>
                <a:spLocks noChangeArrowheads="1"/>
              </p:cNvSpPr>
              <p:nvPr/>
            </p:nvSpPr>
            <p:spPr bwMode="auto">
              <a:xfrm>
                <a:off x="395536" y="2924944"/>
                <a:ext cx="7843814" cy="919291"/>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r>
                  <a:rPr lang="zh-CN" altLang="en-US" sz="2000" b="1" dirty="0"/>
                  <a:t>切向量为</a:t>
                </a:r>
                <a14:m>
                  <m:oMath xmlns:m="http://schemas.openxmlformats.org/officeDocument/2006/math">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m>
                          <m:mPr>
                            <m:mcs>
                              <m:mc>
                                <m:mcPr>
                                  <m:count m:val="3"/>
                                  <m:mcJc m:val="center"/>
                                </m:mcPr>
                              </m:mc>
                            </m:mcs>
                            <m:ctrlPr>
                              <a:rPr lang="en-US" altLang="zh-CN" sz="2000" b="1" i="1" smtClean="0">
                                <a:latin typeface="Cambria Math" panose="02040503050406030204" pitchFamily="18" charset="0"/>
                              </a:rPr>
                            </m:ctrlPr>
                          </m:mPr>
                          <m:mr>
                            <m:e>
                              <m:r>
                                <m:rPr>
                                  <m:brk m:alnAt="7"/>
                                </m:rPr>
                                <a:rPr lang="en-US" altLang="zh-CN" sz="2000" b="1" i="1" smtClean="0">
                                  <a:latin typeface="Cambria Math" panose="02040503050406030204" pitchFamily="18" charset="0"/>
                                </a:rPr>
                                <m:t>𝒊</m:t>
                              </m:r>
                            </m:e>
                            <m:e>
                              <m:r>
                                <a:rPr lang="en-US" altLang="zh-CN" sz="2000" b="1" i="1" smtClean="0">
                                  <a:latin typeface="Cambria Math" panose="02040503050406030204" pitchFamily="18" charset="0"/>
                                </a:rPr>
                                <m:t>𝒋</m:t>
                              </m:r>
                            </m:e>
                            <m:e>
                              <m:r>
                                <a:rPr lang="en-US" altLang="zh-CN" sz="2000" b="1" i="1" smtClean="0">
                                  <a:latin typeface="Cambria Math" panose="02040503050406030204" pitchFamily="18" charset="0"/>
                                </a:rPr>
                                <m:t>𝒌</m:t>
                              </m:r>
                            </m:e>
                          </m:mr>
                          <m:m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𝟎</m:t>
                                  </m:r>
                                </m:sub>
                              </m:sSub>
                            </m:e>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𝟎</m:t>
                                  </m:r>
                                </m:sub>
                              </m:sSub>
                            </m:e>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𝒛</m:t>
                                  </m:r>
                                </m:e>
                                <m:sub>
                                  <m:r>
                                    <a:rPr lang="en-US" altLang="zh-CN" sz="2000" b="1" i="1" smtClean="0">
                                      <a:latin typeface="Cambria Math" panose="02040503050406030204" pitchFamily="18" charset="0"/>
                                    </a:rPr>
                                    <m:t>𝟎</m:t>
                                  </m:r>
                                </m:sub>
                              </m:sSub>
                            </m:e>
                          </m:mr>
                          <m:mr>
                            <m:e>
                              <m:r>
                                <a:rPr lang="en-US" altLang="zh-CN" sz="2000" b="1" i="1" smtClean="0">
                                  <a:latin typeface="Cambria Math" panose="02040503050406030204" pitchFamily="18" charset="0"/>
                                </a:rPr>
                                <m:t>𝟏</m:t>
                              </m:r>
                            </m:e>
                            <m:e>
                              <m:r>
                                <a:rPr lang="en-US" altLang="zh-CN" sz="2000" b="1" i="1" smtClean="0">
                                  <a:latin typeface="Cambria Math" panose="02040503050406030204" pitchFamily="18" charset="0"/>
                                </a:rPr>
                                <m:t>𝟏</m:t>
                              </m:r>
                            </m:e>
                            <m:e>
                              <m:r>
                                <a:rPr lang="en-US" altLang="zh-CN" sz="2000" b="1" i="1" smtClean="0">
                                  <a:latin typeface="Cambria Math" panose="02040503050406030204" pitchFamily="18" charset="0"/>
                                </a:rPr>
                                <m:t>𝟏</m:t>
                              </m:r>
                            </m:e>
                          </m:mr>
                        </m:m>
                      </m:e>
                    </m:d>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𝒛</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𝒛</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𝟎</m:t>
                            </m:r>
                          </m:sub>
                        </m:sSub>
                      </m:e>
                    </m:d>
                    <m:r>
                      <a:rPr lang="en-US" altLang="zh-CN" sz="2000" b="1" i="1" smtClean="0">
                        <a:latin typeface="Cambria Math" panose="02040503050406030204" pitchFamily="18" charset="0"/>
                      </a:rPr>
                      <m:t>,</m:t>
                    </m:r>
                  </m:oMath>
                </a14:m>
                <a:r>
                  <a:rPr lang="zh-CN" altLang="en-US" sz="2000" b="1" dirty="0"/>
                  <a:t>长度为</a:t>
                </a:r>
                <a14:m>
                  <m:oMath xmlns:m="http://schemas.openxmlformats.org/officeDocument/2006/math">
                    <m:rad>
                      <m:radPr>
                        <m:degHide m:val="on"/>
                        <m:ctrlPr>
                          <a:rPr lang="en-US" altLang="zh-CN" sz="2000" b="1" i="1" dirty="0" smtClean="0">
                            <a:latin typeface="Cambria Math" panose="02040503050406030204" pitchFamily="18" charset="0"/>
                          </a:rPr>
                        </m:ctrlPr>
                      </m:radPr>
                      <m:deg/>
                      <m:e>
                        <m:r>
                          <a:rPr lang="en-US" altLang="zh-CN" sz="2000" b="1" i="1" dirty="0">
                            <a:latin typeface="Cambria Math" panose="02040503050406030204" pitchFamily="18" charset="0"/>
                          </a:rPr>
                          <m:t>2</m:t>
                        </m:r>
                      </m:e>
                    </m:rad>
                  </m:oMath>
                </a14:m>
                <a:r>
                  <a:rPr lang="en-US" altLang="zh-CN" sz="2000" b="1" i="1" dirty="0">
                    <a:latin typeface="+mj-lt"/>
                  </a:rPr>
                  <a:t>.</a:t>
                </a:r>
                <a:endParaRPr lang="zh-CN" altLang="en-US" sz="2000" b="1" i="1" dirty="0"/>
              </a:p>
            </p:txBody>
          </p:sp>
        </mc:Choice>
        <mc:Fallback>
          <p:sp>
            <p:nvSpPr>
              <p:cNvPr id="13" name="Rectangle 22"/>
              <p:cNvSpPr>
                <a:spLocks noRot="1" noChangeAspect="1" noMove="1" noResize="1" noEditPoints="1" noAdjustHandles="1" noChangeArrowheads="1" noChangeShapeType="1" noTextEdit="1"/>
              </p:cNvSpPr>
              <p:nvPr/>
            </p:nvSpPr>
            <p:spPr bwMode="auto">
              <a:xfrm>
                <a:off x="395536" y="2924944"/>
                <a:ext cx="7843814" cy="919291"/>
              </a:xfrm>
              <a:prstGeom prst="rect">
                <a:avLst/>
              </a:prstGeom>
              <a:blipFill rotWithShape="0">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395536" y="3933056"/>
                <a:ext cx="6552728" cy="550535"/>
              </a:xfrm>
              <a:prstGeom prst="rect">
                <a:avLst/>
              </a:prstGeom>
              <a:noFill/>
            </p:spPr>
            <p:txBody>
              <a:bodyPr wrap="square" rtlCol="0">
                <a:spAutoFit/>
              </a:bodyPr>
              <a:lstStyle/>
              <a:p>
                <a:r>
                  <a:rPr lang="zh-CN" altLang="en-US" sz="2000" b="1" dirty="0"/>
                  <a:t>在点</a:t>
                </a:r>
                <a14:m>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oMath>
                </a14:m>
                <a:r>
                  <a:rPr lang="zh-CN" altLang="en-US" sz="2000" b="1" i="0" dirty="0">
                    <a:latin typeface="+mj-lt"/>
                  </a:rPr>
                  <a:t>的</a:t>
                </a:r>
                <a:r>
                  <a:rPr lang="zh-CN" altLang="en-US" sz="2000" b="1" dirty="0">
                    <a:solidFill>
                      <a:srgbClr val="FF0000"/>
                    </a:solidFill>
                  </a:rPr>
                  <a:t>正向</a:t>
                </a:r>
                <a:r>
                  <a:rPr lang="zh-CN" altLang="en-US" sz="2000" b="1" dirty="0"/>
                  <a:t>方向余弦为</a:t>
                </a:r>
                <a14:m>
                  <m:oMath xmlns:m="http://schemas.openxmlformats.org/officeDocument/2006/math">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ad>
                          <m:radPr>
                            <m:degHide m:val="on"/>
                            <m:ctrlPr>
                              <a:rPr lang="en-US" altLang="zh-CN" sz="2000" b="1" i="1" smtClean="0">
                                <a:latin typeface="Cambria Math" panose="02040503050406030204" pitchFamily="18" charset="0"/>
                              </a:rPr>
                            </m:ctrlPr>
                          </m:radPr>
                          <m:deg/>
                          <m:e>
                            <m:r>
                              <a:rPr lang="en-US" altLang="zh-CN" sz="2000" b="1" i="1" smtClean="0">
                                <a:latin typeface="Cambria Math" panose="02040503050406030204" pitchFamily="18" charset="0"/>
                              </a:rPr>
                              <m:t>𝟐</m:t>
                            </m:r>
                          </m:e>
                        </m:rad>
                      </m:den>
                    </m:f>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e>
                    </m:d>
                    <m:r>
                      <a:rPr lang="en-US" altLang="zh-CN" sz="2000" b="1" i="1" smtClean="0">
                        <a:latin typeface="Cambria Math" panose="02040503050406030204" pitchFamily="18" charset="0"/>
                      </a:rPr>
                      <m:t>.</m:t>
                    </m:r>
                  </m:oMath>
                </a14:m>
                <a:endParaRPr lang="zh-CN" altLang="en-US" sz="2000" b="1" dirty="0"/>
              </a:p>
            </p:txBody>
          </p:sp>
        </mc:Choice>
        <mc:Fallback>
          <p:sp>
            <p:nvSpPr>
              <p:cNvPr id="2" name="文本框 1"/>
              <p:cNvSpPr txBox="1">
                <a:spLocks noRot="1" noChangeAspect="1" noMove="1" noResize="1" noEditPoints="1" noAdjustHandles="1" noChangeArrowheads="1" noChangeShapeType="1" noTextEdit="1"/>
              </p:cNvSpPr>
              <p:nvPr/>
            </p:nvSpPr>
            <p:spPr>
              <a:xfrm>
                <a:off x="395536" y="3933056"/>
                <a:ext cx="6552728" cy="550535"/>
              </a:xfrm>
              <a:prstGeom prst="rect">
                <a:avLst/>
              </a:prstGeom>
              <a:blipFill rotWithShape="0">
                <a:blip r:embed="rId4"/>
                <a:stretch>
                  <a:fillRect b="-111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899592" y="4581128"/>
                <a:ext cx="7123810" cy="6472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000" b="1"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𝑳</m:t>
                          </m:r>
                        </m:sub>
                        <m:sup/>
                        <m:e>
                          <m:r>
                            <a:rPr lang="en-US" altLang="zh-CN" sz="2000" b="1" i="1" smtClean="0">
                              <a:latin typeface="Cambria Math" panose="02040503050406030204" pitchFamily="18" charset="0"/>
                            </a:rPr>
                            <m:t>𝒚𝒅𝒙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𝒛𝒅𝒚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𝒙𝒅𝒛</m:t>
                          </m:r>
                        </m:e>
                      </m:nary>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ad>
                            <m:radPr>
                              <m:degHide m:val="on"/>
                              <m:ctrlPr>
                                <a:rPr lang="en-US" altLang="zh-CN" sz="2000" b="1" i="1" smtClean="0">
                                  <a:latin typeface="Cambria Math" panose="02040503050406030204" pitchFamily="18" charset="0"/>
                                </a:rPr>
                              </m:ctrlPr>
                            </m:radPr>
                            <m:deg/>
                            <m:e>
                              <m:r>
                                <a:rPr lang="en-US" altLang="zh-CN" sz="2000" b="1" i="1" smtClean="0">
                                  <a:latin typeface="Cambria Math" panose="02040503050406030204" pitchFamily="18" charset="0"/>
                                </a:rPr>
                                <m:t>𝟐</m:t>
                              </m:r>
                            </m:e>
                          </m:rad>
                        </m:den>
                      </m:f>
                      <m:nary>
                        <m:naryPr>
                          <m:chr m:val="∮"/>
                          <m:supHide m:val="on"/>
                          <m:ctrlPr>
                            <a:rPr lang="en-US" altLang="zh-CN" sz="2000" b="1"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𝑳</m:t>
                          </m:r>
                        </m:sub>
                        <m:sup/>
                        <m:e>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𝒚</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𝒛</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𝒚</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e>
                              </m:d>
                            </m:e>
                          </m:d>
                          <m:r>
                            <a:rPr lang="en-US" altLang="zh-CN" sz="2000" b="1" i="1" smtClean="0">
                              <a:latin typeface="Cambria Math" panose="02040503050406030204" pitchFamily="18" charset="0"/>
                            </a:rPr>
                            <m:t>𝒅𝒔</m:t>
                          </m:r>
                        </m:e>
                      </m:nary>
                    </m:oMath>
                  </m:oMathPara>
                </a14:m>
                <a:endParaRPr lang="zh-CN" altLang="en-US" sz="2000" b="1" dirty="0"/>
              </a:p>
            </p:txBody>
          </p:sp>
        </mc:Choice>
        <mc:Fallback>
          <p:sp>
            <p:nvSpPr>
              <p:cNvPr id="3" name="文本框 2"/>
              <p:cNvSpPr txBox="1">
                <a:spLocks noRot="1" noChangeAspect="1" noMove="1" noResize="1" noEditPoints="1" noAdjustHandles="1" noChangeArrowheads="1" noChangeShapeType="1" noTextEdit="1"/>
              </p:cNvSpPr>
              <p:nvPr/>
            </p:nvSpPr>
            <p:spPr>
              <a:xfrm>
                <a:off x="899592" y="4581128"/>
                <a:ext cx="7123810" cy="647228"/>
              </a:xfrm>
              <a:prstGeom prst="rect">
                <a:avLst/>
              </a:prstGeom>
              <a:blipFill rotWithShape="0">
                <a:blip r:embed="rId5"/>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3059832" y="5229200"/>
                <a:ext cx="4337341" cy="909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ad>
                            <m:radPr>
                              <m:degHide m:val="on"/>
                              <m:ctrlPr>
                                <a:rPr lang="en-US" altLang="zh-CN" sz="2000" b="1" i="1" smtClean="0">
                                  <a:latin typeface="Cambria Math" panose="02040503050406030204" pitchFamily="18" charset="0"/>
                                </a:rPr>
                              </m:ctrlPr>
                            </m:radPr>
                            <m:deg/>
                            <m:e>
                              <m:r>
                                <a:rPr lang="en-US" altLang="zh-CN" sz="2000" b="1" i="1" smtClean="0">
                                  <a:latin typeface="Cambria Math" panose="02040503050406030204" pitchFamily="18" charset="0"/>
                                </a:rPr>
                                <m:t>𝟐</m:t>
                              </m:r>
                            </m:e>
                          </m:rad>
                        </m:den>
                      </m:f>
                      <m:nary>
                        <m:naryPr>
                          <m:chr m:val="∮"/>
                          <m:supHide m:val="on"/>
                          <m:ctrlPr>
                            <a:rPr lang="en-US" altLang="zh-CN" sz="2000" b="1"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𝑳</m:t>
                          </m:r>
                        </m:sub>
                        <m:sup/>
                        <m:e>
                          <m:r>
                            <a:rPr lang="en-US" altLang="zh-CN" sz="2000" b="1" i="1" smtClean="0">
                              <a:latin typeface="Cambria Math" panose="02040503050406030204" pitchFamily="18" charset="0"/>
                            </a:rPr>
                            <m:t>𝒅𝒔</m:t>
                          </m:r>
                        </m:e>
                      </m:nary>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ad>
                            <m:radPr>
                              <m:degHide m:val="on"/>
                              <m:ctrlPr>
                                <a:rPr lang="en-US" altLang="zh-CN" sz="2000" b="1" i="1">
                                  <a:latin typeface="Cambria Math" panose="02040503050406030204" pitchFamily="18" charset="0"/>
                                </a:rPr>
                              </m:ctrlPr>
                            </m:radPr>
                            <m:deg/>
                            <m:e>
                              <m:r>
                                <a:rPr lang="en-US" altLang="zh-CN" sz="2000" b="1" i="1">
                                  <a:latin typeface="Cambria Math" panose="02040503050406030204" pitchFamily="18" charset="0"/>
                                </a:rPr>
                                <m:t>𝟐</m:t>
                              </m:r>
                            </m:e>
                          </m:rad>
                        </m:den>
                      </m:f>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𝝅</m:t>
                          </m:r>
                        </m:e>
                      </m:d>
                      <m:rad>
                        <m:radPr>
                          <m:degHide m:val="on"/>
                          <m:ctrlPr>
                            <a:rPr lang="en-US" altLang="zh-CN" sz="2000" b="1" i="1" smtClean="0">
                              <a:latin typeface="Cambria Math" panose="02040503050406030204" pitchFamily="18" charset="0"/>
                            </a:rPr>
                          </m:ctrlPr>
                        </m:radPr>
                        <m:deg/>
                        <m:e>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𝟐</m:t>
                              </m:r>
                            </m:num>
                            <m:den>
                              <m:r>
                                <a:rPr lang="en-US" altLang="zh-CN" sz="2000" b="1" i="1" smtClean="0">
                                  <a:latin typeface="Cambria Math" panose="02040503050406030204" pitchFamily="18" charset="0"/>
                                </a:rPr>
                                <m:t>𝟑</m:t>
                              </m:r>
                            </m:den>
                          </m:f>
                        </m:e>
                      </m:rad>
                      <m:r>
                        <a:rPr lang="en-US" altLang="zh-CN" sz="2000" b="1"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𝝅</m:t>
                          </m:r>
                        </m:num>
                        <m:den>
                          <m:rad>
                            <m:radPr>
                              <m:degHide m:val="on"/>
                              <m:ctrlPr>
                                <a:rPr lang="en-US" altLang="zh-CN" sz="2000" b="1" i="1" smtClean="0">
                                  <a:latin typeface="Cambria Math" panose="02040503050406030204" pitchFamily="18" charset="0"/>
                                </a:rPr>
                              </m:ctrlPr>
                            </m:radPr>
                            <m:deg/>
                            <m:e>
                              <m:r>
                                <a:rPr lang="en-US" altLang="zh-CN" sz="2000" b="1" i="1" smtClean="0">
                                  <a:latin typeface="Cambria Math" panose="02040503050406030204" pitchFamily="18" charset="0"/>
                                </a:rPr>
                                <m:t>𝟑</m:t>
                              </m:r>
                            </m:e>
                          </m:rad>
                        </m:den>
                      </m:f>
                      <m:r>
                        <a:rPr lang="en-US" altLang="zh-CN" sz="2000" b="1" i="1" smtClean="0">
                          <a:latin typeface="Cambria Math" panose="02040503050406030204" pitchFamily="18" charset="0"/>
                        </a:rPr>
                        <m:t>.</m:t>
                      </m:r>
                    </m:oMath>
                  </m:oMathPara>
                </a14:m>
                <a:endParaRPr lang="zh-CN" altLang="en-US" sz="2000" b="1" dirty="0"/>
              </a:p>
            </p:txBody>
          </p:sp>
        </mc:Choice>
        <mc:Fallback>
          <p:sp>
            <p:nvSpPr>
              <p:cNvPr id="16" name="文本框 15"/>
              <p:cNvSpPr txBox="1">
                <a:spLocks noRot="1" noChangeAspect="1" noMove="1" noResize="1" noEditPoints="1" noAdjustHandles="1" noChangeArrowheads="1" noChangeShapeType="1" noTextEdit="1"/>
              </p:cNvSpPr>
              <p:nvPr/>
            </p:nvSpPr>
            <p:spPr>
              <a:xfrm>
                <a:off x="3059832" y="5229200"/>
                <a:ext cx="4337341" cy="909352"/>
              </a:xfrm>
              <a:prstGeom prst="rect">
                <a:avLst/>
              </a:prstGeom>
              <a:blipFill rotWithShape="0">
                <a:blip r:embed="rId6"/>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107504" y="5805264"/>
                <a:ext cx="3024336" cy="307777"/>
              </a:xfrm>
              <a:prstGeom prst="rect">
                <a:avLst/>
              </a:prstGeom>
              <a:noFill/>
            </p:spPr>
            <p:txBody>
              <a:bodyPr wrap="square" rtlCol="0">
                <a:spAutoFit/>
              </a:bodyPr>
              <a:lstStyle/>
              <a:p>
                <a:r>
                  <a:rPr lang="zh-CN" altLang="en-US" sz="1400" b="1" dirty="0">
                    <a:solidFill>
                      <a:srgbClr val="3333FF"/>
                    </a:solidFill>
                  </a:rPr>
                  <a:t>点</a:t>
                </a:r>
                <a14:m>
                  <m:oMath xmlns:m="http://schemas.openxmlformats.org/officeDocument/2006/math">
                    <m:d>
                      <m:dPr>
                        <m:ctrlPr>
                          <a:rPr lang="en-US" altLang="zh-CN" sz="1400" b="1" i="1" smtClean="0">
                            <a:solidFill>
                              <a:srgbClr val="3333FF"/>
                            </a:solidFill>
                            <a:latin typeface="Cambria Math" panose="02040503050406030204" pitchFamily="18" charset="0"/>
                          </a:rPr>
                        </m:ctrlPr>
                      </m:dPr>
                      <m:e>
                        <m:r>
                          <a:rPr lang="en-US" altLang="zh-CN" sz="1400" b="1" i="1" smtClean="0">
                            <a:solidFill>
                              <a:srgbClr val="3333FF"/>
                            </a:solidFill>
                            <a:latin typeface="Cambria Math" panose="02040503050406030204" pitchFamily="18" charset="0"/>
                          </a:rPr>
                          <m:t>𝟏</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𝟎</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𝟎</m:t>
                        </m:r>
                      </m:e>
                    </m:d>
                    <m:r>
                      <a:rPr lang="en-US" altLang="zh-CN" sz="1400" b="1" i="1" smtClean="0">
                        <a:solidFill>
                          <a:srgbClr val="3333FF"/>
                        </a:solidFill>
                        <a:latin typeface="Cambria Math" panose="02040503050406030204" pitchFamily="18" charset="0"/>
                      </a:rPr>
                      <m:t>,</m:t>
                    </m:r>
                    <m:d>
                      <m:dPr>
                        <m:ctrlPr>
                          <a:rPr lang="en-US" altLang="zh-CN" sz="1400" b="1" i="1" smtClean="0">
                            <a:solidFill>
                              <a:srgbClr val="3333FF"/>
                            </a:solidFill>
                            <a:latin typeface="Cambria Math" panose="02040503050406030204" pitchFamily="18" charset="0"/>
                          </a:rPr>
                        </m:ctrlPr>
                      </m:dPr>
                      <m:e>
                        <m:r>
                          <a:rPr lang="en-US" altLang="zh-CN" sz="1400" b="1" i="1" smtClean="0">
                            <a:solidFill>
                              <a:srgbClr val="3333FF"/>
                            </a:solidFill>
                            <a:latin typeface="Cambria Math" panose="02040503050406030204" pitchFamily="18" charset="0"/>
                          </a:rPr>
                          <m:t>𝟎</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𝟏</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𝟎</m:t>
                        </m:r>
                      </m:e>
                    </m:d>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𝟎</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𝟎</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𝟏</m:t>
                    </m:r>
                    <m:r>
                      <a:rPr lang="en-US" altLang="zh-CN" sz="1400" b="1" i="1" smtClean="0">
                        <a:solidFill>
                          <a:srgbClr val="3333FF"/>
                        </a:solidFill>
                        <a:latin typeface="Cambria Math" panose="02040503050406030204" pitchFamily="18" charset="0"/>
                      </a:rPr>
                      <m:t>)</m:t>
                    </m:r>
                  </m:oMath>
                </a14:m>
                <a:r>
                  <a:rPr lang="zh-CN" altLang="en-US" sz="1400" b="1" i="0" dirty="0">
                    <a:solidFill>
                      <a:srgbClr val="3333FF"/>
                    </a:solidFill>
                    <a:latin typeface="+mj-lt"/>
                  </a:rPr>
                  <a:t>在</a:t>
                </a:r>
                <a14:m>
                  <m:oMath xmlns:m="http://schemas.openxmlformats.org/officeDocument/2006/math">
                    <m:r>
                      <a:rPr lang="en-US" altLang="zh-CN" sz="1400" b="1" i="1" smtClean="0">
                        <a:solidFill>
                          <a:srgbClr val="3333FF"/>
                        </a:solidFill>
                        <a:latin typeface="Cambria Math" panose="02040503050406030204" pitchFamily="18" charset="0"/>
                      </a:rPr>
                      <m:t>𝑳</m:t>
                    </m:r>
                  </m:oMath>
                </a14:m>
                <a:r>
                  <a:rPr lang="zh-CN" altLang="en-US" sz="1400" b="1" i="0" dirty="0">
                    <a:solidFill>
                      <a:srgbClr val="3333FF"/>
                    </a:solidFill>
                    <a:latin typeface="+mj-lt"/>
                  </a:rPr>
                  <a:t>上</a:t>
                </a:r>
                <a:r>
                  <a:rPr lang="zh-CN" altLang="en-US" sz="1400" b="1" dirty="0">
                    <a:solidFill>
                      <a:srgbClr val="3333FF"/>
                    </a:solidFill>
                  </a:rPr>
                  <a:t>，</a:t>
                </a:r>
              </a:p>
            </p:txBody>
          </p:sp>
        </mc:Choice>
        <mc:Fallback>
          <p:sp>
            <p:nvSpPr>
              <p:cNvPr id="17" name="文本框 16"/>
              <p:cNvSpPr txBox="1">
                <a:spLocks noRot="1" noChangeAspect="1" noMove="1" noResize="1" noEditPoints="1" noAdjustHandles="1" noChangeArrowheads="1" noChangeShapeType="1" noTextEdit="1"/>
              </p:cNvSpPr>
              <p:nvPr/>
            </p:nvSpPr>
            <p:spPr>
              <a:xfrm>
                <a:off x="107504" y="5805264"/>
                <a:ext cx="3024336" cy="307777"/>
              </a:xfrm>
              <a:prstGeom prst="rect">
                <a:avLst/>
              </a:prstGeom>
              <a:blipFill rotWithShape="0">
                <a:blip r:embed="rId7"/>
                <a:stretch>
                  <a:fillRect t="-3922" b="-1764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179512" y="6093296"/>
                <a:ext cx="2664296" cy="530723"/>
              </a:xfrm>
              <a:prstGeom prst="rect">
                <a:avLst/>
              </a:prstGeom>
              <a:noFill/>
            </p:spPr>
            <p:txBody>
              <a:bodyPr wrap="square" rtlCol="0">
                <a:spAutoFit/>
              </a:bodyPr>
              <a:lstStyle/>
              <a:p>
                <a:r>
                  <a:rPr lang="zh-CN" altLang="en-US" sz="1400" b="1" i="0" dirty="0">
                    <a:solidFill>
                      <a:srgbClr val="3333FF"/>
                    </a:solidFill>
                    <a:latin typeface="+mj-lt"/>
                  </a:rPr>
                  <a:t>圆心为</a:t>
                </a:r>
                <a14:m>
                  <m:oMath xmlns:m="http://schemas.openxmlformats.org/officeDocument/2006/math">
                    <m:r>
                      <a:rPr lang="en-US" altLang="zh-CN" sz="1400" b="1" i="1" smtClean="0">
                        <a:solidFill>
                          <a:srgbClr val="3333FF"/>
                        </a:solidFill>
                        <a:latin typeface="Cambria Math" panose="02040503050406030204" pitchFamily="18" charset="0"/>
                      </a:rPr>
                      <m:t>(</m:t>
                    </m:r>
                    <m:f>
                      <m:fPr>
                        <m:ctrlPr>
                          <a:rPr lang="en-US" altLang="zh-CN" sz="1400" b="1" i="1" smtClean="0">
                            <a:solidFill>
                              <a:srgbClr val="3333FF"/>
                            </a:solidFill>
                            <a:latin typeface="Cambria Math" panose="02040503050406030204" pitchFamily="18" charset="0"/>
                          </a:rPr>
                        </m:ctrlPr>
                      </m:fPr>
                      <m:num>
                        <m:r>
                          <a:rPr lang="en-US" altLang="zh-CN" sz="1400" b="1" i="1" smtClean="0">
                            <a:solidFill>
                              <a:srgbClr val="3333FF"/>
                            </a:solidFill>
                            <a:latin typeface="Cambria Math" panose="02040503050406030204" pitchFamily="18" charset="0"/>
                          </a:rPr>
                          <m:t>𝟏</m:t>
                        </m:r>
                      </m:num>
                      <m:den>
                        <m:r>
                          <a:rPr lang="en-US" altLang="zh-CN" sz="1400" b="1" i="1" smtClean="0">
                            <a:solidFill>
                              <a:srgbClr val="3333FF"/>
                            </a:solidFill>
                            <a:latin typeface="Cambria Math" panose="02040503050406030204" pitchFamily="18" charset="0"/>
                          </a:rPr>
                          <m:t>𝟑</m:t>
                        </m:r>
                      </m:den>
                    </m:f>
                    <m:r>
                      <a:rPr lang="en-US" altLang="zh-CN" sz="1400" b="1" i="1" smtClean="0">
                        <a:solidFill>
                          <a:srgbClr val="3333FF"/>
                        </a:solidFill>
                        <a:latin typeface="Cambria Math" panose="02040503050406030204" pitchFamily="18" charset="0"/>
                      </a:rPr>
                      <m:t>,</m:t>
                    </m:r>
                    <m:f>
                      <m:fPr>
                        <m:ctrlPr>
                          <a:rPr lang="en-US" altLang="zh-CN" sz="1400" b="1" i="1" smtClean="0">
                            <a:solidFill>
                              <a:srgbClr val="3333FF"/>
                            </a:solidFill>
                            <a:latin typeface="Cambria Math" panose="02040503050406030204" pitchFamily="18" charset="0"/>
                          </a:rPr>
                        </m:ctrlPr>
                      </m:fPr>
                      <m:num>
                        <m:r>
                          <a:rPr lang="en-US" altLang="zh-CN" sz="1400" b="1" i="1" smtClean="0">
                            <a:solidFill>
                              <a:srgbClr val="3333FF"/>
                            </a:solidFill>
                            <a:latin typeface="Cambria Math" panose="02040503050406030204" pitchFamily="18" charset="0"/>
                          </a:rPr>
                          <m:t>𝟏</m:t>
                        </m:r>
                      </m:num>
                      <m:den>
                        <m:r>
                          <a:rPr lang="en-US" altLang="zh-CN" sz="1400" b="1" i="1" smtClean="0">
                            <a:solidFill>
                              <a:srgbClr val="3333FF"/>
                            </a:solidFill>
                            <a:latin typeface="Cambria Math" panose="02040503050406030204" pitchFamily="18" charset="0"/>
                          </a:rPr>
                          <m:t>𝟑</m:t>
                        </m:r>
                      </m:den>
                    </m:f>
                    <m:r>
                      <a:rPr lang="en-US" altLang="zh-CN" sz="1400" b="1" i="1" smtClean="0">
                        <a:solidFill>
                          <a:srgbClr val="3333FF"/>
                        </a:solidFill>
                        <a:latin typeface="Cambria Math" panose="02040503050406030204" pitchFamily="18" charset="0"/>
                      </a:rPr>
                      <m:t>,</m:t>
                    </m:r>
                    <m:f>
                      <m:fPr>
                        <m:ctrlPr>
                          <a:rPr lang="en-US" altLang="zh-CN" sz="1400" b="1" i="1" smtClean="0">
                            <a:solidFill>
                              <a:srgbClr val="3333FF"/>
                            </a:solidFill>
                            <a:latin typeface="Cambria Math" panose="02040503050406030204" pitchFamily="18" charset="0"/>
                          </a:rPr>
                        </m:ctrlPr>
                      </m:fPr>
                      <m:num>
                        <m:r>
                          <a:rPr lang="en-US" altLang="zh-CN" sz="1400" b="1" i="1" smtClean="0">
                            <a:solidFill>
                              <a:srgbClr val="3333FF"/>
                            </a:solidFill>
                            <a:latin typeface="Cambria Math" panose="02040503050406030204" pitchFamily="18" charset="0"/>
                          </a:rPr>
                          <m:t>𝟏</m:t>
                        </m:r>
                      </m:num>
                      <m:den>
                        <m:r>
                          <a:rPr lang="en-US" altLang="zh-CN" sz="1400" b="1" i="1" smtClean="0">
                            <a:solidFill>
                              <a:srgbClr val="3333FF"/>
                            </a:solidFill>
                            <a:latin typeface="Cambria Math" panose="02040503050406030204" pitchFamily="18" charset="0"/>
                          </a:rPr>
                          <m:t>𝟑</m:t>
                        </m:r>
                      </m:den>
                    </m:f>
                    <m:r>
                      <a:rPr lang="en-US" altLang="zh-CN" sz="1400" b="1" i="1" smtClean="0">
                        <a:solidFill>
                          <a:srgbClr val="3333FF"/>
                        </a:solidFill>
                        <a:latin typeface="Cambria Math" panose="02040503050406030204" pitchFamily="18" charset="0"/>
                      </a:rPr>
                      <m:t>)</m:t>
                    </m:r>
                  </m:oMath>
                </a14:m>
                <a:r>
                  <a:rPr lang="zh-CN" altLang="en-US" sz="1400" b="1" dirty="0">
                    <a:solidFill>
                      <a:srgbClr val="3333FF"/>
                    </a:solidFill>
                  </a:rPr>
                  <a:t>，半径为</a:t>
                </a:r>
                <a14:m>
                  <m:oMath xmlns:m="http://schemas.openxmlformats.org/officeDocument/2006/math">
                    <m:rad>
                      <m:radPr>
                        <m:degHide m:val="on"/>
                        <m:ctrlPr>
                          <a:rPr lang="zh-CN" altLang="en-US" sz="1400" b="1" i="1" smtClean="0">
                            <a:solidFill>
                              <a:srgbClr val="3333FF"/>
                            </a:solidFill>
                            <a:latin typeface="Cambria Math" panose="02040503050406030204" pitchFamily="18" charset="0"/>
                          </a:rPr>
                        </m:ctrlPr>
                      </m:radPr>
                      <m:deg/>
                      <m:e>
                        <m:f>
                          <m:fPr>
                            <m:ctrlPr>
                              <a:rPr lang="en-US" altLang="zh-CN" sz="1400" b="1" i="1" smtClean="0">
                                <a:solidFill>
                                  <a:srgbClr val="3333FF"/>
                                </a:solidFill>
                                <a:latin typeface="Cambria Math" panose="02040503050406030204" pitchFamily="18" charset="0"/>
                              </a:rPr>
                            </m:ctrlPr>
                          </m:fPr>
                          <m:num>
                            <m:r>
                              <a:rPr lang="en-US" altLang="zh-CN" sz="1400" b="1" i="1">
                                <a:solidFill>
                                  <a:srgbClr val="3333FF"/>
                                </a:solidFill>
                                <a:latin typeface="Cambria Math" panose="02040503050406030204" pitchFamily="18" charset="0"/>
                              </a:rPr>
                              <m:t>𝟐</m:t>
                            </m:r>
                          </m:num>
                          <m:den>
                            <m:r>
                              <a:rPr lang="en-US" altLang="zh-CN" sz="1400" b="1" i="1">
                                <a:solidFill>
                                  <a:srgbClr val="3333FF"/>
                                </a:solidFill>
                                <a:latin typeface="Cambria Math" panose="02040503050406030204" pitchFamily="18" charset="0"/>
                              </a:rPr>
                              <m:t>𝟑</m:t>
                            </m:r>
                          </m:den>
                        </m:f>
                      </m:e>
                    </m:rad>
                  </m:oMath>
                </a14:m>
                <a:endParaRPr lang="zh-CN" altLang="en-US" sz="1400" b="1" dirty="0">
                  <a:solidFill>
                    <a:srgbClr val="3333FF"/>
                  </a:solidFill>
                </a:endParaRPr>
              </a:p>
            </p:txBody>
          </p:sp>
        </mc:Choice>
        <mc:Fallback>
          <p:sp>
            <p:nvSpPr>
              <p:cNvPr id="18" name="文本框 17"/>
              <p:cNvSpPr txBox="1">
                <a:spLocks noRot="1" noChangeAspect="1" noMove="1" noResize="1" noEditPoints="1" noAdjustHandles="1" noChangeArrowheads="1" noChangeShapeType="1" noTextEdit="1"/>
              </p:cNvSpPr>
              <p:nvPr/>
            </p:nvSpPr>
            <p:spPr>
              <a:xfrm>
                <a:off x="179512" y="6093296"/>
                <a:ext cx="2664296" cy="530723"/>
              </a:xfrm>
              <a:prstGeom prst="rect">
                <a:avLst/>
              </a:prstGeom>
              <a:blipFill rotWithShape="0">
                <a:blip r:embed="rId8"/>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2717646" y="1484784"/>
                <a:ext cx="2354812" cy="629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2000" b="1" i="1" smtClean="0">
                              <a:latin typeface="Cambria Math" panose="02040503050406030204" pitchFamily="18" charset="0"/>
                            </a:rPr>
                          </m:ctrlPr>
                        </m:naryPr>
                        <m:sub>
                          <m:r>
                            <m:rPr>
                              <m:brk m:alnAt="23"/>
                            </m:rPr>
                            <a:rPr lang="en-US" altLang="zh-CN" sz="2000" b="1" i="1" smtClean="0">
                              <a:latin typeface="Cambria Math" panose="02040503050406030204" pitchFamily="18" charset="0"/>
                            </a:rPr>
                            <m:t>𝑳</m:t>
                          </m:r>
                        </m:sub>
                        <m:sup/>
                        <m:e>
                          <m:r>
                            <a:rPr lang="en-US" altLang="zh-CN" sz="2000" b="1" i="1" smtClean="0">
                              <a:latin typeface="Cambria Math" panose="02040503050406030204" pitchFamily="18" charset="0"/>
                            </a:rPr>
                            <m:t>𝒚𝒅𝒙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𝒛𝒅𝒚</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𝒙𝒅𝒛</m:t>
                          </m:r>
                        </m:e>
                      </m:nary>
                      <m:r>
                        <a:rPr lang="en-US" altLang="zh-CN" sz="2000" b="0" i="1" smtClean="0">
                          <a:latin typeface="Cambria Math" panose="02040503050406030204" pitchFamily="18" charset="0"/>
                        </a:rPr>
                        <m:t>.</m:t>
                      </m:r>
                    </m:oMath>
                  </m:oMathPara>
                </a14:m>
                <a:endParaRPr lang="zh-CN" altLang="en-US" sz="2000" dirty="0"/>
              </a:p>
            </p:txBody>
          </p:sp>
        </mc:Choice>
        <mc:Fallback>
          <p:sp>
            <p:nvSpPr>
              <p:cNvPr id="4" name="文本框 3"/>
              <p:cNvSpPr txBox="1">
                <a:spLocks noRot="1" noChangeAspect="1" noMove="1" noResize="1" noEditPoints="1" noAdjustHandles="1" noChangeArrowheads="1" noChangeShapeType="1" noTextEdit="1"/>
              </p:cNvSpPr>
              <p:nvPr/>
            </p:nvSpPr>
            <p:spPr>
              <a:xfrm>
                <a:off x="2717646" y="1484784"/>
                <a:ext cx="2354812" cy="629339"/>
              </a:xfrm>
              <a:prstGeom prst="rect">
                <a:avLst/>
              </a:prstGeom>
              <a:blipFill rotWithShape="0">
                <a:blip r:embed="rId9"/>
                <a:stretch>
                  <a:fillRect/>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7236296" y="5949280"/>
            <a:ext cx="1691680" cy="584775"/>
          </a:xfrm>
          <a:prstGeom prst="rect">
            <a:avLst/>
          </a:prstGeom>
          <a:noFill/>
        </p:spPr>
        <p:txBody>
          <a:bodyPr wrap="square" rtlCol="0">
            <a:spAutoFit/>
          </a:bodyPr>
          <a:lstStyle/>
          <a:p>
            <a:r>
              <a:rPr lang="zh-CN" altLang="en-US" sz="1600" b="1" dirty="0">
                <a:solidFill>
                  <a:srgbClr val="0000FF"/>
                </a:solidFill>
              </a:rPr>
              <a:t>以后用斯托克斯定理计算简单</a:t>
            </a:r>
            <a:endParaRPr lang="zh-CN" altLang="en-US" sz="1600" b="1" dirty="0">
              <a:solidFill>
                <a:srgbClr val="0000FF"/>
              </a:solidFill>
            </a:endParaRPr>
          </a:p>
        </p:txBody>
      </p:sp>
      <mc:AlternateContent xmlns:mc="http://schemas.openxmlformats.org/markup-compatibility/2006">
        <mc:Choice xmlns:a14="http://schemas.microsoft.com/office/drawing/2010/main" Requires="a14">
          <p:sp>
            <p:nvSpPr>
              <p:cNvPr id="14" name="文本框 13"/>
              <p:cNvSpPr txBox="1"/>
              <p:nvPr/>
            </p:nvSpPr>
            <p:spPr>
              <a:xfrm>
                <a:off x="7020272" y="4077072"/>
                <a:ext cx="1944216" cy="307777"/>
              </a:xfrm>
              <a:prstGeom prst="rect">
                <a:avLst/>
              </a:prstGeom>
              <a:noFill/>
            </p:spPr>
            <p:txBody>
              <a:bodyPr wrap="square" rtlCol="0">
                <a:spAutoFit/>
              </a:bodyPr>
              <a:lstStyle/>
              <a:p>
                <a:r>
                  <a:rPr lang="zh-CN" altLang="en-US" sz="1400" b="1" dirty="0">
                    <a:solidFill>
                      <a:srgbClr val="3333FF"/>
                    </a:solidFill>
                  </a:rPr>
                  <a:t>从点</a:t>
                </a:r>
                <a14:m>
                  <m:oMath xmlns:m="http://schemas.openxmlformats.org/officeDocument/2006/math">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𝟎</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𝟎</m:t>
                    </m:r>
                    <m:r>
                      <a:rPr lang="en-US" altLang="zh-CN" sz="1400" b="1" i="1" smtClean="0">
                        <a:solidFill>
                          <a:srgbClr val="3333FF"/>
                        </a:solidFill>
                        <a:latin typeface="Cambria Math" panose="02040503050406030204" pitchFamily="18" charset="0"/>
                      </a:rPr>
                      <m:t>,</m:t>
                    </m:r>
                    <m:r>
                      <a:rPr lang="en-US" altLang="zh-CN" sz="1400" b="1" i="1" smtClean="0">
                        <a:solidFill>
                          <a:srgbClr val="3333FF"/>
                        </a:solidFill>
                        <a:latin typeface="Cambria Math" panose="02040503050406030204" pitchFamily="18" charset="0"/>
                      </a:rPr>
                      <m:t>𝟏</m:t>
                    </m:r>
                    <m:r>
                      <a:rPr lang="en-US" altLang="zh-CN" sz="1400" b="1" i="1" smtClean="0">
                        <a:solidFill>
                          <a:srgbClr val="3333FF"/>
                        </a:solidFill>
                        <a:latin typeface="Cambria Math" panose="02040503050406030204" pitchFamily="18" charset="0"/>
                      </a:rPr>
                      <m:t>)</m:t>
                    </m:r>
                  </m:oMath>
                </a14:m>
                <a:r>
                  <a:rPr lang="zh-CN" altLang="en-US" sz="1400" b="1" i="0" dirty="0">
                    <a:solidFill>
                      <a:srgbClr val="3333FF"/>
                    </a:solidFill>
                    <a:latin typeface="+mj-lt"/>
                  </a:rPr>
                  <a:t>上看正向</a:t>
                </a:r>
                <a:endParaRPr lang="zh-CN" altLang="en-US" sz="1400" b="1" dirty="0">
                  <a:solidFill>
                    <a:srgbClr val="3333FF"/>
                  </a:solidFill>
                </a:endParaRPr>
              </a:p>
            </p:txBody>
          </p:sp>
        </mc:Choice>
        <mc:Fallback>
          <p:sp>
            <p:nvSpPr>
              <p:cNvPr id="14" name="文本框 13"/>
              <p:cNvSpPr txBox="1">
                <a:spLocks noRot="1" noChangeAspect="1" noMove="1" noResize="1" noEditPoints="1" noAdjustHandles="1" noChangeArrowheads="1" noChangeShapeType="1" noTextEdit="1"/>
              </p:cNvSpPr>
              <p:nvPr/>
            </p:nvSpPr>
            <p:spPr>
              <a:xfrm>
                <a:off x="7020272" y="4077072"/>
                <a:ext cx="1944216" cy="307777"/>
              </a:xfrm>
              <a:prstGeom prst="rect">
                <a:avLst/>
              </a:prstGeom>
              <a:blipFill rotWithShape="0">
                <a:blip r:embed="rId10"/>
                <a:stretch>
                  <a:fillRect t="-6000" b="-1800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31" name="Group 7"/>
          <p:cNvGrpSpPr/>
          <p:nvPr/>
        </p:nvGrpSpPr>
        <p:grpSpPr bwMode="auto">
          <a:xfrm>
            <a:off x="755576" y="2492896"/>
            <a:ext cx="3425825" cy="579437"/>
            <a:chOff x="1992" y="1275"/>
            <a:chExt cx="2158" cy="365"/>
          </a:xfrm>
        </p:grpSpPr>
        <p:graphicFrame>
          <p:nvGraphicFramePr>
            <p:cNvPr id="77827" name="Object 3"/>
            <p:cNvGraphicFramePr>
              <a:graphicFrameLocks noChangeAspect="1"/>
            </p:cNvGraphicFramePr>
            <p:nvPr/>
          </p:nvGraphicFramePr>
          <p:xfrm>
            <a:off x="2374" y="1298"/>
            <a:ext cx="1776" cy="342"/>
          </p:xfrm>
          <a:graphic>
            <a:graphicData uri="http://schemas.openxmlformats.org/presentationml/2006/ole">
              <mc:AlternateContent xmlns:mc="http://schemas.openxmlformats.org/markup-compatibility/2006">
                <mc:Choice xmlns:v="urn:schemas-microsoft-com:vml" Requires="v">
                  <p:oleObj spid="_x0000_s108124" name="" r:id="rId1" imgW="2819400" imgH="546100" progId="Equation.DSMT4">
                    <p:embed/>
                  </p:oleObj>
                </mc:Choice>
                <mc:Fallback>
                  <p:oleObj name="" r:id="rId1" imgW="2819400" imgH="546100" progId="Equation.DSMT4">
                    <p:embed/>
                    <p:pic>
                      <p:nvPicPr>
                        <p:cNvPr id="0" name="图片 108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 y="1298"/>
                          <a:ext cx="1776"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8" name="Rectangle 4"/>
            <p:cNvSpPr>
              <a:spLocks noChangeArrowheads="1"/>
            </p:cNvSpPr>
            <p:nvPr/>
          </p:nvSpPr>
          <p:spPr bwMode="auto">
            <a:xfrm>
              <a:off x="1992" y="1275"/>
              <a:ext cx="3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a:t>
              </a:r>
              <a:endParaRPr lang="en-US" altLang="zh-CN" sz="2400"/>
            </a:p>
          </p:txBody>
        </p:sp>
      </p:grpSp>
      <p:grpSp>
        <p:nvGrpSpPr>
          <p:cNvPr id="77847" name="Group 23"/>
          <p:cNvGrpSpPr/>
          <p:nvPr/>
        </p:nvGrpSpPr>
        <p:grpSpPr bwMode="auto">
          <a:xfrm>
            <a:off x="4427984" y="2420888"/>
            <a:ext cx="3598863" cy="557212"/>
            <a:chOff x="295" y="709"/>
            <a:chExt cx="2267" cy="351"/>
          </a:xfrm>
        </p:grpSpPr>
        <p:graphicFrame>
          <p:nvGraphicFramePr>
            <p:cNvPr id="77826" name="Object 2"/>
            <p:cNvGraphicFramePr>
              <a:graphicFrameLocks noChangeAspect="1"/>
            </p:cNvGraphicFramePr>
            <p:nvPr/>
          </p:nvGraphicFramePr>
          <p:xfrm>
            <a:off x="792" y="718"/>
            <a:ext cx="1770" cy="342"/>
          </p:xfrm>
          <a:graphic>
            <a:graphicData uri="http://schemas.openxmlformats.org/presentationml/2006/ole">
              <mc:AlternateContent xmlns:mc="http://schemas.openxmlformats.org/markup-compatibility/2006">
                <mc:Choice xmlns:v="urn:schemas-microsoft-com:vml" Requires="v">
                  <p:oleObj spid="_x0000_s108125" name="" r:id="rId3" imgW="2806700" imgH="546100" progId="Equation.DSMT4">
                    <p:embed/>
                  </p:oleObj>
                </mc:Choice>
                <mc:Fallback>
                  <p:oleObj name="" r:id="rId3" imgW="2806700" imgH="546100" progId="Equation.DSMT4">
                    <p:embed/>
                    <p:pic>
                      <p:nvPicPr>
                        <p:cNvPr id="0" name="图片 108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 y="718"/>
                          <a:ext cx="1770"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9" name="Rectangle 5"/>
            <p:cNvSpPr>
              <a:spLocks noChangeArrowheads="1"/>
            </p:cNvSpPr>
            <p:nvPr/>
          </p:nvSpPr>
          <p:spPr bwMode="auto">
            <a:xfrm>
              <a:off x="295" y="709"/>
              <a:ext cx="4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 </a:t>
              </a:r>
              <a:r>
                <a:rPr lang="en-US" altLang="zh-CN" b="1">
                  <a:solidFill>
                    <a:srgbClr val="000000"/>
                  </a:solidFill>
                </a:rPr>
                <a:t>(ii)</a:t>
              </a:r>
              <a:endParaRPr lang="en-US" altLang="zh-CN" sz="2400"/>
            </a:p>
          </p:txBody>
        </p:sp>
      </p:grpSp>
      <p:grpSp>
        <p:nvGrpSpPr>
          <p:cNvPr id="77839" name="Group 15"/>
          <p:cNvGrpSpPr/>
          <p:nvPr/>
        </p:nvGrpSpPr>
        <p:grpSpPr bwMode="auto">
          <a:xfrm>
            <a:off x="1187624" y="4149080"/>
            <a:ext cx="5734050" cy="936625"/>
            <a:chOff x="839" y="1525"/>
            <a:chExt cx="3612" cy="590"/>
          </a:xfrm>
        </p:grpSpPr>
        <p:graphicFrame>
          <p:nvGraphicFramePr>
            <p:cNvPr id="77835" name="Object 11"/>
            <p:cNvGraphicFramePr>
              <a:graphicFrameLocks noChangeAspect="1"/>
            </p:cNvGraphicFramePr>
            <p:nvPr/>
          </p:nvGraphicFramePr>
          <p:xfrm>
            <a:off x="839" y="1533"/>
            <a:ext cx="2136" cy="582"/>
          </p:xfrm>
          <a:graphic>
            <a:graphicData uri="http://schemas.openxmlformats.org/presentationml/2006/ole">
              <mc:AlternateContent xmlns:mc="http://schemas.openxmlformats.org/markup-compatibility/2006">
                <mc:Choice xmlns:v="urn:schemas-microsoft-com:vml" Requires="v">
                  <p:oleObj spid="_x0000_s108126" name="" r:id="rId5" imgW="3390900" imgH="927100" progId="Equation.DSMT4">
                    <p:embed/>
                  </p:oleObj>
                </mc:Choice>
                <mc:Fallback>
                  <p:oleObj name="" r:id="rId5" imgW="3390900" imgH="927100" progId="Equation.DSMT4">
                    <p:embed/>
                    <p:pic>
                      <p:nvPicPr>
                        <p:cNvPr id="0" name="图片 108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533"/>
                          <a:ext cx="2136"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4" name="Object 10"/>
            <p:cNvGraphicFramePr>
              <a:graphicFrameLocks noChangeAspect="1"/>
            </p:cNvGraphicFramePr>
            <p:nvPr/>
          </p:nvGraphicFramePr>
          <p:xfrm>
            <a:off x="3107" y="1525"/>
            <a:ext cx="1344" cy="582"/>
          </p:xfrm>
          <a:graphic>
            <a:graphicData uri="http://schemas.openxmlformats.org/presentationml/2006/ole">
              <mc:AlternateContent xmlns:mc="http://schemas.openxmlformats.org/markup-compatibility/2006">
                <mc:Choice xmlns:v="urn:schemas-microsoft-com:vml" Requires="v">
                  <p:oleObj spid="_x0000_s108127" name="" r:id="rId7" imgW="2133600" imgH="927100" progId="Equation.DSMT4">
                    <p:embed/>
                  </p:oleObj>
                </mc:Choice>
                <mc:Fallback>
                  <p:oleObj name="" r:id="rId7" imgW="2133600" imgH="927100" progId="Equation.DSMT4">
                    <p:embed/>
                    <p:pic>
                      <p:nvPicPr>
                        <p:cNvPr id="0" name="图片 1081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 y="1525"/>
                          <a:ext cx="1344" cy="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7833" name="Object 9"/>
          <p:cNvGraphicFramePr>
            <a:graphicFrameLocks noChangeAspect="1"/>
          </p:cNvGraphicFramePr>
          <p:nvPr/>
        </p:nvGraphicFramePr>
        <p:xfrm>
          <a:off x="1187624" y="5157192"/>
          <a:ext cx="4876800" cy="923925"/>
        </p:xfrm>
        <a:graphic>
          <a:graphicData uri="http://schemas.openxmlformats.org/presentationml/2006/ole">
            <mc:AlternateContent xmlns:mc="http://schemas.openxmlformats.org/markup-compatibility/2006">
              <mc:Choice xmlns:v="urn:schemas-microsoft-com:vml" Requires="v">
                <p:oleObj spid="_x0000_s108128" name="Equation" r:id="rId9" imgW="4876800" imgH="927100" progId="Equation.DSMT4">
                  <p:embed/>
                </p:oleObj>
              </mc:Choice>
              <mc:Fallback>
                <p:oleObj name="Equation" r:id="rId9" imgW="4876800" imgH="927100" progId="Equation.DSMT4">
                  <p:embed/>
                  <p:pic>
                    <p:nvPicPr>
                      <p:cNvPr id="0" name="图片 1081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5157192"/>
                        <a:ext cx="48768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6" name="Rectangle 22"/>
          <p:cNvSpPr>
            <a:spLocks noChangeArrowheads="1"/>
          </p:cNvSpPr>
          <p:nvPr/>
        </p:nvSpPr>
        <p:spPr bwMode="auto">
          <a:xfrm>
            <a:off x="539552" y="3501008"/>
            <a:ext cx="299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dirty="0">
                <a:solidFill>
                  <a:srgbClr val="0000FF"/>
                </a:solidFill>
              </a:rPr>
              <a:t>解</a:t>
            </a:r>
            <a:r>
              <a:rPr lang="zh-CN" altLang="en-US" b="1" dirty="0"/>
              <a:t> </a:t>
            </a:r>
            <a:r>
              <a:rPr lang="en-US" altLang="zh-CN" b="1" i="1" dirty="0"/>
              <a:t>L</a:t>
            </a:r>
            <a:r>
              <a:rPr lang="zh-CN" altLang="en-US" b="1" dirty="0"/>
              <a:t>的参数方程为</a:t>
            </a:r>
            <a:endParaRPr lang="zh-CN" altLang="en-US" b="1" dirty="0"/>
          </a:p>
        </p:txBody>
      </p:sp>
      <p:sp>
        <p:nvSpPr>
          <p:cNvPr id="18" name="Rectangle 18"/>
          <p:cNvSpPr>
            <a:spLocks noChangeArrowheads="1"/>
          </p:cNvSpPr>
          <p:nvPr/>
        </p:nvSpPr>
        <p:spPr bwMode="auto">
          <a:xfrm>
            <a:off x="6228184" y="3429000"/>
            <a:ext cx="2448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000" b="1" dirty="0">
                <a:solidFill>
                  <a:srgbClr val="FF0000"/>
                </a:solidFill>
              </a:rPr>
              <a:t>参数方程求法见后</a:t>
            </a:r>
            <a:endParaRPr lang="zh-CN" altLang="en-US" sz="2000" dirty="0">
              <a:solidFill>
                <a:srgbClr val="FF0000"/>
              </a:solidFill>
            </a:endParaRPr>
          </a:p>
        </p:txBody>
      </p:sp>
      <p:sp>
        <p:nvSpPr>
          <p:cNvPr id="19" name="Rectangle 25"/>
          <p:cNvSpPr>
            <a:spLocks noChangeArrowheads="1"/>
          </p:cNvSpPr>
          <p:nvPr/>
        </p:nvSpPr>
        <p:spPr bwMode="auto">
          <a:xfrm>
            <a:off x="107504" y="1844824"/>
            <a:ext cx="88887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t>的交线</a:t>
            </a:r>
            <a:r>
              <a:rPr lang="en-US" altLang="zh-CN" b="1" dirty="0"/>
              <a:t>,  </a:t>
            </a:r>
            <a:r>
              <a:rPr lang="zh-CN" altLang="en-US" b="1" dirty="0"/>
              <a:t>若面对 </a:t>
            </a:r>
            <a:r>
              <a:rPr lang="en-US" altLang="zh-CN" b="1" i="1" dirty="0"/>
              <a:t>x </a:t>
            </a:r>
            <a:r>
              <a:rPr lang="zh-CN" altLang="en-US" b="1" dirty="0"/>
              <a:t>轴正向看去</a:t>
            </a:r>
            <a:r>
              <a:rPr lang="en-US" altLang="zh-CN" b="1" dirty="0"/>
              <a:t>,  </a:t>
            </a:r>
            <a:r>
              <a:rPr lang="en-US" altLang="zh-CN" b="1" i="1" dirty="0"/>
              <a:t>L</a:t>
            </a:r>
            <a:r>
              <a:rPr lang="zh-CN" altLang="en-US" b="1" dirty="0"/>
              <a:t>沿逆时针方向的</a:t>
            </a:r>
            <a:r>
              <a:rPr lang="en-US" altLang="zh-CN" b="1" dirty="0"/>
              <a:t>, </a:t>
            </a:r>
            <a:r>
              <a:rPr lang="zh-CN" altLang="en-US" b="1" dirty="0"/>
              <a:t>求</a:t>
            </a:r>
            <a:endParaRPr lang="en-US" altLang="zh-CN" b="1" dirty="0"/>
          </a:p>
        </p:txBody>
      </p:sp>
      <p:grpSp>
        <p:nvGrpSpPr>
          <p:cNvPr id="20" name="Group 24"/>
          <p:cNvGrpSpPr/>
          <p:nvPr/>
        </p:nvGrpSpPr>
        <p:grpSpPr bwMode="auto">
          <a:xfrm>
            <a:off x="467544" y="1196756"/>
            <a:ext cx="7920038" cy="538163"/>
            <a:chOff x="340" y="2967"/>
            <a:chExt cx="4989" cy="339"/>
          </a:xfrm>
        </p:grpSpPr>
        <p:graphicFrame>
          <p:nvGraphicFramePr>
            <p:cNvPr id="21" name="Object 20"/>
            <p:cNvGraphicFramePr>
              <a:graphicFrameLocks noChangeAspect="1"/>
            </p:cNvGraphicFramePr>
            <p:nvPr/>
          </p:nvGraphicFramePr>
          <p:xfrm>
            <a:off x="1858" y="2976"/>
            <a:ext cx="1566" cy="294"/>
          </p:xfrm>
          <a:graphic>
            <a:graphicData uri="http://schemas.openxmlformats.org/presentationml/2006/ole">
              <mc:AlternateContent xmlns:mc="http://schemas.openxmlformats.org/markup-compatibility/2006">
                <mc:Choice xmlns:v="urn:schemas-microsoft-com:vml" Requires="v">
                  <p:oleObj spid="_x0000_s108129" name="" r:id="rId11" imgW="2489200" imgH="469900" progId="Equation.DSMT4">
                    <p:embed/>
                  </p:oleObj>
                </mc:Choice>
                <mc:Fallback>
                  <p:oleObj name="" r:id="rId11" imgW="2489200" imgH="469900" progId="Equation.DSMT4">
                    <p:embed/>
                    <p:pic>
                      <p:nvPicPr>
                        <p:cNvPr id="0" name="图片 108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8" y="2976"/>
                          <a:ext cx="1566"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19"/>
            <p:cNvGraphicFramePr>
              <a:graphicFrameLocks noChangeAspect="1"/>
            </p:cNvGraphicFramePr>
            <p:nvPr/>
          </p:nvGraphicFramePr>
          <p:xfrm>
            <a:off x="4147" y="3022"/>
            <a:ext cx="1182" cy="246"/>
          </p:xfrm>
          <a:graphic>
            <a:graphicData uri="http://schemas.openxmlformats.org/presentationml/2006/ole">
              <mc:AlternateContent xmlns:mc="http://schemas.openxmlformats.org/markup-compatibility/2006">
                <mc:Choice xmlns:v="urn:schemas-microsoft-com:vml" Requires="v">
                  <p:oleObj spid="_x0000_s108130" name="" r:id="rId13" imgW="1879600" imgH="393700" progId="Equation.DSMT4">
                    <p:embed/>
                  </p:oleObj>
                </mc:Choice>
                <mc:Fallback>
                  <p:oleObj name="" r:id="rId13" imgW="1879600" imgH="393700" progId="Equation.DSMT4">
                    <p:embed/>
                    <p:pic>
                      <p:nvPicPr>
                        <p:cNvPr id="0" name="图片 1081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7" y="3022"/>
                          <a:ext cx="118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1"/>
            <p:cNvSpPr>
              <a:spLocks noChangeArrowheads="1"/>
            </p:cNvSpPr>
            <p:nvPr/>
          </p:nvSpPr>
          <p:spPr bwMode="auto">
            <a:xfrm>
              <a:off x="340" y="2976"/>
              <a:ext cx="15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FF"/>
                  </a:solidFill>
                  <a:cs typeface="Times New Roman" panose="02020603050405020304" pitchFamily="18" charset="0"/>
                </a:rPr>
                <a:t>*例</a:t>
              </a:r>
              <a:r>
                <a:rPr lang="en-US" altLang="zh-CN" b="1" dirty="0">
                  <a:solidFill>
                    <a:srgbClr val="0000FF"/>
                  </a:solidFill>
                </a:rPr>
                <a:t> </a:t>
              </a:r>
              <a:r>
                <a:rPr lang="zh-CN" altLang="en-US" b="1" dirty="0">
                  <a:cs typeface="Times New Roman" panose="02020603050405020304" pitchFamily="18" charset="0"/>
                </a:rPr>
                <a:t>设</a:t>
              </a:r>
              <a:r>
                <a:rPr lang="en-US" altLang="zh-CN" b="1" i="1" dirty="0"/>
                <a:t>L</a:t>
              </a:r>
              <a:r>
                <a:rPr lang="zh-CN" altLang="en-US" b="1" dirty="0">
                  <a:cs typeface="Times New Roman" panose="02020603050405020304" pitchFamily="18" charset="0"/>
                </a:rPr>
                <a:t>为球面</a:t>
              </a:r>
              <a:endParaRPr lang="zh-CN" altLang="en-US" sz="2400" dirty="0"/>
            </a:p>
          </p:txBody>
        </p:sp>
        <p:sp>
          <p:nvSpPr>
            <p:cNvPr id="24" name="Rectangle 22"/>
            <p:cNvSpPr>
              <a:spLocks noChangeArrowheads="1"/>
            </p:cNvSpPr>
            <p:nvPr/>
          </p:nvSpPr>
          <p:spPr bwMode="auto">
            <a:xfrm>
              <a:off x="3379" y="2967"/>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cs typeface="Times New Roman" panose="02020603050405020304" pitchFamily="18" charset="0"/>
                </a:rPr>
                <a:t>和平面</a:t>
              </a:r>
              <a:endParaRPr lang="zh-CN" altLang="en-US" sz="2400" dirty="0"/>
            </a:p>
          </p:txBody>
        </p:sp>
      </p:grpSp>
      <p:sp>
        <p:nvSpPr>
          <p:cNvPr id="25" name="Rectangle 18"/>
          <p:cNvSpPr>
            <a:spLocks noChangeArrowheads="1"/>
          </p:cNvSpPr>
          <p:nvPr/>
        </p:nvSpPr>
        <p:spPr bwMode="auto">
          <a:xfrm>
            <a:off x="6876256" y="5301208"/>
            <a:ext cx="17647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1600" b="1" dirty="0">
                <a:solidFill>
                  <a:srgbClr val="0000FF"/>
                </a:solidFill>
              </a:rPr>
              <a:t>以后用斯托克斯定理计算简单</a:t>
            </a:r>
            <a:endParaRPr lang="zh-CN" altLang="en-US" sz="1600" dirty="0">
              <a:solidFill>
                <a:srgbClr val="0000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4" name="Group 4"/>
          <p:cNvGrpSpPr/>
          <p:nvPr/>
        </p:nvGrpSpPr>
        <p:grpSpPr bwMode="auto">
          <a:xfrm>
            <a:off x="539552" y="2492896"/>
            <a:ext cx="4281487" cy="576263"/>
            <a:chOff x="385" y="300"/>
            <a:chExt cx="2697" cy="363"/>
          </a:xfrm>
        </p:grpSpPr>
        <p:sp>
          <p:nvSpPr>
            <p:cNvPr id="76803" name="Rectangle 3"/>
            <p:cNvSpPr>
              <a:spLocks noChangeArrowheads="1"/>
            </p:cNvSpPr>
            <p:nvPr/>
          </p:nvSpPr>
          <p:spPr bwMode="auto">
            <a:xfrm>
              <a:off x="385" y="30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因此，</a:t>
              </a:r>
              <a:endParaRPr lang="zh-CN" altLang="en-US" sz="2400"/>
            </a:p>
          </p:txBody>
        </p:sp>
        <p:graphicFrame>
          <p:nvGraphicFramePr>
            <p:cNvPr id="76802" name="Object 2"/>
            <p:cNvGraphicFramePr>
              <a:graphicFrameLocks noChangeAspect="1"/>
            </p:cNvGraphicFramePr>
            <p:nvPr/>
          </p:nvGraphicFramePr>
          <p:xfrm>
            <a:off x="1066" y="321"/>
            <a:ext cx="2016" cy="342"/>
          </p:xfrm>
          <a:graphic>
            <a:graphicData uri="http://schemas.openxmlformats.org/presentationml/2006/ole">
              <mc:AlternateContent xmlns:mc="http://schemas.openxmlformats.org/markup-compatibility/2006">
                <mc:Choice xmlns:v="urn:schemas-microsoft-com:vml" Requires="v">
                  <p:oleObj spid="_x0000_s109062" name="" r:id="rId1" imgW="3200400" imgH="546100" progId="Equation.DSMT4">
                    <p:embed/>
                  </p:oleObj>
                </mc:Choice>
                <mc:Fallback>
                  <p:oleObj name="" r:id="rId1" imgW="3200400" imgH="546100" progId="Equation.DSMT4">
                    <p:embed/>
                    <p:pic>
                      <p:nvPicPr>
                        <p:cNvPr id="0" name="图片 109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 y="321"/>
                          <a:ext cx="2016"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6824" name="Group 24"/>
          <p:cNvGrpSpPr/>
          <p:nvPr/>
        </p:nvGrpSpPr>
        <p:grpSpPr bwMode="auto">
          <a:xfrm>
            <a:off x="395536" y="3212976"/>
            <a:ext cx="7891462" cy="1000125"/>
            <a:chOff x="385" y="812"/>
            <a:chExt cx="4971" cy="630"/>
          </a:xfrm>
        </p:grpSpPr>
        <p:sp>
          <p:nvSpPr>
            <p:cNvPr id="76806" name="Rectangle 6"/>
            <p:cNvSpPr>
              <a:spLocks noChangeArrowheads="1"/>
            </p:cNvSpPr>
            <p:nvPr/>
          </p:nvSpPr>
          <p:spPr bwMode="auto">
            <a:xfrm>
              <a:off x="385" y="935"/>
              <a:ext cx="3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(ii)</a:t>
              </a:r>
              <a:endParaRPr lang="en-US" altLang="zh-CN" sz="2400"/>
            </a:p>
          </p:txBody>
        </p:sp>
        <p:graphicFrame>
          <p:nvGraphicFramePr>
            <p:cNvPr id="76805" name="Object 5"/>
            <p:cNvGraphicFramePr>
              <a:graphicFrameLocks noChangeAspect="1"/>
            </p:cNvGraphicFramePr>
            <p:nvPr/>
          </p:nvGraphicFramePr>
          <p:xfrm>
            <a:off x="802" y="812"/>
            <a:ext cx="4554" cy="630"/>
          </p:xfrm>
          <a:graphic>
            <a:graphicData uri="http://schemas.openxmlformats.org/presentationml/2006/ole">
              <mc:AlternateContent xmlns:mc="http://schemas.openxmlformats.org/markup-compatibility/2006">
                <mc:Choice xmlns:v="urn:schemas-microsoft-com:vml" Requires="v">
                  <p:oleObj spid="_x0000_s109063" name="" r:id="rId3" imgW="7226300" imgH="1003300" progId="Equation.DSMT4">
                    <p:embed/>
                  </p:oleObj>
                </mc:Choice>
                <mc:Fallback>
                  <p:oleObj name="" r:id="rId3" imgW="7226300" imgH="1003300" progId="Equation.DSMT4">
                    <p:embed/>
                    <p:pic>
                      <p:nvPicPr>
                        <p:cNvPr id="0" name="图片 1090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 y="812"/>
                          <a:ext cx="4554"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6809" name="Object 9"/>
          <p:cNvGraphicFramePr>
            <a:graphicFrameLocks noChangeAspect="1"/>
          </p:cNvGraphicFramePr>
          <p:nvPr/>
        </p:nvGraphicFramePr>
        <p:xfrm>
          <a:off x="3347864" y="4149080"/>
          <a:ext cx="1489075" cy="923925"/>
        </p:xfrm>
        <a:graphic>
          <a:graphicData uri="http://schemas.openxmlformats.org/presentationml/2006/ole">
            <mc:AlternateContent xmlns:mc="http://schemas.openxmlformats.org/markup-compatibility/2006">
              <mc:Choice xmlns:v="urn:schemas-microsoft-com:vml" Requires="v">
                <p:oleObj spid="_x0000_s109064" name="Equation" r:id="rId5" imgW="1485900" imgH="927100" progId="Equation.DSMT4">
                  <p:embed/>
                </p:oleObj>
              </mc:Choice>
              <mc:Fallback>
                <p:oleObj name="Equation" r:id="rId5" imgW="1485900" imgH="927100" progId="Equation.DSMT4">
                  <p:embed/>
                  <p:pic>
                    <p:nvPicPr>
                      <p:cNvPr id="0" name="图片 1090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4149080"/>
                        <a:ext cx="148907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1" name="Rectangle 11"/>
          <p:cNvSpPr>
            <a:spLocks noChangeArrowheads="1"/>
          </p:cNvSpPr>
          <p:nvPr/>
        </p:nvSpPr>
        <p:spPr bwMode="auto">
          <a:xfrm>
            <a:off x="755576" y="4869160"/>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由对称性，</a:t>
            </a:r>
            <a:endParaRPr lang="zh-CN" altLang="en-US" b="1" dirty="0"/>
          </a:p>
        </p:txBody>
      </p:sp>
      <p:graphicFrame>
        <p:nvGraphicFramePr>
          <p:cNvPr id="76812" name="Object 12"/>
          <p:cNvGraphicFramePr>
            <a:graphicFrameLocks noChangeAspect="1"/>
          </p:cNvGraphicFramePr>
          <p:nvPr/>
        </p:nvGraphicFramePr>
        <p:xfrm>
          <a:off x="1691680" y="5589240"/>
          <a:ext cx="4162425" cy="571500"/>
        </p:xfrm>
        <a:graphic>
          <a:graphicData uri="http://schemas.openxmlformats.org/presentationml/2006/ole">
            <mc:AlternateContent xmlns:mc="http://schemas.openxmlformats.org/markup-compatibility/2006">
              <mc:Choice xmlns:v="urn:schemas-microsoft-com:vml" Requires="v">
                <p:oleObj spid="_x0000_s109065" name="" r:id="rId7" imgW="4165600" imgH="571500" progId="Equation.DSMT4">
                  <p:embed/>
                </p:oleObj>
              </mc:Choice>
              <mc:Fallback>
                <p:oleObj name="" r:id="rId7" imgW="4165600" imgH="571500" progId="Equation.DSMT4">
                  <p:embed/>
                  <p:pic>
                    <p:nvPicPr>
                      <p:cNvPr id="0" name="图片 1090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5589240"/>
                        <a:ext cx="41624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0"/>
          <p:cNvGraphicFramePr>
            <a:graphicFrameLocks noChangeAspect="1"/>
          </p:cNvGraphicFramePr>
          <p:nvPr/>
        </p:nvGraphicFramePr>
        <p:xfrm>
          <a:off x="1691680" y="1700808"/>
          <a:ext cx="2771775" cy="619125"/>
        </p:xfrm>
        <a:graphic>
          <a:graphicData uri="http://schemas.openxmlformats.org/presentationml/2006/ole">
            <mc:AlternateContent xmlns:mc="http://schemas.openxmlformats.org/markup-compatibility/2006">
              <mc:Choice xmlns:v="urn:schemas-microsoft-com:vml" Requires="v">
                <p:oleObj spid="_x0000_s109066" name="" r:id="rId9" imgW="2768600" imgH="622300" progId="Equation.DSMT4">
                  <p:embed/>
                </p:oleObj>
              </mc:Choice>
              <mc:Fallback>
                <p:oleObj name="" r:id="rId9" imgW="2768600" imgH="622300" progId="Equation.DSMT4">
                  <p:embed/>
                  <p:pic>
                    <p:nvPicPr>
                      <p:cNvPr id="0" name="图片 1090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1680" y="1700808"/>
                        <a:ext cx="27717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19"/>
          <p:cNvGrpSpPr/>
          <p:nvPr/>
        </p:nvGrpSpPr>
        <p:grpSpPr bwMode="auto">
          <a:xfrm>
            <a:off x="611560" y="908720"/>
            <a:ext cx="7345362" cy="847725"/>
            <a:chOff x="385" y="2760"/>
            <a:chExt cx="4627" cy="534"/>
          </a:xfrm>
        </p:grpSpPr>
        <p:sp>
          <p:nvSpPr>
            <p:cNvPr id="13" name="Rectangle 17"/>
            <p:cNvSpPr>
              <a:spLocks noChangeArrowheads="1"/>
            </p:cNvSpPr>
            <p:nvPr/>
          </p:nvSpPr>
          <p:spPr bwMode="auto">
            <a:xfrm>
              <a:off x="385" y="2886"/>
              <a:ext cx="3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(i)</a:t>
              </a:r>
              <a:endParaRPr lang="en-US" altLang="zh-CN" sz="2400"/>
            </a:p>
          </p:txBody>
        </p:sp>
        <p:graphicFrame>
          <p:nvGraphicFramePr>
            <p:cNvPr id="14" name="Object 16"/>
            <p:cNvGraphicFramePr>
              <a:graphicFrameLocks noChangeAspect="1"/>
            </p:cNvGraphicFramePr>
            <p:nvPr/>
          </p:nvGraphicFramePr>
          <p:xfrm>
            <a:off x="733" y="2760"/>
            <a:ext cx="3054" cy="534"/>
          </p:xfrm>
          <a:graphic>
            <a:graphicData uri="http://schemas.openxmlformats.org/presentationml/2006/ole">
              <mc:AlternateContent xmlns:mc="http://schemas.openxmlformats.org/markup-compatibility/2006">
                <mc:Choice xmlns:v="urn:schemas-microsoft-com:vml" Requires="v">
                  <p:oleObj spid="_x0000_s109067" name="" r:id="rId11" imgW="4851400" imgH="850900" progId="Equation.DSMT4">
                    <p:embed/>
                  </p:oleObj>
                </mc:Choice>
                <mc:Fallback>
                  <p:oleObj name="" r:id="rId11" imgW="4851400" imgH="850900" progId="Equation.DSMT4">
                    <p:embed/>
                    <p:pic>
                      <p:nvPicPr>
                        <p:cNvPr id="0" name="图片 1090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3" y="2760"/>
                          <a:ext cx="3054"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8"/>
            <p:cNvSpPr>
              <a:spLocks noChangeArrowheads="1"/>
            </p:cNvSpPr>
            <p:nvPr/>
          </p:nvSpPr>
          <p:spPr bwMode="auto">
            <a:xfrm>
              <a:off x="3771" y="2831"/>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由对称性，</a:t>
              </a:r>
              <a:endParaRPr lang="zh-CN" altLang="en-US" sz="2400" dirty="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4"/>
          <p:cNvGrpSpPr/>
          <p:nvPr/>
        </p:nvGrpSpPr>
        <p:grpSpPr bwMode="auto">
          <a:xfrm>
            <a:off x="395536" y="188640"/>
            <a:ext cx="7839889" cy="557525"/>
            <a:chOff x="355" y="594"/>
            <a:chExt cx="4216" cy="237"/>
          </a:xfrm>
        </p:grpSpPr>
        <p:graphicFrame>
          <p:nvGraphicFramePr>
            <p:cNvPr id="78868" name="Object 20"/>
            <p:cNvGraphicFramePr>
              <a:graphicFrameLocks noChangeAspect="1"/>
            </p:cNvGraphicFramePr>
            <p:nvPr/>
          </p:nvGraphicFramePr>
          <p:xfrm>
            <a:off x="1672" y="594"/>
            <a:ext cx="1281" cy="217"/>
          </p:xfrm>
          <a:graphic>
            <a:graphicData uri="http://schemas.openxmlformats.org/presentationml/2006/ole">
              <mc:AlternateContent xmlns:mc="http://schemas.openxmlformats.org/markup-compatibility/2006">
                <mc:Choice xmlns:v="urn:schemas-microsoft-com:vml" Requires="v">
                  <p:oleObj spid="_x0000_s110172" name="" r:id="rId1" imgW="2489200" imgH="469900" progId="Equation.DSMT4">
                    <p:embed/>
                  </p:oleObj>
                </mc:Choice>
                <mc:Fallback>
                  <p:oleObj name="" r:id="rId1" imgW="2489200" imgH="469900" progId="Equation.DSMT4">
                    <p:embed/>
                    <p:pic>
                      <p:nvPicPr>
                        <p:cNvPr id="0" name="图片 110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 y="594"/>
                          <a:ext cx="1281"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67" name="Object 19"/>
            <p:cNvGraphicFramePr>
              <a:graphicFrameLocks noChangeAspect="1"/>
            </p:cNvGraphicFramePr>
            <p:nvPr/>
          </p:nvGraphicFramePr>
          <p:xfrm>
            <a:off x="3763" y="624"/>
            <a:ext cx="808" cy="168"/>
          </p:xfrm>
          <a:graphic>
            <a:graphicData uri="http://schemas.openxmlformats.org/presentationml/2006/ole">
              <mc:AlternateContent xmlns:mc="http://schemas.openxmlformats.org/markup-compatibility/2006">
                <mc:Choice xmlns:v="urn:schemas-microsoft-com:vml" Requires="v">
                  <p:oleObj spid="_x0000_s110173" name="" r:id="rId3" imgW="1879600" imgH="393700" progId="Equation.DSMT4">
                    <p:embed/>
                  </p:oleObj>
                </mc:Choice>
                <mc:Fallback>
                  <p:oleObj name="" r:id="rId3" imgW="1879600" imgH="393700" progId="Equation.DSMT4">
                    <p:embed/>
                    <p:pic>
                      <p:nvPicPr>
                        <p:cNvPr id="0" name="图片 1101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 y="624"/>
                          <a:ext cx="808" cy="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69" name="Rectangle 21"/>
            <p:cNvSpPr>
              <a:spLocks noChangeArrowheads="1"/>
            </p:cNvSpPr>
            <p:nvPr/>
          </p:nvSpPr>
          <p:spPr bwMode="auto">
            <a:xfrm>
              <a:off x="355" y="609"/>
              <a:ext cx="139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altLang="zh-CN" b="1" dirty="0">
                  <a:solidFill>
                    <a:srgbClr val="0000FF"/>
                  </a:solidFill>
                </a:rPr>
                <a:t> </a:t>
              </a:r>
              <a:r>
                <a:rPr lang="zh-CN" altLang="en-US" b="1" dirty="0">
                  <a:solidFill>
                    <a:srgbClr val="0000FF"/>
                  </a:solidFill>
                </a:rPr>
                <a:t>*例</a:t>
              </a:r>
              <a:r>
                <a:rPr lang="zh-CN" altLang="en-US" b="1" dirty="0">
                  <a:cs typeface="Times New Roman" panose="02020603050405020304" pitchFamily="18" charset="0"/>
                </a:rPr>
                <a:t>设</a:t>
              </a:r>
              <a:r>
                <a:rPr lang="en-US" altLang="zh-CN" b="1" i="1" dirty="0"/>
                <a:t>L</a:t>
              </a:r>
              <a:r>
                <a:rPr lang="zh-CN" altLang="en-US" b="1" dirty="0">
                  <a:cs typeface="Times New Roman" panose="02020603050405020304" pitchFamily="18" charset="0"/>
                </a:rPr>
                <a:t>为球面</a:t>
              </a:r>
              <a:endParaRPr lang="zh-CN" altLang="en-US" sz="2400" dirty="0"/>
            </a:p>
          </p:txBody>
        </p:sp>
        <p:sp>
          <p:nvSpPr>
            <p:cNvPr id="78870" name="Rectangle 22"/>
            <p:cNvSpPr>
              <a:spLocks noChangeArrowheads="1"/>
            </p:cNvSpPr>
            <p:nvPr/>
          </p:nvSpPr>
          <p:spPr bwMode="auto">
            <a:xfrm>
              <a:off x="2988" y="594"/>
              <a:ext cx="791"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cs typeface="Times New Roman" panose="02020603050405020304" pitchFamily="18" charset="0"/>
                </a:rPr>
                <a:t>和平面</a:t>
              </a:r>
              <a:endParaRPr lang="zh-CN" altLang="en-US" sz="2400" dirty="0"/>
            </a:p>
          </p:txBody>
        </p:sp>
      </p:grpSp>
      <p:sp>
        <p:nvSpPr>
          <p:cNvPr id="78873" name="Rectangle 25"/>
          <p:cNvSpPr>
            <a:spLocks noChangeArrowheads="1"/>
          </p:cNvSpPr>
          <p:nvPr/>
        </p:nvSpPr>
        <p:spPr bwMode="auto">
          <a:xfrm>
            <a:off x="467544" y="836712"/>
            <a:ext cx="37898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的交线</a:t>
            </a:r>
            <a:r>
              <a:rPr lang="en-US" altLang="zh-CN" b="1" dirty="0"/>
              <a:t>,  </a:t>
            </a:r>
            <a:r>
              <a:rPr lang="zh-CN" altLang="en-US" b="1" dirty="0">
                <a:solidFill>
                  <a:srgbClr val="3333FF"/>
                </a:solidFill>
              </a:rPr>
              <a:t>求其参数方程</a:t>
            </a:r>
            <a:r>
              <a:rPr lang="en-US" altLang="zh-CN" b="1" dirty="0"/>
              <a:t>.</a:t>
            </a:r>
            <a:endParaRPr lang="en-US" altLang="zh-CN" b="1" dirty="0"/>
          </a:p>
        </p:txBody>
      </p:sp>
      <mc:AlternateContent xmlns:mc="http://schemas.openxmlformats.org/markup-compatibility/2006">
        <mc:Choice xmlns:a14="http://schemas.microsoft.com/office/drawing/2010/main" Requires="a14">
          <p:sp>
            <p:nvSpPr>
              <p:cNvPr id="78874" name="Rectangle 26"/>
              <p:cNvSpPr>
                <a:spLocks noChangeArrowheads="1"/>
              </p:cNvSpPr>
              <p:nvPr/>
            </p:nvSpPr>
            <p:spPr bwMode="auto">
              <a:xfrm>
                <a:off x="611560" y="1484784"/>
                <a:ext cx="5616624"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zh-CN" altLang="en-US" b="1" dirty="0"/>
                  <a:t>解：曲线</a:t>
                </a:r>
                <a:r>
                  <a:rPr lang="en-US" altLang="zh-CN" b="1" i="1" dirty="0"/>
                  <a:t>L</a:t>
                </a:r>
                <a:r>
                  <a:rPr lang="zh-CN" altLang="en-US" b="1" dirty="0"/>
                  <a:t>在</a:t>
                </a:r>
                <a14:m>
                  <m:oMath xmlns:m="http://schemas.openxmlformats.org/officeDocument/2006/math">
                    <m:r>
                      <a:rPr lang="en-US" altLang="zh-CN" b="1" i="1" dirty="0" smtClean="0">
                        <a:latin typeface="Cambria Math" panose="02040503050406030204" pitchFamily="18" charset="0"/>
                      </a:rPr>
                      <m:t>𝒛𝒙</m:t>
                    </m:r>
                  </m:oMath>
                </a14:m>
                <a:r>
                  <a:rPr lang="zh-CN" altLang="en-US" b="1" dirty="0"/>
                  <a:t>面上投影为椭圆</a:t>
                </a:r>
              </a:p>
            </p:txBody>
          </p:sp>
        </mc:Choice>
        <mc:Fallback>
          <p:sp>
            <p:nvSpPr>
              <p:cNvPr id="78874" name="Rectangle 26"/>
              <p:cNvSpPr>
                <a:spLocks noRot="1" noChangeAspect="1" noMove="1" noResize="1" noEditPoints="1" noAdjustHandles="1" noChangeArrowheads="1" noChangeShapeType="1" noTextEdit="1"/>
              </p:cNvSpPr>
              <p:nvPr/>
            </p:nvSpPr>
            <p:spPr bwMode="auto">
              <a:xfrm>
                <a:off x="611560" y="1484784"/>
                <a:ext cx="5616624" cy="523220"/>
              </a:xfrm>
              <a:prstGeom prst="rect">
                <a:avLst/>
              </a:prstGeom>
              <a:blipFill rotWithShape="0">
                <a:blip r:embed="rId5"/>
                <a:stretch>
                  <a:fillRect l="-2169" t="-16471" b="-341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graphicFrame>
        <p:nvGraphicFramePr>
          <p:cNvPr id="21" name="Object 20"/>
          <p:cNvGraphicFramePr>
            <a:graphicFrameLocks noChangeAspect="1"/>
          </p:cNvGraphicFramePr>
          <p:nvPr/>
        </p:nvGraphicFramePr>
        <p:xfrm>
          <a:off x="5796136" y="1268760"/>
          <a:ext cx="2613025" cy="882650"/>
        </p:xfrm>
        <a:graphic>
          <a:graphicData uri="http://schemas.openxmlformats.org/presentationml/2006/ole">
            <mc:AlternateContent xmlns:mc="http://schemas.openxmlformats.org/markup-compatibility/2006">
              <mc:Choice xmlns:v="urn:schemas-microsoft-com:vml" Requires="v">
                <p:oleObj spid="_x0000_s110174" name="Equation" r:id="rId6" imgW="62788800" imgH="21336000" progId="Equation.DSMT4">
                  <p:embed/>
                </p:oleObj>
              </mc:Choice>
              <mc:Fallback>
                <p:oleObj name="Equation" r:id="rId6" imgW="62788800" imgH="21336000" progId="Equation.DSMT4">
                  <p:embed/>
                  <p:pic>
                    <p:nvPicPr>
                      <p:cNvPr id="0" name="图片 110173"/>
                      <p:cNvPicPr>
                        <a:picLocks noChangeAspect="1" noChangeArrowheads="1"/>
                      </p:cNvPicPr>
                      <p:nvPr/>
                    </p:nvPicPr>
                    <p:blipFill>
                      <a:blip r:embed="rId7"/>
                      <a:srcRect/>
                      <a:stretch>
                        <a:fillRect/>
                      </a:stretch>
                    </p:blipFill>
                    <p:spPr bwMode="auto">
                      <a:xfrm>
                        <a:off x="5796136" y="1268760"/>
                        <a:ext cx="261302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6"/>
          <p:cNvSpPr>
            <a:spLocks noChangeArrowheads="1"/>
          </p:cNvSpPr>
          <p:nvPr/>
        </p:nvSpPr>
        <p:spPr bwMode="auto">
          <a:xfrm>
            <a:off x="395536" y="2204864"/>
            <a:ext cx="83529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t>该椭圆到原点距离最大值，最小值分别在</a:t>
            </a:r>
            <a:endParaRPr lang="zh-CN" altLang="en-US" b="1" dirty="0"/>
          </a:p>
        </p:txBody>
      </p:sp>
      <mc:AlternateContent xmlns:mc="http://schemas.openxmlformats.org/markup-compatibility/2006">
        <mc:Choice xmlns:a14="http://schemas.microsoft.com/office/drawing/2010/main" Requires="a14">
          <p:sp>
            <p:nvSpPr>
              <p:cNvPr id="23" name="Rectangle 26"/>
              <p:cNvSpPr>
                <a:spLocks noChangeArrowheads="1"/>
              </p:cNvSpPr>
              <p:nvPr/>
            </p:nvSpPr>
            <p:spPr bwMode="auto">
              <a:xfrm>
                <a:off x="467544" y="2924944"/>
                <a:ext cx="5976664"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zh-CN" altLang="en-US" b="1" dirty="0"/>
                  <a:t>故椭圆的轴就是</a:t>
                </a:r>
                <a14:m>
                  <m:oMath xmlns:m="http://schemas.openxmlformats.org/officeDocument/2006/math">
                    <m:r>
                      <a:rPr lang="en-US" altLang="zh-CN" b="1" i="1" dirty="0" smtClean="0">
                        <a:latin typeface="Cambria Math" panose="02040503050406030204" pitchFamily="18" charset="0"/>
                      </a:rPr>
                      <m:t>𝒛𝒙</m:t>
                    </m:r>
                  </m:oMath>
                </a14:m>
                <a:r>
                  <a:rPr lang="zh-CN" altLang="en-US" b="1" dirty="0"/>
                  <a:t>面上的对角线</a:t>
                </a:r>
                <a:r>
                  <a:rPr lang="en-US" altLang="zh-CN" b="1" dirty="0"/>
                  <a:t>. </a:t>
                </a:r>
                <a:r>
                  <a:rPr lang="zh-CN" altLang="en-US" b="1" dirty="0"/>
                  <a:t>令</a:t>
                </a:r>
              </a:p>
            </p:txBody>
          </p:sp>
        </mc:Choice>
        <mc:Fallback>
          <p:sp>
            <p:nvSpPr>
              <p:cNvPr id="23" name="Rectangle 26"/>
              <p:cNvSpPr>
                <a:spLocks noRot="1" noChangeAspect="1" noMove="1" noResize="1" noEditPoints="1" noAdjustHandles="1" noChangeArrowheads="1" noChangeShapeType="1" noTextEdit="1"/>
              </p:cNvSpPr>
              <p:nvPr/>
            </p:nvSpPr>
            <p:spPr bwMode="auto">
              <a:xfrm>
                <a:off x="467544" y="2924944"/>
                <a:ext cx="5976664" cy="523220"/>
              </a:xfrm>
              <a:prstGeom prst="rect">
                <a:avLst/>
              </a:prstGeom>
              <a:blipFill rotWithShape="0">
                <a:blip r:embed="rId8"/>
                <a:stretch>
                  <a:fillRect l="-2143" t="-16279"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graphicFrame>
        <p:nvGraphicFramePr>
          <p:cNvPr id="102412" name="Object 12"/>
          <p:cNvGraphicFramePr>
            <a:graphicFrameLocks noChangeAspect="1"/>
          </p:cNvGraphicFramePr>
          <p:nvPr/>
        </p:nvGraphicFramePr>
        <p:xfrm>
          <a:off x="800100" y="3573463"/>
          <a:ext cx="7012260" cy="441325"/>
        </p:xfrm>
        <a:graphic>
          <a:graphicData uri="http://schemas.openxmlformats.org/presentationml/2006/ole">
            <mc:AlternateContent xmlns:mc="http://schemas.openxmlformats.org/markup-compatibility/2006">
              <mc:Choice xmlns:v="urn:schemas-microsoft-com:vml" Requires="v">
                <p:oleObj spid="_x0000_s110175" name="Equation" r:id="rId9" imgW="162458400" imgH="10668000" progId="Equation.DSMT4">
                  <p:embed/>
                </p:oleObj>
              </mc:Choice>
              <mc:Fallback>
                <p:oleObj name="Equation" r:id="rId9" imgW="162458400" imgH="10668000" progId="Equation.DSMT4">
                  <p:embed/>
                  <p:pic>
                    <p:nvPicPr>
                      <p:cNvPr id="0" name="图片 110174"/>
                      <p:cNvPicPr>
                        <a:picLocks noChangeAspect="1" noChangeArrowheads="1"/>
                      </p:cNvPicPr>
                      <p:nvPr/>
                    </p:nvPicPr>
                    <p:blipFill>
                      <a:blip r:embed="rId10"/>
                      <a:srcRect/>
                      <a:stretch>
                        <a:fillRect/>
                      </a:stretch>
                    </p:blipFill>
                    <p:spPr bwMode="auto">
                      <a:xfrm>
                        <a:off x="800100" y="3573463"/>
                        <a:ext cx="7012260" cy="441325"/>
                      </a:xfrm>
                      <a:prstGeom prst="rect">
                        <a:avLst/>
                      </a:prstGeom>
                      <a:noFill/>
                    </p:spPr>
                  </p:pic>
                </p:oleObj>
              </mc:Fallback>
            </mc:AlternateContent>
          </a:graphicData>
        </a:graphic>
      </p:graphicFrame>
      <p:graphicFrame>
        <p:nvGraphicFramePr>
          <p:cNvPr id="102413" name="Object 13"/>
          <p:cNvGraphicFramePr>
            <a:graphicFrameLocks noChangeAspect="1"/>
          </p:cNvGraphicFramePr>
          <p:nvPr/>
        </p:nvGraphicFramePr>
        <p:xfrm>
          <a:off x="971600" y="4077072"/>
          <a:ext cx="6327775" cy="882650"/>
        </p:xfrm>
        <a:graphic>
          <a:graphicData uri="http://schemas.openxmlformats.org/presentationml/2006/ole">
            <mc:AlternateContent xmlns:mc="http://schemas.openxmlformats.org/markup-compatibility/2006">
              <mc:Choice xmlns:v="urn:schemas-microsoft-com:vml" Requires="v">
                <p:oleObj spid="_x0000_s110176" name="Equation" r:id="rId11" imgW="6337300" imgH="889000" progId="Equation.DSMT4">
                  <p:embed/>
                </p:oleObj>
              </mc:Choice>
              <mc:Fallback>
                <p:oleObj name="Equation" r:id="rId11" imgW="6337300" imgH="889000" progId="Equation.DSMT4">
                  <p:embed/>
                  <p:pic>
                    <p:nvPicPr>
                      <p:cNvPr id="0" name="图片 1101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00" y="4077072"/>
                        <a:ext cx="6327775"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4" name="Object 14"/>
          <p:cNvGraphicFramePr>
            <a:graphicFrameLocks noChangeAspect="1"/>
          </p:cNvGraphicFramePr>
          <p:nvPr/>
        </p:nvGraphicFramePr>
        <p:xfrm>
          <a:off x="801688" y="4968875"/>
          <a:ext cx="4919662" cy="1549400"/>
        </p:xfrm>
        <a:graphic>
          <a:graphicData uri="http://schemas.openxmlformats.org/presentationml/2006/ole">
            <mc:AlternateContent xmlns:mc="http://schemas.openxmlformats.org/markup-compatibility/2006">
              <mc:Choice xmlns:v="urn:schemas-microsoft-com:vml" Requires="v">
                <p:oleObj spid="_x0000_s110177" name="Equation" r:id="rId13" imgW="118262400" imgH="37490400" progId="Equation.DSMT4">
                  <p:embed/>
                </p:oleObj>
              </mc:Choice>
              <mc:Fallback>
                <p:oleObj name="Equation" r:id="rId13" imgW="118262400" imgH="37490400" progId="Equation.DSMT4">
                  <p:embed/>
                  <p:pic>
                    <p:nvPicPr>
                      <p:cNvPr id="0" name="图片 110176"/>
                      <p:cNvPicPr>
                        <a:picLocks noChangeAspect="1" noChangeArrowheads="1"/>
                      </p:cNvPicPr>
                      <p:nvPr/>
                    </p:nvPicPr>
                    <p:blipFill>
                      <a:blip r:embed="rId14"/>
                      <a:srcRect/>
                      <a:stretch>
                        <a:fillRect/>
                      </a:stretch>
                    </p:blipFill>
                    <p:spPr bwMode="auto">
                      <a:xfrm>
                        <a:off x="801688" y="4968875"/>
                        <a:ext cx="4919662"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15" name="Object 15"/>
          <p:cNvGraphicFramePr>
            <a:graphicFrameLocks noChangeAspect="1"/>
          </p:cNvGraphicFramePr>
          <p:nvPr/>
        </p:nvGraphicFramePr>
        <p:xfrm>
          <a:off x="7032625" y="2276475"/>
          <a:ext cx="1293813" cy="341313"/>
        </p:xfrm>
        <a:graphic>
          <a:graphicData uri="http://schemas.openxmlformats.org/presentationml/2006/ole">
            <mc:AlternateContent xmlns:mc="http://schemas.openxmlformats.org/markup-compatibility/2006">
              <mc:Choice xmlns:v="urn:schemas-microsoft-com:vml" Requires="v">
                <p:oleObj spid="_x0000_s110178" name="Equation" r:id="rId15" imgW="31089600" imgH="8229600" progId="Equation.DSMT4">
                  <p:embed/>
                </p:oleObj>
              </mc:Choice>
              <mc:Fallback>
                <p:oleObj name="Equation" r:id="rId15" imgW="31089600" imgH="8229600" progId="Equation.DSMT4">
                  <p:embed/>
                  <p:pic>
                    <p:nvPicPr>
                      <p:cNvPr id="0" name="图片 110177"/>
                      <p:cNvPicPr>
                        <a:picLocks noChangeAspect="1" noChangeArrowheads="1"/>
                      </p:cNvPicPr>
                      <p:nvPr/>
                    </p:nvPicPr>
                    <p:blipFill>
                      <a:blip r:embed="rId16"/>
                      <a:srcRect/>
                      <a:stretch>
                        <a:fillRect/>
                      </a:stretch>
                    </p:blipFill>
                    <p:spPr bwMode="auto">
                      <a:xfrm>
                        <a:off x="7032625" y="2276475"/>
                        <a:ext cx="1293813"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7" name="Rectangle 25"/>
              <p:cNvSpPr>
                <a:spLocks noChangeArrowheads="1"/>
              </p:cNvSpPr>
              <p:nvPr/>
            </p:nvSpPr>
            <p:spPr bwMode="auto">
              <a:xfrm>
                <a:off x="6948264" y="2780928"/>
                <a:ext cx="2016224" cy="646331"/>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zh-CN" altLang="en-US" sz="1800" b="1" dirty="0">
                    <a:solidFill>
                      <a:srgbClr val="3333FF"/>
                    </a:solidFill>
                  </a:rPr>
                  <a:t>椭圆的轴在</a:t>
                </a:r>
                <a14:m>
                  <m:oMath xmlns:m="http://schemas.openxmlformats.org/officeDocument/2006/math">
                    <m:r>
                      <a:rPr lang="en-US" altLang="zh-CN" sz="1800" b="1" i="1" dirty="0" smtClean="0">
                        <a:solidFill>
                          <a:srgbClr val="3333FF"/>
                        </a:solidFill>
                        <a:latin typeface="Cambria Math" panose="02040503050406030204" pitchFamily="18" charset="0"/>
                      </a:rPr>
                      <m:t>𝒖𝒗</m:t>
                    </m:r>
                  </m:oMath>
                </a14:m>
                <a:r>
                  <a:rPr lang="zh-CN" altLang="en-US" sz="1800" b="1" dirty="0">
                    <a:solidFill>
                      <a:srgbClr val="3333FF"/>
                    </a:solidFill>
                  </a:rPr>
                  <a:t>面的坐标轴上</a:t>
                </a:r>
                <a:endParaRPr lang="en-US" altLang="zh-CN" sz="1800" b="1" dirty="0">
                  <a:solidFill>
                    <a:srgbClr val="3333FF"/>
                  </a:solidFill>
                </a:endParaRPr>
              </a:p>
            </p:txBody>
          </p:sp>
        </mc:Choice>
        <mc:Fallback>
          <p:sp>
            <p:nvSpPr>
              <p:cNvPr id="17" name="Rectangle 25"/>
              <p:cNvSpPr>
                <a:spLocks noRot="1" noChangeAspect="1" noMove="1" noResize="1" noEditPoints="1" noAdjustHandles="1" noChangeArrowheads="1" noChangeShapeType="1" noTextEdit="1"/>
              </p:cNvSpPr>
              <p:nvPr/>
            </p:nvSpPr>
            <p:spPr bwMode="auto">
              <a:xfrm>
                <a:off x="6948264" y="2780928"/>
                <a:ext cx="2016224" cy="646331"/>
              </a:xfrm>
              <a:prstGeom prst="rect">
                <a:avLst/>
              </a:prstGeom>
              <a:blipFill rotWithShape="0">
                <a:blip r:embed="rId17"/>
                <a:stretch>
                  <a:fillRect l="-2719" t="-6604" b="-1226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8"/>
          <p:cNvSpPr>
            <a:spLocks noChangeArrowheads="1"/>
          </p:cNvSpPr>
          <p:nvPr/>
        </p:nvSpPr>
        <p:spPr bwMode="auto">
          <a:xfrm>
            <a:off x="752673" y="392262"/>
            <a:ext cx="24482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t>解得</a:t>
            </a:r>
            <a:endParaRPr lang="zh-CN" altLang="en-US" dirty="0"/>
          </a:p>
        </p:txBody>
      </p:sp>
      <p:graphicFrame>
        <p:nvGraphicFramePr>
          <p:cNvPr id="2" name="对象 1"/>
          <p:cNvGraphicFramePr>
            <a:graphicFrameLocks noChangeAspect="1"/>
          </p:cNvGraphicFramePr>
          <p:nvPr/>
        </p:nvGraphicFramePr>
        <p:xfrm>
          <a:off x="871538" y="915482"/>
          <a:ext cx="3196406" cy="870931"/>
        </p:xfrm>
        <a:graphic>
          <a:graphicData uri="http://schemas.openxmlformats.org/presentationml/2006/ole">
            <mc:AlternateContent xmlns:mc="http://schemas.openxmlformats.org/markup-compatibility/2006">
              <mc:Choice xmlns:v="urn:schemas-microsoft-com:vml" Requires="v">
                <p:oleObj spid="_x0000_s110852" name="" r:id="rId1" imgW="3390900" imgH="927100" progId="Equation.DSMT4">
                  <p:embed/>
                </p:oleObj>
              </mc:Choice>
              <mc:Fallback>
                <p:oleObj name="" r:id="rId1" imgW="3390900" imgH="927100" progId="Equation.DSMT4">
                  <p:embed/>
                  <p:pic>
                    <p:nvPicPr>
                      <p:cNvPr id="0" name="图片 1108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915482"/>
                        <a:ext cx="3196406" cy="870931"/>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4442011" y="915483"/>
          <a:ext cx="2874904" cy="785326"/>
        </p:xfrm>
        <a:graphic>
          <a:graphicData uri="http://schemas.openxmlformats.org/presentationml/2006/ole">
            <mc:AlternateContent xmlns:mc="http://schemas.openxmlformats.org/markup-compatibility/2006">
              <mc:Choice xmlns:v="urn:schemas-microsoft-com:vml" Requires="v">
                <p:oleObj spid="_x0000_s110853" name="Equation" r:id="rId3" imgW="78943200" imgH="21640800" progId="Equation.DSMT4">
                  <p:embed/>
                </p:oleObj>
              </mc:Choice>
              <mc:Fallback>
                <p:oleObj name="Equation" r:id="rId3" imgW="78943200" imgH="21640800" progId="Equation.DSMT4">
                  <p:embed/>
                  <p:pic>
                    <p:nvPicPr>
                      <p:cNvPr id="0" name="图片 110852"/>
                      <p:cNvPicPr>
                        <a:picLocks noChangeAspect="1" noChangeArrowheads="1"/>
                      </p:cNvPicPr>
                      <p:nvPr/>
                    </p:nvPicPr>
                    <p:blipFill>
                      <a:blip r:embed="rId4"/>
                      <a:srcRect/>
                      <a:stretch>
                        <a:fillRect/>
                      </a:stretch>
                    </p:blipFill>
                    <p:spPr bwMode="auto">
                      <a:xfrm>
                        <a:off x="4442011" y="915483"/>
                        <a:ext cx="2874904" cy="785326"/>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5388607" y="1872401"/>
          <a:ext cx="2108200" cy="900113"/>
        </p:xfrm>
        <a:graphic>
          <a:graphicData uri="http://schemas.openxmlformats.org/presentationml/2006/ole">
            <mc:AlternateContent xmlns:mc="http://schemas.openxmlformats.org/markup-compatibility/2006">
              <mc:Choice xmlns:v="urn:schemas-microsoft-com:vml" Requires="v">
                <p:oleObj spid="_x0000_s110854" name="Equation" r:id="rId5" imgW="50596800" imgH="21640800" progId="Equation.DSMT4">
                  <p:embed/>
                </p:oleObj>
              </mc:Choice>
              <mc:Fallback>
                <p:oleObj name="Equation" r:id="rId5" imgW="50596800" imgH="21640800" progId="Equation.DSMT4">
                  <p:embed/>
                  <p:pic>
                    <p:nvPicPr>
                      <p:cNvPr id="0" name="图片 110853"/>
                      <p:cNvPicPr>
                        <a:picLocks noChangeAspect="1" noChangeArrowheads="1"/>
                      </p:cNvPicPr>
                      <p:nvPr/>
                    </p:nvPicPr>
                    <p:blipFill>
                      <a:blip r:embed="rId6"/>
                      <a:srcRect/>
                      <a:stretch>
                        <a:fillRect/>
                      </a:stretch>
                    </p:blipFill>
                    <p:spPr bwMode="auto">
                      <a:xfrm>
                        <a:off x="5388607" y="1872401"/>
                        <a:ext cx="21082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338064" y="2908152"/>
            <a:ext cx="7948934" cy="523220"/>
          </a:xfrm>
          <a:prstGeom prst="rect">
            <a:avLst/>
          </a:prstGeom>
          <a:noFill/>
        </p:spPr>
        <p:txBody>
          <a:bodyPr wrap="square" rtlCol="0">
            <a:spAutoFit/>
          </a:bodyPr>
          <a:lstStyle/>
          <a:p>
            <a:r>
              <a:rPr lang="zh-CN" altLang="en-US" b="1" dirty="0"/>
              <a:t>由于从 </a:t>
            </a:r>
            <a:r>
              <a:rPr lang="en-US" altLang="zh-CN" b="1" i="1" dirty="0"/>
              <a:t>x </a:t>
            </a:r>
            <a:r>
              <a:rPr lang="zh-CN" altLang="en-US" b="1" dirty="0"/>
              <a:t>轴正向看曲线为逆时针方向，且该曲线</a:t>
            </a:r>
            <a:endParaRPr lang="zh-CN" altLang="en-US" b="1" dirty="0"/>
          </a:p>
        </p:txBody>
      </p:sp>
      <p:sp>
        <p:nvSpPr>
          <p:cNvPr id="25" name="TextBox 24"/>
          <p:cNvSpPr txBox="1"/>
          <p:nvPr/>
        </p:nvSpPr>
        <p:spPr>
          <a:xfrm>
            <a:off x="412736" y="3526612"/>
            <a:ext cx="7948934" cy="523220"/>
          </a:xfrm>
          <a:prstGeom prst="rect">
            <a:avLst/>
          </a:prstGeom>
          <a:noFill/>
        </p:spPr>
        <p:txBody>
          <a:bodyPr wrap="square" rtlCol="0">
            <a:spAutoFit/>
          </a:bodyPr>
          <a:lstStyle/>
          <a:p>
            <a:r>
              <a:rPr lang="zh-CN" altLang="en-US" b="1" dirty="0"/>
              <a:t>不含第一卦象的点，故从 </a:t>
            </a:r>
            <a:r>
              <a:rPr lang="en-US" altLang="zh-CN" b="1" i="1" dirty="0"/>
              <a:t>y </a:t>
            </a:r>
            <a:r>
              <a:rPr lang="zh-CN" altLang="en-US" b="1" dirty="0"/>
              <a:t>轴正向看曲线也为逆</a:t>
            </a:r>
            <a:endParaRPr lang="zh-CN" altLang="en-US" b="1" dirty="0"/>
          </a:p>
        </p:txBody>
      </p:sp>
      <p:sp>
        <p:nvSpPr>
          <p:cNvPr id="26" name="TextBox 25"/>
          <p:cNvSpPr txBox="1"/>
          <p:nvPr/>
        </p:nvSpPr>
        <p:spPr>
          <a:xfrm>
            <a:off x="539552" y="4103712"/>
            <a:ext cx="7948934" cy="523220"/>
          </a:xfrm>
          <a:prstGeom prst="rect">
            <a:avLst/>
          </a:prstGeom>
          <a:noFill/>
        </p:spPr>
        <p:txBody>
          <a:bodyPr wrap="square" rtlCol="0">
            <a:spAutoFit/>
          </a:bodyPr>
          <a:lstStyle/>
          <a:p>
            <a:r>
              <a:rPr lang="zh-CN" altLang="en-US" b="1" dirty="0"/>
              <a:t>时针方向，从而曲线的方向就是参数</a:t>
            </a:r>
            <a:r>
              <a:rPr lang="en-US" altLang="zh-CN" b="1" i="1" dirty="0"/>
              <a:t>t</a:t>
            </a:r>
            <a:r>
              <a:rPr lang="zh-CN" altLang="en-US" b="1" dirty="0"/>
              <a:t>的增加方向</a:t>
            </a:r>
            <a:r>
              <a:rPr lang="en-US" altLang="zh-CN" b="1" dirty="0"/>
              <a:t>.</a:t>
            </a:r>
            <a:endParaRPr lang="zh-CN" altLang="en-US" b="1" dirty="0"/>
          </a:p>
        </p:txBody>
      </p:sp>
      <mc:AlternateContent xmlns:mc="http://schemas.openxmlformats.org/markup-compatibility/2006">
        <mc:Choice xmlns:a14="http://schemas.microsoft.com/office/drawing/2010/main" Requires="a14">
          <p:sp>
            <p:nvSpPr>
              <p:cNvPr id="27" name="TextBox 26"/>
              <p:cNvSpPr txBox="1"/>
              <p:nvPr/>
            </p:nvSpPr>
            <p:spPr>
              <a:xfrm>
                <a:off x="752673" y="2060848"/>
                <a:ext cx="4658814" cy="523220"/>
              </a:xfrm>
              <a:prstGeom prst="rect">
                <a:avLst/>
              </a:prstGeom>
              <a:noFill/>
            </p:spPr>
            <p:txBody>
              <a:bodyPr wrap="square" rtlCol="0">
                <a:spAutoFit/>
              </a:bodyPr>
              <a:lstStyle/>
              <a:p>
                <a:r>
                  <a:rPr lang="zh-CN" altLang="en-US" b="1" dirty="0"/>
                  <a:t>再代入 </a:t>
                </a:r>
                <a14:m>
                  <m:oMath xmlns:m="http://schemas.openxmlformats.org/officeDocument/2006/math">
                    <m:r>
                      <a:rPr lang="en-US" altLang="zh-CN" b="1" i="1" smtClean="0">
                        <a:latin typeface="Cambria Math"/>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a:rPr>
                      <m:t>+</m:t>
                    </m:r>
                    <m:r>
                      <a:rPr lang="en-US" altLang="zh-CN" b="1" i="1" smtClean="0">
                        <a:latin typeface="Cambria Math"/>
                      </a:rPr>
                      <m:t>𝒛</m:t>
                    </m:r>
                    <m:r>
                      <a:rPr lang="en-US" altLang="zh-CN" b="1" i="1" smtClean="0">
                        <a:latin typeface="Cambria Math"/>
                      </a:rPr>
                      <m:t>=</m:t>
                    </m:r>
                    <m:r>
                      <a:rPr lang="en-US" altLang="zh-CN" b="1" i="1" smtClean="0">
                        <a:latin typeface="Cambria Math"/>
                      </a:rPr>
                      <m:t>𝟎</m:t>
                    </m:r>
                  </m:oMath>
                </a14:m>
                <a:r>
                  <a:rPr lang="en-US" altLang="zh-CN" b="1" dirty="0"/>
                  <a:t> </a:t>
                </a:r>
                <a:r>
                  <a:rPr lang="zh-CN" altLang="en-US" b="1" dirty="0"/>
                  <a:t>得到</a:t>
                </a:r>
              </a:p>
            </p:txBody>
          </p:sp>
        </mc:Choice>
        <mc:Fallback>
          <p:sp>
            <p:nvSpPr>
              <p:cNvPr id="27" name="TextBox 26"/>
              <p:cNvSpPr txBox="1">
                <a:spLocks noRot="1" noChangeAspect="1" noMove="1" noResize="1" noEditPoints="1" noAdjustHandles="1" noChangeArrowheads="1" noChangeShapeType="1" noTextEdit="1"/>
              </p:cNvSpPr>
              <p:nvPr/>
            </p:nvSpPr>
            <p:spPr>
              <a:xfrm>
                <a:off x="752673" y="2060848"/>
                <a:ext cx="4658814" cy="523220"/>
              </a:xfrm>
              <a:prstGeom prst="rect">
                <a:avLst/>
              </a:prstGeom>
              <a:blipFill rotWithShape="1">
                <a:blip r:embed="rId7"/>
                <a:stretch>
                  <a:fillRect t="-15116" b="-2790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323528" y="4954344"/>
                <a:ext cx="8496592" cy="523220"/>
              </a:xfrm>
              <a:prstGeom prst="rect">
                <a:avLst/>
              </a:prstGeom>
              <a:noFill/>
            </p:spPr>
            <p:txBody>
              <a:bodyPr wrap="square" rtlCol="0">
                <a:spAutoFit/>
              </a:bodyPr>
              <a:lstStyle/>
              <a:p>
                <a:r>
                  <a:rPr lang="zh-CN" altLang="en-US" b="1" dirty="0">
                    <a:solidFill>
                      <a:srgbClr val="3333FF"/>
                    </a:solidFill>
                  </a:rPr>
                  <a:t>注：</a:t>
                </a:r>
                <a:r>
                  <a:rPr lang="zh-CN" altLang="en-US" b="1" dirty="0"/>
                  <a:t>若从确定曲线方向考虑，则可以从曲线在</a:t>
                </a:r>
                <a14:m>
                  <m:oMath xmlns:m="http://schemas.openxmlformats.org/officeDocument/2006/math">
                    <m:r>
                      <a:rPr lang="en-US" altLang="zh-CN" b="1" i="1" dirty="0" smtClean="0">
                        <a:latin typeface="Cambria Math" panose="02040503050406030204" pitchFamily="18" charset="0"/>
                      </a:rPr>
                      <m:t>𝒚𝒛</m:t>
                    </m:r>
                  </m:oMath>
                </a14:m>
                <a:r>
                  <a:rPr lang="zh-CN" altLang="en-US" b="1" dirty="0"/>
                  <a:t>面</a:t>
                </a:r>
              </a:p>
            </p:txBody>
          </p:sp>
        </mc:Choice>
        <mc:Fallback>
          <p:sp>
            <p:nvSpPr>
              <p:cNvPr id="3" name="TextBox 2"/>
              <p:cNvSpPr txBox="1">
                <a:spLocks noRot="1" noChangeAspect="1" noMove="1" noResize="1" noEditPoints="1" noAdjustHandles="1" noChangeArrowheads="1" noChangeShapeType="1" noTextEdit="1"/>
              </p:cNvSpPr>
              <p:nvPr/>
            </p:nvSpPr>
            <p:spPr>
              <a:xfrm>
                <a:off x="323528" y="4954344"/>
                <a:ext cx="8496592" cy="523220"/>
              </a:xfrm>
              <a:prstGeom prst="rect">
                <a:avLst/>
              </a:prstGeom>
              <a:blipFill rotWithShape="0">
                <a:blip r:embed="rId8"/>
                <a:stretch>
                  <a:fillRect t="-16279" b="-27907"/>
                </a:stretch>
              </a:blipFill>
            </p:spPr>
            <p:txBody>
              <a:bodyPr/>
              <a:lstStyle/>
              <a:p>
                <a:r>
                  <a:rPr lang="zh-CN" altLang="en-US">
                    <a:noFill/>
                  </a:rPr>
                  <a:t> </a:t>
                </a:r>
                <a:endParaRPr lang="zh-CN" altLang="en-US">
                  <a:noFill/>
                </a:endParaRPr>
              </a:p>
            </p:txBody>
          </p:sp>
        </mc:Fallback>
      </mc:AlternateContent>
      <p:sp>
        <p:nvSpPr>
          <p:cNvPr id="11" name="TextBox 10"/>
          <p:cNvSpPr txBox="1"/>
          <p:nvPr/>
        </p:nvSpPr>
        <p:spPr>
          <a:xfrm>
            <a:off x="323528" y="5517232"/>
            <a:ext cx="8703880" cy="523220"/>
          </a:xfrm>
          <a:prstGeom prst="rect">
            <a:avLst/>
          </a:prstGeom>
          <a:noFill/>
        </p:spPr>
        <p:txBody>
          <a:bodyPr wrap="square" rtlCol="0">
            <a:spAutoFit/>
          </a:bodyPr>
          <a:lstStyle/>
          <a:p>
            <a:r>
              <a:rPr lang="zh-CN" altLang="en-US" b="1" dirty="0"/>
              <a:t>上投影开始，从而 </a:t>
            </a:r>
            <a:r>
              <a:rPr lang="en-US" altLang="zh-CN" b="1" i="1" dirty="0"/>
              <a:t>x, y </a:t>
            </a:r>
            <a:r>
              <a:rPr lang="zh-CN" altLang="en-US" b="1" dirty="0"/>
              <a:t>的参数方程互换</a:t>
            </a:r>
            <a:r>
              <a:rPr lang="en-US" altLang="zh-CN" b="1" dirty="0"/>
              <a:t>. </a:t>
            </a:r>
            <a:r>
              <a:rPr lang="zh-CN" altLang="en-US" b="1" dirty="0"/>
              <a:t>而作为参数，</a:t>
            </a:r>
            <a:endParaRPr lang="zh-CN" altLang="en-US" b="1" dirty="0"/>
          </a:p>
        </p:txBody>
      </p:sp>
      <p:sp>
        <p:nvSpPr>
          <p:cNvPr id="12" name="TextBox 11"/>
          <p:cNvSpPr txBox="1"/>
          <p:nvPr/>
        </p:nvSpPr>
        <p:spPr>
          <a:xfrm>
            <a:off x="395184" y="6024368"/>
            <a:ext cx="5256936" cy="523220"/>
          </a:xfrm>
          <a:prstGeom prst="rect">
            <a:avLst/>
          </a:prstGeom>
          <a:noFill/>
        </p:spPr>
        <p:txBody>
          <a:bodyPr wrap="square" rtlCol="0">
            <a:spAutoFit/>
          </a:bodyPr>
          <a:lstStyle/>
          <a:p>
            <a:r>
              <a:rPr lang="zh-CN" altLang="en-US" b="1" dirty="0"/>
              <a:t>方程，前面所得的可以轮换</a:t>
            </a:r>
            <a:r>
              <a:rPr lang="en-US" altLang="zh-CN" b="1" dirty="0"/>
              <a:t>.</a:t>
            </a:r>
            <a:endParaRPr lang="zh-CN" alt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228975" y="525463"/>
            <a:ext cx="2847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4000">
                <a:solidFill>
                  <a:srgbClr val="0000FF"/>
                </a:solidFill>
                <a:latin typeface="华文新魏" panose="02010800040101010101" pitchFamily="2" charset="-122"/>
                <a:ea typeface="华文新魏" panose="02010800040101010101" pitchFamily="2" charset="-122"/>
              </a:rPr>
              <a:t>复习思考题</a:t>
            </a:r>
            <a:r>
              <a:rPr lang="zh-CN" altLang="en-US" sz="4000">
                <a:latin typeface="华文新魏" panose="02010800040101010101" pitchFamily="2" charset="-122"/>
                <a:ea typeface="华文新魏" panose="02010800040101010101" pitchFamily="2" charset="-122"/>
              </a:rPr>
              <a:t> </a:t>
            </a:r>
            <a:endParaRPr lang="zh-CN" altLang="en-US" sz="4000">
              <a:latin typeface="华文新魏" panose="02010800040101010101" pitchFamily="2" charset="-122"/>
              <a:ea typeface="华文新魏" panose="02010800040101010101" pitchFamily="2" charset="-122"/>
            </a:endParaRPr>
          </a:p>
        </p:txBody>
      </p:sp>
      <p:grpSp>
        <p:nvGrpSpPr>
          <p:cNvPr id="65542" name="Group 6"/>
          <p:cNvGrpSpPr/>
          <p:nvPr/>
        </p:nvGrpSpPr>
        <p:grpSpPr bwMode="auto">
          <a:xfrm>
            <a:off x="592138" y="1470025"/>
            <a:ext cx="6346825" cy="519113"/>
            <a:chOff x="357" y="709"/>
            <a:chExt cx="3998" cy="327"/>
          </a:xfrm>
        </p:grpSpPr>
        <p:sp>
          <p:nvSpPr>
            <p:cNvPr id="65540" name="Rectangle 4"/>
            <p:cNvSpPr>
              <a:spLocks noChangeArrowheads="1"/>
            </p:cNvSpPr>
            <p:nvPr/>
          </p:nvSpPr>
          <p:spPr bwMode="auto">
            <a:xfrm>
              <a:off x="357" y="709"/>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b="1">
                  <a:solidFill>
                    <a:srgbClr val="0000FF"/>
                  </a:solidFill>
                </a:rPr>
                <a:t>1.</a:t>
              </a:r>
              <a:r>
                <a:rPr lang="en-US" altLang="zh-CN" b="1"/>
                <a:t> </a:t>
              </a:r>
              <a:r>
                <a:rPr lang="zh-CN" altLang="en-US" b="1"/>
                <a:t>设</a:t>
              </a:r>
              <a:endParaRPr lang="zh-CN" altLang="en-US" sz="2400"/>
            </a:p>
          </p:txBody>
        </p:sp>
        <p:graphicFrame>
          <p:nvGraphicFramePr>
            <p:cNvPr id="65539" name="Object 3"/>
            <p:cNvGraphicFramePr>
              <a:graphicFrameLocks noChangeAspect="1"/>
            </p:cNvGraphicFramePr>
            <p:nvPr/>
          </p:nvGraphicFramePr>
          <p:xfrm>
            <a:off x="896" y="754"/>
            <a:ext cx="714" cy="246"/>
          </p:xfrm>
          <a:graphic>
            <a:graphicData uri="http://schemas.openxmlformats.org/presentationml/2006/ole">
              <mc:AlternateContent xmlns:mc="http://schemas.openxmlformats.org/markup-compatibility/2006">
                <mc:Choice xmlns:v="urn:schemas-microsoft-com:vml" Requires="v">
                  <p:oleObj spid="_x0000_s119843" name="" r:id="rId1" imgW="1129665" imgH="393700" progId="Equation.DSMT4">
                    <p:embed/>
                  </p:oleObj>
                </mc:Choice>
                <mc:Fallback>
                  <p:oleObj name="" r:id="rId1" imgW="1129665" imgH="393700" progId="Equation.DSMT4">
                    <p:embed/>
                    <p:pic>
                      <p:nvPicPr>
                        <p:cNvPr id="0" name="Picture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 y="754"/>
                          <a:ext cx="71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1" name="Rectangle 5"/>
            <p:cNvSpPr>
              <a:spLocks noChangeArrowheads="1"/>
            </p:cNvSpPr>
            <p:nvPr/>
          </p:nvSpPr>
          <p:spPr bwMode="auto">
            <a:xfrm>
              <a:off x="1541" y="709"/>
              <a:ext cx="28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在光滑曲线</a:t>
              </a:r>
              <a:r>
                <a:rPr lang="en-US" altLang="zh-CN" b="1" i="1"/>
                <a:t>L</a:t>
              </a:r>
              <a:r>
                <a:rPr lang="zh-CN" altLang="en-US" b="1">
                  <a:latin typeface="华文新魏" panose="02010800040101010101" pitchFamily="2" charset="-122"/>
                </a:rPr>
                <a:t>上连续</a:t>
              </a:r>
              <a:r>
                <a:rPr lang="en-US" altLang="zh-CN" b="1">
                  <a:latin typeface="华文新魏" panose="02010800040101010101" pitchFamily="2" charset="-122"/>
                </a:rPr>
                <a:t>,  </a:t>
              </a:r>
              <a:r>
                <a:rPr lang="en-US" altLang="zh-CN" b="1" i="1"/>
                <a:t>L</a:t>
              </a:r>
              <a:r>
                <a:rPr lang="zh-CN" altLang="en-US" b="1">
                  <a:latin typeface="华文新魏" panose="02010800040101010101" pitchFamily="2" charset="-122"/>
                </a:rPr>
                <a:t>满足</a:t>
              </a:r>
              <a:endParaRPr lang="zh-CN" altLang="en-US" sz="2400"/>
            </a:p>
          </p:txBody>
        </p:sp>
      </p:grpSp>
      <p:graphicFrame>
        <p:nvGraphicFramePr>
          <p:cNvPr id="65543" name="Object 7"/>
          <p:cNvGraphicFramePr>
            <a:graphicFrameLocks noChangeAspect="1"/>
          </p:cNvGraphicFramePr>
          <p:nvPr/>
        </p:nvGraphicFramePr>
        <p:xfrm>
          <a:off x="2570163" y="2174875"/>
          <a:ext cx="3657600" cy="390525"/>
        </p:xfrm>
        <a:graphic>
          <a:graphicData uri="http://schemas.openxmlformats.org/presentationml/2006/ole">
            <mc:AlternateContent xmlns:mc="http://schemas.openxmlformats.org/markup-compatibility/2006">
              <mc:Choice xmlns:v="urn:schemas-microsoft-com:vml" Requires="v">
                <p:oleObj spid="_x0000_s119844" name="" r:id="rId3" imgW="3657600" imgH="393700" progId="Equation.DSMT4">
                  <p:embed/>
                </p:oleObj>
              </mc:Choice>
              <mc:Fallback>
                <p:oleObj name="" r:id="rId3" imgW="3657600" imgH="393700" progId="Equation.DSMT4">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63" y="2174875"/>
                        <a:ext cx="36576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5553" name="Group 17"/>
          <p:cNvGrpSpPr/>
          <p:nvPr/>
        </p:nvGrpSpPr>
        <p:grpSpPr bwMode="auto">
          <a:xfrm>
            <a:off x="506413" y="2836863"/>
            <a:ext cx="7575550" cy="534987"/>
            <a:chOff x="295" y="1787"/>
            <a:chExt cx="4772" cy="337"/>
          </a:xfrm>
        </p:grpSpPr>
        <p:sp>
          <p:nvSpPr>
            <p:cNvPr id="65547" name="Rectangle 11"/>
            <p:cNvSpPr>
              <a:spLocks noChangeArrowheads="1"/>
            </p:cNvSpPr>
            <p:nvPr/>
          </p:nvSpPr>
          <p:spPr bwMode="auto">
            <a:xfrm>
              <a:off x="295" y="1788"/>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若</a:t>
              </a:r>
              <a:endParaRPr lang="zh-CN" altLang="en-US" sz="2400"/>
            </a:p>
          </p:txBody>
        </p:sp>
        <p:grpSp>
          <p:nvGrpSpPr>
            <p:cNvPr id="65550" name="Group 14"/>
            <p:cNvGrpSpPr/>
            <p:nvPr/>
          </p:nvGrpSpPr>
          <p:grpSpPr bwMode="auto">
            <a:xfrm>
              <a:off x="612" y="1787"/>
              <a:ext cx="4455" cy="337"/>
              <a:chOff x="612" y="1515"/>
              <a:chExt cx="4455" cy="337"/>
            </a:xfrm>
          </p:grpSpPr>
          <p:graphicFrame>
            <p:nvGraphicFramePr>
              <p:cNvPr id="65546" name="Object 10"/>
              <p:cNvGraphicFramePr>
                <a:graphicFrameLocks noChangeAspect="1"/>
              </p:cNvGraphicFramePr>
              <p:nvPr/>
            </p:nvGraphicFramePr>
            <p:xfrm>
              <a:off x="612" y="1551"/>
              <a:ext cx="714" cy="246"/>
            </p:xfrm>
            <a:graphic>
              <a:graphicData uri="http://schemas.openxmlformats.org/presentationml/2006/ole">
                <mc:AlternateContent xmlns:mc="http://schemas.openxmlformats.org/markup-compatibility/2006">
                  <mc:Choice xmlns:v="urn:schemas-microsoft-com:vml" Requires="v">
                    <p:oleObj spid="_x0000_s119845" name="" r:id="rId5" imgW="1129665" imgH="393700" progId="Equation.DSMT4">
                      <p:embed/>
                    </p:oleObj>
                  </mc:Choice>
                  <mc:Fallback>
                    <p:oleObj name="" r:id="rId5" imgW="1129665" imgH="393700" progId="Equation.DSMT4">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1551"/>
                            <a:ext cx="71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5" name="Object 9"/>
              <p:cNvGraphicFramePr>
                <a:graphicFrameLocks noChangeAspect="1"/>
              </p:cNvGraphicFramePr>
              <p:nvPr/>
            </p:nvGraphicFramePr>
            <p:xfrm>
              <a:off x="2324" y="1551"/>
              <a:ext cx="1962" cy="246"/>
            </p:xfrm>
            <a:graphic>
              <a:graphicData uri="http://schemas.openxmlformats.org/presentationml/2006/ole">
                <mc:AlternateContent xmlns:mc="http://schemas.openxmlformats.org/markup-compatibility/2006">
                  <mc:Choice xmlns:v="urn:schemas-microsoft-com:vml" Requires="v">
                    <p:oleObj spid="_x0000_s119846" name="" r:id="rId7" imgW="3111500" imgH="393700" progId="Equation.DSMT4">
                      <p:embed/>
                    </p:oleObj>
                  </mc:Choice>
                  <mc:Fallback>
                    <p:oleObj name="" r:id="rId7" imgW="3111500" imgH="393700" progId="Equation.DSMT4">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4" y="1551"/>
                            <a:ext cx="196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8" name="Rectangle 12"/>
              <p:cNvSpPr>
                <a:spLocks noChangeArrowheads="1"/>
              </p:cNvSpPr>
              <p:nvPr/>
            </p:nvSpPr>
            <p:spPr bwMode="auto">
              <a:xfrm>
                <a:off x="1202" y="1525"/>
                <a:ext cx="11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满足条件</a:t>
                </a:r>
                <a:r>
                  <a:rPr lang="en-US" altLang="zh-CN" b="1">
                    <a:ea typeface="华文新魏" panose="02010800040101010101" pitchFamily="2" charset="-122"/>
                  </a:rPr>
                  <a:t>:</a:t>
                </a:r>
                <a:endParaRPr lang="en-US" altLang="zh-CN" sz="2400"/>
              </a:p>
            </p:txBody>
          </p:sp>
          <p:sp>
            <p:nvSpPr>
              <p:cNvPr id="65549" name="Rectangle 13"/>
              <p:cNvSpPr>
                <a:spLocks noChangeArrowheads="1"/>
              </p:cNvSpPr>
              <p:nvPr/>
            </p:nvSpPr>
            <p:spPr bwMode="auto">
              <a:xfrm>
                <a:off x="4166" y="1515"/>
                <a:ext cx="9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是否有</a:t>
                </a:r>
                <a:endParaRPr lang="zh-CN" altLang="en-US" sz="2400"/>
              </a:p>
            </p:txBody>
          </p:sp>
        </p:grpSp>
      </p:grpSp>
      <p:graphicFrame>
        <p:nvGraphicFramePr>
          <p:cNvPr id="65551" name="Object 15"/>
          <p:cNvGraphicFramePr>
            <a:graphicFrameLocks noChangeAspect="1"/>
          </p:cNvGraphicFramePr>
          <p:nvPr/>
        </p:nvGraphicFramePr>
        <p:xfrm>
          <a:off x="2843213" y="3573463"/>
          <a:ext cx="2466975" cy="723900"/>
        </p:xfrm>
        <a:graphic>
          <a:graphicData uri="http://schemas.openxmlformats.org/presentationml/2006/ole">
            <mc:AlternateContent xmlns:mc="http://schemas.openxmlformats.org/markup-compatibility/2006">
              <mc:Choice xmlns:v="urn:schemas-microsoft-com:vml" Requires="v">
                <p:oleObj spid="_x0000_s119847" name="" r:id="rId9" imgW="2463800" imgH="723900" progId="Equation.DSMT4">
                  <p:embed/>
                </p:oleObj>
              </mc:Choice>
              <mc:Fallback>
                <p:oleObj name="" r:id="rId9" imgW="2463800" imgH="723900" progId="Equation.DSMT4">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3573463"/>
                        <a:ext cx="24669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5562" name="Group 26"/>
          <p:cNvGrpSpPr/>
          <p:nvPr/>
        </p:nvGrpSpPr>
        <p:grpSpPr bwMode="auto">
          <a:xfrm>
            <a:off x="577850" y="4408488"/>
            <a:ext cx="6840538" cy="533400"/>
            <a:chOff x="340" y="2777"/>
            <a:chExt cx="4309" cy="336"/>
          </a:xfrm>
        </p:grpSpPr>
        <p:graphicFrame>
          <p:nvGraphicFramePr>
            <p:cNvPr id="65555" name="Object 19"/>
            <p:cNvGraphicFramePr>
              <a:graphicFrameLocks noChangeAspect="1"/>
            </p:cNvGraphicFramePr>
            <p:nvPr/>
          </p:nvGraphicFramePr>
          <p:xfrm>
            <a:off x="851" y="2831"/>
            <a:ext cx="714" cy="246"/>
          </p:xfrm>
          <a:graphic>
            <a:graphicData uri="http://schemas.openxmlformats.org/presentationml/2006/ole">
              <mc:AlternateContent xmlns:mc="http://schemas.openxmlformats.org/markup-compatibility/2006">
                <mc:Choice xmlns:v="urn:schemas-microsoft-com:vml" Requires="v">
                  <p:oleObj spid="_x0000_s119848" name="" r:id="rId11" imgW="1129665" imgH="393700" progId="Equation.DSMT4">
                    <p:embed/>
                  </p:oleObj>
                </mc:Choice>
                <mc:Fallback>
                  <p:oleObj name="" r:id="rId11" imgW="1129665" imgH="393700" progId="Equation.DSMT4">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 y="2831"/>
                          <a:ext cx="71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4" name="Object 18"/>
            <p:cNvGraphicFramePr>
              <a:graphicFrameLocks noChangeAspect="1"/>
            </p:cNvGraphicFramePr>
            <p:nvPr/>
          </p:nvGraphicFramePr>
          <p:xfrm>
            <a:off x="2018" y="2831"/>
            <a:ext cx="1824" cy="246"/>
          </p:xfrm>
          <a:graphic>
            <a:graphicData uri="http://schemas.openxmlformats.org/presentationml/2006/ole">
              <mc:AlternateContent xmlns:mc="http://schemas.openxmlformats.org/markup-compatibility/2006">
                <mc:Choice xmlns:v="urn:schemas-microsoft-com:vml" Requires="v">
                  <p:oleObj spid="_x0000_s119849" name="" r:id="rId12" imgW="2895600" imgH="393700" progId="Equation.DSMT4">
                    <p:embed/>
                  </p:oleObj>
                </mc:Choice>
                <mc:Fallback>
                  <p:oleObj name="" r:id="rId12" imgW="2895600" imgH="393700" progId="Equation.DSMT4">
                    <p:embed/>
                    <p:pic>
                      <p:nvPicPr>
                        <p:cNvPr id="0" name="Picture 5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8" y="2831"/>
                          <a:ext cx="182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6" name="Rectangle 20"/>
            <p:cNvSpPr>
              <a:spLocks noChangeArrowheads="1"/>
            </p:cNvSpPr>
            <p:nvPr/>
          </p:nvSpPr>
          <p:spPr bwMode="auto">
            <a:xfrm>
              <a:off x="340" y="2777"/>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latin typeface="华文新魏" panose="02010800040101010101" pitchFamily="2" charset="-122"/>
                </a:rPr>
                <a:t>又若</a:t>
              </a:r>
              <a:endParaRPr lang="zh-CN" altLang="en-US" sz="2400"/>
            </a:p>
          </p:txBody>
        </p:sp>
        <p:sp>
          <p:nvSpPr>
            <p:cNvPr id="65557" name="Rectangle 21"/>
            <p:cNvSpPr>
              <a:spLocks noChangeArrowheads="1"/>
            </p:cNvSpPr>
            <p:nvPr/>
          </p:nvSpPr>
          <p:spPr bwMode="auto">
            <a:xfrm>
              <a:off x="1498" y="2786"/>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latin typeface="华文新魏" panose="02010800040101010101" pitchFamily="2" charset="-122"/>
                </a:rPr>
                <a:t>满足</a:t>
              </a:r>
              <a:endParaRPr lang="zh-CN" altLang="en-US" sz="2400"/>
            </a:p>
          </p:txBody>
        </p:sp>
        <p:sp>
          <p:nvSpPr>
            <p:cNvPr id="65558" name="Rectangle 22"/>
            <p:cNvSpPr>
              <a:spLocks noChangeArrowheads="1"/>
            </p:cNvSpPr>
            <p:nvPr/>
          </p:nvSpPr>
          <p:spPr bwMode="auto">
            <a:xfrm>
              <a:off x="3803" y="2786"/>
              <a:ext cx="8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是否有</a:t>
              </a:r>
              <a:endParaRPr lang="zh-CN" altLang="en-US" sz="2400"/>
            </a:p>
          </p:txBody>
        </p:sp>
      </p:grpSp>
      <p:graphicFrame>
        <p:nvGraphicFramePr>
          <p:cNvPr id="65560" name="Object 24"/>
          <p:cNvGraphicFramePr>
            <a:graphicFrameLocks noChangeAspect="1"/>
          </p:cNvGraphicFramePr>
          <p:nvPr/>
        </p:nvGraphicFramePr>
        <p:xfrm>
          <a:off x="2278063" y="5187950"/>
          <a:ext cx="4238625" cy="762000"/>
        </p:xfrm>
        <a:graphic>
          <a:graphicData uri="http://schemas.openxmlformats.org/presentationml/2006/ole">
            <mc:AlternateContent xmlns:mc="http://schemas.openxmlformats.org/markup-compatibility/2006">
              <mc:Choice xmlns:v="urn:schemas-microsoft-com:vml" Requires="v">
                <p:oleObj spid="_x0000_s119850" name="" r:id="rId14" imgW="4241800" imgH="762000" progId="Equation.DSMT4">
                  <p:embed/>
                </p:oleObj>
              </mc:Choice>
              <mc:Fallback>
                <p:oleObj name="" r:id="rId14" imgW="4241800" imgH="762000" progId="Equation.DSMT4">
                  <p:embed/>
                  <p:pic>
                    <p:nvPicPr>
                      <p:cNvPr id="0" name="Picture 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78063" y="5187950"/>
                        <a:ext cx="42386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4516" name="Group 4"/>
          <p:cNvGrpSpPr/>
          <p:nvPr/>
        </p:nvGrpSpPr>
        <p:grpSpPr bwMode="auto">
          <a:xfrm>
            <a:off x="506413" y="606425"/>
            <a:ext cx="4535487" cy="519113"/>
            <a:chOff x="295" y="336"/>
            <a:chExt cx="2857" cy="327"/>
          </a:xfrm>
        </p:grpSpPr>
        <p:sp>
          <p:nvSpPr>
            <p:cNvPr id="64515" name="Rectangle 3"/>
            <p:cNvSpPr>
              <a:spLocks noChangeArrowheads="1"/>
            </p:cNvSpPr>
            <p:nvPr/>
          </p:nvSpPr>
          <p:spPr bwMode="auto">
            <a:xfrm>
              <a:off x="295" y="336"/>
              <a:ext cx="6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b="1">
                  <a:latin typeface="华文新魏" panose="02010800040101010101" pitchFamily="2" charset="-122"/>
                </a:rPr>
                <a:t> </a:t>
              </a:r>
              <a:r>
                <a:rPr lang="zh-CN" altLang="en-US" b="1">
                  <a:latin typeface="华文新魏" panose="02010800040101010101" pitchFamily="2" charset="-122"/>
                </a:rPr>
                <a:t>其中</a:t>
              </a:r>
              <a:endParaRPr lang="zh-CN" altLang="en-US" sz="2400"/>
            </a:p>
          </p:txBody>
        </p:sp>
        <p:graphicFrame>
          <p:nvGraphicFramePr>
            <p:cNvPr id="64514" name="Object 2"/>
            <p:cNvGraphicFramePr>
              <a:graphicFrameLocks noChangeAspect="1"/>
            </p:cNvGraphicFramePr>
            <p:nvPr/>
          </p:nvGraphicFramePr>
          <p:xfrm>
            <a:off x="890" y="345"/>
            <a:ext cx="2262" cy="318"/>
          </p:xfrm>
          <a:graphic>
            <a:graphicData uri="http://schemas.openxmlformats.org/presentationml/2006/ole">
              <mc:AlternateContent xmlns:mc="http://schemas.openxmlformats.org/markup-compatibility/2006">
                <mc:Choice xmlns:v="urn:schemas-microsoft-com:vml" Requires="v">
                  <p:oleObj spid="_x0000_s120866" name="" r:id="rId1" imgW="3594100" imgH="508000" progId="Equation.DSMT4">
                    <p:embed/>
                  </p:oleObj>
                </mc:Choice>
                <mc:Fallback>
                  <p:oleObj name="" r:id="rId1" imgW="3594100" imgH="508000" progId="Equation.DSMT4">
                    <p:embed/>
                    <p:pic>
                      <p:nvPicPr>
                        <p:cNvPr id="0"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 y="345"/>
                          <a:ext cx="2262"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4517" name="Rectangle 5"/>
          <p:cNvSpPr>
            <a:spLocks noChangeArrowheads="1"/>
          </p:cNvSpPr>
          <p:nvPr/>
        </p:nvSpPr>
        <p:spPr bwMode="auto">
          <a:xfrm>
            <a:off x="619125" y="1254125"/>
            <a:ext cx="5897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FF"/>
                </a:solidFill>
              </a:rPr>
              <a:t>2.</a:t>
            </a:r>
            <a:r>
              <a:rPr lang="en-US" altLang="zh-CN" b="1"/>
              <a:t> </a:t>
            </a:r>
            <a:r>
              <a:rPr lang="zh-CN" altLang="en-US" b="1"/>
              <a:t>第二型曲面是否也有轮换对称性？</a:t>
            </a:r>
            <a:endParaRPr lang="zh-CN" altLang="en-US" b="1"/>
          </a:p>
        </p:txBody>
      </p:sp>
      <p:grpSp>
        <p:nvGrpSpPr>
          <p:cNvPr id="64521" name="Group 9"/>
          <p:cNvGrpSpPr/>
          <p:nvPr/>
        </p:nvGrpSpPr>
        <p:grpSpPr bwMode="auto">
          <a:xfrm>
            <a:off x="349250" y="1887538"/>
            <a:ext cx="6259513" cy="533400"/>
            <a:chOff x="204" y="1153"/>
            <a:chExt cx="3943" cy="336"/>
          </a:xfrm>
        </p:grpSpPr>
        <p:sp>
          <p:nvSpPr>
            <p:cNvPr id="64519" name="Rectangle 7"/>
            <p:cNvSpPr>
              <a:spLocks noChangeArrowheads="1"/>
            </p:cNvSpPr>
            <p:nvPr/>
          </p:nvSpPr>
          <p:spPr bwMode="auto">
            <a:xfrm>
              <a:off x="204" y="1153"/>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b="1"/>
                <a:t>设</a:t>
              </a:r>
              <a:endParaRPr lang="zh-CN" altLang="en-US" sz="2400"/>
            </a:p>
          </p:txBody>
        </p:sp>
        <p:graphicFrame>
          <p:nvGraphicFramePr>
            <p:cNvPr id="64518" name="Object 6"/>
            <p:cNvGraphicFramePr>
              <a:graphicFrameLocks noChangeAspect="1"/>
            </p:cNvGraphicFramePr>
            <p:nvPr/>
          </p:nvGraphicFramePr>
          <p:xfrm>
            <a:off x="612" y="1207"/>
            <a:ext cx="714" cy="246"/>
          </p:xfrm>
          <a:graphic>
            <a:graphicData uri="http://schemas.openxmlformats.org/presentationml/2006/ole">
              <mc:AlternateContent xmlns:mc="http://schemas.openxmlformats.org/markup-compatibility/2006">
                <mc:Choice xmlns:v="urn:schemas-microsoft-com:vml" Requires="v">
                  <p:oleObj spid="_x0000_s120867" name="" r:id="rId3" imgW="1129665" imgH="393700" progId="Equation.DSMT4">
                    <p:embed/>
                  </p:oleObj>
                </mc:Choice>
                <mc:Fallback>
                  <p:oleObj name="" r:id="rId3" imgW="1129665" imgH="393700" progId="Equation.DSMT4">
                    <p:embed/>
                    <p:pic>
                      <p:nvPicPr>
                        <p:cNvPr id="0"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207"/>
                          <a:ext cx="71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0" name="Rectangle 8"/>
            <p:cNvSpPr>
              <a:spLocks noChangeArrowheads="1"/>
            </p:cNvSpPr>
            <p:nvPr/>
          </p:nvSpPr>
          <p:spPr bwMode="auto">
            <a:xfrm>
              <a:off x="1227" y="1162"/>
              <a:ext cx="2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t> </a:t>
              </a:r>
              <a:r>
                <a:rPr lang="zh-CN" altLang="en-US" b="1"/>
                <a:t>在光滑曲线 </a:t>
              </a:r>
              <a:r>
                <a:rPr lang="en-US" altLang="zh-CN" b="1" i="1"/>
                <a:t>L</a:t>
              </a:r>
              <a:r>
                <a:rPr lang="zh-CN" altLang="en-US" b="1">
                  <a:latin typeface="华文新魏" panose="02010800040101010101" pitchFamily="2" charset="-122"/>
                </a:rPr>
                <a:t>上连续</a:t>
              </a:r>
              <a:r>
                <a:rPr lang="en-US" altLang="zh-CN" b="1">
                  <a:ea typeface="华文新魏" panose="02010800040101010101" pitchFamily="2" charset="-122"/>
                </a:rPr>
                <a:t>,  </a:t>
              </a:r>
              <a:r>
                <a:rPr lang="en-US" altLang="zh-CN" b="1" i="1"/>
                <a:t>L</a:t>
              </a:r>
              <a:r>
                <a:rPr lang="zh-CN" altLang="en-US" b="1">
                  <a:latin typeface="华文新魏" panose="02010800040101010101" pitchFamily="2" charset="-122"/>
                </a:rPr>
                <a:t>满足</a:t>
              </a:r>
              <a:endParaRPr lang="zh-CN" altLang="en-US" sz="2400"/>
            </a:p>
          </p:txBody>
        </p:sp>
      </p:grpSp>
      <p:graphicFrame>
        <p:nvGraphicFramePr>
          <p:cNvPr id="64522" name="Object 10"/>
          <p:cNvGraphicFramePr>
            <a:graphicFrameLocks noChangeAspect="1"/>
          </p:cNvGraphicFramePr>
          <p:nvPr/>
        </p:nvGraphicFramePr>
        <p:xfrm>
          <a:off x="2484438" y="2636838"/>
          <a:ext cx="3438525" cy="390525"/>
        </p:xfrm>
        <a:graphic>
          <a:graphicData uri="http://schemas.openxmlformats.org/presentationml/2006/ole">
            <mc:AlternateContent xmlns:mc="http://schemas.openxmlformats.org/markup-compatibility/2006">
              <mc:Choice xmlns:v="urn:schemas-microsoft-com:vml" Requires="v">
                <p:oleObj spid="_x0000_s120868" name="" r:id="rId5" imgW="3441700" imgH="393700" progId="Equation.DSMT4">
                  <p:embed/>
                </p:oleObj>
              </mc:Choice>
              <mc:Fallback>
                <p:oleObj name="" r:id="rId5" imgW="3441700" imgH="393700" progId="Equation.DSMT4">
                  <p:embed/>
                  <p:pic>
                    <p:nvPicPr>
                      <p:cNvPr id="0"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636838"/>
                        <a:ext cx="34385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529" name="Group 17"/>
          <p:cNvGrpSpPr/>
          <p:nvPr/>
        </p:nvGrpSpPr>
        <p:grpSpPr bwMode="auto">
          <a:xfrm>
            <a:off x="506413" y="3284538"/>
            <a:ext cx="7605712" cy="519112"/>
            <a:chOff x="295" y="2069"/>
            <a:chExt cx="4791" cy="327"/>
          </a:xfrm>
        </p:grpSpPr>
        <p:graphicFrame>
          <p:nvGraphicFramePr>
            <p:cNvPr id="64525" name="Object 13"/>
            <p:cNvGraphicFramePr>
              <a:graphicFrameLocks noChangeAspect="1"/>
            </p:cNvGraphicFramePr>
            <p:nvPr/>
          </p:nvGraphicFramePr>
          <p:xfrm>
            <a:off x="624" y="2115"/>
            <a:ext cx="714" cy="246"/>
          </p:xfrm>
          <a:graphic>
            <a:graphicData uri="http://schemas.openxmlformats.org/presentationml/2006/ole">
              <mc:AlternateContent xmlns:mc="http://schemas.openxmlformats.org/markup-compatibility/2006">
                <mc:Choice xmlns:v="urn:schemas-microsoft-com:vml" Requires="v">
                  <p:oleObj spid="_x0000_s120869" name="" r:id="rId7" imgW="1129665" imgH="393700" progId="Equation.DSMT4">
                    <p:embed/>
                  </p:oleObj>
                </mc:Choice>
                <mc:Fallback>
                  <p:oleObj name="" r:id="rId7" imgW="1129665" imgH="393700" progId="Equation.DSMT4">
                    <p:embed/>
                    <p:pic>
                      <p:nvPicPr>
                        <p:cNvPr id="0" name="Picture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2115"/>
                          <a:ext cx="71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24" name="Object 12"/>
            <p:cNvGraphicFramePr>
              <a:graphicFrameLocks noChangeAspect="1"/>
            </p:cNvGraphicFramePr>
            <p:nvPr/>
          </p:nvGraphicFramePr>
          <p:xfrm>
            <a:off x="2328" y="2115"/>
            <a:ext cx="1686" cy="246"/>
          </p:xfrm>
          <a:graphic>
            <a:graphicData uri="http://schemas.openxmlformats.org/presentationml/2006/ole">
              <mc:AlternateContent xmlns:mc="http://schemas.openxmlformats.org/markup-compatibility/2006">
                <mc:Choice xmlns:v="urn:schemas-microsoft-com:vml" Requires="v">
                  <p:oleObj spid="_x0000_s120870" name="" r:id="rId9" imgW="2679700" imgH="393700" progId="Equation.DSMT4">
                    <p:embed/>
                  </p:oleObj>
                </mc:Choice>
                <mc:Fallback>
                  <p:oleObj name="" r:id="rId9" imgW="2679700" imgH="393700" progId="Equation.DSMT4">
                    <p:embed/>
                    <p:pic>
                      <p:nvPicPr>
                        <p:cNvPr id="0" name="Picture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8" y="2115"/>
                          <a:ext cx="16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26" name="Rectangle 14"/>
            <p:cNvSpPr>
              <a:spLocks noChangeArrowheads="1"/>
            </p:cNvSpPr>
            <p:nvPr/>
          </p:nvSpPr>
          <p:spPr bwMode="auto">
            <a:xfrm>
              <a:off x="295" y="2069"/>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若</a:t>
              </a:r>
              <a:endParaRPr lang="zh-CN" altLang="en-US" sz="2400"/>
            </a:p>
          </p:txBody>
        </p:sp>
        <p:sp>
          <p:nvSpPr>
            <p:cNvPr id="64527" name="Rectangle 15"/>
            <p:cNvSpPr>
              <a:spLocks noChangeArrowheads="1"/>
            </p:cNvSpPr>
            <p:nvPr/>
          </p:nvSpPr>
          <p:spPr bwMode="auto">
            <a:xfrm>
              <a:off x="1235" y="2069"/>
              <a:ext cx="11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满足条件</a:t>
              </a:r>
              <a:r>
                <a:rPr lang="en-US" altLang="zh-CN" b="1">
                  <a:ea typeface="华文新魏" panose="02010800040101010101" pitchFamily="2" charset="-122"/>
                </a:rPr>
                <a:t>:</a:t>
              </a:r>
              <a:endParaRPr lang="en-US" altLang="zh-CN" sz="2400"/>
            </a:p>
          </p:txBody>
        </p:sp>
        <p:sp>
          <p:nvSpPr>
            <p:cNvPr id="64528" name="Rectangle 16"/>
            <p:cNvSpPr>
              <a:spLocks noChangeArrowheads="1"/>
            </p:cNvSpPr>
            <p:nvPr/>
          </p:nvSpPr>
          <p:spPr bwMode="auto">
            <a:xfrm>
              <a:off x="4014" y="2069"/>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latin typeface="华文新魏" panose="02010800040101010101" pitchFamily="2" charset="-122"/>
                </a:rPr>
                <a:t>是否亦有</a:t>
              </a:r>
              <a:r>
                <a:rPr lang="zh-CN" altLang="en-US" b="1">
                  <a:ea typeface="华文新魏" panose="02010800040101010101" pitchFamily="2" charset="-122"/>
                </a:rPr>
                <a:t> </a:t>
              </a:r>
              <a:endParaRPr lang="zh-CN" altLang="en-US" sz="2400"/>
            </a:p>
          </p:txBody>
        </p:sp>
      </p:grpSp>
      <p:graphicFrame>
        <p:nvGraphicFramePr>
          <p:cNvPr id="64530" name="Object 18"/>
          <p:cNvGraphicFramePr>
            <a:graphicFrameLocks noChangeAspect="1"/>
          </p:cNvGraphicFramePr>
          <p:nvPr/>
        </p:nvGraphicFramePr>
        <p:xfrm>
          <a:off x="2290763" y="3962400"/>
          <a:ext cx="4010025" cy="762000"/>
        </p:xfrm>
        <a:graphic>
          <a:graphicData uri="http://schemas.openxmlformats.org/presentationml/2006/ole">
            <mc:AlternateContent xmlns:mc="http://schemas.openxmlformats.org/markup-compatibility/2006">
              <mc:Choice xmlns:v="urn:schemas-microsoft-com:vml" Requires="v">
                <p:oleObj spid="_x0000_s120871" name="Equation" r:id="rId11" imgW="4013200" imgH="762000" progId="Equation.DSMT4">
                  <p:embed/>
                </p:oleObj>
              </mc:Choice>
              <mc:Fallback>
                <p:oleObj name="Equation" r:id="rId11" imgW="4013200" imgH="762000" progId="Equation.DSMT4">
                  <p:embed/>
                  <p:pic>
                    <p:nvPicPr>
                      <p:cNvPr id="0" name="Picture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0763" y="3962400"/>
                        <a:ext cx="401002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536" name="Group 24"/>
          <p:cNvGrpSpPr/>
          <p:nvPr/>
        </p:nvGrpSpPr>
        <p:grpSpPr bwMode="auto">
          <a:xfrm>
            <a:off x="611188" y="4797425"/>
            <a:ext cx="7294562" cy="519113"/>
            <a:chOff x="385" y="2967"/>
            <a:chExt cx="4595" cy="327"/>
          </a:xfrm>
        </p:grpSpPr>
        <p:sp>
          <p:nvSpPr>
            <p:cNvPr id="64533" name="Rectangle 21"/>
            <p:cNvSpPr>
              <a:spLocks noChangeArrowheads="1"/>
            </p:cNvSpPr>
            <p:nvPr/>
          </p:nvSpPr>
          <p:spPr bwMode="auto">
            <a:xfrm>
              <a:off x="385" y="2967"/>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FF"/>
                  </a:solidFill>
                </a:rPr>
                <a:t>3</a:t>
              </a:r>
              <a:r>
                <a:rPr lang="en-US" altLang="zh-CN" b="1">
                  <a:solidFill>
                    <a:srgbClr val="0000FF"/>
                  </a:solidFill>
                  <a:cs typeface="Times New Roman" panose="02020603050405020304" pitchFamily="18" charset="0"/>
                </a:rPr>
                <a:t>.</a:t>
              </a:r>
              <a:r>
                <a:rPr lang="en-US" altLang="zh-CN" b="1">
                  <a:cs typeface="Times New Roman" panose="02020603050405020304" pitchFamily="18" charset="0"/>
                </a:rPr>
                <a:t> </a:t>
              </a:r>
              <a:r>
                <a:rPr lang="zh-CN" altLang="en-US" b="1">
                  <a:cs typeface="Times New Roman" panose="02020603050405020304" pitchFamily="18" charset="0"/>
                </a:rPr>
                <a:t>设</a:t>
              </a:r>
              <a:endParaRPr lang="zh-CN" altLang="en-US" sz="2400"/>
            </a:p>
          </p:txBody>
        </p:sp>
        <p:graphicFrame>
          <p:nvGraphicFramePr>
            <p:cNvPr id="64532" name="Object 20"/>
            <p:cNvGraphicFramePr>
              <a:graphicFrameLocks noChangeAspect="1"/>
            </p:cNvGraphicFramePr>
            <p:nvPr/>
          </p:nvGraphicFramePr>
          <p:xfrm>
            <a:off x="897" y="3022"/>
            <a:ext cx="894" cy="246"/>
          </p:xfrm>
          <a:graphic>
            <a:graphicData uri="http://schemas.openxmlformats.org/presentationml/2006/ole">
              <mc:AlternateContent xmlns:mc="http://schemas.openxmlformats.org/markup-compatibility/2006">
                <mc:Choice xmlns:v="urn:schemas-microsoft-com:vml" Requires="v">
                  <p:oleObj spid="_x0000_s120872" name="" r:id="rId13" imgW="1422400" imgH="393700" progId="Equation.DSMT4">
                    <p:embed/>
                  </p:oleObj>
                </mc:Choice>
                <mc:Fallback>
                  <p:oleObj name="" r:id="rId13" imgW="1422400" imgH="393700" progId="Equation.DSMT4">
                    <p:embed/>
                    <p:pic>
                      <p:nvPicPr>
                        <p:cNvPr id="0" name="Picture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7" y="3022"/>
                          <a:ext cx="8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34" name="Rectangle 22"/>
            <p:cNvSpPr>
              <a:spLocks noChangeArrowheads="1"/>
            </p:cNvSpPr>
            <p:nvPr/>
          </p:nvSpPr>
          <p:spPr bwMode="auto">
            <a:xfrm>
              <a:off x="1666" y="2967"/>
              <a:ext cx="33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cs typeface="Times New Roman" panose="02020603050405020304" pitchFamily="18" charset="0"/>
                </a:rPr>
                <a:t> </a:t>
              </a:r>
              <a:r>
                <a:rPr lang="zh-CN" altLang="en-US" b="1">
                  <a:cs typeface="Times New Roman" panose="02020603050405020304" pitchFamily="18" charset="0"/>
                </a:rPr>
                <a:t>在空间光滑曲线</a:t>
              </a:r>
              <a:r>
                <a:rPr lang="en-US" altLang="zh-CN" b="1" i="1"/>
                <a:t>L</a:t>
              </a:r>
              <a:r>
                <a:rPr lang="zh-CN" altLang="en-US" b="1">
                  <a:latin typeface="华文新魏" panose="02010800040101010101" pitchFamily="2" charset="-122"/>
                  <a:cs typeface="Times New Roman" panose="02020603050405020304" pitchFamily="18" charset="0"/>
                </a:rPr>
                <a:t>上连续</a:t>
              </a:r>
              <a:r>
                <a:rPr lang="en-US" altLang="zh-CN" b="1">
                  <a:ea typeface="华文新魏" panose="02010800040101010101" pitchFamily="2" charset="-122"/>
                  <a:cs typeface="Times New Roman" panose="02020603050405020304" pitchFamily="18" charset="0"/>
                </a:rPr>
                <a:t>,  </a:t>
              </a:r>
              <a:r>
                <a:rPr lang="en-US" altLang="zh-CN" b="1" i="1"/>
                <a:t>L</a:t>
              </a:r>
              <a:r>
                <a:rPr lang="zh-CN" altLang="en-US" b="1">
                  <a:latin typeface="华文新魏" panose="02010800040101010101" pitchFamily="2" charset="-122"/>
                  <a:cs typeface="Times New Roman" panose="02020603050405020304" pitchFamily="18" charset="0"/>
                </a:rPr>
                <a:t>满足</a:t>
              </a:r>
              <a:endParaRPr lang="zh-CN" altLang="en-US" b="1"/>
            </a:p>
          </p:txBody>
        </p:sp>
      </p:grpSp>
      <p:graphicFrame>
        <p:nvGraphicFramePr>
          <p:cNvPr id="64537" name="Object 25"/>
          <p:cNvGraphicFramePr>
            <a:graphicFrameLocks noChangeAspect="1"/>
          </p:cNvGraphicFramePr>
          <p:nvPr/>
        </p:nvGraphicFramePr>
        <p:xfrm>
          <a:off x="1403350" y="5486400"/>
          <a:ext cx="6315075" cy="390525"/>
        </p:xfrm>
        <a:graphic>
          <a:graphicData uri="http://schemas.openxmlformats.org/presentationml/2006/ole">
            <mc:AlternateContent xmlns:mc="http://schemas.openxmlformats.org/markup-compatibility/2006">
              <mc:Choice xmlns:v="urn:schemas-microsoft-com:vml" Requires="v">
                <p:oleObj spid="_x0000_s120873" name="" r:id="rId15" imgW="6311900" imgH="393700" progId="Equation.DSMT4">
                  <p:embed/>
                </p:oleObj>
              </mc:Choice>
              <mc:Fallback>
                <p:oleObj name="" r:id="rId15" imgW="6311900" imgH="393700" progId="Equation.DSMT4">
                  <p:embed/>
                  <p:pic>
                    <p:nvPicPr>
                      <p:cNvPr id="0" name="Picture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5486400"/>
                        <a:ext cx="63150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496" name="Group 8"/>
          <p:cNvGrpSpPr/>
          <p:nvPr/>
        </p:nvGrpSpPr>
        <p:grpSpPr bwMode="auto">
          <a:xfrm>
            <a:off x="506413" y="650875"/>
            <a:ext cx="5688012" cy="519113"/>
            <a:chOff x="295" y="845"/>
            <a:chExt cx="3583" cy="327"/>
          </a:xfrm>
        </p:grpSpPr>
        <p:graphicFrame>
          <p:nvGraphicFramePr>
            <p:cNvPr id="63493" name="Object 5"/>
            <p:cNvGraphicFramePr>
              <a:graphicFrameLocks noChangeAspect="1"/>
            </p:cNvGraphicFramePr>
            <p:nvPr/>
          </p:nvGraphicFramePr>
          <p:xfrm>
            <a:off x="625" y="890"/>
            <a:ext cx="894" cy="246"/>
          </p:xfrm>
          <a:graphic>
            <a:graphicData uri="http://schemas.openxmlformats.org/presentationml/2006/ole">
              <mc:AlternateContent xmlns:mc="http://schemas.openxmlformats.org/markup-compatibility/2006">
                <mc:Choice xmlns:v="urn:schemas-microsoft-com:vml" Requires="v">
                  <p:oleObj spid="_x0000_s64017" name="" r:id="rId1" imgW="1422400" imgH="393700" progId="Equation.DSMT4">
                    <p:embed/>
                  </p:oleObj>
                </mc:Choice>
                <mc:Fallback>
                  <p:oleObj name="" r:id="rId1" imgW="1422400" imgH="393700" progId="Equation.DSMT4">
                    <p:embed/>
                    <p:pic>
                      <p:nvPicPr>
                        <p:cNvPr id="0"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 y="890"/>
                          <a:ext cx="8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2" name="Object 4"/>
            <p:cNvGraphicFramePr>
              <a:graphicFrameLocks noChangeAspect="1"/>
            </p:cNvGraphicFramePr>
            <p:nvPr/>
          </p:nvGraphicFramePr>
          <p:xfrm>
            <a:off x="2564" y="890"/>
            <a:ext cx="1314" cy="246"/>
          </p:xfrm>
          <a:graphic>
            <a:graphicData uri="http://schemas.openxmlformats.org/presentationml/2006/ole">
              <mc:AlternateContent xmlns:mc="http://schemas.openxmlformats.org/markup-compatibility/2006">
                <mc:Choice xmlns:v="urn:schemas-microsoft-com:vml" Requires="v">
                  <p:oleObj spid="_x0000_s64018" name="" r:id="rId3" imgW="2082800" imgH="393700" progId="Equation.DSMT4">
                    <p:embed/>
                  </p:oleObj>
                </mc:Choice>
                <mc:Fallback>
                  <p:oleObj name="" r:id="rId3" imgW="2082800" imgH="39370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4" y="890"/>
                          <a:ext cx="131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4" name="Rectangle 6"/>
            <p:cNvSpPr>
              <a:spLocks noChangeArrowheads="1"/>
            </p:cNvSpPr>
            <p:nvPr/>
          </p:nvSpPr>
          <p:spPr bwMode="auto">
            <a:xfrm>
              <a:off x="295" y="845"/>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若</a:t>
              </a:r>
              <a:endParaRPr lang="zh-CN" altLang="en-US" sz="2400"/>
            </a:p>
          </p:txBody>
        </p:sp>
        <p:sp>
          <p:nvSpPr>
            <p:cNvPr id="63495" name="Rectangle 7"/>
            <p:cNvSpPr>
              <a:spLocks noChangeArrowheads="1"/>
            </p:cNvSpPr>
            <p:nvPr/>
          </p:nvSpPr>
          <p:spPr bwMode="auto">
            <a:xfrm>
              <a:off x="1416" y="845"/>
              <a:ext cx="11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latin typeface="华文新魏" panose="02010800040101010101" pitchFamily="2" charset="-122"/>
                </a:rPr>
                <a:t> </a:t>
              </a:r>
              <a:r>
                <a:rPr lang="zh-CN" altLang="en-US" b="1">
                  <a:latin typeface="华文新魏" panose="02010800040101010101" pitchFamily="2" charset="-122"/>
                </a:rPr>
                <a:t>满足条件</a:t>
              </a:r>
              <a:r>
                <a:rPr lang="en-US" altLang="zh-CN" b="1">
                  <a:ea typeface="华文新魏" panose="02010800040101010101" pitchFamily="2" charset="-122"/>
                </a:rPr>
                <a:t>:</a:t>
              </a:r>
              <a:endParaRPr lang="en-US" altLang="zh-CN" sz="2400"/>
            </a:p>
          </p:txBody>
        </p:sp>
      </p:grpSp>
      <p:graphicFrame>
        <p:nvGraphicFramePr>
          <p:cNvPr id="63498" name="Object 10"/>
          <p:cNvGraphicFramePr>
            <a:graphicFrameLocks noChangeAspect="1"/>
          </p:cNvGraphicFramePr>
          <p:nvPr/>
        </p:nvGraphicFramePr>
        <p:xfrm>
          <a:off x="1990725" y="1443038"/>
          <a:ext cx="5029200" cy="390525"/>
        </p:xfrm>
        <a:graphic>
          <a:graphicData uri="http://schemas.openxmlformats.org/presentationml/2006/ole">
            <mc:AlternateContent xmlns:mc="http://schemas.openxmlformats.org/markup-compatibility/2006">
              <mc:Choice xmlns:v="urn:schemas-microsoft-com:vml" Requires="v">
                <p:oleObj spid="_x0000_s64019" name="" r:id="rId5" imgW="5029200" imgH="393700" progId="Equation.DSMT4">
                  <p:embed/>
                </p:oleObj>
              </mc:Choice>
              <mc:Fallback>
                <p:oleObj name="" r:id="rId5" imgW="5029200" imgH="393700" progId="Equation.DSMT4">
                  <p:embed/>
                  <p:pic>
                    <p:nvPicPr>
                      <p:cNvPr id="0"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0725" y="1443038"/>
                        <a:ext cx="50292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7" name="Object 9"/>
          <p:cNvGraphicFramePr>
            <a:graphicFrameLocks noChangeAspect="1"/>
          </p:cNvGraphicFramePr>
          <p:nvPr/>
        </p:nvGraphicFramePr>
        <p:xfrm>
          <a:off x="1331913" y="2667000"/>
          <a:ext cx="6934200" cy="762000"/>
        </p:xfrm>
        <a:graphic>
          <a:graphicData uri="http://schemas.openxmlformats.org/presentationml/2006/ole">
            <mc:AlternateContent xmlns:mc="http://schemas.openxmlformats.org/markup-compatibility/2006">
              <mc:Choice xmlns:v="urn:schemas-microsoft-com:vml" Requires="v">
                <p:oleObj spid="_x0000_s64020" name="" r:id="rId7" imgW="6934200" imgH="762000" progId="Equation.DSMT4">
                  <p:embed/>
                </p:oleObj>
              </mc:Choice>
              <mc:Fallback>
                <p:oleObj name="" r:id="rId7" imgW="6934200" imgH="762000"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667000"/>
                        <a:ext cx="6934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00" name="Rectangle 12"/>
          <p:cNvSpPr>
            <a:spLocks noChangeArrowheads="1"/>
          </p:cNvSpPr>
          <p:nvPr/>
        </p:nvSpPr>
        <p:spPr bwMode="auto">
          <a:xfrm>
            <a:off x="577850" y="1938338"/>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latin typeface="华文新魏" panose="02010800040101010101" pitchFamily="2" charset="-122"/>
              </a:rPr>
              <a:t>是否亦有</a:t>
            </a:r>
            <a:endParaRPr lang="zh-CN" altLang="en-US" sz="2400"/>
          </a:p>
        </p:txBody>
      </p:sp>
      <p:sp>
        <p:nvSpPr>
          <p:cNvPr id="10" name="Rectangle 7"/>
          <p:cNvSpPr>
            <a:spLocks noChangeArrowheads="1"/>
          </p:cNvSpPr>
          <p:nvPr/>
        </p:nvSpPr>
        <p:spPr bwMode="auto">
          <a:xfrm>
            <a:off x="179512" y="3789040"/>
            <a:ext cx="8568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en-US" altLang="zh-CN" b="1" dirty="0">
                <a:solidFill>
                  <a:srgbClr val="0000FF"/>
                </a:solidFill>
              </a:rPr>
              <a:t>4</a:t>
            </a:r>
            <a:r>
              <a:rPr lang="zh-CN" altLang="en-US" b="1" dirty="0">
                <a:solidFill>
                  <a:srgbClr val="0000FF"/>
                </a:solidFill>
              </a:rPr>
              <a:t>  </a:t>
            </a:r>
            <a:r>
              <a:rPr lang="zh-CN" altLang="en-US" b="1" dirty="0"/>
              <a:t>若被积函数在包含</a:t>
            </a:r>
            <a:r>
              <a:rPr lang="en-US" altLang="zh-CN" b="1" i="1" dirty="0"/>
              <a:t>L</a:t>
            </a:r>
            <a:r>
              <a:rPr lang="zh-CN" altLang="en-US" b="1" dirty="0"/>
              <a:t>的区域连续，则曲线</a:t>
            </a:r>
            <a:r>
              <a:rPr lang="en-US" altLang="zh-CN" b="1" i="1" dirty="0"/>
              <a:t>L</a:t>
            </a:r>
            <a:r>
              <a:rPr lang="zh-CN" altLang="en-US" b="1" dirty="0"/>
              <a:t>上的积分</a:t>
            </a:r>
            <a:endParaRPr lang="zh-CN" altLang="en-US" b="1" dirty="0"/>
          </a:p>
        </p:txBody>
      </p:sp>
      <p:sp>
        <p:nvSpPr>
          <p:cNvPr id="11" name="Rectangle 7"/>
          <p:cNvSpPr>
            <a:spLocks noChangeArrowheads="1"/>
          </p:cNvSpPr>
          <p:nvPr/>
        </p:nvSpPr>
        <p:spPr bwMode="auto">
          <a:xfrm>
            <a:off x="467544" y="4365104"/>
            <a:ext cx="42484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t>可用折线上的积分来逼近</a:t>
            </a:r>
            <a:r>
              <a:rPr lang="en-US" altLang="zh-CN" b="1" dirty="0"/>
              <a:t>.</a:t>
            </a: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5652903" y="692250"/>
            <a:ext cx="220663"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sz="1100" b="1" dirty="0"/>
              <a:t> </a:t>
            </a:r>
            <a:endParaRPr lang="zh-CN" altLang="en-US" sz="2400" dirty="0"/>
          </a:p>
        </p:txBody>
      </p:sp>
      <p:grpSp>
        <p:nvGrpSpPr>
          <p:cNvPr id="55338" name="Group 42"/>
          <p:cNvGrpSpPr/>
          <p:nvPr/>
        </p:nvGrpSpPr>
        <p:grpSpPr bwMode="auto">
          <a:xfrm>
            <a:off x="857250" y="2801936"/>
            <a:ext cx="7302500" cy="641349"/>
            <a:chOff x="340" y="2095"/>
            <a:chExt cx="4600" cy="404"/>
          </a:xfrm>
        </p:grpSpPr>
        <p:graphicFrame>
          <p:nvGraphicFramePr>
            <p:cNvPr id="55317" name="Object 21"/>
            <p:cNvGraphicFramePr>
              <a:graphicFrameLocks noChangeAspect="1"/>
            </p:cNvGraphicFramePr>
            <p:nvPr/>
          </p:nvGraphicFramePr>
          <p:xfrm>
            <a:off x="1117" y="2160"/>
            <a:ext cx="720" cy="246"/>
          </p:xfrm>
          <a:graphic>
            <a:graphicData uri="http://schemas.openxmlformats.org/presentationml/2006/ole">
              <mc:AlternateContent xmlns:mc="http://schemas.openxmlformats.org/markup-compatibility/2006">
                <mc:Choice xmlns:v="urn:schemas-microsoft-com:vml" Requires="v">
                  <p:oleObj spid="_x0000_s56184" name="" r:id="rId1" imgW="1143000" imgH="393700" progId="Equation.DSMT4">
                    <p:embed/>
                  </p:oleObj>
                </mc:Choice>
                <mc:Fallback>
                  <p:oleObj name="" r:id="rId1" imgW="1143000" imgH="393700" progId="Equation.DSMT4">
                    <p:embed/>
                    <p:pic>
                      <p:nvPicPr>
                        <p:cNvPr id="0" name="Picture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 y="2160"/>
                          <a:ext cx="72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8" name="Rectangle 22"/>
            <p:cNvSpPr>
              <a:spLocks noChangeArrowheads="1"/>
            </p:cNvSpPr>
            <p:nvPr/>
          </p:nvSpPr>
          <p:spPr bwMode="auto">
            <a:xfrm>
              <a:off x="340" y="2095"/>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rPr>
                <a:t>于是力 </a:t>
              </a:r>
              <a:endParaRPr lang="zh-CN" altLang="en-US" sz="2400" dirty="0"/>
            </a:p>
          </p:txBody>
        </p:sp>
        <mc:AlternateContent xmlns:mc="http://schemas.openxmlformats.org/markup-compatibility/2006">
          <mc:Choice xmlns:a14="http://schemas.microsoft.com/office/drawing/2010/main" Requires="a14">
            <p:sp>
              <p:nvSpPr>
                <p:cNvPr id="55319" name="Rectangle 23"/>
                <p:cNvSpPr>
                  <a:spLocks noChangeArrowheads="1"/>
                </p:cNvSpPr>
                <p:nvPr/>
              </p:nvSpPr>
              <p:spPr bwMode="auto">
                <a:xfrm>
                  <a:off x="1730" y="2095"/>
                  <a:ext cx="2020" cy="33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rPr>
                    <a:t> </a:t>
                  </a:r>
                  <a:r>
                    <a:rPr lang="zh-CN" altLang="en-US" b="1" dirty="0">
                      <a:solidFill>
                        <a:srgbClr val="000000"/>
                      </a:solidFill>
                    </a:rPr>
                    <a:t>在小曲线段</a:t>
                  </a:r>
                  <a14:m>
                    <m:oMath xmlns:m="http://schemas.openxmlformats.org/officeDocument/2006/math">
                      <m:acc>
                        <m:accPr>
                          <m:chr m:val="̂"/>
                          <m:ctrlPr>
                            <a:rPr lang="zh-CN" altLang="en-US" sz="2400" b="1" i="1">
                              <a:solidFill>
                                <a:srgbClr val="000000"/>
                              </a:solidFill>
                              <a:latin typeface="Cambria Math" panose="02040503050406030204" pitchFamily="18" charset="0"/>
                              <a:cs typeface="Times New Roman" panose="02020603050405020304" pitchFamily="18" charset="0"/>
                            </a:rPr>
                          </m:ctrlPr>
                        </m:accPr>
                        <m:e>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a:cs typeface="Times New Roman" panose="02020603050405020304" pitchFamily="18" charset="0"/>
                                </a:rPr>
                                <m:t>𝑴</m:t>
                              </m:r>
                            </m:e>
                            <m:sub>
                              <m:r>
                                <a:rPr lang="en-US" altLang="zh-CN" sz="2400" b="1" i="1">
                                  <a:solidFill>
                                    <a:srgbClr val="000000"/>
                                  </a:solidFill>
                                  <a:latin typeface="Cambria Math"/>
                                  <a:cs typeface="Times New Roman" panose="02020603050405020304" pitchFamily="18" charset="0"/>
                                </a:rPr>
                                <m:t>𝒊</m:t>
                              </m:r>
                              <m:r>
                                <a:rPr lang="en-US" altLang="zh-CN" sz="2400" b="1" i="1">
                                  <a:solidFill>
                                    <a:srgbClr val="000000"/>
                                  </a:solidFill>
                                  <a:latin typeface="Cambria Math"/>
                                  <a:cs typeface="Times New Roman" panose="02020603050405020304" pitchFamily="18" charset="0"/>
                                </a:rPr>
                                <m:t>−</m:t>
                              </m:r>
                              <m:r>
                                <a:rPr lang="en-US" altLang="zh-CN" sz="2400" b="1" i="1">
                                  <a:solidFill>
                                    <a:srgbClr val="000000"/>
                                  </a:solidFill>
                                  <a:latin typeface="Cambria Math"/>
                                  <a:cs typeface="Times New Roman" panose="02020603050405020304" pitchFamily="18" charset="0"/>
                                </a:rPr>
                                <m:t>𝟏</m:t>
                              </m:r>
                            </m:sub>
                          </m:sSub>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a:cs typeface="Times New Roman" panose="02020603050405020304" pitchFamily="18" charset="0"/>
                                </a:rPr>
                                <m:t>𝑴</m:t>
                              </m:r>
                            </m:e>
                            <m:sub>
                              <m:r>
                                <a:rPr lang="en-US" altLang="zh-CN" sz="2400" b="1" i="1">
                                  <a:solidFill>
                                    <a:srgbClr val="000000"/>
                                  </a:solidFill>
                                  <a:latin typeface="Cambria Math"/>
                                  <a:cs typeface="Times New Roman" panose="02020603050405020304" pitchFamily="18" charset="0"/>
                                </a:rPr>
                                <m:t>𝒊</m:t>
                              </m:r>
                            </m:sub>
                          </m:sSub>
                        </m:e>
                      </m:acc>
                    </m:oMath>
                  </a14:m>
                  <a:r>
                    <a:rPr lang="zh-CN" altLang="en-US" sz="2400" b="1" dirty="0">
                      <a:solidFill>
                        <a:srgbClr val="000000"/>
                      </a:solidFill>
                      <a:cs typeface="Times New Roman" panose="02020603050405020304" pitchFamily="18" charset="0"/>
                    </a:rPr>
                    <a:t> </a:t>
                  </a:r>
                  <a:endParaRPr lang="zh-CN" altLang="en-US" sz="2400" dirty="0"/>
                </a:p>
              </p:txBody>
            </p:sp>
          </mc:Choice>
          <mc:Fallback>
            <p:sp>
              <p:nvSpPr>
                <p:cNvPr id="55319" name="Rectangle 23"/>
                <p:cNvSpPr>
                  <a:spLocks noRot="1" noChangeAspect="1" noMove="1" noResize="1" noEditPoints="1" noAdjustHandles="1" noChangeArrowheads="1" noChangeShapeType="1" noTextEdit="1"/>
                </p:cNvSpPr>
                <p:nvPr/>
              </p:nvSpPr>
              <p:spPr bwMode="auto">
                <a:xfrm>
                  <a:off x="1730" y="2095"/>
                  <a:ext cx="2020" cy="330"/>
                </a:xfrm>
                <a:prstGeom prst="rect">
                  <a:avLst/>
                </a:prstGeom>
                <a:blipFill rotWithShape="1">
                  <a:blip r:embed="rId3"/>
                  <a:stretch>
                    <a:fillRect l="-1141" t="-15116" b="-279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55320" name="Rectangle 24"/>
            <p:cNvSpPr>
              <a:spLocks noChangeArrowheads="1"/>
            </p:cNvSpPr>
            <p:nvPr/>
          </p:nvSpPr>
          <p:spPr bwMode="auto">
            <a:xfrm>
              <a:off x="3587" y="2172"/>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  </a:t>
              </a:r>
              <a:r>
                <a:rPr lang="zh-CN" altLang="en-US" b="1">
                  <a:solidFill>
                    <a:srgbClr val="000000"/>
                  </a:solidFill>
                </a:rPr>
                <a:t>上所作的功</a:t>
              </a:r>
              <a:endParaRPr lang="zh-CN" altLang="en-US" sz="2400"/>
            </a:p>
          </p:txBody>
        </p:sp>
      </p:grpSp>
      <p:graphicFrame>
        <p:nvGraphicFramePr>
          <p:cNvPr id="55322" name="Object 26"/>
          <p:cNvGraphicFramePr>
            <a:graphicFrameLocks noChangeAspect="1"/>
          </p:cNvGraphicFramePr>
          <p:nvPr/>
        </p:nvGraphicFramePr>
        <p:xfrm>
          <a:off x="652780" y="3645024"/>
          <a:ext cx="7891462" cy="431800"/>
        </p:xfrm>
        <a:graphic>
          <a:graphicData uri="http://schemas.openxmlformats.org/presentationml/2006/ole">
            <mc:AlternateContent xmlns:mc="http://schemas.openxmlformats.org/markup-compatibility/2006">
              <mc:Choice xmlns:v="urn:schemas-microsoft-com:vml" Requires="v">
                <p:oleObj spid="_x0000_s56185" name="Equation" r:id="rId4" imgW="189280800" imgH="10363200" progId="Equation.DSMT4">
                  <p:embed/>
                </p:oleObj>
              </mc:Choice>
              <mc:Fallback>
                <p:oleObj name="Equation" r:id="rId4" imgW="189280800" imgH="10363200" progId="Equation.DSMT4">
                  <p:embed/>
                  <p:pic>
                    <p:nvPicPr>
                      <p:cNvPr id="0" name="Picture 97"/>
                      <p:cNvPicPr>
                        <a:picLocks noChangeAspect="1" noChangeArrowheads="1"/>
                      </p:cNvPicPr>
                      <p:nvPr/>
                    </p:nvPicPr>
                    <p:blipFill>
                      <a:blip r:embed="rId5"/>
                      <a:srcRect/>
                      <a:stretch>
                        <a:fillRect/>
                      </a:stretch>
                    </p:blipFill>
                    <p:spPr bwMode="auto">
                      <a:xfrm>
                        <a:off x="652780" y="3645024"/>
                        <a:ext cx="78914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55327" name="Rectangle 31"/>
              <p:cNvSpPr>
                <a:spLocks noChangeArrowheads="1"/>
              </p:cNvSpPr>
              <p:nvPr/>
            </p:nvSpPr>
            <p:spPr bwMode="auto">
              <a:xfrm>
                <a:off x="395536" y="4365104"/>
                <a:ext cx="7885172"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其中</a:t>
                </a:r>
                <a14:m>
                  <m:oMath xmlns:m="http://schemas.openxmlformats.org/officeDocument/2006/math">
                    <m:r>
                      <a:rPr lang="en-US" altLang="zh-CN" b="1" i="1" smtClean="0">
                        <a:solidFill>
                          <a:srgbClr val="000000"/>
                        </a:solidFill>
                        <a:latin typeface="Cambria Math" panose="02040503050406030204" pitchFamily="18" charset="0"/>
                        <a:cs typeface="Times New Roman" panose="02020603050405020304" pitchFamily="18" charset="0"/>
                      </a:rPr>
                      <m:t>(</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𝝃</m:t>
                        </m:r>
                      </m:e>
                      <m:sub>
                        <m:r>
                          <a:rPr lang="en-US" altLang="zh-CN" b="1" i="1" smtClean="0">
                            <a:solidFill>
                              <a:srgbClr val="000000"/>
                            </a:solidFill>
                            <a:latin typeface="Cambria Math" panose="02040503050406030204" pitchFamily="18" charset="0"/>
                            <a:cs typeface="Times New Roman" panose="02020603050405020304" pitchFamily="18" charset="0"/>
                          </a:rPr>
                          <m:t>𝒊</m:t>
                        </m:r>
                      </m:sub>
                    </m:sSub>
                    <m:r>
                      <a:rPr lang="en-US" altLang="zh-CN" b="1" i="1" smtClean="0">
                        <a:solidFill>
                          <a:srgbClr val="000000"/>
                        </a:solidFill>
                        <a:latin typeface="Cambria Math" panose="02040503050406030204" pitchFamily="18" charset="0"/>
                        <a:cs typeface="Times New Roman" panose="02020603050405020304" pitchFamily="18" charset="0"/>
                      </a:rPr>
                      <m:t>,</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𝜼</m:t>
                        </m:r>
                      </m:e>
                      <m:sub>
                        <m:r>
                          <a:rPr lang="en-US" altLang="zh-CN" b="1" i="1" smtClean="0">
                            <a:solidFill>
                              <a:srgbClr val="000000"/>
                            </a:solidFill>
                            <a:latin typeface="Cambria Math" panose="02040503050406030204" pitchFamily="18" charset="0"/>
                            <a:cs typeface="Times New Roman" panose="02020603050405020304" pitchFamily="18" charset="0"/>
                          </a:rPr>
                          <m:t>𝒊</m:t>
                        </m:r>
                      </m:sub>
                    </m:sSub>
                    <m:r>
                      <a:rPr lang="en-US" altLang="zh-CN" b="1" i="1" smtClean="0">
                        <a:solidFill>
                          <a:srgbClr val="000000"/>
                        </a:solidFill>
                        <a:latin typeface="Cambria Math" panose="02040503050406030204" pitchFamily="18" charset="0"/>
                        <a:cs typeface="Times New Roman" panose="02020603050405020304" pitchFamily="18" charset="0"/>
                      </a:rPr>
                      <m:t>)</m:t>
                    </m:r>
                  </m:oMath>
                </a14:m>
                <a:r>
                  <a:rPr lang="zh-CN" altLang="en-US" b="1" dirty="0">
                    <a:solidFill>
                      <a:srgbClr val="000000"/>
                    </a:solidFill>
                    <a:cs typeface="Times New Roman" panose="02020603050405020304" pitchFamily="18" charset="0"/>
                  </a:rPr>
                  <a:t>为小曲线段</a:t>
                </a:r>
                <a14:m>
                  <m:oMath xmlns:m="http://schemas.openxmlformats.org/officeDocument/2006/math">
                    <m:acc>
                      <m:accPr>
                        <m:chr m:val="̂"/>
                        <m:ctrlPr>
                          <a:rPr lang="zh-CN" altLang="en-US" sz="2400" b="1" i="1">
                            <a:solidFill>
                              <a:srgbClr val="000000"/>
                            </a:solidFill>
                            <a:latin typeface="Cambria Math" panose="02040503050406030204" pitchFamily="18" charset="0"/>
                            <a:cs typeface="Times New Roman" panose="02020603050405020304" pitchFamily="18" charset="0"/>
                          </a:rPr>
                        </m:ctrlPr>
                      </m:accPr>
                      <m:e>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a:cs typeface="Times New Roman" panose="02020603050405020304" pitchFamily="18" charset="0"/>
                              </a:rPr>
                              <m:t>𝑴</m:t>
                            </m:r>
                          </m:e>
                          <m:sub>
                            <m:r>
                              <a:rPr lang="en-US" altLang="zh-CN" sz="2400" b="1" i="1">
                                <a:solidFill>
                                  <a:srgbClr val="000000"/>
                                </a:solidFill>
                                <a:latin typeface="Cambria Math"/>
                                <a:cs typeface="Times New Roman" panose="02020603050405020304" pitchFamily="18" charset="0"/>
                              </a:rPr>
                              <m:t>𝒊</m:t>
                            </m:r>
                            <m:r>
                              <a:rPr lang="en-US" altLang="zh-CN" sz="2400" b="1" i="1">
                                <a:solidFill>
                                  <a:srgbClr val="000000"/>
                                </a:solidFill>
                                <a:latin typeface="Cambria Math"/>
                                <a:cs typeface="Times New Roman" panose="02020603050405020304" pitchFamily="18" charset="0"/>
                              </a:rPr>
                              <m:t>−</m:t>
                            </m:r>
                            <m:r>
                              <a:rPr lang="en-US" altLang="zh-CN" sz="2400" b="1" i="1">
                                <a:solidFill>
                                  <a:srgbClr val="000000"/>
                                </a:solidFill>
                                <a:latin typeface="Cambria Math"/>
                                <a:cs typeface="Times New Roman" panose="02020603050405020304" pitchFamily="18" charset="0"/>
                              </a:rPr>
                              <m:t>𝟏</m:t>
                            </m:r>
                          </m:sub>
                        </m:sSub>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a:cs typeface="Times New Roman" panose="02020603050405020304" pitchFamily="18" charset="0"/>
                              </a:rPr>
                              <m:t>𝑴</m:t>
                            </m:r>
                          </m:e>
                          <m:sub>
                            <m:r>
                              <a:rPr lang="en-US" altLang="zh-CN" sz="2400" b="1" i="1">
                                <a:solidFill>
                                  <a:srgbClr val="000000"/>
                                </a:solidFill>
                                <a:latin typeface="Cambria Math"/>
                                <a:cs typeface="Times New Roman" panose="02020603050405020304" pitchFamily="18" charset="0"/>
                              </a:rPr>
                              <m:t>𝒊</m:t>
                            </m:r>
                          </m:sub>
                        </m:sSub>
                      </m:e>
                    </m:acc>
                  </m:oMath>
                </a14:m>
                <a:r>
                  <a:rPr lang="zh-CN" altLang="en-US" b="1" dirty="0">
                    <a:solidFill>
                      <a:srgbClr val="000000"/>
                    </a:solidFill>
                    <a:cs typeface="Times New Roman" panose="02020603050405020304" pitchFamily="18" charset="0"/>
                  </a:rPr>
                  <a:t>上任一点，因而力 </a:t>
                </a:r>
                <a:endParaRPr lang="zh-CN" altLang="en-US" dirty="0"/>
              </a:p>
            </p:txBody>
          </p:sp>
        </mc:Choice>
        <mc:Fallback>
          <p:sp>
            <p:nvSpPr>
              <p:cNvPr id="55327" name="Rectangle 31"/>
              <p:cNvSpPr>
                <a:spLocks noRot="1" noChangeAspect="1" noMove="1" noResize="1" noEditPoints="1" noAdjustHandles="1" noChangeArrowheads="1" noChangeShapeType="1" noTextEdit="1"/>
              </p:cNvSpPr>
              <p:nvPr/>
            </p:nvSpPr>
            <p:spPr bwMode="auto">
              <a:xfrm>
                <a:off x="395536" y="4365104"/>
                <a:ext cx="7885172" cy="523220"/>
              </a:xfrm>
              <a:prstGeom prst="rect">
                <a:avLst/>
              </a:prstGeom>
              <a:blipFill rotWithShape="0">
                <a:blip r:embed="rId6"/>
                <a:stretch>
                  <a:fillRect l="-464" t="-15116" b="-279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grpSp>
        <p:nvGrpSpPr>
          <p:cNvPr id="55340" name="Group 44"/>
          <p:cNvGrpSpPr/>
          <p:nvPr/>
        </p:nvGrpSpPr>
        <p:grpSpPr bwMode="auto">
          <a:xfrm>
            <a:off x="577850" y="5133976"/>
            <a:ext cx="7572513" cy="533400"/>
            <a:chOff x="431" y="3466"/>
            <a:chExt cx="3875" cy="336"/>
          </a:xfrm>
        </p:grpSpPr>
        <p:graphicFrame>
          <p:nvGraphicFramePr>
            <p:cNvPr id="55331" name="Object 35"/>
            <p:cNvGraphicFramePr>
              <a:graphicFrameLocks noChangeAspect="1"/>
            </p:cNvGraphicFramePr>
            <p:nvPr/>
          </p:nvGraphicFramePr>
          <p:xfrm>
            <a:off x="431" y="3547"/>
            <a:ext cx="720" cy="246"/>
          </p:xfrm>
          <a:graphic>
            <a:graphicData uri="http://schemas.openxmlformats.org/presentationml/2006/ole">
              <mc:AlternateContent xmlns:mc="http://schemas.openxmlformats.org/markup-compatibility/2006">
                <mc:Choice xmlns:v="urn:schemas-microsoft-com:vml" Requires="v">
                  <p:oleObj spid="_x0000_s56186" name="" r:id="rId7" imgW="1143000" imgH="393700" progId="Equation.DSMT4">
                    <p:embed/>
                  </p:oleObj>
                </mc:Choice>
                <mc:Fallback>
                  <p:oleObj name="" r:id="rId7" imgW="1143000" imgH="393700" progId="Equation.DSMT4">
                    <p:embed/>
                    <p:pic>
                      <p:nvPicPr>
                        <p:cNvPr id="0" name="Picture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3547"/>
                          <a:ext cx="72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30" name="Object 34"/>
            <p:cNvGraphicFramePr>
              <a:graphicFrameLocks noChangeAspect="1"/>
            </p:cNvGraphicFramePr>
            <p:nvPr/>
          </p:nvGraphicFramePr>
          <p:xfrm>
            <a:off x="1775" y="3523"/>
            <a:ext cx="403" cy="247"/>
          </p:xfrm>
          <a:graphic>
            <a:graphicData uri="http://schemas.openxmlformats.org/presentationml/2006/ole">
              <mc:AlternateContent xmlns:mc="http://schemas.openxmlformats.org/markup-compatibility/2006">
                <mc:Choice xmlns:v="urn:schemas-microsoft-com:vml" Requires="v">
                  <p:oleObj spid="_x0000_s56187" name="Equation" r:id="rId8" imgW="1016000" imgH="431800" progId="Equation.DSMT4">
                    <p:embed/>
                  </p:oleObj>
                </mc:Choice>
                <mc:Fallback>
                  <p:oleObj name="Equation" r:id="rId8" imgW="1016000" imgH="431800" progId="Equation.DSMT4">
                    <p:embed/>
                    <p:pic>
                      <p:nvPicPr>
                        <p:cNvPr id="0" name="Picture 101"/>
                        <p:cNvPicPr>
                          <a:picLocks noChangeAspect="1" noChangeArrowheads="1"/>
                        </p:cNvPicPr>
                        <p:nvPr/>
                      </p:nvPicPr>
                      <p:blipFill>
                        <a:blip r:embed="rId9"/>
                        <a:srcRect/>
                        <a:stretch>
                          <a:fillRect/>
                        </a:stretch>
                      </p:blipFill>
                      <p:spPr bwMode="auto">
                        <a:xfrm>
                          <a:off x="1775" y="3523"/>
                          <a:ext cx="403" cy="247"/>
                        </a:xfrm>
                        <a:prstGeom prst="rect">
                          <a:avLst/>
                        </a:prstGeom>
                        <a:noFill/>
                      </p:spPr>
                    </p:pic>
                  </p:oleObj>
                </mc:Fallback>
              </mc:AlternateContent>
            </a:graphicData>
          </a:graphic>
        </p:graphicFrame>
        <p:sp>
          <p:nvSpPr>
            <p:cNvPr id="55333" name="Rectangle 37"/>
            <p:cNvSpPr>
              <a:spLocks noChangeArrowheads="1"/>
            </p:cNvSpPr>
            <p:nvPr/>
          </p:nvSpPr>
          <p:spPr bwMode="auto">
            <a:xfrm>
              <a:off x="1035" y="3475"/>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rPr>
                <a:t> </a:t>
              </a:r>
              <a:r>
                <a:rPr lang="zh-CN" altLang="en-US" b="1">
                  <a:solidFill>
                    <a:srgbClr val="000000"/>
                  </a:solidFill>
                </a:rPr>
                <a:t>沿曲线</a:t>
              </a:r>
              <a:endParaRPr lang="zh-CN" altLang="en-US" sz="2400"/>
            </a:p>
          </p:txBody>
        </p:sp>
        <p:sp>
          <p:nvSpPr>
            <p:cNvPr id="55334" name="Rectangle 38"/>
            <p:cNvSpPr>
              <a:spLocks noChangeArrowheads="1"/>
            </p:cNvSpPr>
            <p:nvPr/>
          </p:nvSpPr>
          <p:spPr bwMode="auto">
            <a:xfrm>
              <a:off x="2109" y="3466"/>
              <a:ext cx="21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rPr>
                <a:t> </a:t>
              </a:r>
              <a:r>
                <a:rPr lang="zh-CN" altLang="en-US" b="1" dirty="0">
                  <a:solidFill>
                    <a:srgbClr val="000000"/>
                  </a:solidFill>
                </a:rPr>
                <a:t>所作的功近似地等于</a:t>
              </a:r>
              <a:endParaRPr lang="zh-CN" altLang="en-US" sz="2400" dirty="0"/>
            </a:p>
          </p:txBody>
        </p:sp>
      </p:grpSp>
      <mc:AlternateContent xmlns:mc="http://schemas.openxmlformats.org/markup-compatibility/2006">
        <mc:Choice xmlns:a14="http://schemas.microsoft.com/office/drawing/2010/main" Requires="a14">
          <p:sp>
            <p:nvSpPr>
              <p:cNvPr id="55306" name="Rectangle 10"/>
              <p:cNvSpPr>
                <a:spLocks noChangeArrowheads="1"/>
              </p:cNvSpPr>
              <p:nvPr/>
            </p:nvSpPr>
            <p:spPr bwMode="auto">
              <a:xfrm>
                <a:off x="683568" y="1196752"/>
                <a:ext cx="5876930"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为</a:t>
                </a:r>
                <a:r>
                  <a:rPr lang="en-US" altLang="zh-CN" b="1" dirty="0">
                    <a:solidFill>
                      <a:srgbClr val="000000"/>
                    </a:solidFill>
                    <a:cs typeface="Times New Roman" panose="02020603050405020304" pitchFamily="18" charset="0"/>
                  </a:rPr>
                  <a:t> </a:t>
                </a:r>
                <a14:m>
                  <m:oMath xmlns:m="http://schemas.openxmlformats.org/officeDocument/2006/math">
                    <m:r>
                      <a:rPr lang="en-US" altLang="zh-CN" b="1" i="1" smtClean="0">
                        <a:solidFill>
                          <a:srgbClr val="000000"/>
                        </a:solidFill>
                        <a:latin typeface="Cambria Math" panose="02040503050406030204" pitchFamily="18" charset="0"/>
                        <a:cs typeface="Times New Roman" panose="02020603050405020304" pitchFamily="18" charset="0"/>
                      </a:rPr>
                      <m:t>𝜟</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𝒙</m:t>
                        </m:r>
                      </m:e>
                      <m:sub>
                        <m:r>
                          <a:rPr lang="en-US" altLang="zh-CN" b="1" i="1" smtClean="0">
                            <a:solidFill>
                              <a:srgbClr val="000000"/>
                            </a:solidFill>
                            <a:latin typeface="Cambria Math" panose="02040503050406030204" pitchFamily="18" charset="0"/>
                            <a:cs typeface="Times New Roman" panose="02020603050405020304" pitchFamily="18" charset="0"/>
                          </a:rPr>
                          <m:t>𝒊</m:t>
                        </m:r>
                      </m:sub>
                    </m:sSub>
                    <m:r>
                      <a:rPr lang="en-US" altLang="zh-CN" b="1" i="1" smtClean="0">
                        <a:solidFill>
                          <a:srgbClr val="000000"/>
                        </a:solidFill>
                        <a:latin typeface="Cambria Math" panose="02040503050406030204" pitchFamily="18" charset="0"/>
                        <a:cs typeface="Times New Roman" panose="02020603050405020304" pitchFamily="18" charset="0"/>
                      </a:rPr>
                      <m:t>=</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𝒙</m:t>
                        </m:r>
                      </m:e>
                      <m:sub>
                        <m:r>
                          <a:rPr lang="en-US" altLang="zh-CN" b="1" i="1" smtClean="0">
                            <a:solidFill>
                              <a:srgbClr val="000000"/>
                            </a:solidFill>
                            <a:latin typeface="Cambria Math" panose="02040503050406030204" pitchFamily="18" charset="0"/>
                            <a:cs typeface="Times New Roman" panose="02020603050405020304" pitchFamily="18" charset="0"/>
                          </a:rPr>
                          <m:t>𝒊</m:t>
                        </m:r>
                      </m:sub>
                    </m:sSub>
                    <m:r>
                      <a:rPr lang="en-US" altLang="zh-CN" b="1" i="1" smtClean="0">
                        <a:solidFill>
                          <a:srgbClr val="000000"/>
                        </a:solidFill>
                        <a:latin typeface="Cambria Math" panose="02040503050406030204" pitchFamily="18" charset="0"/>
                        <a:cs typeface="Times New Roman" panose="02020603050405020304" pitchFamily="18" charset="0"/>
                      </a:rPr>
                      <m:t>−</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𝒙</m:t>
                        </m:r>
                      </m:e>
                      <m:sub>
                        <m:r>
                          <a:rPr lang="en-US" altLang="zh-CN" b="1" i="1" smtClean="0">
                            <a:solidFill>
                              <a:srgbClr val="000000"/>
                            </a:solidFill>
                            <a:latin typeface="Cambria Math" panose="02040503050406030204" pitchFamily="18" charset="0"/>
                            <a:cs typeface="Times New Roman" panose="02020603050405020304" pitchFamily="18" charset="0"/>
                          </a:rPr>
                          <m:t>𝒊</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𝟏</m:t>
                        </m:r>
                      </m:sub>
                    </m:sSub>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𝜟</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𝒚</m:t>
                        </m:r>
                      </m:e>
                      <m:sub>
                        <m:r>
                          <a:rPr lang="en-US" altLang="zh-CN" b="1" i="1" smtClean="0">
                            <a:solidFill>
                              <a:srgbClr val="000000"/>
                            </a:solidFill>
                            <a:latin typeface="Cambria Math" panose="02040503050406030204" pitchFamily="18" charset="0"/>
                            <a:cs typeface="Times New Roman" panose="02020603050405020304" pitchFamily="18" charset="0"/>
                          </a:rPr>
                          <m:t>𝒊</m:t>
                        </m:r>
                      </m:sub>
                    </m:sSub>
                    <m:r>
                      <a:rPr lang="en-US" altLang="zh-CN" b="1" i="1" smtClean="0">
                        <a:solidFill>
                          <a:srgbClr val="000000"/>
                        </a:solidFill>
                        <a:latin typeface="Cambria Math" panose="02040503050406030204" pitchFamily="18" charset="0"/>
                        <a:cs typeface="Times New Roman" panose="02020603050405020304" pitchFamily="18" charset="0"/>
                      </a:rPr>
                      <m:t>=</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𝒚</m:t>
                        </m:r>
                      </m:e>
                      <m:sub>
                        <m:r>
                          <a:rPr lang="en-US" altLang="zh-CN" b="1" i="1" smtClean="0">
                            <a:solidFill>
                              <a:srgbClr val="000000"/>
                            </a:solidFill>
                            <a:latin typeface="Cambria Math" panose="02040503050406030204" pitchFamily="18" charset="0"/>
                            <a:cs typeface="Times New Roman" panose="02020603050405020304" pitchFamily="18" charset="0"/>
                          </a:rPr>
                          <m:t>𝒊</m:t>
                        </m:r>
                      </m:sub>
                    </m:sSub>
                    <m:r>
                      <a:rPr lang="en-US" altLang="zh-CN" b="1" i="1" smtClean="0">
                        <a:solidFill>
                          <a:srgbClr val="000000"/>
                        </a:solidFill>
                        <a:latin typeface="Cambria Math" panose="02040503050406030204" pitchFamily="18" charset="0"/>
                        <a:cs typeface="Times New Roman" panose="02020603050405020304" pitchFamily="18" charset="0"/>
                      </a:rPr>
                      <m:t>−</m:t>
                    </m:r>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panose="02040503050406030204" pitchFamily="18" charset="0"/>
                            <a:cs typeface="Times New Roman" panose="02020603050405020304" pitchFamily="18" charset="0"/>
                          </a:rPr>
                          <m:t>𝒚</m:t>
                        </m:r>
                      </m:e>
                      <m:sub>
                        <m:r>
                          <a:rPr lang="en-US" altLang="zh-CN" b="1" i="1" smtClean="0">
                            <a:solidFill>
                              <a:srgbClr val="000000"/>
                            </a:solidFill>
                            <a:latin typeface="Cambria Math" panose="02040503050406030204" pitchFamily="18" charset="0"/>
                            <a:cs typeface="Times New Roman" panose="02020603050405020304" pitchFamily="18" charset="0"/>
                          </a:rPr>
                          <m:t>𝒊</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𝟏</m:t>
                        </m:r>
                      </m:sub>
                    </m:sSub>
                  </m:oMath>
                </a14:m>
                <a:r>
                  <a:rPr lang="en-US" altLang="zh-CN" b="1" dirty="0">
                    <a:solidFill>
                      <a:srgbClr val="000000"/>
                    </a:solidFill>
                    <a:cs typeface="Times New Roman" panose="02020603050405020304" pitchFamily="18" charset="0"/>
                  </a:rPr>
                  <a:t>,</a:t>
                </a:r>
                <a:r>
                  <a:rPr lang="zh-CN" altLang="en-US" sz="1100" b="1" dirty="0"/>
                  <a:t> </a:t>
                </a:r>
                <a:endParaRPr lang="zh-CN" altLang="en-US" sz="2400" dirty="0"/>
              </a:p>
            </p:txBody>
          </p:sp>
        </mc:Choice>
        <mc:Fallback>
          <p:sp>
            <p:nvSpPr>
              <p:cNvPr id="55306" name="Rectangle 10"/>
              <p:cNvSpPr>
                <a:spLocks noRot="1" noChangeAspect="1" noMove="1" noResize="1" noEditPoints="1" noAdjustHandles="1" noChangeArrowheads="1" noChangeShapeType="1" noTextEdit="1"/>
              </p:cNvSpPr>
              <p:nvPr/>
            </p:nvSpPr>
            <p:spPr bwMode="auto">
              <a:xfrm>
                <a:off x="683568" y="1196752"/>
                <a:ext cx="5876930" cy="523220"/>
              </a:xfrm>
              <a:prstGeom prst="rect">
                <a:avLst/>
              </a:prstGeom>
              <a:blipFill rotWithShape="0">
                <a:blip r:embed="rId10"/>
                <a:stretch>
                  <a:fillRect l="-2075" t="-15116"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2" name="Rectangle 4"/>
              <p:cNvSpPr>
                <a:spLocks noChangeArrowheads="1"/>
              </p:cNvSpPr>
              <p:nvPr/>
            </p:nvSpPr>
            <p:spPr bwMode="auto">
              <a:xfrm>
                <a:off x="683568" y="548680"/>
                <a:ext cx="7634288" cy="534988"/>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又设小曲线段</a:t>
                </a:r>
                <a14:m>
                  <m:oMath xmlns:m="http://schemas.openxmlformats.org/officeDocument/2006/math">
                    <m:acc>
                      <m:accPr>
                        <m:chr m:val="̂"/>
                        <m:ctrlPr>
                          <a:rPr lang="zh-CN" altLang="en-US" b="1" i="1" smtClean="0">
                            <a:solidFill>
                              <a:srgbClr val="000000"/>
                            </a:solidFill>
                            <a:latin typeface="Cambria Math" panose="02040503050406030204" pitchFamily="18" charset="0"/>
                            <a:cs typeface="Times New Roman" panose="02020603050405020304" pitchFamily="18" charset="0"/>
                          </a:rPr>
                        </m:ctrlPr>
                      </m:accPr>
                      <m:e>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a:cs typeface="Times New Roman" panose="02020603050405020304" pitchFamily="18" charset="0"/>
                              </a:rPr>
                              <m:t>𝑴</m:t>
                            </m:r>
                          </m:e>
                          <m:sub>
                            <m:r>
                              <a:rPr lang="en-US" altLang="zh-CN" b="1" i="1" smtClean="0">
                                <a:solidFill>
                                  <a:srgbClr val="000000"/>
                                </a:solidFill>
                                <a:latin typeface="Cambria Math"/>
                                <a:cs typeface="Times New Roman" panose="02020603050405020304" pitchFamily="18" charset="0"/>
                              </a:rPr>
                              <m:t>𝒊</m:t>
                            </m:r>
                            <m:r>
                              <a:rPr lang="en-US" altLang="zh-CN" b="1" i="1" smtClean="0">
                                <a:solidFill>
                                  <a:srgbClr val="000000"/>
                                </a:solidFill>
                                <a:latin typeface="Cambria Math"/>
                                <a:cs typeface="Times New Roman" panose="02020603050405020304" pitchFamily="18" charset="0"/>
                              </a:rPr>
                              <m:t>−</m:t>
                            </m:r>
                            <m:r>
                              <a:rPr lang="en-US" altLang="zh-CN" b="1" i="1" smtClean="0">
                                <a:solidFill>
                                  <a:srgbClr val="000000"/>
                                </a:solidFill>
                                <a:latin typeface="Cambria Math"/>
                                <a:cs typeface="Times New Roman" panose="02020603050405020304" pitchFamily="18" charset="0"/>
                              </a:rPr>
                              <m:t>𝟏</m:t>
                            </m:r>
                          </m:sub>
                        </m:sSub>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a:cs typeface="Times New Roman" panose="02020603050405020304" pitchFamily="18" charset="0"/>
                              </a:rPr>
                              <m:t>𝑴</m:t>
                            </m:r>
                          </m:e>
                          <m:sub>
                            <m:r>
                              <a:rPr lang="en-US" altLang="zh-CN" b="1" i="1" smtClean="0">
                                <a:solidFill>
                                  <a:srgbClr val="000000"/>
                                </a:solidFill>
                                <a:latin typeface="Cambria Math"/>
                                <a:cs typeface="Times New Roman" panose="02020603050405020304" pitchFamily="18" charset="0"/>
                              </a:rPr>
                              <m:t>𝒊</m:t>
                            </m:r>
                          </m:sub>
                        </m:sSub>
                      </m:e>
                    </m:acc>
                  </m:oMath>
                </a14:m>
                <a:r>
                  <a:rPr lang="zh-CN" altLang="en-US" b="1" dirty="0">
                    <a:solidFill>
                      <a:srgbClr val="000000"/>
                    </a:solidFill>
                    <a:cs typeface="Times New Roman" panose="02020603050405020304" pitchFamily="18" charset="0"/>
                  </a:rPr>
                  <a:t>在</a:t>
                </a:r>
                <a:r>
                  <a:rPr lang="en-US" altLang="zh-CN" b="1" i="1" dirty="0">
                    <a:solidFill>
                      <a:srgbClr val="000000"/>
                    </a:solidFill>
                    <a:cs typeface="Times New Roman" panose="02020603050405020304" pitchFamily="18" charset="0"/>
                  </a:rPr>
                  <a:t>x</a:t>
                </a:r>
                <a:r>
                  <a:rPr lang="zh-CN" altLang="en-US" b="1" dirty="0">
                    <a:solidFill>
                      <a:srgbClr val="000000"/>
                    </a:solidFill>
                    <a:cs typeface="Times New Roman" panose="02020603050405020304" pitchFamily="18" charset="0"/>
                  </a:rPr>
                  <a:t>轴和</a:t>
                </a:r>
                <a:r>
                  <a:rPr lang="en-US" altLang="zh-CN" b="1" i="1" dirty="0">
                    <a:solidFill>
                      <a:srgbClr val="000000"/>
                    </a:solidFill>
                    <a:cs typeface="Times New Roman" panose="02020603050405020304" pitchFamily="18" charset="0"/>
                  </a:rPr>
                  <a:t>y</a:t>
                </a:r>
                <a:r>
                  <a:rPr lang="zh-CN" altLang="en-US" b="1" dirty="0">
                    <a:solidFill>
                      <a:srgbClr val="000000"/>
                    </a:solidFill>
                    <a:cs typeface="Times New Roman" panose="02020603050405020304" pitchFamily="18" charset="0"/>
                  </a:rPr>
                  <a:t>轴上的投影分别 </a:t>
                </a:r>
                <a:endParaRPr lang="zh-CN" altLang="en-US" sz="2400" dirty="0"/>
              </a:p>
            </p:txBody>
          </p:sp>
        </mc:Choice>
        <mc:Fallback>
          <p:sp>
            <p:nvSpPr>
              <p:cNvPr id="32" name="Rectangle 4"/>
              <p:cNvSpPr>
                <a:spLocks noRot="1" noChangeAspect="1" noMove="1" noResize="1" noEditPoints="1" noAdjustHandles="1" noChangeArrowheads="1" noChangeShapeType="1" noTextEdit="1"/>
              </p:cNvSpPr>
              <p:nvPr/>
            </p:nvSpPr>
            <p:spPr bwMode="auto">
              <a:xfrm>
                <a:off x="683568" y="548680"/>
                <a:ext cx="7634288" cy="534988"/>
              </a:xfrm>
              <a:prstGeom prst="rect">
                <a:avLst/>
              </a:prstGeom>
              <a:blipFill rotWithShape="0">
                <a:blip r:embed="rId11"/>
                <a:stretch>
                  <a:fillRect l="-1597" t="-12500" b="-318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3" name="Rectangle 10"/>
              <p:cNvSpPr>
                <a:spLocks noChangeArrowheads="1"/>
              </p:cNvSpPr>
              <p:nvPr/>
            </p:nvSpPr>
            <p:spPr bwMode="auto">
              <a:xfrm>
                <a:off x="827584" y="1916832"/>
                <a:ext cx="5619231"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其中</a:t>
                </a:r>
                <a14:m>
                  <m:oMath xmlns:m="http://schemas.openxmlformats.org/officeDocument/2006/math">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panose="02040503050406030204" pitchFamily="18" charset="0"/>
                            <a:cs typeface="Times New Roman" panose="02020603050405020304" pitchFamily="18" charset="0"/>
                          </a:rPr>
                          <m:t>𝑴</m:t>
                        </m:r>
                      </m:e>
                      <m:sub>
                        <m:r>
                          <a:rPr lang="en-US" altLang="zh-CN" b="1" i="1" dirty="0" smtClean="0">
                            <a:solidFill>
                              <a:srgbClr val="000000"/>
                            </a:solidFill>
                            <a:latin typeface="Cambria Math" panose="02040503050406030204" pitchFamily="18" charset="0"/>
                            <a:cs typeface="Times New Roman" panose="02020603050405020304" pitchFamily="18" charset="0"/>
                          </a:rPr>
                          <m:t>𝒊</m:t>
                        </m:r>
                        <m:r>
                          <a:rPr lang="en-US" altLang="zh-CN" b="1" i="1" dirty="0" smtClean="0">
                            <a:solidFill>
                              <a:srgbClr val="000000"/>
                            </a:solidFill>
                            <a:latin typeface="Cambria Math" panose="02040503050406030204" pitchFamily="18" charset="0"/>
                            <a:cs typeface="Times New Roman" panose="02020603050405020304" pitchFamily="18" charset="0"/>
                          </a:rPr>
                          <m:t>−</m:t>
                        </m:r>
                        <m:r>
                          <a:rPr lang="en-US" altLang="zh-CN" b="1" i="1" dirty="0" smtClean="0">
                            <a:solidFill>
                              <a:srgbClr val="000000"/>
                            </a:solidFill>
                            <a:latin typeface="Cambria Math" panose="02040503050406030204" pitchFamily="18" charset="0"/>
                            <a:cs typeface="Times New Roman" panose="02020603050405020304" pitchFamily="18" charset="0"/>
                          </a:rPr>
                          <m:t>𝟏</m:t>
                        </m:r>
                      </m:sub>
                    </m:sSub>
                    <m:r>
                      <a:rPr lang="en-US" altLang="zh-CN" b="1" i="1" dirty="0" smtClean="0">
                        <a:solidFill>
                          <a:srgbClr val="000000"/>
                        </a:solidFill>
                        <a:latin typeface="Cambria Math" panose="02040503050406030204" pitchFamily="18" charset="0"/>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panose="02040503050406030204" pitchFamily="18" charset="0"/>
                            <a:cs typeface="Times New Roman" panose="02020603050405020304" pitchFamily="18" charset="0"/>
                          </a:rPr>
                          <m:t>𝒙</m:t>
                        </m:r>
                      </m:e>
                      <m:sub>
                        <m:r>
                          <a:rPr lang="en-US" altLang="zh-CN" b="1" i="1" dirty="0" smtClean="0">
                            <a:solidFill>
                              <a:srgbClr val="000000"/>
                            </a:solidFill>
                            <a:latin typeface="Cambria Math" panose="02040503050406030204" pitchFamily="18" charset="0"/>
                            <a:cs typeface="Times New Roman" panose="02020603050405020304" pitchFamily="18" charset="0"/>
                          </a:rPr>
                          <m:t>𝒊</m:t>
                        </m:r>
                        <m:r>
                          <a:rPr lang="en-US" altLang="zh-CN" b="1" i="1" dirty="0" smtClean="0">
                            <a:solidFill>
                              <a:srgbClr val="000000"/>
                            </a:solidFill>
                            <a:latin typeface="Cambria Math" panose="02040503050406030204" pitchFamily="18" charset="0"/>
                            <a:cs typeface="Times New Roman" panose="02020603050405020304" pitchFamily="18" charset="0"/>
                          </a:rPr>
                          <m:t>−</m:t>
                        </m:r>
                        <m:r>
                          <a:rPr lang="en-US" altLang="zh-CN" b="1" i="1" dirty="0" smtClean="0">
                            <a:solidFill>
                              <a:srgbClr val="000000"/>
                            </a:solidFill>
                            <a:latin typeface="Cambria Math" panose="02040503050406030204" pitchFamily="18" charset="0"/>
                            <a:cs typeface="Times New Roman" panose="02020603050405020304" pitchFamily="18" charset="0"/>
                          </a:rPr>
                          <m:t>𝟏</m:t>
                        </m:r>
                      </m:sub>
                    </m:sSub>
                    <m:r>
                      <a:rPr lang="en-US" altLang="zh-CN" b="1" i="1" dirty="0" smtClean="0">
                        <a:solidFill>
                          <a:srgbClr val="000000"/>
                        </a:solidFill>
                        <a:latin typeface="Cambria Math" panose="02040503050406030204" pitchFamily="18" charset="0"/>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panose="02040503050406030204" pitchFamily="18" charset="0"/>
                            <a:cs typeface="Times New Roman" panose="02020603050405020304" pitchFamily="18" charset="0"/>
                          </a:rPr>
                          <m:t>𝒚</m:t>
                        </m:r>
                      </m:e>
                      <m:sub>
                        <m:r>
                          <a:rPr lang="en-US" altLang="zh-CN" b="1" i="1" dirty="0" smtClean="0">
                            <a:solidFill>
                              <a:srgbClr val="000000"/>
                            </a:solidFill>
                            <a:latin typeface="Cambria Math" panose="02040503050406030204" pitchFamily="18" charset="0"/>
                            <a:cs typeface="Times New Roman" panose="02020603050405020304" pitchFamily="18" charset="0"/>
                          </a:rPr>
                          <m:t>𝒊</m:t>
                        </m:r>
                        <m:r>
                          <a:rPr lang="en-US" altLang="zh-CN" b="1" i="1" dirty="0" smtClean="0">
                            <a:solidFill>
                              <a:srgbClr val="000000"/>
                            </a:solidFill>
                            <a:latin typeface="Cambria Math" panose="02040503050406030204" pitchFamily="18" charset="0"/>
                            <a:cs typeface="Times New Roman" panose="02020603050405020304" pitchFamily="18" charset="0"/>
                          </a:rPr>
                          <m:t>−</m:t>
                        </m:r>
                        <m:r>
                          <a:rPr lang="en-US" altLang="zh-CN" b="1" i="1" dirty="0" smtClean="0">
                            <a:solidFill>
                              <a:srgbClr val="000000"/>
                            </a:solidFill>
                            <a:latin typeface="Cambria Math" panose="02040503050406030204" pitchFamily="18" charset="0"/>
                            <a:cs typeface="Times New Roman" panose="02020603050405020304" pitchFamily="18" charset="0"/>
                          </a:rPr>
                          <m:t>𝟏</m:t>
                        </m:r>
                      </m:sub>
                    </m:sSub>
                    <m:r>
                      <a:rPr lang="en-US" altLang="zh-CN" b="1" i="1" dirty="0" smtClean="0">
                        <a:solidFill>
                          <a:srgbClr val="000000"/>
                        </a:solidFill>
                        <a:latin typeface="Cambria Math" panose="02040503050406030204" pitchFamily="18" charset="0"/>
                        <a:cs typeface="Times New Roman" panose="02020603050405020304" pitchFamily="18" charset="0"/>
                      </a:rPr>
                      <m:t>)</m:t>
                    </m:r>
                  </m:oMath>
                </a14:m>
                <a:r>
                  <a:rPr lang="zh-CN" altLang="en-US" b="1" i="0" dirty="0">
                    <a:solidFill>
                      <a:srgbClr val="000000"/>
                    </a:solidFill>
                    <a:latin typeface="+mj-lt"/>
                    <a:cs typeface="Times New Roman" panose="02020603050405020304" pitchFamily="18" charset="0"/>
                  </a:rPr>
                  <a:t>与</a:t>
                </a:r>
                <a14:m>
                  <m:oMath xmlns:m="http://schemas.openxmlformats.org/officeDocument/2006/math">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panose="02040503050406030204" pitchFamily="18" charset="0"/>
                            <a:cs typeface="Times New Roman" panose="02020603050405020304" pitchFamily="18" charset="0"/>
                          </a:rPr>
                          <m:t>𝑴</m:t>
                        </m:r>
                      </m:e>
                      <m:sub>
                        <m:r>
                          <a:rPr lang="en-US" altLang="zh-CN" b="1" i="1" dirty="0" smtClean="0">
                            <a:solidFill>
                              <a:srgbClr val="000000"/>
                            </a:solidFill>
                            <a:latin typeface="Cambria Math" panose="02040503050406030204" pitchFamily="18" charset="0"/>
                            <a:cs typeface="Times New Roman" panose="02020603050405020304" pitchFamily="18" charset="0"/>
                          </a:rPr>
                          <m:t>𝒊</m:t>
                        </m:r>
                      </m:sub>
                    </m:sSub>
                    <m:d>
                      <m:dPr>
                        <m:ctrlPr>
                          <a:rPr lang="en-US" altLang="zh-CN" b="1" i="1" dirty="0" smtClean="0">
                            <a:solidFill>
                              <a:srgbClr val="000000"/>
                            </a:solidFill>
                            <a:latin typeface="Cambria Math" panose="02040503050406030204" pitchFamily="18" charset="0"/>
                            <a:cs typeface="Times New Roman" panose="02020603050405020304" pitchFamily="18" charset="0"/>
                          </a:rPr>
                        </m:ctrlPr>
                      </m:dPr>
                      <m:e>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panose="02040503050406030204" pitchFamily="18" charset="0"/>
                                <a:cs typeface="Times New Roman" panose="02020603050405020304" pitchFamily="18" charset="0"/>
                              </a:rPr>
                              <m:t>𝒙</m:t>
                            </m:r>
                          </m:e>
                          <m:sub>
                            <m:r>
                              <a:rPr lang="en-US" altLang="zh-CN" b="1" i="1" dirty="0" smtClean="0">
                                <a:solidFill>
                                  <a:srgbClr val="000000"/>
                                </a:solidFill>
                                <a:latin typeface="Cambria Math" panose="02040503050406030204" pitchFamily="18" charset="0"/>
                                <a:cs typeface="Times New Roman" panose="02020603050405020304" pitchFamily="18" charset="0"/>
                              </a:rPr>
                              <m:t>𝒊</m:t>
                            </m:r>
                          </m:sub>
                        </m:sSub>
                        <m:r>
                          <a:rPr lang="en-US" altLang="zh-CN" b="1" i="0" dirty="0" smtClean="0">
                            <a:solidFill>
                              <a:srgbClr val="000000"/>
                            </a:solidFill>
                            <a:latin typeface="Cambria Math" panose="02040503050406030204" pitchFamily="18" charset="0"/>
                            <a:cs typeface="Times New Roman" panose="02020603050405020304" pitchFamily="18" charset="0"/>
                          </a:rPr>
                          <m:t>,</m:t>
                        </m:r>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panose="02040503050406030204" pitchFamily="18" charset="0"/>
                                <a:cs typeface="Times New Roman" panose="02020603050405020304" pitchFamily="18" charset="0"/>
                              </a:rPr>
                              <m:t>𝒚</m:t>
                            </m:r>
                          </m:e>
                          <m:sub>
                            <m:r>
                              <a:rPr lang="en-US" altLang="zh-CN" b="1" i="1" dirty="0" smtClean="0">
                                <a:solidFill>
                                  <a:srgbClr val="000000"/>
                                </a:solidFill>
                                <a:latin typeface="Cambria Math" panose="02040503050406030204" pitchFamily="18" charset="0"/>
                                <a:cs typeface="Times New Roman" panose="02020603050405020304" pitchFamily="18" charset="0"/>
                              </a:rPr>
                              <m:t>𝒊</m:t>
                            </m:r>
                          </m:sub>
                        </m:sSub>
                      </m:e>
                    </m:d>
                    <m:r>
                      <a:rPr lang="en-US" altLang="zh-CN" b="1" i="0" dirty="0" smtClean="0">
                        <a:solidFill>
                          <a:srgbClr val="000000"/>
                        </a:solidFill>
                        <a:latin typeface="Cambria Math" panose="02040503050406030204" pitchFamily="18" charset="0"/>
                        <a:cs typeface="Times New Roman" panose="02020603050405020304" pitchFamily="18" charset="0"/>
                      </a:rPr>
                      <m:t>.</m:t>
                    </m:r>
                  </m:oMath>
                </a14:m>
                <a:r>
                  <a:rPr lang="zh-CN" altLang="en-US" sz="1100" b="1" dirty="0"/>
                  <a:t> </a:t>
                </a:r>
                <a:endParaRPr lang="zh-CN" altLang="en-US" sz="2400" dirty="0"/>
              </a:p>
            </p:txBody>
          </p:sp>
        </mc:Choice>
        <mc:Fallback>
          <p:sp>
            <p:nvSpPr>
              <p:cNvPr id="33" name="Rectangle 10"/>
              <p:cNvSpPr>
                <a:spLocks noRot="1" noChangeAspect="1" noMove="1" noResize="1" noEditPoints="1" noAdjustHandles="1" noChangeArrowheads="1" noChangeShapeType="1" noTextEdit="1"/>
              </p:cNvSpPr>
              <p:nvPr/>
            </p:nvSpPr>
            <p:spPr bwMode="auto">
              <a:xfrm>
                <a:off x="827584" y="1916832"/>
                <a:ext cx="5619231" cy="523220"/>
              </a:xfrm>
              <a:prstGeom prst="rect">
                <a:avLst/>
              </a:prstGeom>
              <a:blipFill rotWithShape="0">
                <a:blip r:embed="rId12"/>
                <a:stretch>
                  <a:fillRect l="-2278" t="-13953" b="-290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4274" name="Object 2"/>
          <p:cNvGraphicFramePr>
            <a:graphicFrameLocks noChangeAspect="1"/>
          </p:cNvGraphicFramePr>
          <p:nvPr/>
        </p:nvGraphicFramePr>
        <p:xfrm>
          <a:off x="1331913" y="549275"/>
          <a:ext cx="6657975" cy="923925"/>
        </p:xfrm>
        <a:graphic>
          <a:graphicData uri="http://schemas.openxmlformats.org/presentationml/2006/ole">
            <mc:AlternateContent xmlns:mc="http://schemas.openxmlformats.org/markup-compatibility/2006">
              <mc:Choice xmlns:v="urn:schemas-microsoft-com:vml" Requires="v">
                <p:oleObj spid="_x0000_s55012" name="" r:id="rId1" imgW="6654800" imgH="927100" progId="Equation.DSMT4">
                  <p:embed/>
                </p:oleObj>
              </mc:Choice>
              <mc:Fallback>
                <p:oleObj name="" r:id="rId1" imgW="6654800" imgH="927100" progId="Equation.DSMT4">
                  <p:embed/>
                  <p:pic>
                    <p:nvPicPr>
                      <p:cNvPr id="0" name="Picture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549275"/>
                        <a:ext cx="6657975"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299" name="Group 27"/>
          <p:cNvGrpSpPr/>
          <p:nvPr/>
        </p:nvGrpSpPr>
        <p:grpSpPr bwMode="auto">
          <a:xfrm>
            <a:off x="571500" y="1557338"/>
            <a:ext cx="7993063" cy="576262"/>
            <a:chOff x="385" y="1017"/>
            <a:chExt cx="5035" cy="363"/>
          </a:xfrm>
        </p:grpSpPr>
        <p:sp>
          <p:nvSpPr>
            <p:cNvPr id="54277" name="Rectangle 5"/>
            <p:cNvSpPr>
              <a:spLocks noChangeArrowheads="1"/>
            </p:cNvSpPr>
            <p:nvPr/>
          </p:nvSpPr>
          <p:spPr bwMode="auto">
            <a:xfrm>
              <a:off x="385" y="1017"/>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当细度 </a:t>
              </a:r>
              <a:endParaRPr lang="zh-CN" altLang="en-US" sz="2400"/>
            </a:p>
          </p:txBody>
        </p:sp>
        <p:graphicFrame>
          <p:nvGraphicFramePr>
            <p:cNvPr id="54276" name="Object 4"/>
            <p:cNvGraphicFramePr>
              <a:graphicFrameLocks noChangeAspect="1"/>
            </p:cNvGraphicFramePr>
            <p:nvPr/>
          </p:nvGraphicFramePr>
          <p:xfrm>
            <a:off x="1255" y="1062"/>
            <a:ext cx="727" cy="318"/>
          </p:xfrm>
          <a:graphic>
            <a:graphicData uri="http://schemas.openxmlformats.org/presentationml/2006/ole">
              <mc:AlternateContent xmlns:mc="http://schemas.openxmlformats.org/markup-compatibility/2006">
                <mc:Choice xmlns:v="urn:schemas-microsoft-com:vml" Requires="v">
                  <p:oleObj spid="_x0000_s55013" name="Equation" r:id="rId3" imgW="27736800" imgH="12192000" progId="Equation.DSMT4">
                    <p:embed/>
                  </p:oleObj>
                </mc:Choice>
                <mc:Fallback>
                  <p:oleObj name="Equation" r:id="rId3" imgW="27736800" imgH="12192000" progId="Equation.DSMT4">
                    <p:embed/>
                    <p:pic>
                      <p:nvPicPr>
                        <p:cNvPr id="0" name="Picture 53"/>
                        <p:cNvPicPr>
                          <a:picLocks noChangeAspect="1" noChangeArrowheads="1"/>
                        </p:cNvPicPr>
                        <p:nvPr/>
                      </p:nvPicPr>
                      <p:blipFill>
                        <a:blip r:embed="rId4"/>
                        <a:srcRect/>
                        <a:stretch>
                          <a:fillRect/>
                        </a:stretch>
                      </p:blipFill>
                      <p:spPr bwMode="auto">
                        <a:xfrm>
                          <a:off x="1255" y="1062"/>
                          <a:ext cx="727"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8" name="Rectangle 6"/>
            <p:cNvSpPr>
              <a:spLocks noChangeArrowheads="1"/>
            </p:cNvSpPr>
            <p:nvPr/>
          </p:nvSpPr>
          <p:spPr bwMode="auto">
            <a:xfrm>
              <a:off x="1908" y="1017"/>
              <a:ext cx="35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时</a:t>
              </a:r>
              <a:r>
                <a:rPr lang="en-US" altLang="zh-CN" b="1">
                  <a:solidFill>
                    <a:srgbClr val="000000"/>
                  </a:solidFill>
                </a:rPr>
                <a:t>,</a:t>
              </a:r>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上式右边和式的极限就应该是</a:t>
              </a:r>
              <a:r>
                <a:rPr lang="zh-CN" altLang="en-US" sz="1100" b="1"/>
                <a:t> </a:t>
              </a:r>
              <a:endParaRPr lang="zh-CN" altLang="en-US" sz="2400"/>
            </a:p>
          </p:txBody>
        </p:sp>
      </p:grpSp>
      <p:sp>
        <p:nvSpPr>
          <p:cNvPr id="54280" name="Rectangle 8"/>
          <p:cNvSpPr>
            <a:spLocks noChangeArrowheads="1"/>
          </p:cNvSpPr>
          <p:nvPr/>
        </p:nvSpPr>
        <p:spPr bwMode="auto">
          <a:xfrm>
            <a:off x="596900" y="2205038"/>
            <a:ext cx="804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所求的功</a:t>
            </a:r>
            <a:r>
              <a:rPr lang="en-US" altLang="zh-CN" b="1" dirty="0"/>
              <a:t>.  </a:t>
            </a:r>
            <a:r>
              <a:rPr lang="zh-CN" altLang="en-US" b="1" dirty="0"/>
              <a:t>这种类型的和式极限就是下面所要讨论 </a:t>
            </a:r>
            <a:endParaRPr lang="zh-CN" altLang="en-US" b="1" dirty="0"/>
          </a:p>
        </p:txBody>
      </p:sp>
      <p:sp>
        <p:nvSpPr>
          <p:cNvPr id="54281" name="Rectangle 9"/>
          <p:cNvSpPr>
            <a:spLocks noChangeArrowheads="1"/>
          </p:cNvSpPr>
          <p:nvPr/>
        </p:nvSpPr>
        <p:spPr bwMode="auto">
          <a:xfrm>
            <a:off x="563563" y="2852738"/>
            <a:ext cx="3219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的第二型曲线积分</a:t>
            </a:r>
            <a:r>
              <a:rPr lang="en-US" altLang="zh-CN" b="1"/>
              <a:t>. </a:t>
            </a:r>
            <a:endParaRPr lang="en-US" altLang="zh-CN" b="1"/>
          </a:p>
        </p:txBody>
      </p:sp>
      <p:grpSp>
        <p:nvGrpSpPr>
          <p:cNvPr id="54285" name="Group 13"/>
          <p:cNvGrpSpPr/>
          <p:nvPr/>
        </p:nvGrpSpPr>
        <p:grpSpPr bwMode="auto">
          <a:xfrm>
            <a:off x="593725" y="3500438"/>
            <a:ext cx="7900988" cy="519112"/>
            <a:chOff x="340" y="2251"/>
            <a:chExt cx="4977" cy="327"/>
          </a:xfrm>
        </p:grpSpPr>
        <p:sp>
          <p:nvSpPr>
            <p:cNvPr id="54283" name="Rectangle 11"/>
            <p:cNvSpPr>
              <a:spLocks noChangeArrowheads="1"/>
            </p:cNvSpPr>
            <p:nvPr/>
          </p:nvSpPr>
          <p:spPr bwMode="auto">
            <a:xfrm>
              <a:off x="340" y="2251"/>
              <a:ext cx="15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FF0000"/>
                  </a:solidFill>
                  <a:cs typeface="Times New Roman" panose="02020603050405020304" pitchFamily="18" charset="0"/>
                </a:rPr>
                <a:t>定义</a:t>
              </a:r>
              <a:r>
                <a:rPr lang="en-US" altLang="zh-CN" b="1">
                  <a:solidFill>
                    <a:srgbClr val="FF0000"/>
                  </a:solidFill>
                </a:rPr>
                <a:t>1</a:t>
              </a:r>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设函数   </a:t>
              </a:r>
              <a:endParaRPr lang="zh-CN" altLang="en-US" sz="2400"/>
            </a:p>
          </p:txBody>
        </p:sp>
        <p:graphicFrame>
          <p:nvGraphicFramePr>
            <p:cNvPr id="54282" name="Object 10"/>
            <p:cNvGraphicFramePr>
              <a:graphicFrameLocks noChangeAspect="1"/>
            </p:cNvGraphicFramePr>
            <p:nvPr/>
          </p:nvGraphicFramePr>
          <p:xfrm>
            <a:off x="1701" y="2298"/>
            <a:ext cx="1734" cy="270"/>
          </p:xfrm>
          <a:graphic>
            <a:graphicData uri="http://schemas.openxmlformats.org/presentationml/2006/ole">
              <mc:AlternateContent xmlns:mc="http://schemas.openxmlformats.org/markup-compatibility/2006">
                <mc:Choice xmlns:v="urn:schemas-microsoft-com:vml" Requires="v">
                  <p:oleObj spid="_x0000_s55014" name="" r:id="rId5" imgW="2755900" imgH="431800" progId="Equation.DSMT4">
                    <p:embed/>
                  </p:oleObj>
                </mc:Choice>
                <mc:Fallback>
                  <p:oleObj name="" r:id="rId5" imgW="2755900" imgH="431800" progId="Equation.DSMT4">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2298"/>
                          <a:ext cx="173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4" name="Rectangle 12"/>
            <p:cNvSpPr>
              <a:spLocks noChangeArrowheads="1"/>
            </p:cNvSpPr>
            <p:nvPr/>
          </p:nvSpPr>
          <p:spPr bwMode="auto">
            <a:xfrm>
              <a:off x="3379" y="2251"/>
              <a:ext cx="19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定义在平面有向可</a:t>
              </a:r>
              <a:r>
                <a:rPr lang="zh-CN" altLang="en-US" sz="1100" b="1"/>
                <a:t> </a:t>
              </a:r>
              <a:endParaRPr lang="zh-CN" altLang="en-US" sz="2400"/>
            </a:p>
          </p:txBody>
        </p:sp>
      </p:grpSp>
      <p:grpSp>
        <p:nvGrpSpPr>
          <p:cNvPr id="54295" name="Group 23"/>
          <p:cNvGrpSpPr/>
          <p:nvPr/>
        </p:nvGrpSpPr>
        <p:grpSpPr bwMode="auto">
          <a:xfrm>
            <a:off x="495300" y="4222762"/>
            <a:ext cx="8213726" cy="561977"/>
            <a:chOff x="295" y="2704"/>
            <a:chExt cx="5174" cy="354"/>
          </a:xfrm>
        </p:grpSpPr>
        <p:graphicFrame>
          <p:nvGraphicFramePr>
            <p:cNvPr id="54289" name="Object 17"/>
            <p:cNvGraphicFramePr>
              <a:graphicFrameLocks noChangeAspect="1"/>
            </p:cNvGraphicFramePr>
            <p:nvPr/>
          </p:nvGraphicFramePr>
          <p:xfrm>
            <a:off x="1519" y="2706"/>
            <a:ext cx="642" cy="258"/>
          </p:xfrm>
          <a:graphic>
            <a:graphicData uri="http://schemas.openxmlformats.org/presentationml/2006/ole">
              <mc:AlternateContent xmlns:mc="http://schemas.openxmlformats.org/markup-compatibility/2006">
                <mc:Choice xmlns:v="urn:schemas-microsoft-com:vml" Requires="v">
                  <p:oleObj spid="_x0000_s55015" name="Equation" r:id="rId7" imgW="24384000" imgH="9753600" progId="Equation.DSMT4">
                    <p:embed/>
                  </p:oleObj>
                </mc:Choice>
                <mc:Fallback>
                  <p:oleObj name="Equation" r:id="rId7" imgW="24384000" imgH="9753600" progId="Equation.DSMT4">
                    <p:embed/>
                    <p:pic>
                      <p:nvPicPr>
                        <p:cNvPr id="0" name="Picture 55"/>
                        <p:cNvPicPr>
                          <a:picLocks noChangeAspect="1" noChangeArrowheads="1"/>
                        </p:cNvPicPr>
                        <p:nvPr/>
                      </p:nvPicPr>
                      <p:blipFill>
                        <a:blip r:embed="rId8"/>
                        <a:srcRect/>
                        <a:stretch>
                          <a:fillRect/>
                        </a:stretch>
                      </p:blipFill>
                      <p:spPr bwMode="auto">
                        <a:xfrm>
                          <a:off x="1519" y="2706"/>
                          <a:ext cx="642"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8" name="Object 16"/>
            <p:cNvGraphicFramePr>
              <a:graphicFrameLocks noChangeAspect="1"/>
            </p:cNvGraphicFramePr>
            <p:nvPr/>
          </p:nvGraphicFramePr>
          <p:xfrm>
            <a:off x="2699" y="2790"/>
            <a:ext cx="168" cy="186"/>
          </p:xfrm>
          <a:graphic>
            <a:graphicData uri="http://schemas.openxmlformats.org/presentationml/2006/ole">
              <mc:AlternateContent xmlns:mc="http://schemas.openxmlformats.org/markup-compatibility/2006">
                <mc:Choice xmlns:v="urn:schemas-microsoft-com:vml" Requires="v">
                  <p:oleObj spid="_x0000_s55016" name="" r:id="rId9" imgW="266700" imgH="292100" progId="Equation.DSMT4">
                    <p:embed/>
                  </p:oleObj>
                </mc:Choice>
                <mc:Fallback>
                  <p:oleObj name="" r:id="rId9" imgW="266700" imgH="292100" progId="Equation.DSMT4">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9" y="2790"/>
                          <a:ext cx="168" cy="1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0" name="Rectangle 18"/>
            <p:cNvSpPr>
              <a:spLocks noChangeArrowheads="1"/>
            </p:cNvSpPr>
            <p:nvPr/>
          </p:nvSpPr>
          <p:spPr bwMode="auto">
            <a:xfrm>
              <a:off x="295" y="2704"/>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求长度曲线 </a:t>
              </a:r>
              <a:endParaRPr lang="zh-CN" altLang="en-US" sz="2400"/>
            </a:p>
          </p:txBody>
        </p:sp>
        <p:sp>
          <p:nvSpPr>
            <p:cNvPr id="54291" name="Rectangle 19"/>
            <p:cNvSpPr>
              <a:spLocks noChangeArrowheads="1"/>
            </p:cNvSpPr>
            <p:nvPr/>
          </p:nvSpPr>
          <p:spPr bwMode="auto">
            <a:xfrm>
              <a:off x="1973" y="2704"/>
              <a:ext cx="7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上</a:t>
              </a:r>
              <a:r>
                <a:rPr lang="en-US" altLang="zh-CN" b="1">
                  <a:solidFill>
                    <a:srgbClr val="000000"/>
                  </a:solidFill>
                </a:rPr>
                <a:t>.</a:t>
              </a:r>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对</a:t>
              </a:r>
              <a:endParaRPr lang="zh-CN" altLang="en-US" sz="2400"/>
            </a:p>
          </p:txBody>
        </p:sp>
        <p:sp>
          <p:nvSpPr>
            <p:cNvPr id="54292" name="Rectangle 20"/>
            <p:cNvSpPr>
              <a:spLocks noChangeArrowheads="1"/>
            </p:cNvSpPr>
            <p:nvPr/>
          </p:nvSpPr>
          <p:spPr bwMode="auto">
            <a:xfrm>
              <a:off x="2762" y="2704"/>
              <a:ext cx="15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的任一分割</a:t>
              </a:r>
              <a:r>
                <a:rPr lang="en-US" altLang="zh-CN" b="1" i="1" dirty="0">
                  <a:solidFill>
                    <a:srgbClr val="000000"/>
                  </a:solidFill>
                  <a:cs typeface="Times New Roman" panose="02020603050405020304" pitchFamily="18" charset="0"/>
                </a:rPr>
                <a:t>T</a:t>
              </a:r>
              <a:r>
                <a:rPr lang="en-US" altLang="zh-CN" b="1" dirty="0">
                  <a:solidFill>
                    <a:srgbClr val="000000"/>
                  </a:solidFill>
                  <a:cs typeface="Times New Roman" panose="02020603050405020304" pitchFamily="18" charset="0"/>
                </a:rPr>
                <a:t>,</a:t>
              </a:r>
              <a:endParaRPr lang="zh-CN" altLang="en-US" sz="2400" dirty="0"/>
            </a:p>
          </p:txBody>
        </p:sp>
        <p:sp>
          <p:nvSpPr>
            <p:cNvPr id="54293" name="Rectangle 21"/>
            <p:cNvSpPr>
              <a:spLocks noChangeArrowheads="1"/>
            </p:cNvSpPr>
            <p:nvPr/>
          </p:nvSpPr>
          <p:spPr bwMode="auto">
            <a:xfrm>
              <a:off x="4351" y="2728"/>
              <a:ext cx="111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它把</a:t>
              </a:r>
              <a:r>
                <a:rPr lang="en-US" altLang="zh-CN" b="1" i="1" dirty="0">
                  <a:solidFill>
                    <a:srgbClr val="000000"/>
                  </a:solidFill>
                  <a:cs typeface="Times New Roman" panose="02020603050405020304" pitchFamily="18" charset="0"/>
                </a:rPr>
                <a:t>L</a:t>
              </a:r>
              <a:r>
                <a:rPr lang="zh-CN" altLang="en-US" b="1" dirty="0">
                  <a:solidFill>
                    <a:srgbClr val="000000"/>
                  </a:solidFill>
                  <a:cs typeface="Times New Roman" panose="02020603050405020304" pitchFamily="18" charset="0"/>
                </a:rPr>
                <a:t>分  </a:t>
              </a:r>
              <a:endParaRPr lang="zh-CN" altLang="en-US" sz="2400" dirty="0"/>
            </a:p>
          </p:txBody>
        </p:sp>
      </p:grpSp>
      <p:sp>
        <p:nvSpPr>
          <p:cNvPr id="54296" name="Rectangle 24"/>
          <p:cNvSpPr>
            <a:spLocks noChangeArrowheads="1"/>
          </p:cNvSpPr>
          <p:nvPr/>
        </p:nvSpPr>
        <p:spPr bwMode="auto">
          <a:xfrm>
            <a:off x="593725" y="4868863"/>
            <a:ext cx="3189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t>成</a:t>
            </a:r>
            <a:r>
              <a:rPr lang="en-US" altLang="zh-CN" b="1" i="1" dirty="0"/>
              <a:t>n</a:t>
            </a:r>
            <a:r>
              <a:rPr lang="zh-CN" altLang="en-US" b="1" dirty="0"/>
              <a:t>个小曲线段</a:t>
            </a:r>
            <a:endParaRPr lang="zh-CN" altLang="en-US" b="1" dirty="0"/>
          </a:p>
        </p:txBody>
      </p:sp>
      <mc:AlternateContent xmlns:mc="http://schemas.openxmlformats.org/markup-compatibility/2006">
        <mc:Choice xmlns:a14="http://schemas.microsoft.com/office/drawing/2010/main" Requires="a14">
          <p:sp>
            <p:nvSpPr>
              <p:cNvPr id="2" name="矩形 1"/>
              <p:cNvSpPr/>
              <p:nvPr/>
            </p:nvSpPr>
            <p:spPr>
              <a:xfrm>
                <a:off x="1923288" y="5517232"/>
                <a:ext cx="3897157" cy="534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b="1" i="1" dirty="0" smtClean="0">
                              <a:solidFill>
                                <a:srgbClr val="000000"/>
                              </a:solidFill>
                              <a:latin typeface="Cambria Math" panose="02040503050406030204" pitchFamily="18" charset="0"/>
                              <a:cs typeface="Times New Roman" panose="02020603050405020304" pitchFamily="18" charset="0"/>
                            </a:rPr>
                          </m:ctrlPr>
                        </m:accPr>
                        <m:e>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a:cs typeface="Times New Roman" panose="02020603050405020304" pitchFamily="18" charset="0"/>
                                </a:rPr>
                                <m:t>𝑴</m:t>
                              </m:r>
                            </m:e>
                            <m:sub>
                              <m:r>
                                <a:rPr lang="en-US" altLang="zh-CN" b="1" i="1" dirty="0" smtClean="0">
                                  <a:solidFill>
                                    <a:srgbClr val="000000"/>
                                  </a:solidFill>
                                  <a:latin typeface="Cambria Math"/>
                                  <a:cs typeface="Times New Roman" panose="02020603050405020304" pitchFamily="18" charset="0"/>
                                </a:rPr>
                                <m:t>𝒊</m:t>
                              </m:r>
                              <m:r>
                                <a:rPr lang="en-US" altLang="zh-CN" b="1" i="1" dirty="0" smtClean="0">
                                  <a:solidFill>
                                    <a:srgbClr val="000000"/>
                                  </a:solidFill>
                                  <a:latin typeface="Cambria Math"/>
                                  <a:cs typeface="Times New Roman" panose="02020603050405020304" pitchFamily="18" charset="0"/>
                                </a:rPr>
                                <m:t>−</m:t>
                              </m:r>
                              <m:r>
                                <a:rPr lang="en-US" altLang="zh-CN" b="1" i="1" dirty="0" smtClean="0">
                                  <a:solidFill>
                                    <a:srgbClr val="000000"/>
                                  </a:solidFill>
                                  <a:latin typeface="Cambria Math"/>
                                  <a:cs typeface="Times New Roman" panose="02020603050405020304" pitchFamily="18" charset="0"/>
                                </a:rPr>
                                <m:t>𝟏</m:t>
                              </m:r>
                            </m:sub>
                          </m:sSub>
                          <m:sSub>
                            <m:sSubPr>
                              <m:ctrlPr>
                                <a:rPr lang="en-US" altLang="zh-CN" b="1" i="1" dirty="0" smtClean="0">
                                  <a:solidFill>
                                    <a:srgbClr val="000000"/>
                                  </a:solidFill>
                                  <a:latin typeface="Cambria Math" panose="02040503050406030204" pitchFamily="18" charset="0"/>
                                  <a:cs typeface="Times New Roman" panose="02020603050405020304" pitchFamily="18" charset="0"/>
                                </a:rPr>
                              </m:ctrlPr>
                            </m:sSubPr>
                            <m:e>
                              <m:r>
                                <a:rPr lang="en-US" altLang="zh-CN" b="1" i="1" dirty="0" smtClean="0">
                                  <a:solidFill>
                                    <a:srgbClr val="000000"/>
                                  </a:solidFill>
                                  <a:latin typeface="Cambria Math"/>
                                  <a:cs typeface="Times New Roman" panose="02020603050405020304" pitchFamily="18" charset="0"/>
                                </a:rPr>
                                <m:t>𝑴</m:t>
                              </m:r>
                            </m:e>
                            <m:sub>
                              <m:r>
                                <a:rPr lang="en-US" altLang="zh-CN" b="1" i="1" dirty="0" smtClean="0">
                                  <a:solidFill>
                                    <a:srgbClr val="000000"/>
                                  </a:solidFill>
                                  <a:latin typeface="Cambria Math"/>
                                  <a:cs typeface="Times New Roman" panose="02020603050405020304" pitchFamily="18" charset="0"/>
                                </a:rPr>
                                <m:t>𝒊</m:t>
                              </m:r>
                            </m:sub>
                          </m:sSub>
                        </m:e>
                      </m:acc>
                      <m:r>
                        <a:rPr lang="en-US" altLang="zh-CN" b="1" i="1" dirty="0" smtClean="0">
                          <a:solidFill>
                            <a:srgbClr val="000000"/>
                          </a:solidFill>
                          <a:latin typeface="Cambria Math"/>
                          <a:cs typeface="Times New Roman" panose="02020603050405020304" pitchFamily="18" charset="0"/>
                        </a:rPr>
                        <m:t>:</m:t>
                      </m:r>
                      <m:r>
                        <a:rPr lang="en-US" altLang="zh-CN" b="1" i="1" dirty="0" smtClean="0">
                          <a:solidFill>
                            <a:srgbClr val="000000"/>
                          </a:solidFill>
                          <a:latin typeface="Cambria Math"/>
                          <a:cs typeface="Times New Roman" panose="02020603050405020304" pitchFamily="18" charset="0"/>
                        </a:rPr>
                        <m:t>𝒊</m:t>
                      </m:r>
                      <m:r>
                        <a:rPr lang="en-US" altLang="zh-CN" b="1" i="1" dirty="0" smtClean="0">
                          <a:solidFill>
                            <a:srgbClr val="000000"/>
                          </a:solidFill>
                          <a:latin typeface="Cambria Math"/>
                          <a:cs typeface="Times New Roman" panose="02020603050405020304" pitchFamily="18" charset="0"/>
                        </a:rPr>
                        <m:t>=</m:t>
                      </m:r>
                      <m:r>
                        <a:rPr lang="en-US" altLang="zh-CN" b="1" i="1" dirty="0" smtClean="0">
                          <a:solidFill>
                            <a:srgbClr val="000000"/>
                          </a:solidFill>
                          <a:latin typeface="Cambria Math"/>
                          <a:cs typeface="Times New Roman" panose="02020603050405020304" pitchFamily="18" charset="0"/>
                        </a:rPr>
                        <m:t>𝟏</m:t>
                      </m:r>
                      <m:r>
                        <a:rPr lang="en-US" altLang="zh-CN" b="1" i="1" dirty="0" smtClean="0">
                          <a:solidFill>
                            <a:srgbClr val="000000"/>
                          </a:solidFill>
                          <a:latin typeface="Cambria Math"/>
                          <a:cs typeface="Times New Roman" panose="02020603050405020304" pitchFamily="18" charset="0"/>
                        </a:rPr>
                        <m:t>,</m:t>
                      </m:r>
                      <m:r>
                        <a:rPr lang="en-US" altLang="zh-CN" b="1" i="1" dirty="0" smtClean="0">
                          <a:solidFill>
                            <a:srgbClr val="000000"/>
                          </a:solidFill>
                          <a:latin typeface="Cambria Math"/>
                          <a:cs typeface="Times New Roman" panose="02020603050405020304" pitchFamily="18" charset="0"/>
                        </a:rPr>
                        <m:t>𝟐</m:t>
                      </m:r>
                      <m:r>
                        <a:rPr lang="en-US" altLang="zh-CN" b="1" i="1" dirty="0" smtClean="0">
                          <a:solidFill>
                            <a:srgbClr val="000000"/>
                          </a:solidFill>
                          <a:latin typeface="Cambria Math"/>
                          <a:cs typeface="Times New Roman" panose="02020603050405020304" pitchFamily="18" charset="0"/>
                        </a:rPr>
                        <m:t>,⋯,</m:t>
                      </m:r>
                      <m:r>
                        <a:rPr lang="en-US" altLang="zh-CN" b="1" i="1" dirty="0" smtClean="0">
                          <a:solidFill>
                            <a:srgbClr val="000000"/>
                          </a:solidFill>
                          <a:latin typeface="Cambria Math"/>
                          <a:cs typeface="Times New Roman" panose="02020603050405020304" pitchFamily="18" charset="0"/>
                        </a:rPr>
                        <m:t>𝒏</m:t>
                      </m:r>
                      <m:r>
                        <a:rPr lang="en-US" altLang="zh-CN" b="1" i="1" dirty="0" smtClean="0">
                          <a:solidFill>
                            <a:srgbClr val="000000"/>
                          </a:solidFill>
                          <a:latin typeface="Cambria Math"/>
                          <a:cs typeface="Times New Roman" panose="02020603050405020304" pitchFamily="18" charset="0"/>
                        </a:rPr>
                        <m:t>,</m:t>
                      </m:r>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1923288" y="5517232"/>
                <a:ext cx="3897157" cy="534762"/>
              </a:xfrm>
              <a:prstGeom prst="rect">
                <a:avLst/>
              </a:prstGeom>
              <a:blipFill rotWithShape="1">
                <a:blip r:embed="rId11"/>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3299" name="Group 51"/>
          <p:cNvGrpSpPr/>
          <p:nvPr/>
        </p:nvGrpSpPr>
        <p:grpSpPr bwMode="auto">
          <a:xfrm>
            <a:off x="585788" y="549277"/>
            <a:ext cx="7742238" cy="534988"/>
            <a:chOff x="353" y="346"/>
            <a:chExt cx="4877" cy="337"/>
          </a:xfrm>
        </p:grpSpPr>
        <p:graphicFrame>
          <p:nvGraphicFramePr>
            <p:cNvPr id="53251" name="Object 3"/>
            <p:cNvGraphicFramePr>
              <a:graphicFrameLocks noChangeAspect="1"/>
            </p:cNvGraphicFramePr>
            <p:nvPr/>
          </p:nvGraphicFramePr>
          <p:xfrm>
            <a:off x="884" y="403"/>
            <a:ext cx="1626" cy="270"/>
          </p:xfrm>
          <a:graphic>
            <a:graphicData uri="http://schemas.openxmlformats.org/presentationml/2006/ole">
              <mc:AlternateContent xmlns:mc="http://schemas.openxmlformats.org/markup-compatibility/2006">
                <mc:Choice xmlns:v="urn:schemas-microsoft-com:vml" Requires="v">
                  <p:oleObj spid="_x0000_s115763" name="" r:id="rId1" imgW="2578100" imgH="431800" progId="Equation.DSMT4">
                    <p:embed/>
                  </p:oleObj>
                </mc:Choice>
                <mc:Fallback>
                  <p:oleObj name="" r:id="rId1" imgW="2578100" imgH="431800" progId="Equation.DSMT4">
                    <p:embed/>
                    <p:pic>
                      <p:nvPicPr>
                        <p:cNvPr id="0" name="Picture 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 y="403"/>
                          <a:ext cx="162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Rectangle 4"/>
            <p:cNvSpPr>
              <a:spLocks noChangeArrowheads="1"/>
            </p:cNvSpPr>
            <p:nvPr/>
          </p:nvSpPr>
          <p:spPr bwMode="auto">
            <a:xfrm>
              <a:off x="353" y="355"/>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其中  </a:t>
              </a:r>
              <a:endParaRPr lang="zh-CN" altLang="en-US" sz="2400"/>
            </a:p>
          </p:txBody>
        </p:sp>
        <mc:AlternateContent xmlns:mc="http://schemas.openxmlformats.org/markup-compatibility/2006">
          <mc:Choice xmlns:a14="http://schemas.microsoft.com/office/drawing/2010/main" Requires="a14">
            <p:sp>
              <p:nvSpPr>
                <p:cNvPr id="53253" name="Rectangle 5"/>
                <p:cNvSpPr>
                  <a:spLocks noChangeArrowheads="1"/>
                </p:cNvSpPr>
                <p:nvPr/>
              </p:nvSpPr>
              <p:spPr bwMode="auto">
                <a:xfrm>
                  <a:off x="2401" y="346"/>
                  <a:ext cx="2084" cy="337"/>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记小曲线段</a:t>
                  </a:r>
                  <a14:m>
                    <m:oMath xmlns:m="http://schemas.openxmlformats.org/officeDocument/2006/math">
                      <m:acc>
                        <m:accPr>
                          <m:chr m:val="̂"/>
                          <m:ctrlPr>
                            <a:rPr lang="zh-CN" altLang="en-US" b="1" i="1" smtClean="0">
                              <a:solidFill>
                                <a:srgbClr val="000000"/>
                              </a:solidFill>
                              <a:latin typeface="Cambria Math" panose="02040503050406030204" pitchFamily="18" charset="0"/>
                              <a:cs typeface="Times New Roman" panose="02020603050405020304" pitchFamily="18" charset="0"/>
                            </a:rPr>
                          </m:ctrlPr>
                        </m:accPr>
                        <m:e>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a:cs typeface="Times New Roman" panose="02020603050405020304" pitchFamily="18" charset="0"/>
                                </a:rPr>
                                <m:t>𝑴</m:t>
                              </m:r>
                            </m:e>
                            <m:sub>
                              <m:r>
                                <a:rPr lang="en-US" altLang="zh-CN" b="1" i="1" smtClean="0">
                                  <a:solidFill>
                                    <a:srgbClr val="000000"/>
                                  </a:solidFill>
                                  <a:latin typeface="Cambria Math"/>
                                  <a:cs typeface="Times New Roman" panose="02020603050405020304" pitchFamily="18" charset="0"/>
                                </a:rPr>
                                <m:t>𝒊</m:t>
                              </m:r>
                              <m:r>
                                <a:rPr lang="en-US" altLang="zh-CN" b="1" i="1" smtClean="0">
                                  <a:solidFill>
                                    <a:srgbClr val="000000"/>
                                  </a:solidFill>
                                  <a:latin typeface="Cambria Math"/>
                                  <a:cs typeface="Times New Roman" panose="02020603050405020304" pitchFamily="18" charset="0"/>
                                </a:rPr>
                                <m:t>−</m:t>
                              </m:r>
                              <m:r>
                                <a:rPr lang="en-US" altLang="zh-CN" b="1" i="1" smtClean="0">
                                  <a:solidFill>
                                    <a:srgbClr val="000000"/>
                                  </a:solidFill>
                                  <a:latin typeface="Cambria Math"/>
                                  <a:cs typeface="Times New Roman" panose="02020603050405020304" pitchFamily="18" charset="0"/>
                                </a:rPr>
                                <m:t>𝟏</m:t>
                              </m:r>
                            </m:sub>
                          </m:sSub>
                          <m:sSub>
                            <m:sSubPr>
                              <m:ctrlPr>
                                <a:rPr lang="en-US" altLang="zh-CN" b="1" i="1" smtClean="0">
                                  <a:solidFill>
                                    <a:srgbClr val="000000"/>
                                  </a:solidFill>
                                  <a:latin typeface="Cambria Math" panose="02040503050406030204" pitchFamily="18" charset="0"/>
                                  <a:cs typeface="Times New Roman" panose="02020603050405020304" pitchFamily="18" charset="0"/>
                                </a:rPr>
                              </m:ctrlPr>
                            </m:sSubPr>
                            <m:e>
                              <m:r>
                                <a:rPr lang="en-US" altLang="zh-CN" b="1" i="1" smtClean="0">
                                  <a:solidFill>
                                    <a:srgbClr val="000000"/>
                                  </a:solidFill>
                                  <a:latin typeface="Cambria Math"/>
                                  <a:cs typeface="Times New Roman" panose="02020603050405020304" pitchFamily="18" charset="0"/>
                                </a:rPr>
                                <m:t>𝑴</m:t>
                              </m:r>
                            </m:e>
                            <m:sub>
                              <m:r>
                                <a:rPr lang="en-US" altLang="zh-CN" b="1" i="1" smtClean="0">
                                  <a:solidFill>
                                    <a:srgbClr val="000000"/>
                                  </a:solidFill>
                                  <a:latin typeface="Cambria Math"/>
                                  <a:cs typeface="Times New Roman" panose="02020603050405020304" pitchFamily="18" charset="0"/>
                                </a:rPr>
                                <m:t>𝒊</m:t>
                              </m:r>
                            </m:sub>
                          </m:sSub>
                        </m:e>
                      </m:acc>
                    </m:oMath>
                  </a14:m>
                  <a:endParaRPr lang="zh-CN" altLang="en-US" sz="2400" dirty="0"/>
                </a:p>
              </p:txBody>
            </p:sp>
          </mc:Choice>
          <mc:Fallback>
            <p:sp>
              <p:nvSpPr>
                <p:cNvPr id="53253" name="Rectangle 5"/>
                <p:cNvSpPr>
                  <a:spLocks noRot="1" noChangeAspect="1" noMove="1" noResize="1" noEditPoints="1" noAdjustHandles="1" noChangeArrowheads="1" noChangeShapeType="1" noTextEdit="1"/>
                </p:cNvSpPr>
                <p:nvPr/>
              </p:nvSpPr>
              <p:spPr bwMode="auto">
                <a:xfrm>
                  <a:off x="2401" y="346"/>
                  <a:ext cx="2084" cy="337"/>
                </a:xfrm>
                <a:prstGeom prst="rect">
                  <a:avLst/>
                </a:prstGeom>
                <a:blipFill rotWithShape="1">
                  <a:blip r:embed="rId3"/>
                  <a:stretch>
                    <a:fillRect l="-921" t="-12500" b="-272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53254" name="Rectangle 6"/>
            <p:cNvSpPr>
              <a:spLocks noChangeArrowheads="1"/>
            </p:cNvSpPr>
            <p:nvPr/>
          </p:nvSpPr>
          <p:spPr bwMode="auto">
            <a:xfrm>
              <a:off x="4361" y="346"/>
              <a:ext cx="8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的弧长</a:t>
              </a:r>
              <a:r>
                <a:rPr lang="zh-CN" altLang="en-US" sz="1100" b="1" dirty="0"/>
                <a:t> </a:t>
              </a:r>
              <a:endParaRPr lang="zh-CN" altLang="en-US" sz="2400" dirty="0"/>
            </a:p>
          </p:txBody>
        </p:sp>
      </p:grpSp>
      <mc:AlternateContent xmlns:mc="http://schemas.openxmlformats.org/markup-compatibility/2006">
        <mc:Choice xmlns:a14="http://schemas.microsoft.com/office/drawing/2010/main" Requires="a14">
          <p:sp>
            <p:nvSpPr>
              <p:cNvPr id="53282" name="Rectangle 34"/>
              <p:cNvSpPr>
                <a:spLocks noChangeArrowheads="1"/>
              </p:cNvSpPr>
              <p:nvPr/>
            </p:nvSpPr>
            <p:spPr bwMode="auto">
              <a:xfrm>
                <a:off x="539552" y="4293098"/>
                <a:ext cx="8223533"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存在且与分割 </a:t>
                </a:r>
                <a:r>
                  <a:rPr lang="en-US" altLang="zh-CN" b="1" i="1" dirty="0"/>
                  <a:t>T </a:t>
                </a:r>
                <a:r>
                  <a:rPr lang="zh-CN" altLang="en-US" b="1" dirty="0">
                    <a:solidFill>
                      <a:srgbClr val="000000"/>
                    </a:solidFill>
                    <a:cs typeface="Times New Roman" panose="02020603050405020304" pitchFamily="18" charset="0"/>
                  </a:rPr>
                  <a:t>与点</a:t>
                </a:r>
                <a14:m>
                  <m:oMath xmlns:m="http://schemas.openxmlformats.org/officeDocument/2006/math">
                    <m:r>
                      <a:rPr lang="en-US" altLang="zh-CN" b="1" i="1">
                        <a:solidFill>
                          <a:srgbClr val="000000"/>
                        </a:solidFill>
                        <a:latin typeface="Cambria Math" panose="02040503050406030204" pitchFamily="18" charset="0"/>
                      </a:rPr>
                      <m:t>(</m:t>
                    </m:r>
                    <m:sSub>
                      <m:sSubPr>
                        <m:ctrlPr>
                          <a:rPr lang="en-US" altLang="zh-CN" b="1" i="1">
                            <a:solidFill>
                              <a:srgbClr val="000000"/>
                            </a:solidFill>
                            <a:latin typeface="Cambria Math" panose="02040503050406030204" pitchFamily="18" charset="0"/>
                          </a:rPr>
                        </m:ctrlPr>
                      </m:sSubPr>
                      <m:e>
                        <m:r>
                          <a:rPr lang="en-US" altLang="zh-CN" b="1" i="1">
                            <a:solidFill>
                              <a:srgbClr val="000000"/>
                            </a:solidFill>
                            <a:latin typeface="Cambria Math" panose="02040503050406030204" pitchFamily="18" charset="0"/>
                          </a:rPr>
                          <m:t>𝝃</m:t>
                        </m:r>
                      </m:e>
                      <m:sub>
                        <m:r>
                          <a:rPr lang="en-US" altLang="zh-CN" b="1" i="1">
                            <a:solidFill>
                              <a:srgbClr val="000000"/>
                            </a:solidFill>
                            <a:latin typeface="Cambria Math" panose="02040503050406030204" pitchFamily="18" charset="0"/>
                          </a:rPr>
                          <m:t>𝒊</m:t>
                        </m:r>
                      </m:sub>
                    </m:sSub>
                    <m:r>
                      <a:rPr lang="en-US" altLang="zh-CN" b="1" i="1">
                        <a:solidFill>
                          <a:srgbClr val="000000"/>
                        </a:solidFill>
                        <a:latin typeface="Cambria Math" panose="02040503050406030204" pitchFamily="18" charset="0"/>
                      </a:rPr>
                      <m:t>,</m:t>
                    </m:r>
                    <m:sSub>
                      <m:sSubPr>
                        <m:ctrlPr>
                          <a:rPr lang="en-US" altLang="zh-CN" b="1" i="1">
                            <a:solidFill>
                              <a:srgbClr val="000000"/>
                            </a:solidFill>
                            <a:latin typeface="Cambria Math" panose="02040503050406030204" pitchFamily="18" charset="0"/>
                          </a:rPr>
                        </m:ctrlPr>
                      </m:sSubPr>
                      <m:e>
                        <m:r>
                          <a:rPr lang="en-US" altLang="zh-CN" b="1" i="1">
                            <a:solidFill>
                              <a:srgbClr val="000000"/>
                            </a:solidFill>
                            <a:latin typeface="Cambria Math" panose="02040503050406030204" pitchFamily="18" charset="0"/>
                          </a:rPr>
                          <m:t>𝜼</m:t>
                        </m:r>
                      </m:e>
                      <m:sub>
                        <m:r>
                          <a:rPr lang="en-US" altLang="zh-CN" b="1" i="1">
                            <a:solidFill>
                              <a:srgbClr val="000000"/>
                            </a:solidFill>
                            <a:latin typeface="Cambria Math" panose="02040503050406030204" pitchFamily="18" charset="0"/>
                          </a:rPr>
                          <m:t>𝒊</m:t>
                        </m:r>
                      </m:sub>
                    </m:sSub>
                    <m:r>
                      <a:rPr lang="en-US" altLang="zh-CN" b="1" i="1">
                        <a:solidFill>
                          <a:srgbClr val="000000"/>
                        </a:solidFill>
                        <a:latin typeface="Cambria Math" panose="02040503050406030204" pitchFamily="18" charset="0"/>
                      </a:rPr>
                      <m:t>)</m:t>
                    </m:r>
                  </m:oMath>
                </a14:m>
                <a:r>
                  <a:rPr lang="en-US" altLang="zh-CN" b="1" dirty="0">
                    <a:solidFill>
                      <a:srgbClr val="000000"/>
                    </a:solidFill>
                  </a:rPr>
                  <a:t>,</a:t>
                </a:r>
                <a:r>
                  <a:rPr lang="zh-CN" altLang="en-US" b="1" dirty="0">
                    <a:solidFill>
                      <a:srgbClr val="000000"/>
                    </a:solidFill>
                    <a:cs typeface="Times New Roman" panose="02020603050405020304" pitchFamily="18" charset="0"/>
                  </a:rPr>
                  <a:t>的取法无关</a:t>
                </a:r>
                <a:r>
                  <a:rPr lang="en-US" altLang="zh-CN" b="1" dirty="0">
                    <a:solidFill>
                      <a:srgbClr val="000000"/>
                    </a:solidFill>
                  </a:rPr>
                  <a:t>,</a:t>
                </a:r>
                <a:r>
                  <a:rPr lang="en-US" altLang="zh-CN" b="1" dirty="0">
                    <a:solidFill>
                      <a:srgbClr val="000000"/>
                    </a:solidFill>
                    <a:cs typeface="Times New Roman" panose="02020603050405020304" pitchFamily="18" charset="0"/>
                  </a:rPr>
                  <a:t>  </a:t>
                </a:r>
                <a:r>
                  <a:rPr lang="zh-CN" altLang="en-US" b="1" dirty="0">
                    <a:solidFill>
                      <a:srgbClr val="000000"/>
                    </a:solidFill>
                    <a:cs typeface="Times New Roman" panose="02020603050405020304" pitchFamily="18" charset="0"/>
                  </a:rPr>
                  <a:t>则称此极 </a:t>
                </a:r>
                <a:endParaRPr lang="zh-CN" altLang="en-US" sz="2400" dirty="0"/>
              </a:p>
            </p:txBody>
          </p:sp>
        </mc:Choice>
        <mc:Fallback>
          <p:sp>
            <p:nvSpPr>
              <p:cNvPr id="53282" name="Rectangle 34"/>
              <p:cNvSpPr>
                <a:spLocks noRot="1" noChangeAspect="1" noMove="1" noResize="1" noEditPoints="1" noAdjustHandles="1" noChangeArrowheads="1" noChangeShapeType="1" noTextEdit="1"/>
              </p:cNvSpPr>
              <p:nvPr/>
            </p:nvSpPr>
            <p:spPr bwMode="auto">
              <a:xfrm>
                <a:off x="539552" y="4293098"/>
                <a:ext cx="8223533" cy="523220"/>
              </a:xfrm>
              <a:prstGeom prst="rect">
                <a:avLst/>
              </a:prstGeom>
              <a:blipFill rotWithShape="0">
                <a:blip r:embed="rId4"/>
                <a:stretch>
                  <a:fillRect l="-1557" t="-15116"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3286" name="Rectangle 38"/>
              <p:cNvSpPr>
                <a:spLocks noChangeArrowheads="1"/>
              </p:cNvSpPr>
              <p:nvPr/>
            </p:nvSpPr>
            <p:spPr bwMode="auto">
              <a:xfrm>
                <a:off x="539552" y="5085184"/>
                <a:ext cx="8089009"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zh-CN" altLang="en-US" b="1" dirty="0">
                    <a:solidFill>
                      <a:srgbClr val="000000"/>
                    </a:solidFill>
                  </a:rPr>
                  <a:t>限</a:t>
                </a:r>
                <a:r>
                  <a:rPr lang="zh-CN" altLang="en-US" b="1" dirty="0">
                    <a:solidFill>
                      <a:srgbClr val="000000"/>
                    </a:solidFill>
                    <a:cs typeface="Times New Roman" panose="02020603050405020304" pitchFamily="18" charset="0"/>
                  </a:rPr>
                  <a:t>为函数</a:t>
                </a:r>
                <a14:m>
                  <m:oMath xmlns:m="http://schemas.openxmlformats.org/officeDocument/2006/math">
                    <m:r>
                      <a:rPr lang="en-US" altLang="zh-CN" b="1" i="1" smtClean="0">
                        <a:solidFill>
                          <a:srgbClr val="000000"/>
                        </a:solidFill>
                        <a:latin typeface="Cambria Math" panose="02040503050406030204" pitchFamily="18" charset="0"/>
                        <a:cs typeface="Times New Roman" panose="02020603050405020304" pitchFamily="18" charset="0"/>
                      </a:rPr>
                      <m:t>𝑷</m:t>
                    </m:r>
                    <m:d>
                      <m:dPr>
                        <m:ctrlPr>
                          <a:rPr lang="en-US" altLang="zh-CN" b="1" i="1" smtClean="0">
                            <a:solidFill>
                              <a:srgbClr val="000000"/>
                            </a:solidFill>
                            <a:latin typeface="Cambria Math" panose="02040503050406030204" pitchFamily="18" charset="0"/>
                            <a:cs typeface="Times New Roman" panose="02020603050405020304" pitchFamily="18" charset="0"/>
                          </a:rPr>
                        </m:ctrlPr>
                      </m:dPr>
                      <m:e>
                        <m:r>
                          <a:rPr lang="en-US" altLang="zh-CN" b="1" i="1" smtClean="0">
                            <a:solidFill>
                              <a:srgbClr val="000000"/>
                            </a:solidFill>
                            <a:latin typeface="Cambria Math" panose="02040503050406030204" pitchFamily="18" charset="0"/>
                            <a:cs typeface="Times New Roman" panose="02020603050405020304" pitchFamily="18" charset="0"/>
                          </a:rPr>
                          <m:t>𝒙</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𝒚</m:t>
                        </m:r>
                      </m:e>
                    </m:d>
                    <m:r>
                      <a:rPr lang="en-US" altLang="zh-CN" b="1" i="1" smtClean="0">
                        <a:solidFill>
                          <a:srgbClr val="000000"/>
                        </a:solidFill>
                        <a:latin typeface="Cambria Math" panose="02040503050406030204" pitchFamily="18" charset="0"/>
                        <a:cs typeface="Times New Roman" panose="02020603050405020304" pitchFamily="18" charset="0"/>
                      </a:rPr>
                      <m:t>, </m:t>
                    </m:r>
                    <m:r>
                      <a:rPr lang="en-US" altLang="zh-CN" b="1" i="1" smtClean="0">
                        <a:solidFill>
                          <a:srgbClr val="000000"/>
                        </a:solidFill>
                        <a:latin typeface="Cambria Math" panose="02040503050406030204" pitchFamily="18" charset="0"/>
                        <a:cs typeface="Times New Roman" panose="02020603050405020304" pitchFamily="18" charset="0"/>
                      </a:rPr>
                      <m:t>𝑸</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𝒙</m:t>
                    </m:r>
                    <m:r>
                      <a:rPr lang="en-US" altLang="zh-CN" b="1" i="1" smtClean="0">
                        <a:solidFill>
                          <a:srgbClr val="000000"/>
                        </a:solidFill>
                        <a:latin typeface="Cambria Math" panose="02040503050406030204" pitchFamily="18" charset="0"/>
                        <a:cs typeface="Times New Roman" panose="02020603050405020304" pitchFamily="18" charset="0"/>
                      </a:rPr>
                      <m:t>,</m:t>
                    </m:r>
                    <m:r>
                      <a:rPr lang="en-US" altLang="zh-CN" b="1" i="1" smtClean="0">
                        <a:solidFill>
                          <a:srgbClr val="000000"/>
                        </a:solidFill>
                        <a:latin typeface="Cambria Math" panose="02040503050406030204" pitchFamily="18" charset="0"/>
                        <a:cs typeface="Times New Roman" panose="02020603050405020304" pitchFamily="18" charset="0"/>
                      </a:rPr>
                      <m:t>𝒚</m:t>
                    </m:r>
                    <m:r>
                      <a:rPr lang="en-US" altLang="zh-CN" b="1" i="1" smtClean="0">
                        <a:solidFill>
                          <a:srgbClr val="000000"/>
                        </a:solidFill>
                        <a:latin typeface="Cambria Math" panose="02040503050406030204" pitchFamily="18" charset="0"/>
                        <a:cs typeface="Times New Roman" panose="02020603050405020304" pitchFamily="18" charset="0"/>
                      </a:rPr>
                      <m:t>)</m:t>
                    </m:r>
                  </m:oMath>
                </a14:m>
                <a:r>
                  <a:rPr lang="zh-CN" altLang="en-US" b="1" dirty="0">
                    <a:solidFill>
                      <a:srgbClr val="000000"/>
                    </a:solidFill>
                    <a:cs typeface="Times New Roman" panose="02020603050405020304" pitchFamily="18" charset="0"/>
                  </a:rPr>
                  <a:t>沿有向曲线 </a:t>
                </a:r>
                <a:r>
                  <a:rPr lang="en-US" altLang="zh-CN" b="1" i="1" dirty="0"/>
                  <a:t>L </a:t>
                </a:r>
                <a:r>
                  <a:rPr lang="zh-CN" altLang="en-US" b="1" dirty="0">
                    <a:solidFill>
                      <a:srgbClr val="000000"/>
                    </a:solidFill>
                    <a:cs typeface="Times New Roman" panose="02020603050405020304" pitchFamily="18" charset="0"/>
                  </a:rPr>
                  <a:t>上的</a:t>
                </a:r>
                <a:r>
                  <a:rPr lang="zh-CN" altLang="en-US" b="1" dirty="0">
                    <a:solidFill>
                      <a:srgbClr val="0000FF"/>
                    </a:solidFill>
                    <a:cs typeface="Times New Roman" panose="02020603050405020304" pitchFamily="18" charset="0"/>
                  </a:rPr>
                  <a:t>第二型</a:t>
                </a:r>
                <a:endParaRPr lang="zh-CN" altLang="en-US" sz="1100" b="1" dirty="0"/>
              </a:p>
            </p:txBody>
          </p:sp>
        </mc:Choice>
        <mc:Fallback>
          <p:sp>
            <p:nvSpPr>
              <p:cNvPr id="53286" name="Rectangle 38"/>
              <p:cNvSpPr>
                <a:spLocks noRot="1" noChangeAspect="1" noMove="1" noResize="1" noEditPoints="1" noAdjustHandles="1" noChangeArrowheads="1" noChangeShapeType="1" noTextEdit="1"/>
              </p:cNvSpPr>
              <p:nvPr/>
            </p:nvSpPr>
            <p:spPr bwMode="auto">
              <a:xfrm>
                <a:off x="539552" y="5085184"/>
                <a:ext cx="8089009" cy="523220"/>
              </a:xfrm>
              <a:prstGeom prst="rect">
                <a:avLst/>
              </a:prstGeom>
              <a:blipFill rotWithShape="0">
                <a:blip r:embed="rId5"/>
                <a:stretch>
                  <a:fillRect l="-1584" t="-15116"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3266" name="Rectangle 18"/>
              <p:cNvSpPr>
                <a:spLocks noChangeArrowheads="1"/>
              </p:cNvSpPr>
              <p:nvPr/>
            </p:nvSpPr>
            <p:spPr bwMode="auto">
              <a:xfrm>
                <a:off x="395536" y="1916832"/>
                <a:ext cx="8172558"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spAutoFit/>
              </a:bodyPr>
              <a:lstStyle/>
              <a:p>
                <a:pPr algn="l"/>
                <a:r>
                  <a:rPr lang="en-US" altLang="zh-CN" b="1" dirty="0"/>
                  <a:t> </a:t>
                </a:r>
                <a:r>
                  <a:rPr lang="zh-CN" altLang="en-US" b="1" dirty="0"/>
                  <a:t>又设的</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𝑴</m:t>
                        </m:r>
                      </m:e>
                      <m:sub>
                        <m:r>
                          <a:rPr lang="en-US" altLang="zh-CN" b="1" i="1" smtClean="0">
                            <a:latin typeface="Cambria Math" panose="02040503050406030204" pitchFamily="18" charset="0"/>
                          </a:rPr>
                          <m:t>𝒊</m:t>
                        </m:r>
                      </m:sub>
                    </m:sSub>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sub>
                        </m:sSub>
                      </m:e>
                    </m:d>
                    <m:r>
                      <a:rPr lang="en-US" altLang="zh-CN" b="1" i="0" smtClean="0">
                        <a:latin typeface="Cambria Math" panose="02040503050406030204" pitchFamily="18" charset="0"/>
                      </a:rPr>
                      <m:t>, </m:t>
                    </m:r>
                    <m:r>
                      <a:rPr lang="en-US" altLang="zh-CN" b="1" i="1" smtClean="0">
                        <a:latin typeface="Cambria Math" panose="02040503050406030204" pitchFamily="18" charset="0"/>
                      </a:rPr>
                      <m:t>𝜟</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oMath>
                </a14:m>
                <a:r>
                  <a:rPr lang="en-US" altLang="zh-CN" b="1" i="1" dirty="0"/>
                  <a:t> </a:t>
                </a:r>
                <a14:m>
                  <m:oMath xmlns:m="http://schemas.openxmlformats.org/officeDocument/2006/math">
                    <m:r>
                      <a:rPr lang="en-US" altLang="zh-CN" b="1" i="1">
                        <a:latin typeface="Cambria Math" panose="02040503050406030204" pitchFamily="18" charset="0"/>
                      </a:rPr>
                      <m:t>𝜟</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oMath>
                </a14:m>
                <a:r>
                  <a:rPr lang="en-US" altLang="zh-CN" b="1" dirty="0"/>
                  <a:t>,</a:t>
                </a:r>
                <a:endParaRPr lang="zh-CN" altLang="en-US" b="1" dirty="0"/>
              </a:p>
            </p:txBody>
          </p:sp>
        </mc:Choice>
        <mc:Fallback>
          <p:sp>
            <p:nvSpPr>
              <p:cNvPr id="53266" name="Rectangle 18"/>
              <p:cNvSpPr>
                <a:spLocks noRot="1" noChangeAspect="1" noMove="1" noResize="1" noEditPoints="1" noAdjustHandles="1" noChangeArrowheads="1" noChangeShapeType="1" noTextEdit="1"/>
              </p:cNvSpPr>
              <p:nvPr/>
            </p:nvSpPr>
            <p:spPr bwMode="auto">
              <a:xfrm>
                <a:off x="395536" y="1916832"/>
                <a:ext cx="8172558" cy="523220"/>
              </a:xfrm>
              <a:prstGeom prst="rect">
                <a:avLst/>
              </a:prstGeom>
              <a:blipFill rotWithShape="1">
                <a:blip r:embed="rId6"/>
                <a:stretch>
                  <a:fillRect l="-447" t="-15116" r="-522"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539552" y="1268760"/>
                <a:ext cx="6984776" cy="578685"/>
              </a:xfrm>
              <a:prstGeom prst="rect">
                <a:avLst/>
              </a:prstGeom>
              <a:noFill/>
            </p:spPr>
            <p:txBody>
              <a:bodyPr wrap="square" rtlCol="0">
                <a:spAutoFit/>
              </a:bodyPr>
              <a:lstStyle/>
              <a:p>
                <a:r>
                  <a:rPr lang="zh-CN" altLang="en-US" b="1" dirty="0"/>
                  <a:t>为</a:t>
                </a:r>
                <a14:m>
                  <m:oMath xmlns:m="http://schemas.openxmlformats.org/officeDocument/2006/math">
                    <m:r>
                      <a:rPr lang="en-US" altLang="zh-CN" b="1" i="0" smtClean="0">
                        <a:latin typeface="Cambria Math" panose="02040503050406030204" pitchFamily="18" charset="0"/>
                      </a:rPr>
                      <m:t>𝚫</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smtClean="0">
                            <a:latin typeface="Cambria Math" panose="02040503050406030204" pitchFamily="18" charset="0"/>
                          </a:rPr>
                          <m:t>𝒊</m:t>
                        </m:r>
                      </m:sub>
                    </m:sSub>
                  </m:oMath>
                </a14:m>
                <a:r>
                  <a:rPr lang="en-US" altLang="zh-CN" b="1" dirty="0"/>
                  <a:t>, </a:t>
                </a:r>
                <a:r>
                  <a:rPr lang="zh-CN" altLang="en-US" b="1" dirty="0"/>
                  <a:t>分割的细度为</a:t>
                </a:r>
                <a14:m>
                  <m:oMath xmlns:m="http://schemas.openxmlformats.org/officeDocument/2006/math">
                    <m:d>
                      <m:dPr>
                        <m:begChr m:val="|"/>
                        <m:endChr m:val="|"/>
                        <m:ctrlPr>
                          <a:rPr lang="en-US" altLang="zh-CN" b="1" i="1" smtClean="0">
                            <a:latin typeface="Cambria Math" panose="02040503050406030204" pitchFamily="18" charset="0"/>
                          </a:rPr>
                        </m:ctrlPr>
                      </m:dPr>
                      <m:e>
                        <m:d>
                          <m:dPr>
                            <m:begChr m:val="|"/>
                            <m:endChr m:val="|"/>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𝑻</m:t>
                            </m:r>
                          </m:e>
                        </m:d>
                      </m:e>
                    </m:d>
                    <m:r>
                      <a:rPr lang="en-US" altLang="zh-CN" b="1" i="1" smtClean="0">
                        <a:latin typeface="Cambria Math" panose="02040503050406030204" pitchFamily="18" charset="0"/>
                      </a:rPr>
                      <m:t>=</m:t>
                    </m:r>
                    <m:r>
                      <a:rPr lang="en-US" altLang="zh-CN" b="1" i="1" smtClean="0">
                        <a:latin typeface="Cambria Math" panose="02040503050406030204" pitchFamily="18" charset="0"/>
                      </a:rPr>
                      <m:t>𝒎𝒂</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sub>
                    </m:sSub>
                    <m:r>
                      <a:rPr lang="en-US" altLang="zh-CN" b="1" i="0" smtClean="0">
                        <a:latin typeface="Cambria Math" panose="02040503050406030204" pitchFamily="18" charset="0"/>
                      </a:rPr>
                      <m:t>𝚫</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𝐬</m:t>
                        </m:r>
                      </m:e>
                      <m:sub>
                        <m:r>
                          <a:rPr lang="en-US" altLang="zh-CN" b="1" i="0" smtClean="0">
                            <a:latin typeface="Cambria Math" panose="02040503050406030204" pitchFamily="18" charset="0"/>
                          </a:rPr>
                          <m:t>𝐢</m:t>
                        </m:r>
                      </m:sub>
                    </m:sSub>
                  </m:oMath>
                </a14:m>
                <a:r>
                  <a:rPr lang="en-US" altLang="zh-CN" b="1" dirty="0"/>
                  <a:t>, </a:t>
                </a:r>
                <a:endParaRPr lang="zh-CN" altLang="en-US" b="1" dirty="0"/>
              </a:p>
            </p:txBody>
          </p:sp>
        </mc:Choice>
        <mc:Fallback>
          <p:sp>
            <p:nvSpPr>
              <p:cNvPr id="2" name="文本框 1"/>
              <p:cNvSpPr txBox="1">
                <a:spLocks noRot="1" noChangeAspect="1" noMove="1" noResize="1" noEditPoints="1" noAdjustHandles="1" noChangeArrowheads="1" noChangeShapeType="1" noTextEdit="1"/>
              </p:cNvSpPr>
              <p:nvPr/>
            </p:nvSpPr>
            <p:spPr>
              <a:xfrm>
                <a:off x="539552" y="1268760"/>
                <a:ext cx="6984776" cy="578685"/>
              </a:xfrm>
              <a:prstGeom prst="rect">
                <a:avLst/>
              </a:prstGeom>
              <a:blipFill rotWithShape="0">
                <a:blip r:embed="rId7"/>
                <a:stretch>
                  <a:fillRect t="-10526" r="-262" b="-2315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9" name="Rectangle 27"/>
              <p:cNvSpPr>
                <a:spLocks noChangeArrowheads="1"/>
              </p:cNvSpPr>
              <p:nvPr/>
            </p:nvSpPr>
            <p:spPr bwMode="auto">
              <a:xfrm>
                <a:off x="539552" y="2636912"/>
                <a:ext cx="8153668" cy="52387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en-US" altLang="zh-CN" b="1" dirty="0">
                    <a:solidFill>
                      <a:srgbClr val="000000"/>
                    </a:solidFill>
                  </a:rPr>
                  <a:t> </a:t>
                </a:r>
                <a:r>
                  <a:rPr lang="zh-CN" altLang="en-US" b="1" dirty="0">
                    <a:solidFill>
                      <a:srgbClr val="000000"/>
                    </a:solidFill>
                  </a:rPr>
                  <a:t>在每个小曲线段</a:t>
                </a:r>
                <a14:m>
                  <m:oMath xmlns:m="http://schemas.openxmlformats.org/officeDocument/2006/math">
                    <m:sSub>
                      <m:sSubPr>
                        <m:ctrlPr>
                          <a:rPr lang="en-US" altLang="zh-CN" b="1" i="1">
                            <a:solidFill>
                              <a:srgbClr val="000000"/>
                            </a:solidFill>
                            <a:latin typeface="Cambria Math" panose="02040503050406030204" pitchFamily="18" charset="0"/>
                            <a:cs typeface="Times New Roman" panose="02020603050405020304" pitchFamily="18" charset="0"/>
                          </a:rPr>
                        </m:ctrlPr>
                      </m:sSubPr>
                      <m:e>
                        <m:r>
                          <a:rPr lang="en-US" altLang="zh-CN" b="1" i="1">
                            <a:solidFill>
                              <a:srgbClr val="000000"/>
                            </a:solidFill>
                            <a:latin typeface="Cambria Math"/>
                            <a:cs typeface="Times New Roman" panose="02020603050405020304" pitchFamily="18" charset="0"/>
                          </a:rPr>
                          <m:t>𝑴</m:t>
                        </m:r>
                      </m:e>
                      <m:sub>
                        <m:r>
                          <a:rPr lang="en-US" altLang="zh-CN" b="1" i="1">
                            <a:solidFill>
                              <a:srgbClr val="000000"/>
                            </a:solidFill>
                            <a:latin typeface="Cambria Math"/>
                            <a:cs typeface="Times New Roman" panose="02020603050405020304" pitchFamily="18" charset="0"/>
                          </a:rPr>
                          <m:t>𝒊</m:t>
                        </m:r>
                        <m:r>
                          <a:rPr lang="en-US" altLang="zh-CN" b="1" i="1">
                            <a:solidFill>
                              <a:srgbClr val="000000"/>
                            </a:solidFill>
                            <a:latin typeface="Cambria Math"/>
                            <a:cs typeface="Times New Roman" panose="02020603050405020304" pitchFamily="18" charset="0"/>
                          </a:rPr>
                          <m:t>−</m:t>
                        </m:r>
                        <m:r>
                          <a:rPr lang="en-US" altLang="zh-CN" b="1" i="1">
                            <a:solidFill>
                              <a:srgbClr val="000000"/>
                            </a:solidFill>
                            <a:latin typeface="Cambria Math"/>
                            <a:cs typeface="Times New Roman" panose="02020603050405020304" pitchFamily="18" charset="0"/>
                          </a:rPr>
                          <m:t>𝟏</m:t>
                        </m:r>
                      </m:sub>
                    </m:sSub>
                    <m:sSub>
                      <m:sSubPr>
                        <m:ctrlPr>
                          <a:rPr lang="en-US" altLang="zh-CN" b="1" i="1">
                            <a:solidFill>
                              <a:srgbClr val="000000"/>
                            </a:solidFill>
                            <a:latin typeface="Cambria Math" panose="02040503050406030204" pitchFamily="18" charset="0"/>
                            <a:cs typeface="Times New Roman" panose="02020603050405020304" pitchFamily="18" charset="0"/>
                          </a:rPr>
                        </m:ctrlPr>
                      </m:sSubPr>
                      <m:e>
                        <m:r>
                          <a:rPr lang="en-US" altLang="zh-CN" b="1" i="1">
                            <a:solidFill>
                              <a:srgbClr val="000000"/>
                            </a:solidFill>
                            <a:latin typeface="Cambria Math"/>
                            <a:cs typeface="Times New Roman" panose="02020603050405020304" pitchFamily="18" charset="0"/>
                          </a:rPr>
                          <m:t>𝑴</m:t>
                        </m:r>
                      </m:e>
                      <m:sub>
                        <m:r>
                          <a:rPr lang="en-US" altLang="zh-CN" b="1" i="1">
                            <a:solidFill>
                              <a:srgbClr val="000000"/>
                            </a:solidFill>
                            <a:latin typeface="Cambria Math"/>
                            <a:cs typeface="Times New Roman" panose="02020603050405020304" pitchFamily="18" charset="0"/>
                          </a:rPr>
                          <m:t>𝒊</m:t>
                        </m:r>
                      </m:sub>
                    </m:sSub>
                  </m:oMath>
                </a14:m>
                <a:r>
                  <a:rPr lang="zh-CN" altLang="en-US" b="1" dirty="0">
                    <a:solidFill>
                      <a:srgbClr val="000000"/>
                    </a:solidFill>
                  </a:rPr>
                  <a:t>上任取一点</a:t>
                </a:r>
                <a14:m>
                  <m:oMath xmlns:m="http://schemas.openxmlformats.org/officeDocument/2006/math">
                    <m:r>
                      <a:rPr lang="en-US" altLang="zh-CN" b="1" i="1" smtClean="0">
                        <a:solidFill>
                          <a:srgbClr val="000000"/>
                        </a:solidFill>
                        <a:latin typeface="Cambria Math" panose="02040503050406030204" pitchFamily="18" charset="0"/>
                      </a:rPr>
                      <m:t>(</m:t>
                    </m:r>
                    <m:sSub>
                      <m:sSubPr>
                        <m:ctrlPr>
                          <a:rPr lang="en-US" altLang="zh-CN" b="1" i="1" smtClean="0">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𝝃</m:t>
                        </m:r>
                      </m:e>
                      <m:sub>
                        <m:r>
                          <a:rPr lang="en-US" altLang="zh-CN" b="1" i="1" smtClean="0">
                            <a:solidFill>
                              <a:srgbClr val="000000"/>
                            </a:solidFill>
                            <a:latin typeface="Cambria Math" panose="02040503050406030204" pitchFamily="18" charset="0"/>
                          </a:rPr>
                          <m:t>𝒊</m:t>
                        </m:r>
                      </m:sub>
                    </m:sSub>
                    <m:r>
                      <a:rPr lang="en-US" altLang="zh-CN" b="1" i="1" smtClean="0">
                        <a:solidFill>
                          <a:srgbClr val="000000"/>
                        </a:solidFill>
                        <a:latin typeface="Cambria Math" panose="02040503050406030204" pitchFamily="18" charset="0"/>
                      </a:rPr>
                      <m:t>,</m:t>
                    </m:r>
                    <m:sSub>
                      <m:sSubPr>
                        <m:ctrlPr>
                          <a:rPr lang="en-US" altLang="zh-CN" b="1" i="1" smtClean="0">
                            <a:solidFill>
                              <a:srgbClr val="000000"/>
                            </a:solidFill>
                            <a:latin typeface="Cambria Math" panose="02040503050406030204" pitchFamily="18" charset="0"/>
                          </a:rPr>
                        </m:ctrlPr>
                      </m:sSubPr>
                      <m:e>
                        <m:r>
                          <a:rPr lang="en-US" altLang="zh-CN" b="1" i="1" smtClean="0">
                            <a:solidFill>
                              <a:srgbClr val="000000"/>
                            </a:solidFill>
                            <a:latin typeface="Cambria Math" panose="02040503050406030204" pitchFamily="18" charset="0"/>
                          </a:rPr>
                          <m:t>𝜼</m:t>
                        </m:r>
                      </m:e>
                      <m:sub>
                        <m:r>
                          <a:rPr lang="en-US" altLang="zh-CN" b="1" i="1" smtClean="0">
                            <a:solidFill>
                              <a:srgbClr val="000000"/>
                            </a:solidFill>
                            <a:latin typeface="Cambria Math" panose="02040503050406030204" pitchFamily="18" charset="0"/>
                          </a:rPr>
                          <m:t>𝒊</m:t>
                        </m:r>
                      </m:sub>
                    </m:sSub>
                    <m:r>
                      <a:rPr lang="en-US" altLang="zh-CN" b="1" i="1" smtClean="0">
                        <a:solidFill>
                          <a:srgbClr val="000000"/>
                        </a:solidFill>
                        <a:latin typeface="Cambria Math" panose="02040503050406030204" pitchFamily="18" charset="0"/>
                      </a:rPr>
                      <m:t>)</m:t>
                    </m:r>
                  </m:oMath>
                </a14:m>
                <a:r>
                  <a:rPr lang="en-US" altLang="zh-CN" b="1" dirty="0">
                    <a:solidFill>
                      <a:srgbClr val="000000"/>
                    </a:solidFill>
                  </a:rPr>
                  <a:t>,</a:t>
                </a:r>
                <a:r>
                  <a:rPr lang="zh-CN" altLang="en-US" b="1" dirty="0">
                    <a:solidFill>
                      <a:srgbClr val="000000"/>
                    </a:solidFill>
                  </a:rPr>
                  <a:t>若极限 </a:t>
                </a:r>
                <a:endParaRPr lang="zh-CN" altLang="en-US" sz="2400" dirty="0"/>
              </a:p>
            </p:txBody>
          </p:sp>
        </mc:Choice>
        <mc:Fallback>
          <p:sp>
            <p:nvSpPr>
              <p:cNvPr id="39" name="Rectangle 27"/>
              <p:cNvSpPr>
                <a:spLocks noRot="1" noChangeAspect="1" noMove="1" noResize="1" noEditPoints="1" noAdjustHandles="1" noChangeArrowheads="1" noChangeShapeType="1" noTextEdit="1"/>
              </p:cNvSpPr>
              <p:nvPr/>
            </p:nvSpPr>
            <p:spPr bwMode="auto">
              <a:xfrm>
                <a:off x="539552" y="2636912"/>
                <a:ext cx="8153668" cy="523875"/>
              </a:xfrm>
              <a:prstGeom prst="rect">
                <a:avLst/>
              </a:prstGeom>
              <a:blipFill rotWithShape="0">
                <a:blip r:embed="rId8"/>
                <a:stretch>
                  <a:fillRect l="-449" t="-16279"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0" name="Rectangle 27"/>
              <p:cNvSpPr>
                <a:spLocks noChangeArrowheads="1"/>
              </p:cNvSpPr>
              <p:nvPr/>
            </p:nvSpPr>
            <p:spPr bwMode="auto">
              <a:xfrm>
                <a:off x="539552" y="3429000"/>
                <a:ext cx="6984776" cy="618311"/>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en-US" altLang="zh-CN" b="1" dirty="0">
                    <a:solidFill>
                      <a:srgbClr val="000000"/>
                    </a:solidFill>
                  </a:rPr>
                  <a:t> </a:t>
                </a:r>
                <a14:m>
                  <m:oMath xmlns:m="http://schemas.openxmlformats.org/officeDocument/2006/math">
                    <m:func>
                      <m:funcPr>
                        <m:ctrlPr>
                          <a:rPr lang="en-US" altLang="zh-CN" sz="2400" b="1" i="1" smtClean="0">
                            <a:solidFill>
                              <a:srgbClr val="000000"/>
                            </a:solidFill>
                            <a:latin typeface="Cambria Math" panose="02040503050406030204" pitchFamily="18" charset="0"/>
                            <a:cs typeface="Times New Roman" panose="02020603050405020304" pitchFamily="18" charset="0"/>
                          </a:rPr>
                        </m:ctrlPr>
                      </m:funcPr>
                      <m:fName>
                        <m:limLow>
                          <m:limLowPr>
                            <m:ctrlPr>
                              <a:rPr lang="en-US" altLang="zh-CN" sz="2400" b="1" i="1" smtClean="0">
                                <a:solidFill>
                                  <a:srgbClr val="000000"/>
                                </a:solidFill>
                                <a:latin typeface="Cambria Math" panose="02040503050406030204" pitchFamily="18" charset="0"/>
                                <a:cs typeface="Times New Roman" panose="02020603050405020304" pitchFamily="18" charset="0"/>
                              </a:rPr>
                            </m:ctrlPr>
                          </m:limLowPr>
                          <m:e>
                            <m:r>
                              <m:rPr>
                                <m:sty m:val="p"/>
                              </m:rPr>
                              <a:rPr lang="en-US" altLang="zh-CN" sz="2400" b="0" i="0" smtClean="0">
                                <a:solidFill>
                                  <a:srgbClr val="000000"/>
                                </a:solidFill>
                                <a:latin typeface="Cambria Math" panose="02040503050406030204" pitchFamily="18" charset="0"/>
                                <a:cs typeface="Times New Roman" panose="02020603050405020304" pitchFamily="18" charset="0"/>
                              </a:rPr>
                              <m:t>lim</m:t>
                            </m:r>
                          </m:e>
                          <m:lim>
                            <m:r>
                              <a:rPr lang="en-US" altLang="zh-CN" sz="2400" b="1" i="1" smtClean="0">
                                <a:solidFill>
                                  <a:srgbClr val="000000"/>
                                </a:solidFill>
                                <a:latin typeface="Cambria Math" panose="02040503050406030204" pitchFamily="18" charset="0"/>
                                <a:cs typeface="Times New Roman" panose="02020603050405020304" pitchFamily="18" charset="0"/>
                              </a:rPr>
                              <m:t>|</m:t>
                            </m:r>
                            <m:d>
                              <m:dPr>
                                <m:begChr m:val="|"/>
                                <m:endChr m:val="|"/>
                                <m:ctrlPr>
                                  <a:rPr lang="en-US" altLang="zh-CN" sz="2400" b="1" i="1" smtClean="0">
                                    <a:solidFill>
                                      <a:srgbClr val="000000"/>
                                    </a:solidFill>
                                    <a:latin typeface="Cambria Math" panose="02040503050406030204" pitchFamily="18" charset="0"/>
                                    <a:cs typeface="Times New Roman" panose="02020603050405020304" pitchFamily="18" charset="0"/>
                                  </a:rPr>
                                </m:ctrlPr>
                              </m:dPr>
                              <m:e>
                                <m:r>
                                  <a:rPr lang="en-US" altLang="zh-CN" sz="2400" b="1" i="1" smtClean="0">
                                    <a:solidFill>
                                      <a:srgbClr val="000000"/>
                                    </a:solidFill>
                                    <a:latin typeface="Cambria Math" panose="02040503050406030204" pitchFamily="18" charset="0"/>
                                    <a:cs typeface="Times New Roman" panose="02020603050405020304" pitchFamily="18" charset="0"/>
                                  </a:rPr>
                                  <m:t>𝑻</m:t>
                                </m:r>
                              </m:e>
                            </m:d>
                            <m:r>
                              <a:rPr lang="en-US" altLang="zh-CN" sz="2400" b="1" i="1" smtClean="0">
                                <a:solidFill>
                                  <a:srgbClr val="000000"/>
                                </a:solidFill>
                                <a:latin typeface="Cambria Math" panose="02040503050406030204" pitchFamily="18" charset="0"/>
                                <a:cs typeface="Times New Roman" panose="02020603050405020304" pitchFamily="18" charset="0"/>
                              </a:rPr>
                              <m:t>|→</m:t>
                            </m:r>
                            <m:r>
                              <a:rPr lang="en-US" altLang="zh-CN" sz="2400" b="1" i="1" smtClean="0">
                                <a:solidFill>
                                  <a:srgbClr val="000000"/>
                                </a:solidFill>
                                <a:latin typeface="Cambria Math" panose="02040503050406030204" pitchFamily="18" charset="0"/>
                                <a:cs typeface="Times New Roman" panose="02020603050405020304" pitchFamily="18" charset="0"/>
                              </a:rPr>
                              <m:t>𝟎</m:t>
                            </m:r>
                          </m:lim>
                        </m:limLow>
                      </m:fName>
                      <m:e>
                        <m:nary>
                          <m:naryPr>
                            <m:chr m:val="∑"/>
                            <m:limLoc m:val="subSup"/>
                            <m:ctrlPr>
                              <a:rPr lang="en-US" altLang="zh-CN" sz="2400" b="1" i="1">
                                <a:solidFill>
                                  <a:srgbClr val="000000"/>
                                </a:solidFill>
                                <a:latin typeface="Cambria Math" panose="02040503050406030204" pitchFamily="18" charset="0"/>
                                <a:cs typeface="Times New Roman" panose="02020603050405020304" pitchFamily="18" charset="0"/>
                              </a:rPr>
                            </m:ctrlPr>
                          </m:naryPr>
                          <m:sub>
                            <m:r>
                              <m:rPr>
                                <m:brk m:alnAt="25"/>
                              </m:rPr>
                              <a:rPr lang="en-US" altLang="zh-CN" sz="2400" b="1" i="1">
                                <a:solidFill>
                                  <a:srgbClr val="000000"/>
                                </a:solidFill>
                                <a:latin typeface="Cambria Math" panose="02040503050406030204" pitchFamily="18" charset="0"/>
                                <a:cs typeface="Times New Roman" panose="02020603050405020304" pitchFamily="18" charset="0"/>
                              </a:rPr>
                              <m:t>𝒊</m:t>
                            </m:r>
                            <m:r>
                              <a:rPr lang="en-US" altLang="zh-CN" sz="2400" b="1" i="1">
                                <a:solidFill>
                                  <a:srgbClr val="000000"/>
                                </a:solidFill>
                                <a:latin typeface="Cambria Math" panose="02040503050406030204" pitchFamily="18" charset="0"/>
                                <a:cs typeface="Times New Roman" panose="02020603050405020304" pitchFamily="18" charset="0"/>
                              </a:rPr>
                              <m:t>=</m:t>
                            </m:r>
                            <m:r>
                              <a:rPr lang="en-US" altLang="zh-CN" sz="2400" b="1" i="1">
                                <a:solidFill>
                                  <a:srgbClr val="000000"/>
                                </a:solidFill>
                                <a:latin typeface="Cambria Math" panose="02040503050406030204" pitchFamily="18" charset="0"/>
                                <a:cs typeface="Times New Roman" panose="02020603050405020304" pitchFamily="18" charset="0"/>
                              </a:rPr>
                              <m:t>𝟏</m:t>
                            </m:r>
                          </m:sub>
                          <m:sup>
                            <m:r>
                              <a:rPr lang="en-US" altLang="zh-CN" sz="2400" b="1" i="1">
                                <a:solidFill>
                                  <a:srgbClr val="000000"/>
                                </a:solidFill>
                                <a:latin typeface="Cambria Math" panose="02040503050406030204" pitchFamily="18" charset="0"/>
                                <a:cs typeface="Times New Roman" panose="02020603050405020304" pitchFamily="18" charset="0"/>
                              </a:rPr>
                              <m:t>𝒏</m:t>
                            </m:r>
                          </m:sup>
                          <m:e>
                            <m:r>
                              <a:rPr lang="en-US" altLang="zh-CN" sz="2400" b="1" i="1">
                                <a:solidFill>
                                  <a:srgbClr val="000000"/>
                                </a:solidFill>
                                <a:latin typeface="Cambria Math" panose="02040503050406030204" pitchFamily="18" charset="0"/>
                                <a:cs typeface="Times New Roman" panose="02020603050405020304" pitchFamily="18" charset="0"/>
                              </a:rPr>
                              <m:t>𝑷</m:t>
                            </m:r>
                            <m:d>
                              <m:dPr>
                                <m:ctrlPr>
                                  <a:rPr lang="en-US" altLang="zh-CN" sz="2400" b="1" i="1">
                                    <a:solidFill>
                                      <a:srgbClr val="000000"/>
                                    </a:solidFill>
                                    <a:latin typeface="Cambria Math" panose="02040503050406030204" pitchFamily="18" charset="0"/>
                                    <a:cs typeface="Times New Roman" panose="02020603050405020304" pitchFamily="18" charset="0"/>
                                  </a:rPr>
                                </m:ctrlPr>
                              </m:dPr>
                              <m:e>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panose="02040503050406030204" pitchFamily="18" charset="0"/>
                                        <a:cs typeface="Times New Roman" panose="02020603050405020304" pitchFamily="18" charset="0"/>
                                      </a:rPr>
                                      <m:t>𝝃</m:t>
                                    </m:r>
                                  </m:e>
                                  <m:sub>
                                    <m:r>
                                      <a:rPr lang="en-US" altLang="zh-CN" sz="2400" b="1" i="1">
                                        <a:solidFill>
                                          <a:srgbClr val="000000"/>
                                        </a:solidFill>
                                        <a:latin typeface="Cambria Math" panose="02040503050406030204" pitchFamily="18" charset="0"/>
                                        <a:cs typeface="Times New Roman" panose="02020603050405020304" pitchFamily="18" charset="0"/>
                                      </a:rPr>
                                      <m:t>𝒊</m:t>
                                    </m:r>
                                  </m:sub>
                                </m:sSub>
                                <m:r>
                                  <a:rPr lang="en-US" altLang="zh-CN" sz="2400" b="1" i="1">
                                    <a:solidFill>
                                      <a:srgbClr val="000000"/>
                                    </a:solidFill>
                                    <a:latin typeface="Cambria Math" panose="02040503050406030204" pitchFamily="18" charset="0"/>
                                    <a:cs typeface="Times New Roman" panose="02020603050405020304" pitchFamily="18" charset="0"/>
                                  </a:rPr>
                                  <m:t>,</m:t>
                                </m:r>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panose="02040503050406030204" pitchFamily="18" charset="0"/>
                                        <a:cs typeface="Times New Roman" panose="02020603050405020304" pitchFamily="18" charset="0"/>
                                      </a:rPr>
                                      <m:t>𝜼</m:t>
                                    </m:r>
                                  </m:e>
                                  <m:sub>
                                    <m:r>
                                      <a:rPr lang="en-US" altLang="zh-CN" sz="2400" b="1" i="1">
                                        <a:solidFill>
                                          <a:srgbClr val="000000"/>
                                        </a:solidFill>
                                        <a:latin typeface="Cambria Math" panose="02040503050406030204" pitchFamily="18" charset="0"/>
                                        <a:cs typeface="Times New Roman" panose="02020603050405020304" pitchFamily="18" charset="0"/>
                                      </a:rPr>
                                      <m:t>𝒊</m:t>
                                    </m:r>
                                  </m:sub>
                                </m:sSub>
                              </m:e>
                            </m:d>
                            <m:r>
                              <a:rPr lang="en-US" altLang="zh-CN" sz="2400" b="1">
                                <a:solidFill>
                                  <a:srgbClr val="000000"/>
                                </a:solidFill>
                                <a:latin typeface="Cambria Math" panose="02040503050406030204" pitchFamily="18" charset="0"/>
                                <a:cs typeface="Times New Roman" panose="02020603050405020304" pitchFamily="18" charset="0"/>
                              </a:rPr>
                              <m:t>𝚫</m:t>
                            </m:r>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panose="02040503050406030204" pitchFamily="18" charset="0"/>
                                    <a:cs typeface="Times New Roman" panose="02020603050405020304" pitchFamily="18" charset="0"/>
                                  </a:rPr>
                                  <m:t>𝒙</m:t>
                                </m:r>
                              </m:e>
                              <m:sub>
                                <m:r>
                                  <a:rPr lang="en-US" altLang="zh-CN" sz="2400" b="1" i="1">
                                    <a:solidFill>
                                      <a:srgbClr val="000000"/>
                                    </a:solidFill>
                                    <a:latin typeface="Cambria Math" panose="02040503050406030204" pitchFamily="18" charset="0"/>
                                    <a:cs typeface="Times New Roman" panose="02020603050405020304" pitchFamily="18" charset="0"/>
                                  </a:rPr>
                                  <m:t>𝒊</m:t>
                                </m:r>
                              </m:sub>
                            </m:sSub>
                          </m:e>
                        </m:nary>
                      </m:e>
                    </m:func>
                    <m:r>
                      <a:rPr lang="en-US" altLang="zh-CN" sz="2400" b="1" i="1" smtClean="0">
                        <a:solidFill>
                          <a:srgbClr val="000000"/>
                        </a:solidFill>
                        <a:latin typeface="Cambria Math" panose="02040503050406030204" pitchFamily="18" charset="0"/>
                        <a:cs typeface="Times New Roman" panose="02020603050405020304" pitchFamily="18" charset="0"/>
                      </a:rPr>
                      <m:t>+</m:t>
                    </m:r>
                    <m:func>
                      <m:funcPr>
                        <m:ctrlPr>
                          <a:rPr lang="en-US" altLang="zh-CN" sz="2400" b="1" i="1">
                            <a:solidFill>
                              <a:srgbClr val="000000"/>
                            </a:solidFill>
                            <a:latin typeface="Cambria Math" panose="02040503050406030204" pitchFamily="18" charset="0"/>
                            <a:cs typeface="Times New Roman" panose="02020603050405020304" pitchFamily="18" charset="0"/>
                          </a:rPr>
                        </m:ctrlPr>
                      </m:funcPr>
                      <m:fName>
                        <m:limLow>
                          <m:limLowPr>
                            <m:ctrlPr>
                              <a:rPr lang="en-US" altLang="zh-CN" sz="2400" b="1" i="1">
                                <a:solidFill>
                                  <a:srgbClr val="000000"/>
                                </a:solidFill>
                                <a:latin typeface="Cambria Math" panose="02040503050406030204" pitchFamily="18" charset="0"/>
                                <a:cs typeface="Times New Roman" panose="02020603050405020304" pitchFamily="18" charset="0"/>
                              </a:rPr>
                            </m:ctrlPr>
                          </m:limLowPr>
                          <m:e>
                            <m:r>
                              <m:rPr>
                                <m:sty m:val="p"/>
                              </m:rPr>
                              <a:rPr lang="en-US" altLang="zh-CN" sz="2400">
                                <a:solidFill>
                                  <a:srgbClr val="000000"/>
                                </a:solidFill>
                                <a:latin typeface="Cambria Math" panose="02040503050406030204" pitchFamily="18" charset="0"/>
                                <a:cs typeface="Times New Roman" panose="02020603050405020304" pitchFamily="18" charset="0"/>
                              </a:rPr>
                              <m:t>lim</m:t>
                            </m:r>
                          </m:e>
                          <m:lim>
                            <m:r>
                              <a:rPr lang="en-US" altLang="zh-CN" sz="2400" b="1" i="1">
                                <a:solidFill>
                                  <a:srgbClr val="000000"/>
                                </a:solidFill>
                                <a:latin typeface="Cambria Math" panose="02040503050406030204" pitchFamily="18" charset="0"/>
                                <a:cs typeface="Times New Roman" panose="02020603050405020304" pitchFamily="18" charset="0"/>
                              </a:rPr>
                              <m:t>|</m:t>
                            </m:r>
                            <m:d>
                              <m:dPr>
                                <m:begChr m:val="|"/>
                                <m:endChr m:val="|"/>
                                <m:ctrlPr>
                                  <a:rPr lang="en-US" altLang="zh-CN" sz="2400" b="1" i="1">
                                    <a:solidFill>
                                      <a:srgbClr val="000000"/>
                                    </a:solidFill>
                                    <a:latin typeface="Cambria Math" panose="02040503050406030204" pitchFamily="18" charset="0"/>
                                    <a:cs typeface="Times New Roman" panose="02020603050405020304" pitchFamily="18" charset="0"/>
                                  </a:rPr>
                                </m:ctrlPr>
                              </m:dPr>
                              <m:e>
                                <m:r>
                                  <a:rPr lang="en-US" altLang="zh-CN" sz="2400" b="1" i="1">
                                    <a:solidFill>
                                      <a:srgbClr val="000000"/>
                                    </a:solidFill>
                                    <a:latin typeface="Cambria Math" panose="02040503050406030204" pitchFamily="18" charset="0"/>
                                    <a:cs typeface="Times New Roman" panose="02020603050405020304" pitchFamily="18" charset="0"/>
                                  </a:rPr>
                                  <m:t>𝑻</m:t>
                                </m:r>
                              </m:e>
                            </m:d>
                            <m:r>
                              <a:rPr lang="en-US" altLang="zh-CN" sz="2400" b="1" i="1">
                                <a:solidFill>
                                  <a:srgbClr val="000000"/>
                                </a:solidFill>
                                <a:latin typeface="Cambria Math" panose="02040503050406030204" pitchFamily="18" charset="0"/>
                                <a:cs typeface="Times New Roman" panose="02020603050405020304" pitchFamily="18" charset="0"/>
                              </a:rPr>
                              <m:t>|→</m:t>
                            </m:r>
                            <m:r>
                              <a:rPr lang="en-US" altLang="zh-CN" sz="2400" b="1" i="1">
                                <a:solidFill>
                                  <a:srgbClr val="000000"/>
                                </a:solidFill>
                                <a:latin typeface="Cambria Math" panose="02040503050406030204" pitchFamily="18" charset="0"/>
                                <a:cs typeface="Times New Roman" panose="02020603050405020304" pitchFamily="18" charset="0"/>
                              </a:rPr>
                              <m:t>𝟎</m:t>
                            </m:r>
                          </m:lim>
                        </m:limLow>
                      </m:fName>
                      <m:e>
                        <m:nary>
                          <m:naryPr>
                            <m:chr m:val="∑"/>
                            <m:limLoc m:val="subSup"/>
                            <m:ctrlPr>
                              <a:rPr lang="en-US" altLang="zh-CN" sz="2400" b="1" i="1">
                                <a:solidFill>
                                  <a:srgbClr val="000000"/>
                                </a:solidFill>
                                <a:latin typeface="Cambria Math" panose="02040503050406030204" pitchFamily="18" charset="0"/>
                                <a:cs typeface="Times New Roman" panose="02020603050405020304" pitchFamily="18" charset="0"/>
                              </a:rPr>
                            </m:ctrlPr>
                          </m:naryPr>
                          <m:sub>
                            <m:r>
                              <m:rPr>
                                <m:brk m:alnAt="25"/>
                              </m:rPr>
                              <a:rPr lang="en-US" altLang="zh-CN" sz="2400" b="1" i="1">
                                <a:solidFill>
                                  <a:srgbClr val="000000"/>
                                </a:solidFill>
                                <a:latin typeface="Cambria Math" panose="02040503050406030204" pitchFamily="18" charset="0"/>
                                <a:cs typeface="Times New Roman" panose="02020603050405020304" pitchFamily="18" charset="0"/>
                              </a:rPr>
                              <m:t>𝒊</m:t>
                            </m:r>
                            <m:r>
                              <a:rPr lang="en-US" altLang="zh-CN" sz="2400" b="1" i="1">
                                <a:solidFill>
                                  <a:srgbClr val="000000"/>
                                </a:solidFill>
                                <a:latin typeface="Cambria Math" panose="02040503050406030204" pitchFamily="18" charset="0"/>
                                <a:cs typeface="Times New Roman" panose="02020603050405020304" pitchFamily="18" charset="0"/>
                              </a:rPr>
                              <m:t>=</m:t>
                            </m:r>
                            <m:r>
                              <a:rPr lang="en-US" altLang="zh-CN" sz="2400" b="1" i="1">
                                <a:solidFill>
                                  <a:srgbClr val="000000"/>
                                </a:solidFill>
                                <a:latin typeface="Cambria Math" panose="02040503050406030204" pitchFamily="18" charset="0"/>
                                <a:cs typeface="Times New Roman" panose="02020603050405020304" pitchFamily="18" charset="0"/>
                              </a:rPr>
                              <m:t>𝟏</m:t>
                            </m:r>
                          </m:sub>
                          <m:sup>
                            <m:r>
                              <a:rPr lang="en-US" altLang="zh-CN" sz="2400" b="1" i="1">
                                <a:solidFill>
                                  <a:srgbClr val="000000"/>
                                </a:solidFill>
                                <a:latin typeface="Cambria Math" panose="02040503050406030204" pitchFamily="18" charset="0"/>
                                <a:cs typeface="Times New Roman" panose="02020603050405020304" pitchFamily="18" charset="0"/>
                              </a:rPr>
                              <m:t>𝒏</m:t>
                            </m:r>
                          </m:sup>
                          <m:e>
                            <m:r>
                              <a:rPr lang="en-US" altLang="zh-CN" sz="2400" b="1" i="1" smtClean="0">
                                <a:solidFill>
                                  <a:srgbClr val="000000"/>
                                </a:solidFill>
                                <a:latin typeface="Cambria Math" panose="02040503050406030204" pitchFamily="18" charset="0"/>
                                <a:cs typeface="Times New Roman" panose="02020603050405020304" pitchFamily="18" charset="0"/>
                              </a:rPr>
                              <m:t>𝑸</m:t>
                            </m:r>
                            <m:d>
                              <m:dPr>
                                <m:ctrlPr>
                                  <a:rPr lang="en-US" altLang="zh-CN" sz="2400" b="1" i="1">
                                    <a:solidFill>
                                      <a:srgbClr val="000000"/>
                                    </a:solidFill>
                                    <a:latin typeface="Cambria Math" panose="02040503050406030204" pitchFamily="18" charset="0"/>
                                    <a:cs typeface="Times New Roman" panose="02020603050405020304" pitchFamily="18" charset="0"/>
                                  </a:rPr>
                                </m:ctrlPr>
                              </m:dPr>
                              <m:e>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panose="02040503050406030204" pitchFamily="18" charset="0"/>
                                        <a:cs typeface="Times New Roman" panose="02020603050405020304" pitchFamily="18" charset="0"/>
                                      </a:rPr>
                                      <m:t>𝝃</m:t>
                                    </m:r>
                                  </m:e>
                                  <m:sub>
                                    <m:r>
                                      <a:rPr lang="en-US" altLang="zh-CN" sz="2400" b="1" i="1">
                                        <a:solidFill>
                                          <a:srgbClr val="000000"/>
                                        </a:solidFill>
                                        <a:latin typeface="Cambria Math" panose="02040503050406030204" pitchFamily="18" charset="0"/>
                                        <a:cs typeface="Times New Roman" panose="02020603050405020304" pitchFamily="18" charset="0"/>
                                      </a:rPr>
                                      <m:t>𝒊</m:t>
                                    </m:r>
                                  </m:sub>
                                </m:sSub>
                                <m:r>
                                  <a:rPr lang="en-US" altLang="zh-CN" sz="2400" b="1" i="1">
                                    <a:solidFill>
                                      <a:srgbClr val="000000"/>
                                    </a:solidFill>
                                    <a:latin typeface="Cambria Math" panose="02040503050406030204" pitchFamily="18" charset="0"/>
                                    <a:cs typeface="Times New Roman" panose="02020603050405020304" pitchFamily="18" charset="0"/>
                                  </a:rPr>
                                  <m:t>,</m:t>
                                </m:r>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a:solidFill>
                                          <a:srgbClr val="000000"/>
                                        </a:solidFill>
                                        <a:latin typeface="Cambria Math" panose="02040503050406030204" pitchFamily="18" charset="0"/>
                                        <a:cs typeface="Times New Roman" panose="02020603050405020304" pitchFamily="18" charset="0"/>
                                      </a:rPr>
                                      <m:t>𝜼</m:t>
                                    </m:r>
                                  </m:e>
                                  <m:sub>
                                    <m:r>
                                      <a:rPr lang="en-US" altLang="zh-CN" sz="2400" b="1" i="1">
                                        <a:solidFill>
                                          <a:srgbClr val="000000"/>
                                        </a:solidFill>
                                        <a:latin typeface="Cambria Math" panose="02040503050406030204" pitchFamily="18" charset="0"/>
                                        <a:cs typeface="Times New Roman" panose="02020603050405020304" pitchFamily="18" charset="0"/>
                                      </a:rPr>
                                      <m:t>𝒊</m:t>
                                    </m:r>
                                  </m:sub>
                                </m:sSub>
                              </m:e>
                            </m:d>
                            <m:r>
                              <a:rPr lang="en-US" altLang="zh-CN" sz="2400" b="1">
                                <a:solidFill>
                                  <a:srgbClr val="000000"/>
                                </a:solidFill>
                                <a:latin typeface="Cambria Math" panose="02040503050406030204" pitchFamily="18" charset="0"/>
                                <a:cs typeface="Times New Roman" panose="02020603050405020304" pitchFamily="18" charset="0"/>
                              </a:rPr>
                              <m:t>𝚫</m:t>
                            </m:r>
                            <m:sSub>
                              <m:sSubPr>
                                <m:ctrlPr>
                                  <a:rPr lang="en-US" altLang="zh-CN" sz="2400" b="1" i="1">
                                    <a:solidFill>
                                      <a:srgbClr val="000000"/>
                                    </a:solidFill>
                                    <a:latin typeface="Cambria Math" panose="02040503050406030204" pitchFamily="18" charset="0"/>
                                    <a:cs typeface="Times New Roman" panose="02020603050405020304" pitchFamily="18" charset="0"/>
                                  </a:rPr>
                                </m:ctrlPr>
                              </m:sSubPr>
                              <m:e>
                                <m:r>
                                  <a:rPr lang="en-US" altLang="zh-CN" sz="2400" b="1" i="1" smtClean="0">
                                    <a:solidFill>
                                      <a:srgbClr val="000000"/>
                                    </a:solidFill>
                                    <a:latin typeface="Cambria Math" panose="02040503050406030204" pitchFamily="18" charset="0"/>
                                    <a:cs typeface="Times New Roman" panose="02020603050405020304" pitchFamily="18" charset="0"/>
                                  </a:rPr>
                                  <m:t>𝒚</m:t>
                                </m:r>
                              </m:e>
                              <m:sub>
                                <m:r>
                                  <a:rPr lang="en-US" altLang="zh-CN" sz="2400" b="1" i="1">
                                    <a:solidFill>
                                      <a:srgbClr val="000000"/>
                                    </a:solidFill>
                                    <a:latin typeface="Cambria Math" panose="02040503050406030204" pitchFamily="18" charset="0"/>
                                    <a:cs typeface="Times New Roman" panose="02020603050405020304" pitchFamily="18" charset="0"/>
                                  </a:rPr>
                                  <m:t>𝒊</m:t>
                                </m:r>
                              </m:sub>
                            </m:sSub>
                          </m:e>
                        </m:nary>
                      </m:e>
                    </m:func>
                  </m:oMath>
                </a14:m>
                <a:r>
                  <a:rPr lang="zh-CN" altLang="en-US" b="1" dirty="0">
                    <a:solidFill>
                      <a:srgbClr val="000000"/>
                    </a:solidFill>
                  </a:rPr>
                  <a:t> </a:t>
                </a:r>
                <a:endParaRPr lang="zh-CN" altLang="en-US" sz="2400" dirty="0"/>
              </a:p>
            </p:txBody>
          </p:sp>
        </mc:Choice>
        <mc:Fallback>
          <p:sp>
            <p:nvSpPr>
              <p:cNvPr id="40" name="Rectangle 27"/>
              <p:cNvSpPr>
                <a:spLocks noRot="1" noChangeAspect="1" noMove="1" noResize="1" noEditPoints="1" noAdjustHandles="1" noChangeArrowheads="1" noChangeShapeType="1" noTextEdit="1"/>
              </p:cNvSpPr>
              <p:nvPr/>
            </p:nvSpPr>
            <p:spPr bwMode="auto">
              <a:xfrm>
                <a:off x="539552" y="3429000"/>
                <a:ext cx="6984776" cy="618311"/>
              </a:xfrm>
              <a:prstGeom prst="rect">
                <a:avLst/>
              </a:prstGeom>
              <a:blipFill rotWithShape="0">
                <a:blip r:embed="rId9"/>
                <a:stretch>
                  <a:fillRect t="-94059" b="-1247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41" name="Rectangle 3"/>
          <p:cNvSpPr>
            <a:spLocks noChangeArrowheads="1"/>
          </p:cNvSpPr>
          <p:nvPr/>
        </p:nvSpPr>
        <p:spPr bwMode="auto">
          <a:xfrm>
            <a:off x="539552" y="5733256"/>
            <a:ext cx="3024386" cy="522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b="1" dirty="0">
                <a:solidFill>
                  <a:srgbClr val="0000FF"/>
                </a:solidFill>
              </a:rPr>
              <a:t>曲线积分</a:t>
            </a:r>
            <a:r>
              <a:rPr lang="en-US" altLang="zh-CN" b="1" dirty="0">
                <a:solidFill>
                  <a:srgbClr val="000000"/>
                </a:solidFill>
              </a:rPr>
              <a:t>,  </a:t>
            </a:r>
            <a:r>
              <a:rPr lang="zh-CN" altLang="en-US" b="1" dirty="0">
                <a:solidFill>
                  <a:srgbClr val="000000"/>
                </a:solidFill>
              </a:rPr>
              <a:t>记为  </a:t>
            </a:r>
            <a:endParaRPr lang="zh-CN" altLang="en-US" b="1"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2226" name="Object 2"/>
          <p:cNvGraphicFramePr>
            <a:graphicFrameLocks noChangeAspect="1"/>
          </p:cNvGraphicFramePr>
          <p:nvPr/>
        </p:nvGraphicFramePr>
        <p:xfrm>
          <a:off x="2051720" y="836712"/>
          <a:ext cx="3733800" cy="609600"/>
        </p:xfrm>
        <a:graphic>
          <a:graphicData uri="http://schemas.openxmlformats.org/presentationml/2006/ole">
            <mc:AlternateContent xmlns:mc="http://schemas.openxmlformats.org/markup-compatibility/2006">
              <mc:Choice xmlns:v="urn:schemas-microsoft-com:vml" Requires="v">
                <p:oleObj spid="_x0000_s52758" name="" r:id="rId1" imgW="3733800" imgH="609600" progId="Equation.DSMT4">
                  <p:embed/>
                </p:oleObj>
              </mc:Choice>
              <mc:Fallback>
                <p:oleObj name="" r:id="rId1" imgW="3733800" imgH="609600" progId="Equation.DSMT4">
                  <p:embed/>
                  <p:pic>
                    <p:nvPicPr>
                      <p:cNvPr id="0"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836712"/>
                        <a:ext cx="3733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4"/>
          <p:cNvGraphicFramePr>
            <a:graphicFrameLocks noChangeAspect="1"/>
          </p:cNvGraphicFramePr>
          <p:nvPr/>
        </p:nvGraphicFramePr>
        <p:xfrm>
          <a:off x="1835696" y="2132856"/>
          <a:ext cx="5857875" cy="609600"/>
        </p:xfrm>
        <a:graphic>
          <a:graphicData uri="http://schemas.openxmlformats.org/presentationml/2006/ole">
            <mc:AlternateContent xmlns:mc="http://schemas.openxmlformats.org/markup-compatibility/2006">
              <mc:Choice xmlns:v="urn:schemas-microsoft-com:vml" Requires="v">
                <p:oleObj spid="_x0000_s52759" name="" r:id="rId3" imgW="5854700" imgH="609600" progId="Equation.DSMT4">
                  <p:embed/>
                </p:oleObj>
              </mc:Choice>
              <mc:Fallback>
                <p:oleObj name="" r:id="rId3" imgW="5854700" imgH="609600" progId="Equation.DSMT4">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132856"/>
                        <a:ext cx="58578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1" name="Rectangle 7"/>
          <p:cNvSpPr>
            <a:spLocks noChangeArrowheads="1"/>
          </p:cNvSpPr>
          <p:nvPr/>
        </p:nvSpPr>
        <p:spPr bwMode="auto">
          <a:xfrm>
            <a:off x="611188" y="184467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t>或</a:t>
            </a:r>
            <a:endParaRPr lang="zh-CN" altLang="en-US" b="1"/>
          </a:p>
        </p:txBody>
      </p:sp>
      <p:graphicFrame>
        <p:nvGraphicFramePr>
          <p:cNvPr id="52233" name="Object 9"/>
          <p:cNvGraphicFramePr>
            <a:graphicFrameLocks noChangeAspect="1"/>
          </p:cNvGraphicFramePr>
          <p:nvPr/>
        </p:nvGraphicFramePr>
        <p:xfrm>
          <a:off x="2483768" y="4149080"/>
          <a:ext cx="4086225" cy="609600"/>
        </p:xfrm>
        <a:graphic>
          <a:graphicData uri="http://schemas.openxmlformats.org/presentationml/2006/ole">
            <mc:AlternateContent xmlns:mc="http://schemas.openxmlformats.org/markup-compatibility/2006">
              <mc:Choice xmlns:v="urn:schemas-microsoft-com:vml" Requires="v">
                <p:oleObj spid="_x0000_s52760" name="" r:id="rId5" imgW="4089400" imgH="609600" progId="Equation.DSMT4">
                  <p:embed/>
                </p:oleObj>
              </mc:Choice>
              <mc:Fallback>
                <p:oleObj name="" r:id="rId5" imgW="4089400" imgH="609600" progId="Equation.DSMT4">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4149080"/>
                        <a:ext cx="40862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2" name="Object 8"/>
          <p:cNvGraphicFramePr>
            <a:graphicFrameLocks noChangeAspect="1"/>
          </p:cNvGraphicFramePr>
          <p:nvPr/>
        </p:nvGraphicFramePr>
        <p:xfrm>
          <a:off x="2555776" y="5229200"/>
          <a:ext cx="4419600" cy="609600"/>
        </p:xfrm>
        <a:graphic>
          <a:graphicData uri="http://schemas.openxmlformats.org/presentationml/2006/ole">
            <mc:AlternateContent xmlns:mc="http://schemas.openxmlformats.org/markup-compatibility/2006">
              <mc:Choice xmlns:v="urn:schemas-microsoft-com:vml" Requires="v">
                <p:oleObj spid="_x0000_s52761" name="" r:id="rId7" imgW="4419600" imgH="609600" progId="Equation.DSMT4">
                  <p:embed/>
                </p:oleObj>
              </mc:Choice>
              <mc:Fallback>
                <p:oleObj name="" r:id="rId7" imgW="4419600" imgH="609600"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776" y="5229200"/>
                        <a:ext cx="4419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Rectangle 12"/>
          <p:cNvSpPr>
            <a:spLocks noChangeArrowheads="1"/>
          </p:cNvSpPr>
          <p:nvPr/>
        </p:nvSpPr>
        <p:spPr bwMode="auto">
          <a:xfrm>
            <a:off x="609600" y="3341688"/>
            <a:ext cx="3457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000000"/>
                </a:solidFill>
              </a:rPr>
              <a:t>上述积分</a:t>
            </a:r>
            <a:r>
              <a:rPr lang="en-US" altLang="zh-CN" b="1">
                <a:solidFill>
                  <a:srgbClr val="000000"/>
                </a:solidFill>
              </a:rPr>
              <a:t>(1)</a:t>
            </a:r>
            <a:r>
              <a:rPr lang="zh-CN" altLang="en-US" b="1">
                <a:solidFill>
                  <a:srgbClr val="000000"/>
                </a:solidFill>
              </a:rPr>
              <a:t>也可写作</a:t>
            </a:r>
            <a:endParaRPr lang="zh-CN" altLang="en-US" b="1">
              <a:solidFill>
                <a:srgbClr val="000000"/>
              </a:solidFill>
            </a:endParaRPr>
          </a:p>
        </p:txBody>
      </p:sp>
      <p:sp>
        <p:nvSpPr>
          <p:cNvPr id="52237" name="Rectangle 13"/>
          <p:cNvSpPr>
            <a:spLocks noChangeArrowheads="1"/>
          </p:cNvSpPr>
          <p:nvPr/>
        </p:nvSpPr>
        <p:spPr bwMode="auto">
          <a:xfrm>
            <a:off x="611188" y="4581525"/>
            <a:ext cx="5413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b="1">
                <a:solidFill>
                  <a:srgbClr val="000000"/>
                </a:solidFill>
              </a:rPr>
              <a:t>或</a:t>
            </a:r>
            <a:endParaRPr lang="zh-CN" altLang="en-US" b="1">
              <a:solidFill>
                <a:srgbClr val="000000"/>
              </a:solidFill>
            </a:endParaRPr>
          </a:p>
        </p:txBody>
      </p:sp>
      <p:sp>
        <p:nvSpPr>
          <p:cNvPr id="10" name="Rectangle 3"/>
          <p:cNvSpPr>
            <a:spLocks noChangeArrowheads="1"/>
          </p:cNvSpPr>
          <p:nvPr/>
        </p:nvSpPr>
        <p:spPr bwMode="auto">
          <a:xfrm>
            <a:off x="5868144" y="240566"/>
            <a:ext cx="30025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000" b="1" dirty="0">
                <a:solidFill>
                  <a:srgbClr val="3333FF"/>
                </a:solidFill>
              </a:rPr>
              <a:t>又称为对投影的曲线积分  </a:t>
            </a:r>
            <a:endParaRPr lang="zh-CN" altLang="en-US" sz="2000" b="1" dirty="0">
              <a:solidFill>
                <a:srgbClr val="3333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74675" y="549275"/>
            <a:ext cx="506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为书写简洁起见</a:t>
            </a:r>
            <a:r>
              <a:rPr lang="en-US" altLang="zh-CN" b="1"/>
              <a:t>, (1)</a:t>
            </a:r>
            <a:r>
              <a:rPr lang="zh-CN" altLang="en-US" b="1"/>
              <a:t>式常简写成</a:t>
            </a:r>
            <a:endParaRPr lang="zh-CN" altLang="en-US" b="1"/>
          </a:p>
        </p:txBody>
      </p:sp>
      <p:grpSp>
        <p:nvGrpSpPr>
          <p:cNvPr id="51208" name="Group 8"/>
          <p:cNvGrpSpPr/>
          <p:nvPr/>
        </p:nvGrpSpPr>
        <p:grpSpPr bwMode="auto">
          <a:xfrm>
            <a:off x="1803400" y="1192213"/>
            <a:ext cx="4568825" cy="609600"/>
            <a:chOff x="1136" y="709"/>
            <a:chExt cx="2878" cy="384"/>
          </a:xfrm>
        </p:grpSpPr>
        <p:graphicFrame>
          <p:nvGraphicFramePr>
            <p:cNvPr id="51204" name="Object 4"/>
            <p:cNvGraphicFramePr>
              <a:graphicFrameLocks noChangeAspect="1"/>
            </p:cNvGraphicFramePr>
            <p:nvPr/>
          </p:nvGraphicFramePr>
          <p:xfrm>
            <a:off x="1136" y="709"/>
            <a:ext cx="1200" cy="384"/>
          </p:xfrm>
          <a:graphic>
            <a:graphicData uri="http://schemas.openxmlformats.org/presentationml/2006/ole">
              <mc:AlternateContent xmlns:mc="http://schemas.openxmlformats.org/markup-compatibility/2006">
                <mc:Choice xmlns:v="urn:schemas-microsoft-com:vml" Requires="v">
                  <p:oleObj spid="_x0000_s52090" name="" r:id="rId1" imgW="1905000" imgH="609600" progId="Equation.DSMT4">
                    <p:embed/>
                  </p:oleObj>
                </mc:Choice>
                <mc:Fallback>
                  <p:oleObj name="" r:id="rId1" imgW="1905000" imgH="609600" progId="Equation.DSMT4">
                    <p:embed/>
                    <p:pic>
                      <p:nvPicPr>
                        <p:cNvPr id="0"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 y="709"/>
                          <a:ext cx="120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3"/>
            <p:cNvGraphicFramePr>
              <a:graphicFrameLocks noChangeAspect="1"/>
            </p:cNvGraphicFramePr>
            <p:nvPr/>
          </p:nvGraphicFramePr>
          <p:xfrm>
            <a:off x="2640" y="709"/>
            <a:ext cx="1374" cy="384"/>
          </p:xfrm>
          <a:graphic>
            <a:graphicData uri="http://schemas.openxmlformats.org/presentationml/2006/ole">
              <mc:AlternateContent xmlns:mc="http://schemas.openxmlformats.org/markup-compatibility/2006">
                <mc:Choice xmlns:v="urn:schemas-microsoft-com:vml" Requires="v">
                  <p:oleObj spid="_x0000_s52091" name="" r:id="rId3" imgW="2184400" imgH="609600" progId="Equation.DSMT4">
                    <p:embed/>
                  </p:oleObj>
                </mc:Choice>
                <mc:Fallback>
                  <p:oleObj name="" r:id="rId3" imgW="2184400" imgH="609600" progId="Equation.DSMT4">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709"/>
                          <a:ext cx="137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Rectangle 6"/>
            <p:cNvSpPr>
              <a:spLocks noChangeArrowheads="1"/>
            </p:cNvSpPr>
            <p:nvPr/>
          </p:nvSpPr>
          <p:spPr bwMode="auto">
            <a:xfrm>
              <a:off x="2246" y="709"/>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a:t> </a:t>
              </a:r>
              <a:r>
                <a:rPr lang="zh-CN" altLang="en-US" b="1"/>
                <a:t>或 </a:t>
              </a:r>
              <a:endParaRPr lang="zh-CN" altLang="en-US" sz="2400"/>
            </a:p>
          </p:txBody>
        </p:sp>
      </p:grpSp>
      <p:sp>
        <p:nvSpPr>
          <p:cNvPr id="51207" name="Rectangle 7"/>
          <p:cNvSpPr>
            <a:spLocks noChangeArrowheads="1"/>
          </p:cNvSpPr>
          <p:nvPr/>
        </p:nvSpPr>
        <p:spPr bwMode="auto">
          <a:xfrm>
            <a:off x="593725" y="3903663"/>
            <a:ext cx="4122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solidFill>
                  <a:srgbClr val="000000"/>
                </a:solidFill>
              </a:rPr>
              <a:t>式可写成向量形式</a:t>
            </a:r>
            <a:endParaRPr lang="zh-CN" altLang="en-US" b="1">
              <a:solidFill>
                <a:srgbClr val="000000"/>
              </a:solidFill>
            </a:endParaRPr>
          </a:p>
        </p:txBody>
      </p:sp>
      <p:sp>
        <p:nvSpPr>
          <p:cNvPr id="51212" name="Rectangle 12"/>
          <p:cNvSpPr>
            <a:spLocks noChangeArrowheads="1"/>
          </p:cNvSpPr>
          <p:nvPr/>
        </p:nvSpPr>
        <p:spPr bwMode="auto">
          <a:xfrm>
            <a:off x="606425" y="1916113"/>
            <a:ext cx="63321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t>若</a:t>
            </a:r>
            <a:r>
              <a:rPr lang="en-US" altLang="zh-CN" b="1" i="1" dirty="0"/>
              <a:t>L</a:t>
            </a:r>
            <a:r>
              <a:rPr lang="zh-CN" altLang="en-US" b="1" dirty="0">
                <a:solidFill>
                  <a:srgbClr val="000000"/>
                </a:solidFill>
              </a:rPr>
              <a:t>为封闭的有向曲线</a:t>
            </a:r>
            <a:r>
              <a:rPr lang="en-US" altLang="zh-CN" b="1" dirty="0">
                <a:solidFill>
                  <a:srgbClr val="000000"/>
                </a:solidFill>
              </a:rPr>
              <a:t>, </a:t>
            </a:r>
            <a:r>
              <a:rPr lang="zh-CN" altLang="en-US" b="1" dirty="0">
                <a:solidFill>
                  <a:srgbClr val="000000"/>
                </a:solidFill>
              </a:rPr>
              <a:t>则该积分也记为</a:t>
            </a:r>
            <a:endParaRPr lang="zh-CN" altLang="en-US" b="1" dirty="0">
              <a:solidFill>
                <a:srgbClr val="000000"/>
              </a:solidFill>
            </a:endParaRPr>
          </a:p>
        </p:txBody>
      </p:sp>
      <p:grpSp>
        <p:nvGrpSpPr>
          <p:cNvPr id="51216" name="Group 16"/>
          <p:cNvGrpSpPr/>
          <p:nvPr/>
        </p:nvGrpSpPr>
        <p:grpSpPr bwMode="auto">
          <a:xfrm>
            <a:off x="506413" y="3284538"/>
            <a:ext cx="8151812" cy="519112"/>
            <a:chOff x="295" y="2069"/>
            <a:chExt cx="5135" cy="327"/>
          </a:xfrm>
        </p:grpSpPr>
        <p:sp>
          <p:nvSpPr>
            <p:cNvPr id="51214" name="Rectangle 14"/>
            <p:cNvSpPr>
              <a:spLocks noChangeArrowheads="1"/>
            </p:cNvSpPr>
            <p:nvPr/>
          </p:nvSpPr>
          <p:spPr bwMode="auto">
            <a:xfrm>
              <a:off x="295" y="2069"/>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若记</a:t>
              </a:r>
              <a:endParaRPr lang="zh-CN" altLang="en-US" sz="2400"/>
            </a:p>
          </p:txBody>
        </p:sp>
        <p:graphicFrame>
          <p:nvGraphicFramePr>
            <p:cNvPr id="51213" name="Object 13"/>
            <p:cNvGraphicFramePr>
              <a:graphicFrameLocks noChangeAspect="1"/>
            </p:cNvGraphicFramePr>
            <p:nvPr/>
          </p:nvGraphicFramePr>
          <p:xfrm>
            <a:off x="868" y="2141"/>
            <a:ext cx="4008" cy="246"/>
          </p:xfrm>
          <a:graphic>
            <a:graphicData uri="http://schemas.openxmlformats.org/presentationml/2006/ole">
              <mc:AlternateContent xmlns:mc="http://schemas.openxmlformats.org/markup-compatibility/2006">
                <mc:Choice xmlns:v="urn:schemas-microsoft-com:vml" Requires="v">
                  <p:oleObj spid="_x0000_s52092" name="" r:id="rId5" imgW="6362700" imgH="393700" progId="Equation.DSMT4">
                    <p:embed/>
                  </p:oleObj>
                </mc:Choice>
                <mc:Fallback>
                  <p:oleObj name="" r:id="rId5" imgW="6362700" imgH="393700" progId="Equation.DSMT4">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8" y="2141"/>
                          <a:ext cx="400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5" name="Rectangle 15"/>
            <p:cNvSpPr>
              <a:spLocks noChangeArrowheads="1"/>
            </p:cNvSpPr>
            <p:nvPr/>
          </p:nvSpPr>
          <p:spPr bwMode="auto">
            <a:xfrm>
              <a:off x="4694" y="2069"/>
              <a:ext cx="7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b="1">
                  <a:solidFill>
                    <a:srgbClr val="000000"/>
                  </a:solidFill>
                  <a:cs typeface="Times New Roman" panose="02020603050405020304" pitchFamily="18" charset="0"/>
                </a:rPr>
                <a:t>  </a:t>
              </a:r>
              <a:r>
                <a:rPr lang="zh-CN" altLang="en-US" b="1">
                  <a:solidFill>
                    <a:srgbClr val="000000"/>
                  </a:solidFill>
                  <a:cs typeface="Times New Roman" panose="02020603050405020304" pitchFamily="18" charset="0"/>
                </a:rPr>
                <a:t>则</a:t>
              </a:r>
              <a:r>
                <a:rPr lang="en-US" altLang="zh-CN" b="1">
                  <a:solidFill>
                    <a:srgbClr val="000000"/>
                  </a:solidFill>
                  <a:cs typeface="Times New Roman" panose="02020603050405020304" pitchFamily="18" charset="0"/>
                </a:rPr>
                <a:t>(1)</a:t>
              </a:r>
              <a:r>
                <a:rPr lang="en-US" altLang="zh-CN" sz="1100" b="1"/>
                <a:t> </a:t>
              </a:r>
              <a:endParaRPr lang="en-US" altLang="zh-CN" sz="2400"/>
            </a:p>
          </p:txBody>
        </p:sp>
      </p:grpSp>
      <p:grpSp>
        <p:nvGrpSpPr>
          <p:cNvPr id="51222" name="Group 22"/>
          <p:cNvGrpSpPr/>
          <p:nvPr/>
        </p:nvGrpSpPr>
        <p:grpSpPr bwMode="auto">
          <a:xfrm>
            <a:off x="3124200" y="4691063"/>
            <a:ext cx="5408613" cy="609600"/>
            <a:chOff x="1429" y="2955"/>
            <a:chExt cx="3407" cy="384"/>
          </a:xfrm>
        </p:grpSpPr>
        <p:graphicFrame>
          <p:nvGraphicFramePr>
            <p:cNvPr id="51218" name="Object 18"/>
            <p:cNvGraphicFramePr>
              <a:graphicFrameLocks noChangeAspect="1"/>
            </p:cNvGraphicFramePr>
            <p:nvPr/>
          </p:nvGraphicFramePr>
          <p:xfrm>
            <a:off x="1429" y="2955"/>
            <a:ext cx="744" cy="384"/>
          </p:xfrm>
          <a:graphic>
            <a:graphicData uri="http://schemas.openxmlformats.org/presentationml/2006/ole">
              <mc:AlternateContent xmlns:mc="http://schemas.openxmlformats.org/markup-compatibility/2006">
                <mc:Choice xmlns:v="urn:schemas-microsoft-com:vml" Requires="v">
                  <p:oleObj spid="_x0000_s52093" name="" r:id="rId7" imgW="1180465" imgH="609600" progId="Equation.DSMT4">
                    <p:embed/>
                  </p:oleObj>
                </mc:Choice>
                <mc:Fallback>
                  <p:oleObj name="" r:id="rId7" imgW="1180465" imgH="609600" progId="Equation.DSMT4">
                    <p:embed/>
                    <p:pic>
                      <p:nvPicPr>
                        <p:cNvPr id="0" name="Picture 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2955"/>
                          <a:ext cx="74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17" name="Object 17"/>
            <p:cNvGraphicFramePr>
              <a:graphicFrameLocks noChangeAspect="1"/>
            </p:cNvGraphicFramePr>
            <p:nvPr/>
          </p:nvGraphicFramePr>
          <p:xfrm>
            <a:off x="2562" y="2955"/>
            <a:ext cx="2274" cy="384"/>
          </p:xfrm>
          <a:graphic>
            <a:graphicData uri="http://schemas.openxmlformats.org/presentationml/2006/ole">
              <mc:AlternateContent xmlns:mc="http://schemas.openxmlformats.org/markup-compatibility/2006">
                <mc:Choice xmlns:v="urn:schemas-microsoft-com:vml" Requires="v">
                  <p:oleObj spid="_x0000_s52094" name="" r:id="rId9" imgW="3606800" imgH="609600" progId="Equation.DSMT4">
                    <p:embed/>
                  </p:oleObj>
                </mc:Choice>
                <mc:Fallback>
                  <p:oleObj name="" r:id="rId9" imgW="3606800" imgH="609600" progId="Equation.DSMT4">
                    <p:embed/>
                    <p:pic>
                      <p:nvPicPr>
                        <p:cNvPr id="0" name="Picture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2" y="2955"/>
                          <a:ext cx="227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0" name="Rectangle 20"/>
            <p:cNvSpPr>
              <a:spLocks noChangeArrowheads="1"/>
            </p:cNvSpPr>
            <p:nvPr/>
          </p:nvSpPr>
          <p:spPr bwMode="auto">
            <a:xfrm>
              <a:off x="2155" y="2967"/>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r"/>
              <a:r>
                <a:rPr lang="en-US" altLang="zh-CN" b="1"/>
                <a:t> </a:t>
              </a:r>
              <a:r>
                <a:rPr lang="zh-CN" altLang="en-US" b="1"/>
                <a:t>或 </a:t>
              </a:r>
              <a:endParaRPr lang="zh-CN" altLang="en-US" sz="2400"/>
            </a:p>
          </p:txBody>
        </p:sp>
      </p:grpSp>
      <p:grpSp>
        <p:nvGrpSpPr>
          <p:cNvPr id="51226" name="Group 26"/>
          <p:cNvGrpSpPr/>
          <p:nvPr/>
        </p:nvGrpSpPr>
        <p:grpSpPr bwMode="auto">
          <a:xfrm>
            <a:off x="611188" y="5373688"/>
            <a:ext cx="7416800" cy="519112"/>
            <a:chOff x="385" y="3430"/>
            <a:chExt cx="4672" cy="327"/>
          </a:xfrm>
        </p:grpSpPr>
        <p:sp>
          <p:nvSpPr>
            <p:cNvPr id="51224" name="Rectangle 24"/>
            <p:cNvSpPr>
              <a:spLocks noChangeArrowheads="1"/>
            </p:cNvSpPr>
            <p:nvPr/>
          </p:nvSpPr>
          <p:spPr bwMode="auto">
            <a:xfrm>
              <a:off x="385" y="3430"/>
              <a:ext cx="9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于是</a:t>
              </a:r>
              <a:r>
                <a:rPr lang="en-US" altLang="zh-CN" b="1">
                  <a:solidFill>
                    <a:srgbClr val="000000"/>
                  </a:solidFill>
                </a:rPr>
                <a:t>, </a:t>
              </a:r>
              <a:r>
                <a:rPr lang="zh-CN" altLang="en-US" b="1">
                  <a:solidFill>
                    <a:srgbClr val="000000"/>
                  </a:solidFill>
                  <a:cs typeface="Times New Roman" panose="02020603050405020304" pitchFamily="18" charset="0"/>
                </a:rPr>
                <a:t>力</a:t>
              </a:r>
              <a:endParaRPr lang="zh-CN" altLang="en-US" sz="2400"/>
            </a:p>
          </p:txBody>
        </p:sp>
        <p:graphicFrame>
          <p:nvGraphicFramePr>
            <p:cNvPr id="51223" name="Object 23"/>
            <p:cNvGraphicFramePr>
              <a:graphicFrameLocks noChangeAspect="1"/>
            </p:cNvGraphicFramePr>
            <p:nvPr/>
          </p:nvGraphicFramePr>
          <p:xfrm>
            <a:off x="1217" y="3502"/>
            <a:ext cx="2616" cy="246"/>
          </p:xfrm>
          <a:graphic>
            <a:graphicData uri="http://schemas.openxmlformats.org/presentationml/2006/ole">
              <mc:AlternateContent xmlns:mc="http://schemas.openxmlformats.org/markup-compatibility/2006">
                <mc:Choice xmlns:v="urn:schemas-microsoft-com:vml" Requires="v">
                  <p:oleObj spid="_x0000_s52095" name="" r:id="rId11" imgW="4152900" imgH="393700" progId="Equation.DSMT4">
                    <p:embed/>
                  </p:oleObj>
                </mc:Choice>
                <mc:Fallback>
                  <p:oleObj name="" r:id="rId11" imgW="4152900" imgH="393700" progId="Equation.DSMT4">
                    <p:embed/>
                    <p:pic>
                      <p:nvPicPr>
                        <p:cNvPr id="0" name="Picture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7" y="3502"/>
                          <a:ext cx="261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5" name="Rectangle 25"/>
            <p:cNvSpPr>
              <a:spLocks noChangeArrowheads="1"/>
            </p:cNvSpPr>
            <p:nvPr/>
          </p:nvSpPr>
          <p:spPr bwMode="auto">
            <a:xfrm>
              <a:off x="3794" y="3430"/>
              <a:ext cx="12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沿有向曲线</a:t>
              </a:r>
              <a:r>
                <a:rPr lang="zh-CN" altLang="en-US" sz="1100" b="1"/>
                <a:t> </a:t>
              </a:r>
              <a:endParaRPr lang="zh-CN" altLang="en-US" sz="2400"/>
            </a:p>
          </p:txBody>
        </p:sp>
      </p:grpSp>
      <mc:AlternateContent xmlns:mc="http://schemas.openxmlformats.org/markup-compatibility/2006">
        <mc:Choice xmlns:a14="http://schemas.microsoft.com/office/drawing/2010/main" Requires="a14">
          <p:sp>
            <p:nvSpPr>
              <p:cNvPr id="2" name="文本框 1"/>
              <p:cNvSpPr txBox="1"/>
              <p:nvPr/>
            </p:nvSpPr>
            <p:spPr>
              <a:xfrm>
                <a:off x="1691680" y="2636912"/>
                <a:ext cx="4559615" cy="497380"/>
              </a:xfrm>
              <a:prstGeom prst="rect">
                <a:avLst/>
              </a:prstGeom>
              <a:noFill/>
            </p:spPr>
            <p:txBody>
              <a:bodyPr wrap="square" lIns="0" tIns="0" rIns="0" bIns="0" rtlCol="0">
                <a:spAutoFit/>
              </a:bodyPr>
              <a:lstStyle/>
              <a:p>
                <a14:m>
                  <m:oMath xmlns:m="http://schemas.openxmlformats.org/officeDocument/2006/math">
                    <m:nary>
                      <m:naryPr>
                        <m:chr m:val="∮"/>
                        <m:supHide m:val="on"/>
                        <m:ctrlPr>
                          <a:rPr lang="zh-CN" altLang="en-US" b="1" i="1" smtClean="0">
                            <a:solidFill>
                              <a:srgbClr val="0000FF"/>
                            </a:solidFill>
                            <a:latin typeface="Cambria Math" panose="02040503050406030204" pitchFamily="18" charset="0"/>
                          </a:rPr>
                        </m:ctrlPr>
                      </m:naryPr>
                      <m:sub>
                        <m:r>
                          <m:rPr>
                            <m:brk m:alnAt="23"/>
                          </m:rPr>
                          <a:rPr lang="en-US" altLang="zh-CN" b="1" i="1" smtClean="0">
                            <a:solidFill>
                              <a:srgbClr val="0000FF"/>
                            </a:solidFill>
                            <a:latin typeface="Cambria Math" panose="02040503050406030204" pitchFamily="18" charset="0"/>
                          </a:rPr>
                          <m:t>𝑳</m:t>
                        </m:r>
                      </m:sub>
                      <m:sup/>
                      <m:e>
                        <m:r>
                          <a:rPr lang="en-US" altLang="zh-CN" b="1" i="1" smtClean="0">
                            <a:solidFill>
                              <a:srgbClr val="0000FF"/>
                            </a:solidFill>
                            <a:latin typeface="Cambria Math" panose="02040503050406030204" pitchFamily="18" charset="0"/>
                          </a:rPr>
                          <m:t>𝑷𝒅𝒙</m:t>
                        </m:r>
                        <m:r>
                          <a:rPr lang="en-US" altLang="zh-CN" b="1" i="1" smtClean="0">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𝑸𝒅𝒚</m:t>
                        </m:r>
                      </m:e>
                    </m:nary>
                    <m:r>
                      <a:rPr lang="en-US" altLang="zh-CN" b="1" i="1" smtClean="0">
                        <a:solidFill>
                          <a:srgbClr val="0000FF"/>
                        </a:solidFill>
                        <a:latin typeface="Cambria Math" panose="02040503050406030204" pitchFamily="18" charset="0"/>
                      </a:rPr>
                      <m:t>.</m:t>
                    </m:r>
                  </m:oMath>
                </a14:m>
                <a:r>
                  <a:rPr lang="zh-CN" altLang="en-US" dirty="0"/>
                  <a:t>                     </a:t>
                </a:r>
                <a:r>
                  <a:rPr lang="en-US" altLang="zh-CN" dirty="0"/>
                  <a:t>(2)</a:t>
                </a:r>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1691680" y="2636912"/>
                <a:ext cx="4559615" cy="497380"/>
              </a:xfrm>
              <a:prstGeom prst="rect">
                <a:avLst/>
              </a:prstGeom>
              <a:blipFill rotWithShape="0">
                <a:blip r:embed="rId13"/>
                <a:stretch>
                  <a:fillRect l="-1071" t="-20988" r="-6024" b="-30864"/>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0181" name="Group 5"/>
          <p:cNvGrpSpPr/>
          <p:nvPr/>
        </p:nvGrpSpPr>
        <p:grpSpPr bwMode="auto">
          <a:xfrm>
            <a:off x="684213" y="519113"/>
            <a:ext cx="3976687" cy="519112"/>
            <a:chOff x="431" y="300"/>
            <a:chExt cx="2505" cy="327"/>
          </a:xfrm>
        </p:grpSpPr>
        <p:graphicFrame>
          <p:nvGraphicFramePr>
            <p:cNvPr id="50178" name="Object 2"/>
            <p:cNvGraphicFramePr>
              <a:graphicFrameLocks noChangeAspect="1"/>
            </p:cNvGraphicFramePr>
            <p:nvPr/>
          </p:nvGraphicFramePr>
          <p:xfrm>
            <a:off x="431" y="312"/>
            <a:ext cx="642" cy="258"/>
          </p:xfrm>
          <a:graphic>
            <a:graphicData uri="http://schemas.openxmlformats.org/presentationml/2006/ole">
              <mc:AlternateContent xmlns:mc="http://schemas.openxmlformats.org/markup-compatibility/2006">
                <mc:Choice xmlns:v="urn:schemas-microsoft-com:vml" Requires="v">
                  <p:oleObj spid="_x0000_s50980" name="Equation" r:id="rId1" imgW="24384000" imgH="9753600" progId="Equation.DSMT4">
                    <p:embed/>
                  </p:oleObj>
                </mc:Choice>
                <mc:Fallback>
                  <p:oleObj name="Equation" r:id="rId1" imgW="24384000" imgH="9753600" progId="Equation.DSMT4">
                    <p:embed/>
                    <p:pic>
                      <p:nvPicPr>
                        <p:cNvPr id="0" name="Picture 42"/>
                        <p:cNvPicPr>
                          <a:picLocks noChangeAspect="1" noChangeArrowheads="1"/>
                        </p:cNvPicPr>
                        <p:nvPr/>
                      </p:nvPicPr>
                      <p:blipFill>
                        <a:blip r:embed="rId2"/>
                        <a:srcRect/>
                        <a:stretch>
                          <a:fillRect/>
                        </a:stretch>
                      </p:blipFill>
                      <p:spPr bwMode="auto">
                        <a:xfrm>
                          <a:off x="431" y="312"/>
                          <a:ext cx="642"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0" name="Rectangle 4"/>
            <p:cNvSpPr>
              <a:spLocks noChangeArrowheads="1"/>
            </p:cNvSpPr>
            <p:nvPr/>
          </p:nvSpPr>
          <p:spPr bwMode="auto">
            <a:xfrm>
              <a:off x="1020" y="300"/>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rPr>
                <a:t>对质点所作的功为</a:t>
              </a:r>
              <a:endParaRPr lang="zh-CN" altLang="en-US" sz="2400"/>
            </a:p>
          </p:txBody>
        </p:sp>
      </p:grpSp>
      <p:graphicFrame>
        <p:nvGraphicFramePr>
          <p:cNvPr id="50182" name="Object 6"/>
          <p:cNvGraphicFramePr>
            <a:graphicFrameLocks noChangeAspect="1"/>
          </p:cNvGraphicFramePr>
          <p:nvPr/>
        </p:nvGraphicFramePr>
        <p:xfrm>
          <a:off x="2390775" y="1182688"/>
          <a:ext cx="4486275" cy="609600"/>
        </p:xfrm>
        <a:graphic>
          <a:graphicData uri="http://schemas.openxmlformats.org/presentationml/2006/ole">
            <mc:AlternateContent xmlns:mc="http://schemas.openxmlformats.org/markup-compatibility/2006">
              <mc:Choice xmlns:v="urn:schemas-microsoft-com:vml" Requires="v">
                <p:oleObj spid="_x0000_s50981" name="" r:id="rId3" imgW="4483100" imgH="609600" progId="Equation.DSMT4">
                  <p:embed/>
                </p:oleObj>
              </mc:Choice>
              <mc:Fallback>
                <p:oleObj name="" r:id="rId3" imgW="4483100" imgH="609600" progId="Equation.DSMT4">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1182688"/>
                        <a:ext cx="44862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189" name="Group 13"/>
          <p:cNvGrpSpPr/>
          <p:nvPr/>
        </p:nvGrpSpPr>
        <p:grpSpPr bwMode="auto">
          <a:xfrm>
            <a:off x="577850" y="1901825"/>
            <a:ext cx="7580313" cy="519113"/>
            <a:chOff x="340" y="1162"/>
            <a:chExt cx="4775" cy="327"/>
          </a:xfrm>
        </p:grpSpPr>
        <p:graphicFrame>
          <p:nvGraphicFramePr>
            <p:cNvPr id="50185" name="Object 9"/>
            <p:cNvGraphicFramePr>
              <a:graphicFrameLocks noChangeAspect="1"/>
            </p:cNvGraphicFramePr>
            <p:nvPr/>
          </p:nvGraphicFramePr>
          <p:xfrm>
            <a:off x="3117" y="1234"/>
            <a:ext cx="942" cy="246"/>
          </p:xfrm>
          <a:graphic>
            <a:graphicData uri="http://schemas.openxmlformats.org/presentationml/2006/ole">
              <mc:AlternateContent xmlns:mc="http://schemas.openxmlformats.org/markup-compatibility/2006">
                <mc:Choice xmlns:v="urn:schemas-microsoft-com:vml" Requires="v">
                  <p:oleObj spid="_x0000_s50982" name="" r:id="rId5" imgW="1497965" imgH="393700" progId="Equation.DSMT4">
                    <p:embed/>
                  </p:oleObj>
                </mc:Choice>
                <mc:Fallback>
                  <p:oleObj name="" r:id="rId5" imgW="1497965" imgH="393700" progId="Equation.DSMT4">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7" y="1234"/>
                          <a:ext cx="94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4" name="Object 8"/>
            <p:cNvGraphicFramePr>
              <a:graphicFrameLocks noChangeAspect="1"/>
            </p:cNvGraphicFramePr>
            <p:nvPr/>
          </p:nvGraphicFramePr>
          <p:xfrm>
            <a:off x="4059" y="1234"/>
            <a:ext cx="1056" cy="246"/>
          </p:xfrm>
          <a:graphic>
            <a:graphicData uri="http://schemas.openxmlformats.org/presentationml/2006/ole">
              <mc:AlternateContent xmlns:mc="http://schemas.openxmlformats.org/markup-compatibility/2006">
                <mc:Choice xmlns:v="urn:schemas-microsoft-com:vml" Requires="v">
                  <p:oleObj spid="_x0000_s50983" name="" r:id="rId7" imgW="1675765" imgH="393700" progId="Equation.DSMT4">
                    <p:embed/>
                  </p:oleObj>
                </mc:Choice>
                <mc:Fallback>
                  <p:oleObj name="" r:id="rId7" imgW="1675765" imgH="393700" progId="Equation.DSMT4">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9" y="1234"/>
                          <a:ext cx="105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6" name="Rectangle 10"/>
            <p:cNvSpPr>
              <a:spLocks noChangeArrowheads="1"/>
            </p:cNvSpPr>
            <p:nvPr/>
          </p:nvSpPr>
          <p:spPr bwMode="auto">
            <a:xfrm>
              <a:off x="340" y="1162"/>
              <a:ext cx="28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solidFill>
                    <a:srgbClr val="000000"/>
                  </a:solidFill>
                  <a:cs typeface="Times New Roman" panose="02020603050405020304" pitchFamily="18" charset="0"/>
                </a:rPr>
                <a:t>若</a:t>
              </a:r>
              <a:r>
                <a:rPr lang="en-US" altLang="zh-CN" b="1" i="1"/>
                <a:t>L</a:t>
              </a:r>
              <a:r>
                <a:rPr lang="zh-CN" altLang="en-US" b="1">
                  <a:solidFill>
                    <a:srgbClr val="000000"/>
                  </a:solidFill>
                  <a:cs typeface="Times New Roman" panose="02020603050405020304" pitchFamily="18" charset="0"/>
                </a:rPr>
                <a:t>为空间有向可求长曲线</a:t>
              </a:r>
              <a:r>
                <a:rPr lang="en-US" altLang="zh-CN" b="1">
                  <a:solidFill>
                    <a:srgbClr val="000000"/>
                  </a:solidFill>
                </a:rPr>
                <a:t>, </a:t>
              </a:r>
              <a:endParaRPr lang="en-US" altLang="zh-CN" sz="2400"/>
            </a:p>
          </p:txBody>
        </p:sp>
      </p:grpSp>
      <p:grpSp>
        <p:nvGrpSpPr>
          <p:cNvPr id="50193" name="Group 17"/>
          <p:cNvGrpSpPr/>
          <p:nvPr/>
        </p:nvGrpSpPr>
        <p:grpSpPr bwMode="auto">
          <a:xfrm>
            <a:off x="676275" y="2549525"/>
            <a:ext cx="7742238" cy="519113"/>
            <a:chOff x="402" y="1616"/>
            <a:chExt cx="4877" cy="327"/>
          </a:xfrm>
        </p:grpSpPr>
        <p:graphicFrame>
          <p:nvGraphicFramePr>
            <p:cNvPr id="50190" name="Object 14"/>
            <p:cNvGraphicFramePr>
              <a:graphicFrameLocks noChangeAspect="1"/>
            </p:cNvGraphicFramePr>
            <p:nvPr/>
          </p:nvGraphicFramePr>
          <p:xfrm>
            <a:off x="402" y="1661"/>
            <a:ext cx="936" cy="246"/>
          </p:xfrm>
          <a:graphic>
            <a:graphicData uri="http://schemas.openxmlformats.org/presentationml/2006/ole">
              <mc:AlternateContent xmlns:mc="http://schemas.openxmlformats.org/markup-compatibility/2006">
                <mc:Choice xmlns:v="urn:schemas-microsoft-com:vml" Requires="v">
                  <p:oleObj spid="_x0000_s50984" name="" r:id="rId9" imgW="1485900" imgH="393700" progId="Equation.DSMT4">
                    <p:embed/>
                  </p:oleObj>
                </mc:Choice>
                <mc:Fallback>
                  <p:oleObj name="" r:id="rId9" imgW="1485900" imgH="393700" progId="Equation.DSMT4">
                    <p:embed/>
                    <p:pic>
                      <p:nvPicPr>
                        <p:cNvPr id="0" name="Picture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 y="1661"/>
                          <a:ext cx="93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2" name="Rectangle 16"/>
            <p:cNvSpPr>
              <a:spLocks noChangeArrowheads="1"/>
            </p:cNvSpPr>
            <p:nvPr/>
          </p:nvSpPr>
          <p:spPr bwMode="auto">
            <a:xfrm>
              <a:off x="1292" y="1616"/>
              <a:ext cx="39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dirty="0">
                  <a:solidFill>
                    <a:srgbClr val="000000"/>
                  </a:solidFill>
                  <a:cs typeface="Times New Roman" panose="02020603050405020304" pitchFamily="18" charset="0"/>
                </a:rPr>
                <a:t>为定义在</a:t>
              </a:r>
              <a:r>
                <a:rPr lang="en-US" altLang="zh-CN" b="1" i="1" dirty="0"/>
                <a:t>L</a:t>
              </a:r>
              <a:r>
                <a:rPr lang="zh-CN" altLang="en-US" b="1" dirty="0">
                  <a:solidFill>
                    <a:srgbClr val="000000"/>
                  </a:solidFill>
                  <a:cs typeface="Times New Roman" panose="02020603050405020304" pitchFamily="18" charset="0"/>
                </a:rPr>
                <a:t>上的函数</a:t>
              </a:r>
              <a:r>
                <a:rPr lang="en-US" altLang="zh-CN" b="1" dirty="0">
                  <a:solidFill>
                    <a:srgbClr val="000000"/>
                  </a:solidFill>
                </a:rPr>
                <a:t>, </a:t>
              </a:r>
              <a:r>
                <a:rPr lang="zh-CN" altLang="en-US" b="1" dirty="0">
                  <a:solidFill>
                    <a:srgbClr val="000000"/>
                  </a:solidFill>
                  <a:cs typeface="Times New Roman" panose="02020603050405020304" pitchFamily="18" charset="0"/>
                </a:rPr>
                <a:t>则可按上述办法类</a:t>
              </a:r>
              <a:r>
                <a:rPr lang="zh-CN" altLang="en-US" sz="1100" b="1" dirty="0"/>
                <a:t> </a:t>
              </a:r>
              <a:endParaRPr lang="zh-CN" altLang="en-US" sz="2400" dirty="0"/>
            </a:p>
          </p:txBody>
        </p:sp>
      </p:grpSp>
      <p:sp>
        <p:nvSpPr>
          <p:cNvPr id="50194" name="Rectangle 18"/>
          <p:cNvSpPr>
            <a:spLocks noChangeArrowheads="1"/>
          </p:cNvSpPr>
          <p:nvPr/>
        </p:nvSpPr>
        <p:spPr bwMode="auto">
          <a:xfrm>
            <a:off x="593725" y="3213100"/>
            <a:ext cx="7723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似地定义沿空间有向曲线</a:t>
            </a:r>
            <a:r>
              <a:rPr lang="en-US" altLang="zh-CN" b="1" i="1"/>
              <a:t>L</a:t>
            </a:r>
            <a:r>
              <a:rPr lang="zh-CN" altLang="en-US" b="1"/>
              <a:t>上的第二型曲线积分</a:t>
            </a:r>
            <a:r>
              <a:rPr lang="en-US" altLang="zh-CN" b="1"/>
              <a:t>, </a:t>
            </a:r>
            <a:endParaRPr lang="en-US" altLang="zh-CN" b="1"/>
          </a:p>
        </p:txBody>
      </p:sp>
      <p:sp>
        <p:nvSpPr>
          <p:cNvPr id="50195" name="Rectangle 19"/>
          <p:cNvSpPr>
            <a:spLocks noChangeArrowheads="1"/>
          </p:cNvSpPr>
          <p:nvPr/>
        </p:nvSpPr>
        <p:spPr bwMode="auto">
          <a:xfrm>
            <a:off x="579438" y="3860800"/>
            <a:ext cx="1255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b="1"/>
              <a:t>并记为</a:t>
            </a:r>
            <a:endParaRPr lang="zh-CN" altLang="en-US" b="1"/>
          </a:p>
        </p:txBody>
      </p:sp>
      <p:graphicFrame>
        <p:nvGraphicFramePr>
          <p:cNvPr id="50196" name="Object 20"/>
          <p:cNvGraphicFramePr>
            <a:graphicFrameLocks noChangeAspect="1"/>
          </p:cNvGraphicFramePr>
          <p:nvPr/>
        </p:nvGraphicFramePr>
        <p:xfrm>
          <a:off x="1157288" y="4581525"/>
          <a:ext cx="7369175" cy="609600"/>
        </p:xfrm>
        <a:graphic>
          <a:graphicData uri="http://schemas.openxmlformats.org/presentationml/2006/ole">
            <mc:AlternateContent xmlns:mc="http://schemas.openxmlformats.org/markup-compatibility/2006">
              <mc:Choice xmlns:v="urn:schemas-microsoft-com:vml" Requires="v">
                <p:oleObj spid="_x0000_s50985" name="Equation" r:id="rId11" imgW="7366000" imgH="609600" progId="Equation.DSMT4">
                  <p:embed/>
                </p:oleObj>
              </mc:Choice>
              <mc:Fallback>
                <p:oleObj name="Equation" r:id="rId11" imgW="7366000" imgH="609600" progId="Equation.DSMT4">
                  <p:embed/>
                  <p:pic>
                    <p:nvPicPr>
                      <p:cNvPr id="0" name="Picture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7288" y="4581525"/>
                        <a:ext cx="73691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9" name="Rectangle 23"/>
          <p:cNvSpPr>
            <a:spLocks noChangeArrowheads="1"/>
          </p:cNvSpPr>
          <p:nvPr/>
        </p:nvSpPr>
        <p:spPr bwMode="auto">
          <a:xfrm>
            <a:off x="611188" y="5373688"/>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b="1"/>
              <a:t>或简写成</a:t>
            </a:r>
            <a:endParaRPr lang="zh-CN" altLang="en-US" b="1"/>
          </a:p>
        </p:txBody>
      </p:sp>
    </p:spTree>
  </p:cSld>
  <p:clrMapOvr>
    <a:masterClrMapping/>
  </p:clrMapOvr>
</p:sld>
</file>

<file path=ppt/theme/theme1.xml><?xml version="1.0" encoding="utf-8"?>
<a:theme xmlns:a="http://schemas.openxmlformats.org/drawingml/2006/main" name="框钮正底">
  <a:themeElements>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框钮正底">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spPr>
      <a:bodyPr>
        <a:spAutoFit/>
      </a:bodyPr>
      <a:lstStyle>
        <a:defPPr algn="l">
          <a:defRPr b="1" dirty="0"/>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lg"/>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框钮正底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框钮正底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框钮正底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框钮正底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框钮正底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框钮正底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D:\数学分析上册\框钮正底.pot</Template>
  <TotalTime>0</TotalTime>
  <Words>2503</Words>
  <Application>WPS 演示</Application>
  <PresentationFormat>全屏显示(4:3)</PresentationFormat>
  <Paragraphs>572</Paragraphs>
  <Slides>38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207</vt:i4>
      </vt:variant>
      <vt:variant>
        <vt:lpstr>幻灯片标题</vt:lpstr>
      </vt:variant>
      <vt:variant>
        <vt:i4>38</vt:i4>
      </vt:variant>
    </vt:vector>
  </HeadingPairs>
  <TitlesOfParts>
    <vt:vector size="255" baseType="lpstr">
      <vt:lpstr>Arial</vt:lpstr>
      <vt:lpstr>宋体</vt:lpstr>
      <vt:lpstr>Wingdings</vt:lpstr>
      <vt:lpstr>Times New Roman</vt:lpstr>
      <vt:lpstr>隶书</vt:lpstr>
      <vt:lpstr>华文新魏</vt:lpstr>
      <vt:lpstr>微软雅黑</vt:lpstr>
      <vt:lpstr>Arial Unicode MS</vt:lpstr>
      <vt:lpstr>Calibri</vt:lpstr>
      <vt:lpstr>框钮正底</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Math Dept</dc:creator>
  <cp:lastModifiedBy>WPS_1602032122</cp:lastModifiedBy>
  <cp:revision>245</cp:revision>
  <dcterms:created xsi:type="dcterms:W3CDTF">2004-12-13T07:53:00Z</dcterms:created>
  <dcterms:modified xsi:type="dcterms:W3CDTF">2024-05-15T13:56:59Z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ies>
</file>