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28"/>
  </p:handoutMasterIdLst>
  <p:sldIdLst>
    <p:sldId id="266" r:id="rId2"/>
    <p:sldId id="267" r:id="rId3"/>
    <p:sldId id="29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94" r:id="rId16"/>
    <p:sldId id="279" r:id="rId17"/>
    <p:sldId id="280" r:id="rId18"/>
    <p:sldId id="281" r:id="rId19"/>
    <p:sldId id="282" r:id="rId20"/>
    <p:sldId id="283" r:id="rId21"/>
    <p:sldId id="284" r:id="rId22"/>
    <p:sldId id="288" r:id="rId23"/>
    <p:sldId id="289" r:id="rId24"/>
    <p:sldId id="290" r:id="rId25"/>
    <p:sldId id="291" r:id="rId26"/>
    <p:sldId id="292" r:id="rId27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AFFFEA"/>
    <a:srgbClr val="FFFFCC"/>
    <a:srgbClr val="FFFF83"/>
    <a:srgbClr val="EAEAEA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8" autoAdjust="0"/>
    <p:restoredTop sz="94699" autoAdjust="0"/>
  </p:normalViewPr>
  <p:slideViewPr>
    <p:cSldViewPr>
      <p:cViewPr varScale="1">
        <p:scale>
          <a:sx n="114" d="100"/>
          <a:sy n="114" d="100"/>
        </p:scale>
        <p:origin x="1572" y="108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0.wmf"/><Relationship Id="rId7" Type="http://schemas.openxmlformats.org/officeDocument/2006/relationships/image" Target="../media/image93.wmf"/><Relationship Id="rId2" Type="http://schemas.openxmlformats.org/officeDocument/2006/relationships/image" Target="../media/image2.wmf"/><Relationship Id="rId1" Type="http://schemas.openxmlformats.org/officeDocument/2006/relationships/image" Target="../media/image89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3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18" Type="http://schemas.openxmlformats.org/officeDocument/2006/relationships/image" Target="../media/image13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17" Type="http://schemas.openxmlformats.org/officeDocument/2006/relationships/image" Target="../media/image137.wmf"/><Relationship Id="rId2" Type="http://schemas.openxmlformats.org/officeDocument/2006/relationships/image" Target="../media/image122.wmf"/><Relationship Id="rId16" Type="http://schemas.openxmlformats.org/officeDocument/2006/relationships/image" Target="../media/image136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0" Type="http://schemas.openxmlformats.org/officeDocument/2006/relationships/image" Target="../media/image172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18" Type="http://schemas.openxmlformats.org/officeDocument/2006/relationships/image" Target="../media/image27.wmf"/><Relationship Id="rId3" Type="http://schemas.openxmlformats.org/officeDocument/2006/relationships/image" Target="../media/image12.wmf"/><Relationship Id="rId21" Type="http://schemas.openxmlformats.org/officeDocument/2006/relationships/image" Target="../media/image30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17" Type="http://schemas.openxmlformats.org/officeDocument/2006/relationships/image" Target="../media/image26.wmf"/><Relationship Id="rId2" Type="http://schemas.openxmlformats.org/officeDocument/2006/relationships/image" Target="../media/image11.wmf"/><Relationship Id="rId16" Type="http://schemas.openxmlformats.org/officeDocument/2006/relationships/image" Target="../media/image25.wmf"/><Relationship Id="rId20" Type="http://schemas.openxmlformats.org/officeDocument/2006/relationships/image" Target="../media/image29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28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Relationship Id="rId14" Type="http://schemas.openxmlformats.org/officeDocument/2006/relationships/image" Target="../media/image23.wmf"/><Relationship Id="rId22" Type="http://schemas.openxmlformats.org/officeDocument/2006/relationships/image" Target="../media/image3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10" Type="http://schemas.openxmlformats.org/officeDocument/2006/relationships/image" Target="../media/image202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4.wmf"/><Relationship Id="rId7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2.wmf"/><Relationship Id="rId9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32.wmf"/><Relationship Id="rId7" Type="http://schemas.openxmlformats.org/officeDocument/2006/relationships/image" Target="../media/image47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5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57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18" Type="http://schemas.openxmlformats.org/officeDocument/2006/relationships/image" Target="../media/image8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17" Type="http://schemas.openxmlformats.org/officeDocument/2006/relationships/image" Target="../media/image84.wmf"/><Relationship Id="rId2" Type="http://schemas.openxmlformats.org/officeDocument/2006/relationships/image" Target="../media/image69.wmf"/><Relationship Id="rId16" Type="http://schemas.openxmlformats.org/officeDocument/2006/relationships/image" Target="../media/image83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19" Type="http://schemas.openxmlformats.org/officeDocument/2006/relationships/image" Target="../media/image86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96838FEF-1ECB-49D4-ACC2-A85EF1B30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797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5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0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5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53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0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7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8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7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04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103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5.wmf"/><Relationship Id="rId26" Type="http://schemas.openxmlformats.org/officeDocument/2006/relationships/image" Target="../media/image78.wmf"/><Relationship Id="rId39" Type="http://schemas.openxmlformats.org/officeDocument/2006/relationships/oleObject" Target="../embeddings/oleObject90.bin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1.bin"/><Relationship Id="rId34" Type="http://schemas.openxmlformats.org/officeDocument/2006/relationships/image" Target="../media/image82.wmf"/><Relationship Id="rId42" Type="http://schemas.openxmlformats.org/officeDocument/2006/relationships/image" Target="../media/image86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3.bin"/><Relationship Id="rId33" Type="http://schemas.openxmlformats.org/officeDocument/2006/relationships/oleObject" Target="../embeddings/oleObject87.bin"/><Relationship Id="rId38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wmf"/><Relationship Id="rId20" Type="http://schemas.openxmlformats.org/officeDocument/2006/relationships/image" Target="../media/image88.png"/><Relationship Id="rId29" Type="http://schemas.openxmlformats.org/officeDocument/2006/relationships/oleObject" Target="../embeddings/oleObject85.bin"/><Relationship Id="rId41" Type="http://schemas.openxmlformats.org/officeDocument/2006/relationships/oleObject" Target="../embeddings/oleObject9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7.wmf"/><Relationship Id="rId32" Type="http://schemas.openxmlformats.org/officeDocument/2006/relationships/image" Target="../media/image81.wmf"/><Relationship Id="rId37" Type="http://schemas.openxmlformats.org/officeDocument/2006/relationships/oleObject" Target="../embeddings/oleObject89.bin"/><Relationship Id="rId40" Type="http://schemas.openxmlformats.org/officeDocument/2006/relationships/image" Target="../media/image85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2.bin"/><Relationship Id="rId28" Type="http://schemas.openxmlformats.org/officeDocument/2006/relationships/image" Target="../media/image79.wmf"/><Relationship Id="rId36" Type="http://schemas.openxmlformats.org/officeDocument/2006/relationships/image" Target="../media/image83.wmf"/><Relationship Id="rId10" Type="http://schemas.openxmlformats.org/officeDocument/2006/relationships/image" Target="../media/image71.wmf"/><Relationship Id="rId19" Type="http://schemas.openxmlformats.org/officeDocument/2006/relationships/image" Target="../media/image87.png"/><Relationship Id="rId31" Type="http://schemas.openxmlformats.org/officeDocument/2006/relationships/oleObject" Target="../embeddings/oleObject86.bin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3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84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88.bin"/><Relationship Id="rId43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8.bin"/><Relationship Id="rId18" Type="http://schemas.openxmlformats.org/officeDocument/2006/relationships/oleObject" Target="../embeddings/oleObject101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2.wmf"/><Relationship Id="rId19" Type="http://schemas.openxmlformats.org/officeDocument/2006/relationships/image" Target="../media/image94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6.wmf"/><Relationship Id="rId11" Type="http://schemas.openxmlformats.org/officeDocument/2006/relationships/image" Target="../media/image98.wmf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6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2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09.wmf"/><Relationship Id="rId32" Type="http://schemas.openxmlformats.org/officeDocument/2006/relationships/image" Target="../media/image113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11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2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8.wmf"/><Relationship Id="rId26" Type="http://schemas.openxmlformats.org/officeDocument/2006/relationships/image" Target="../media/image132.wmf"/><Relationship Id="rId39" Type="http://schemas.openxmlformats.org/officeDocument/2006/relationships/image" Target="../media/image140.png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36.w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38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1.wmf"/><Relationship Id="rId32" Type="http://schemas.openxmlformats.org/officeDocument/2006/relationships/image" Target="../media/image135.wmf"/><Relationship Id="rId37" Type="http://schemas.openxmlformats.org/officeDocument/2006/relationships/oleObject" Target="../embeddings/oleObject145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33.wmf"/><Relationship Id="rId36" Type="http://schemas.openxmlformats.org/officeDocument/2006/relationships/image" Target="../media/image137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34.wmf"/><Relationship Id="rId35" Type="http://schemas.openxmlformats.org/officeDocument/2006/relationships/oleObject" Target="../embeddings/oleObject14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7.jpeg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45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73.w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75.w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18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8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8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92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9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00.w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9" Type="http://schemas.openxmlformats.org/officeDocument/2006/relationships/image" Target="../media/image27.wmf"/><Relationship Id="rId3" Type="http://schemas.openxmlformats.org/officeDocument/2006/relationships/oleObject" Target="../embeddings/oleObject7.bin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23.bin"/><Relationship Id="rId42" Type="http://schemas.openxmlformats.org/officeDocument/2006/relationships/oleObject" Target="../embeddings/oleObject27.bin"/><Relationship Id="rId47" Type="http://schemas.openxmlformats.org/officeDocument/2006/relationships/image" Target="../media/image31.wmf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38" Type="http://schemas.openxmlformats.org/officeDocument/2006/relationships/oleObject" Target="../embeddings/oleObject25.bin"/><Relationship Id="rId46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2.wmf"/><Relationship Id="rId41" Type="http://schemas.openxmlformats.org/officeDocument/2006/relationships/image" Target="../media/image2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2.bin"/><Relationship Id="rId37" Type="http://schemas.openxmlformats.org/officeDocument/2006/relationships/image" Target="../media/image26.wmf"/><Relationship Id="rId40" Type="http://schemas.openxmlformats.org/officeDocument/2006/relationships/oleObject" Target="../embeddings/oleObject26.bin"/><Relationship Id="rId45" Type="http://schemas.openxmlformats.org/officeDocument/2006/relationships/image" Target="../media/image30.wmf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20.bin"/><Relationship Id="rId36" Type="http://schemas.openxmlformats.org/officeDocument/2006/relationships/oleObject" Target="../embeddings/oleObject24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4" Type="http://schemas.openxmlformats.org/officeDocument/2006/relationships/oleObject" Target="../embeddings/oleObject2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21.bin"/><Relationship Id="rId35" Type="http://schemas.openxmlformats.org/officeDocument/2006/relationships/image" Target="../media/image25.wmf"/><Relationship Id="rId43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8.bin"/><Relationship Id="rId3" Type="http://schemas.openxmlformats.org/officeDocument/2006/relationships/oleObject" Target="../embeddings/oleObject30.bin"/><Relationship Id="rId21" Type="http://schemas.openxmlformats.org/officeDocument/2006/relationships/image" Target="../media/image39.wmf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1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image" Target="../media/image2.wmf"/><Relationship Id="rId19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8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1835150" y="543193"/>
            <a:ext cx="64219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Ch21§</a:t>
            </a:r>
            <a:r>
              <a:rPr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直角坐标系下二重</a:t>
            </a:r>
          </a:p>
          <a:p>
            <a:pPr algn="l"/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积分的计算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539552" y="2060848"/>
            <a:ext cx="8280722" cy="124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35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3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二重积分计算的要点是把它化为</a:t>
            </a:r>
            <a:r>
              <a:rPr lang="zh-CN" altLang="en-US" sz="33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定积分，</a:t>
            </a:r>
            <a:r>
              <a:rPr lang="en-US" altLang="zh-CN" sz="33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3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最</a:t>
            </a:r>
            <a:r>
              <a:rPr lang="zh-CN" altLang="en-US" sz="33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常用的是在直角坐标系下化为累次积分</a:t>
            </a:r>
            <a:r>
              <a:rPr lang="en-US" altLang="zh-CN" sz="33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3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23" name="Rectangle 3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624" y="3282494"/>
            <a:ext cx="53190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一、在矩形区域</a:t>
            </a:r>
            <a:r>
              <a:rPr lang="zh-CN" altLang="en-US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上的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</a:t>
            </a: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31" name="Rectangle 4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87624" y="4005064"/>
            <a:ext cx="69596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4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34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 </a:t>
            </a:r>
            <a:r>
              <a:rPr lang="en-US" altLang="zh-CN" sz="3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3400" b="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型或 </a:t>
            </a:r>
            <a:r>
              <a:rPr lang="en-US" altLang="zh-CN" sz="3400" i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y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型区域</a:t>
            </a:r>
            <a:r>
              <a:rPr lang="zh-CN" altLang="en-US" sz="3400" b="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上的计算</a:t>
            </a:r>
            <a:r>
              <a:rPr lang="zh-CN" altLang="en-US" sz="3400" dirty="0" smtClean="0"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340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37" name="Rectangle 4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87624" y="4722168"/>
            <a:ext cx="50882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三、在一般区域</a:t>
            </a:r>
            <a:r>
              <a:rPr lang="zh-CN" altLang="en-US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上的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计算</a:t>
            </a:r>
            <a:r>
              <a:rPr lang="zh-CN" altLang="en-US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7" name="Rectangle 4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1600" y="5589240"/>
            <a:ext cx="309251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400" b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  </a:t>
            </a:r>
            <a:r>
              <a:rPr lang="en-US" altLang="zh-CN" sz="3400" b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1, 2, 3, 5</a:t>
            </a:r>
            <a:r>
              <a:rPr lang="zh-CN" altLang="en-US" sz="3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592138" y="1731963"/>
            <a:ext cx="8131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对于一般区域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通常可以分解为如下两类区域来进 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611188" y="2324100"/>
            <a:ext cx="1339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行计算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611188" y="290036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称平面点集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1293813" y="3548063"/>
          <a:ext cx="7239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6" name="Equation" r:id="rId3" imgW="7239000" imgH="431800" progId="Equation.DSMT4">
                  <p:embed/>
                </p:oleObj>
              </mc:Choice>
              <mc:Fallback>
                <p:oleObj name="Equation" r:id="rId3" imgW="7239000" imgH="4318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3548063"/>
                        <a:ext cx="7239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592138" y="4148138"/>
            <a:ext cx="552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为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>
                <a:solidFill>
                  <a:srgbClr val="0000FF"/>
                </a:solidFill>
              </a:rPr>
              <a:t>型区域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21-5(a));</a:t>
            </a:r>
            <a:r>
              <a:rPr lang="en-US" altLang="zh-CN"/>
              <a:t> </a:t>
            </a:r>
            <a:r>
              <a:rPr lang="zh-CN" altLang="en-US"/>
              <a:t>称平面点集</a:t>
            </a: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1284288" y="4867275"/>
          <a:ext cx="7248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7" name="Equation" r:id="rId5" imgW="7251700" imgH="431800" progId="Equation.DSMT4">
                  <p:embed/>
                </p:oleObj>
              </mc:Choice>
              <mc:Fallback>
                <p:oleObj name="Equation" r:id="rId5" imgW="7251700" imgH="431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867275"/>
                        <a:ext cx="7248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592138" y="5487988"/>
            <a:ext cx="353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为</a:t>
            </a:r>
            <a:r>
              <a:rPr lang="en-US" altLang="zh-CN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>
                <a:solidFill>
                  <a:srgbClr val="0000FF"/>
                </a:solidFill>
              </a:rPr>
              <a:t>型区域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21-5(b)).</a:t>
            </a:r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900113" y="476250"/>
            <a:ext cx="7416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二、在 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36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型或 </a:t>
            </a:r>
            <a:r>
              <a:rPr lang="en-US" altLang="zh-CN" sz="3600" i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sz="3600" i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型区域上</a:t>
            </a:r>
          </a:p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二重积分的计算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592138" y="4581525"/>
            <a:ext cx="8180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这些区域的特点是当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/>
              <a:t>为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/>
              <a:t>型区域时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垂直于</a:t>
            </a:r>
            <a:r>
              <a:rPr lang="zh-CN" altLang="en-US" sz="10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/>
              <a:t>轴 </a:t>
            </a:r>
          </a:p>
        </p:txBody>
      </p:sp>
      <p:grpSp>
        <p:nvGrpSpPr>
          <p:cNvPr id="70699" name="Group 43"/>
          <p:cNvGrpSpPr>
            <a:grpSpLocks/>
          </p:cNvGrpSpPr>
          <p:nvPr/>
        </p:nvGrpSpPr>
        <p:grpSpPr bwMode="auto">
          <a:xfrm>
            <a:off x="550863" y="5281613"/>
            <a:ext cx="8099425" cy="558800"/>
            <a:chOff x="431" y="3521"/>
            <a:chExt cx="5102" cy="352"/>
          </a:xfrm>
        </p:grpSpPr>
        <p:sp>
          <p:nvSpPr>
            <p:cNvPr id="70697" name="Rectangle 41"/>
            <p:cNvSpPr>
              <a:spLocks noChangeArrowheads="1"/>
            </p:cNvSpPr>
            <p:nvPr/>
          </p:nvSpPr>
          <p:spPr bwMode="auto">
            <a:xfrm>
              <a:off x="431" y="3521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的直线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0696" name="Object 40"/>
            <p:cNvGraphicFramePr>
              <a:graphicFrameLocks noChangeAspect="1"/>
            </p:cNvGraphicFramePr>
            <p:nvPr/>
          </p:nvGraphicFramePr>
          <p:xfrm>
            <a:off x="1202" y="3603"/>
            <a:ext cx="16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4" name="Equation" r:id="rId3" imgW="2692400" imgH="431800" progId="Equation.DSMT4">
                    <p:embed/>
                  </p:oleObj>
                </mc:Choice>
                <mc:Fallback>
                  <p:oleObj name="Equation" r:id="rId3" imgW="2692400" imgH="4318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603"/>
                          <a:ext cx="16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8" name="Rectangle 42"/>
            <p:cNvSpPr>
              <a:spLocks noChangeArrowheads="1"/>
            </p:cNvSpPr>
            <p:nvPr/>
          </p:nvSpPr>
          <p:spPr bwMode="auto">
            <a:xfrm>
              <a:off x="2847" y="3539"/>
              <a:ext cx="26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至多与区域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的边界交于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703" name="Group 47"/>
          <p:cNvGrpSpPr>
            <a:grpSpLocks/>
          </p:cNvGrpSpPr>
          <p:nvPr/>
        </p:nvGrpSpPr>
        <p:grpSpPr bwMode="auto">
          <a:xfrm>
            <a:off x="914400" y="620713"/>
            <a:ext cx="7378700" cy="3738562"/>
            <a:chOff x="576" y="391"/>
            <a:chExt cx="4648" cy="2355"/>
          </a:xfrm>
        </p:grpSpPr>
        <p:graphicFrame>
          <p:nvGraphicFramePr>
            <p:cNvPr id="70659" name="Object 3"/>
            <p:cNvGraphicFramePr>
              <a:graphicFrameLocks noChangeAspect="1"/>
            </p:cNvGraphicFramePr>
            <p:nvPr/>
          </p:nvGraphicFramePr>
          <p:xfrm>
            <a:off x="2444" y="2514"/>
            <a:ext cx="7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5" name="Equation" r:id="rId5" imgW="1117600" imgH="368300" progId="Equation.DSMT4">
                    <p:embed/>
                  </p:oleObj>
                </mc:Choice>
                <mc:Fallback>
                  <p:oleObj name="Equation" r:id="rId5" imgW="1117600" imgH="3683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" y="2514"/>
                          <a:ext cx="70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3" name="Object 7"/>
            <p:cNvGraphicFramePr>
              <a:graphicFrameLocks noChangeAspect="1"/>
            </p:cNvGraphicFramePr>
            <p:nvPr/>
          </p:nvGraphicFramePr>
          <p:xfrm>
            <a:off x="914" y="2266"/>
            <a:ext cx="103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6" name="Equation" r:id="rId7" imgW="1625600" imgH="381000" progId="Equation.DSMT4">
                    <p:embed/>
                  </p:oleObj>
                </mc:Choice>
                <mc:Fallback>
                  <p:oleObj name="Equation" r:id="rId7" imgW="1625600" imgH="3810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2266"/>
                          <a:ext cx="103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1" name="Line 25"/>
            <p:cNvSpPr>
              <a:spLocks noChangeShapeType="1"/>
            </p:cNvSpPr>
            <p:nvPr/>
          </p:nvSpPr>
          <p:spPr bwMode="auto">
            <a:xfrm flipV="1">
              <a:off x="3152" y="1870"/>
              <a:ext cx="20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Line 26"/>
            <p:cNvSpPr>
              <a:spLocks noChangeShapeType="1"/>
            </p:cNvSpPr>
            <p:nvPr/>
          </p:nvSpPr>
          <p:spPr bwMode="auto">
            <a:xfrm flipV="1">
              <a:off x="3370" y="391"/>
              <a:ext cx="4" cy="1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0683" name="Object 27"/>
            <p:cNvGraphicFramePr>
              <a:graphicFrameLocks noChangeAspect="1"/>
            </p:cNvGraphicFramePr>
            <p:nvPr/>
          </p:nvGraphicFramePr>
          <p:xfrm>
            <a:off x="3219" y="1870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7" name="Equation" r:id="rId9" imgW="241091" imgH="266469" progId="Equation.DSMT4">
                    <p:embed/>
                  </p:oleObj>
                </mc:Choice>
                <mc:Fallback>
                  <p:oleObj name="Equation" r:id="rId9" imgW="241091" imgH="266469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1870"/>
                          <a:ext cx="15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5" name="Object 29"/>
            <p:cNvGraphicFramePr>
              <a:graphicFrameLocks noChangeAspect="1"/>
            </p:cNvGraphicFramePr>
            <p:nvPr/>
          </p:nvGraphicFramePr>
          <p:xfrm>
            <a:off x="5088" y="1898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8" name="Equation" r:id="rId11" imgW="215713" imgH="203024" progId="Equation.DSMT4">
                    <p:embed/>
                  </p:oleObj>
                </mc:Choice>
                <mc:Fallback>
                  <p:oleObj name="Equation" r:id="rId11" imgW="215713" imgH="203024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898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6" name="Object 30"/>
            <p:cNvGraphicFramePr>
              <a:graphicFrameLocks noChangeAspect="1"/>
            </p:cNvGraphicFramePr>
            <p:nvPr/>
          </p:nvGraphicFramePr>
          <p:xfrm>
            <a:off x="3238" y="1482"/>
            <a:ext cx="1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9" name="Equation" r:id="rId13" imgW="164957" imgH="190335" progId="Equation.DSMT4">
                    <p:embed/>
                  </p:oleObj>
                </mc:Choice>
                <mc:Fallback>
                  <p:oleObj name="Equation" r:id="rId13" imgW="164957" imgH="190335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1482"/>
                          <a:ext cx="10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7" name="Object 31"/>
            <p:cNvGraphicFramePr>
              <a:graphicFrameLocks noChangeAspect="1"/>
            </p:cNvGraphicFramePr>
            <p:nvPr/>
          </p:nvGraphicFramePr>
          <p:xfrm>
            <a:off x="3238" y="689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0" name="Equation" r:id="rId15" imgW="190417" imgH="241195" progId="Equation.DSMT4">
                    <p:embed/>
                  </p:oleObj>
                </mc:Choice>
                <mc:Fallback>
                  <p:oleObj name="Equation" r:id="rId15" imgW="190417" imgH="241195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689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8" name="Object 32"/>
            <p:cNvGraphicFramePr>
              <a:graphicFrameLocks noChangeAspect="1"/>
            </p:cNvGraphicFramePr>
            <p:nvPr/>
          </p:nvGraphicFramePr>
          <p:xfrm>
            <a:off x="3746" y="2300"/>
            <a:ext cx="104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1" name="Equation" r:id="rId17" imgW="1638300" imgH="381000" progId="Equation.DSMT4">
                    <p:embed/>
                  </p:oleObj>
                </mc:Choice>
                <mc:Fallback>
                  <p:oleObj name="Equation" r:id="rId17" imgW="1638300" imgH="38100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6" y="2300"/>
                          <a:ext cx="104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9" name="Line 33"/>
            <p:cNvSpPr>
              <a:spLocks noChangeShapeType="1"/>
            </p:cNvSpPr>
            <p:nvPr/>
          </p:nvSpPr>
          <p:spPr bwMode="auto">
            <a:xfrm>
              <a:off x="3374" y="774"/>
              <a:ext cx="3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0" name="Line 34"/>
            <p:cNvSpPr>
              <a:spLocks noChangeShapeType="1"/>
            </p:cNvSpPr>
            <p:nvPr/>
          </p:nvSpPr>
          <p:spPr bwMode="auto">
            <a:xfrm>
              <a:off x="3374" y="1557"/>
              <a:ext cx="590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1" name="Freeform 35"/>
            <p:cNvSpPr>
              <a:spLocks/>
            </p:cNvSpPr>
            <p:nvPr/>
          </p:nvSpPr>
          <p:spPr bwMode="auto">
            <a:xfrm>
              <a:off x="3625" y="770"/>
              <a:ext cx="1059" cy="794"/>
            </a:xfrm>
            <a:custGeom>
              <a:avLst/>
              <a:gdLst>
                <a:gd name="T0" fmla="*/ 344 w 2646"/>
                <a:gd name="T1" fmla="*/ 0 h 1985"/>
                <a:gd name="T2" fmla="*/ 2178 w 2646"/>
                <a:gd name="T3" fmla="*/ 0 h 1985"/>
                <a:gd name="T4" fmla="*/ 2346 w 2646"/>
                <a:gd name="T5" fmla="*/ 810 h 1985"/>
                <a:gd name="T6" fmla="*/ 1982 w 2646"/>
                <a:gd name="T7" fmla="*/ 1370 h 1985"/>
                <a:gd name="T8" fmla="*/ 2646 w 2646"/>
                <a:gd name="T9" fmla="*/ 1985 h 1985"/>
                <a:gd name="T10" fmla="*/ 848 w 2646"/>
                <a:gd name="T11" fmla="*/ 1966 h 1985"/>
                <a:gd name="T12" fmla="*/ 84 w 2646"/>
                <a:gd name="T13" fmla="*/ 922 h 1985"/>
                <a:gd name="T14" fmla="*/ 344 w 2646"/>
                <a:gd name="T15" fmla="*/ 0 h 1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6" h="1985">
                  <a:moveTo>
                    <a:pt x="344" y="0"/>
                  </a:moveTo>
                  <a:lnTo>
                    <a:pt x="2178" y="0"/>
                  </a:lnTo>
                  <a:cubicBezTo>
                    <a:pt x="2178" y="0"/>
                    <a:pt x="2379" y="582"/>
                    <a:pt x="2346" y="810"/>
                  </a:cubicBezTo>
                  <a:cubicBezTo>
                    <a:pt x="2313" y="1038"/>
                    <a:pt x="1932" y="1174"/>
                    <a:pt x="1982" y="1370"/>
                  </a:cubicBezTo>
                  <a:cubicBezTo>
                    <a:pt x="2032" y="1566"/>
                    <a:pt x="2084" y="1642"/>
                    <a:pt x="2646" y="1985"/>
                  </a:cubicBezTo>
                  <a:cubicBezTo>
                    <a:pt x="1747" y="1975"/>
                    <a:pt x="848" y="1966"/>
                    <a:pt x="848" y="1966"/>
                  </a:cubicBezTo>
                  <a:cubicBezTo>
                    <a:pt x="421" y="1789"/>
                    <a:pt x="168" y="1250"/>
                    <a:pt x="84" y="922"/>
                  </a:cubicBezTo>
                  <a:cubicBezTo>
                    <a:pt x="0" y="594"/>
                    <a:pt x="277" y="151"/>
                    <a:pt x="34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70000"/>
                  </a:srgbClr>
                </a:gs>
                <a:gs pos="100000">
                  <a:srgbClr val="FFFFFF">
                    <a:alpha val="41000"/>
                  </a:srgbClr>
                </a:gs>
              </a:gsLst>
              <a:lin ang="2700000" scaled="1"/>
            </a:grad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70692" name="Picture 36"/>
            <p:cNvPicPr>
              <a:picLocks noChangeAspect="1" noChangeArrowheads="1"/>
            </p:cNvPicPr>
            <p:nvPr/>
          </p:nvPicPr>
          <p:blipFill>
            <a:blip r:embed="rId1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3" y="834"/>
              <a:ext cx="186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693" name="Picture 37"/>
            <p:cNvPicPr>
              <a:picLocks noChangeAspect="1" noChangeArrowheads="1"/>
            </p:cNvPicPr>
            <p:nvPr/>
          </p:nvPicPr>
          <p:blipFill>
            <a:blip r:embed="rId2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834"/>
              <a:ext cx="186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70694" name="Object 38"/>
            <p:cNvGraphicFramePr>
              <a:graphicFrameLocks noChangeAspect="1"/>
            </p:cNvGraphicFramePr>
            <p:nvPr/>
          </p:nvGraphicFramePr>
          <p:xfrm>
            <a:off x="4015" y="1061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2" name="Equation" r:id="rId21" imgW="266469" imgH="241091" progId="Equation.DSMT4">
                    <p:embed/>
                  </p:oleObj>
                </mc:Choice>
                <mc:Fallback>
                  <p:oleObj name="Equation" r:id="rId21" imgW="266469" imgH="241091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1061"/>
                          <a:ext cx="16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700" name="Object 44"/>
            <p:cNvGraphicFramePr>
              <a:graphicFrameLocks noChangeAspect="1"/>
            </p:cNvGraphicFramePr>
            <p:nvPr/>
          </p:nvGraphicFramePr>
          <p:xfrm>
            <a:off x="3424" y="391"/>
            <a:ext cx="15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3" name="Equation" r:id="rId23" imgW="241195" imgH="291973" progId="Equation.DSMT4">
                    <p:embed/>
                  </p:oleObj>
                </mc:Choice>
                <mc:Fallback>
                  <p:oleObj name="Equation" r:id="rId23" imgW="241195" imgH="291973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91"/>
                          <a:ext cx="15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02" name="Group 46"/>
            <p:cNvGrpSpPr>
              <a:grpSpLocks/>
            </p:cNvGrpSpPr>
            <p:nvPr/>
          </p:nvGrpSpPr>
          <p:grpSpPr bwMode="auto">
            <a:xfrm>
              <a:off x="576" y="391"/>
              <a:ext cx="2072" cy="1684"/>
              <a:chOff x="576" y="391"/>
              <a:chExt cx="2072" cy="1684"/>
            </a:xfrm>
          </p:grpSpPr>
          <p:sp>
            <p:nvSpPr>
              <p:cNvPr id="70661" name="Rectangle 5"/>
              <p:cNvSpPr>
                <a:spLocks noChangeArrowheads="1"/>
              </p:cNvSpPr>
              <p:nvPr/>
            </p:nvSpPr>
            <p:spPr bwMode="auto">
              <a:xfrm>
                <a:off x="987" y="780"/>
                <a:ext cx="1292" cy="776"/>
              </a:xfrm>
              <a:prstGeom prst="rect">
                <a:avLst/>
              </a:prstGeom>
              <a:noFill/>
              <a:ln w="19050" algn="ctr">
                <a:solidFill>
                  <a:srgbClr val="000000"/>
                </a:solidFill>
                <a:miter lim="800000"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2" name="Freeform 6"/>
              <p:cNvSpPr>
                <a:spLocks/>
              </p:cNvSpPr>
              <p:nvPr/>
            </p:nvSpPr>
            <p:spPr bwMode="auto">
              <a:xfrm>
                <a:off x="987" y="780"/>
                <a:ext cx="1292" cy="794"/>
              </a:xfrm>
              <a:custGeom>
                <a:avLst/>
                <a:gdLst>
                  <a:gd name="T0" fmla="*/ 0 w 3228"/>
                  <a:gd name="T1" fmla="*/ 416 h 1985"/>
                  <a:gd name="T2" fmla="*/ 0 w 3228"/>
                  <a:gd name="T3" fmla="*/ 1450 h 1985"/>
                  <a:gd name="T4" fmla="*/ 746 w 3228"/>
                  <a:gd name="T5" fmla="*/ 1950 h 1985"/>
                  <a:gd name="T6" fmla="*/ 2298 w 3228"/>
                  <a:gd name="T7" fmla="*/ 1462 h 1985"/>
                  <a:gd name="T8" fmla="*/ 3228 w 3228"/>
                  <a:gd name="T9" fmla="*/ 1370 h 1985"/>
                  <a:gd name="T10" fmla="*/ 3228 w 3228"/>
                  <a:gd name="T11" fmla="*/ 354 h 1985"/>
                  <a:gd name="T12" fmla="*/ 1470 w 3228"/>
                  <a:gd name="T13" fmla="*/ 10 h 1985"/>
                  <a:gd name="T14" fmla="*/ 0 w 3228"/>
                  <a:gd name="T15" fmla="*/ 416 h 19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28" h="1985">
                    <a:moveTo>
                      <a:pt x="0" y="416"/>
                    </a:moveTo>
                    <a:lnTo>
                      <a:pt x="0" y="1450"/>
                    </a:lnTo>
                    <a:cubicBezTo>
                      <a:pt x="124" y="1706"/>
                      <a:pt x="363" y="1948"/>
                      <a:pt x="746" y="1950"/>
                    </a:cubicBezTo>
                    <a:cubicBezTo>
                      <a:pt x="1152" y="1985"/>
                      <a:pt x="1884" y="1559"/>
                      <a:pt x="2298" y="1462"/>
                    </a:cubicBezTo>
                    <a:cubicBezTo>
                      <a:pt x="2712" y="1365"/>
                      <a:pt x="2638" y="1282"/>
                      <a:pt x="3228" y="1370"/>
                    </a:cubicBezTo>
                    <a:cubicBezTo>
                      <a:pt x="3228" y="862"/>
                      <a:pt x="3228" y="354"/>
                      <a:pt x="3228" y="354"/>
                    </a:cubicBezTo>
                    <a:cubicBezTo>
                      <a:pt x="2935" y="127"/>
                      <a:pt x="2008" y="0"/>
                      <a:pt x="1470" y="10"/>
                    </a:cubicBezTo>
                    <a:cubicBezTo>
                      <a:pt x="932" y="20"/>
                      <a:pt x="306" y="332"/>
                      <a:pt x="0" y="4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FF">
                      <a:alpha val="56000"/>
                    </a:srgbClr>
                  </a:gs>
                  <a:gs pos="100000">
                    <a:srgbClr val="FFFFFF">
                      <a:alpha val="63000"/>
                    </a:srgbClr>
                  </a:gs>
                </a:gsLst>
                <a:lin ang="2700000" scaled="1"/>
              </a:gradFill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4" name="Line 8"/>
              <p:cNvSpPr>
                <a:spLocks noChangeShapeType="1"/>
              </p:cNvSpPr>
              <p:nvPr/>
            </p:nvSpPr>
            <p:spPr bwMode="auto">
              <a:xfrm flipV="1">
                <a:off x="576" y="1876"/>
                <a:ext cx="207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65" name="Line 9"/>
              <p:cNvSpPr>
                <a:spLocks noChangeShapeType="1"/>
              </p:cNvSpPr>
              <p:nvPr/>
            </p:nvSpPr>
            <p:spPr bwMode="auto">
              <a:xfrm flipV="1">
                <a:off x="794" y="397"/>
                <a:ext cx="4" cy="16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0666" name="Object 10"/>
              <p:cNvGraphicFramePr>
                <a:graphicFrameLocks noChangeAspect="1"/>
              </p:cNvGraphicFramePr>
              <p:nvPr/>
            </p:nvGraphicFramePr>
            <p:xfrm>
              <a:off x="643" y="1876"/>
              <a:ext cx="15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4" name="Equation" r:id="rId25" imgW="241091" imgH="266469" progId="Equation.DSMT4">
                      <p:embed/>
                    </p:oleObj>
                  </mc:Choice>
                  <mc:Fallback>
                    <p:oleObj name="Equation" r:id="rId25" imgW="241091" imgH="266469" progId="Equation.DSMT4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" y="1876"/>
                            <a:ext cx="152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68" name="Object 12"/>
              <p:cNvGraphicFramePr>
                <a:graphicFrameLocks noChangeAspect="1"/>
              </p:cNvGraphicFramePr>
              <p:nvPr/>
            </p:nvGraphicFramePr>
            <p:xfrm>
              <a:off x="2512" y="1904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5" name="Equation" r:id="rId27" imgW="215713" imgH="203024" progId="Equation.DSMT4">
                      <p:embed/>
                    </p:oleObj>
                  </mc:Choice>
                  <mc:Fallback>
                    <p:oleObj name="Equation" r:id="rId27" imgW="215713" imgH="203024" progId="Equation.DSMT4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2" y="1904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69" name="Object 13"/>
              <p:cNvGraphicFramePr>
                <a:graphicFrameLocks noChangeAspect="1"/>
              </p:cNvGraphicFramePr>
              <p:nvPr/>
            </p:nvGraphicFramePr>
            <p:xfrm>
              <a:off x="662" y="1488"/>
              <a:ext cx="10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6" name="Equation" r:id="rId29" imgW="164957" imgH="190335" progId="Equation.DSMT4">
                      <p:embed/>
                    </p:oleObj>
                  </mc:Choice>
                  <mc:Fallback>
                    <p:oleObj name="Equation" r:id="rId29" imgW="164957" imgH="190335" progId="Equation.DSMT4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2" y="1488"/>
                            <a:ext cx="104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70" name="Object 14"/>
              <p:cNvGraphicFramePr>
                <a:graphicFrameLocks noChangeAspect="1"/>
              </p:cNvGraphicFramePr>
              <p:nvPr/>
            </p:nvGraphicFramePr>
            <p:xfrm>
              <a:off x="643" y="695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7" name="Equation" r:id="rId31" imgW="190417" imgH="241195" progId="Equation.DSMT4">
                      <p:embed/>
                    </p:oleObj>
                  </mc:Choice>
                  <mc:Fallback>
                    <p:oleObj name="Equation" r:id="rId31" imgW="190417" imgH="241195" progId="Equation.DSMT4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" y="695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71" name="Object 15"/>
              <p:cNvGraphicFramePr>
                <a:graphicFrameLocks noChangeAspect="1"/>
              </p:cNvGraphicFramePr>
              <p:nvPr/>
            </p:nvGraphicFramePr>
            <p:xfrm>
              <a:off x="946" y="1883"/>
              <a:ext cx="111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8" name="Equation" r:id="rId33" imgW="177646" imgH="190335" progId="Equation.DSMT4">
                      <p:embed/>
                    </p:oleObj>
                  </mc:Choice>
                  <mc:Fallback>
                    <p:oleObj name="Equation" r:id="rId33" imgW="177646" imgH="190335" progId="Equation.DSMT4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6" y="1883"/>
                            <a:ext cx="111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72" name="Object 16"/>
              <p:cNvGraphicFramePr>
                <a:graphicFrameLocks noChangeAspect="1"/>
              </p:cNvGraphicFramePr>
              <p:nvPr/>
            </p:nvGraphicFramePr>
            <p:xfrm>
              <a:off x="2341" y="1883"/>
              <a:ext cx="10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19" name="Equation" r:id="rId35" imgW="164957" imgH="241091" progId="Equation.DSMT4">
                      <p:embed/>
                    </p:oleObj>
                  </mc:Choice>
                  <mc:Fallback>
                    <p:oleObj name="Equation" r:id="rId35" imgW="164957" imgH="241091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1" y="1883"/>
                            <a:ext cx="10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73" name="Object 17"/>
              <p:cNvGraphicFramePr>
                <a:graphicFrameLocks noChangeAspect="1"/>
              </p:cNvGraphicFramePr>
              <p:nvPr/>
            </p:nvGraphicFramePr>
            <p:xfrm>
              <a:off x="1286" y="780"/>
              <a:ext cx="66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0" name="Equation" r:id="rId37" imgW="1040948" imgH="330057" progId="Equation.DSMT4">
                      <p:embed/>
                    </p:oleObj>
                  </mc:Choice>
                  <mc:Fallback>
                    <p:oleObj name="Equation" r:id="rId37" imgW="1040948" imgH="330057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6" y="780"/>
                            <a:ext cx="664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674" name="Line 18"/>
              <p:cNvSpPr>
                <a:spLocks noChangeShapeType="1"/>
              </p:cNvSpPr>
              <p:nvPr/>
            </p:nvSpPr>
            <p:spPr bwMode="auto">
              <a:xfrm>
                <a:off x="798" y="780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5" name="Line 19"/>
              <p:cNvSpPr>
                <a:spLocks noChangeShapeType="1"/>
              </p:cNvSpPr>
              <p:nvPr/>
            </p:nvSpPr>
            <p:spPr bwMode="auto">
              <a:xfrm>
                <a:off x="798" y="1563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6" name="Line 20"/>
              <p:cNvSpPr>
                <a:spLocks noChangeShapeType="1"/>
              </p:cNvSpPr>
              <p:nvPr/>
            </p:nvSpPr>
            <p:spPr bwMode="auto">
              <a:xfrm>
                <a:off x="987" y="1563"/>
                <a:ext cx="0" cy="3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77" name="Line 21"/>
              <p:cNvSpPr>
                <a:spLocks noChangeShapeType="1"/>
              </p:cNvSpPr>
              <p:nvPr/>
            </p:nvSpPr>
            <p:spPr bwMode="auto">
              <a:xfrm>
                <a:off x="2279" y="1563"/>
                <a:ext cx="0" cy="3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0678" name="Object 22"/>
              <p:cNvGraphicFramePr>
                <a:graphicFrameLocks noChangeAspect="1"/>
              </p:cNvGraphicFramePr>
              <p:nvPr/>
            </p:nvGraphicFramePr>
            <p:xfrm>
              <a:off x="1057" y="1280"/>
              <a:ext cx="65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1" name="Equation" r:id="rId39" imgW="1028700" imgH="330200" progId="Equation.DSMT4">
                      <p:embed/>
                    </p:oleObj>
                  </mc:Choice>
                  <mc:Fallback>
                    <p:oleObj name="Equation" r:id="rId39" imgW="1028700" imgH="330200" progId="Equation.DSMT4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7" y="1280"/>
                            <a:ext cx="657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679" name="Object 23"/>
              <p:cNvGraphicFramePr>
                <a:graphicFrameLocks noChangeAspect="1"/>
              </p:cNvGraphicFramePr>
              <p:nvPr/>
            </p:nvGraphicFramePr>
            <p:xfrm>
              <a:off x="1437" y="1067"/>
              <a:ext cx="16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2" name="Equation" r:id="rId41" imgW="266469" imgH="241091" progId="Equation.DSMT4">
                      <p:embed/>
                    </p:oleObj>
                  </mc:Choice>
                  <mc:Fallback>
                    <p:oleObj name="Equation" r:id="rId41" imgW="266469" imgH="241091" progId="Equation.DSMT4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7" y="1067"/>
                            <a:ext cx="168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701" name="Object 45"/>
              <p:cNvGraphicFramePr>
                <a:graphicFrameLocks noChangeAspect="1"/>
              </p:cNvGraphicFramePr>
              <p:nvPr/>
            </p:nvGraphicFramePr>
            <p:xfrm>
              <a:off x="839" y="391"/>
              <a:ext cx="15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123" name="Equation" r:id="rId43" imgW="241195" imgH="291973" progId="Equation.DSMT4">
                      <p:embed/>
                    </p:oleObj>
                  </mc:Choice>
                  <mc:Fallback>
                    <p:oleObj name="Equation" r:id="rId43" imgW="241195" imgH="291973" progId="Equation.DSMT4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391"/>
                            <a:ext cx="152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582613" y="496888"/>
            <a:ext cx="8097837" cy="523875"/>
            <a:chOff x="367" y="313"/>
            <a:chExt cx="5101" cy="330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367" y="316"/>
              <a:ext cx="3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两点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型区域时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直线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34" name="Object 2"/>
            <p:cNvGraphicFramePr>
              <a:graphicFrameLocks noChangeAspect="1"/>
            </p:cNvGraphicFramePr>
            <p:nvPr/>
          </p:nvGraphicFramePr>
          <p:xfrm>
            <a:off x="3291" y="370"/>
            <a:ext cx="16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1" name="Equation" r:id="rId3" imgW="2679700" imgH="431800" progId="Equation.DSMT4">
                    <p:embed/>
                  </p:oleObj>
                </mc:Choice>
                <mc:Fallback>
                  <p:oleObj name="Equation" r:id="rId3" imgW="2679700" imgH="4318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370"/>
                          <a:ext cx="168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4979" y="313"/>
              <a:ext cx="4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至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63563" y="1181100"/>
            <a:ext cx="429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多与</a:t>
            </a:r>
            <a:r>
              <a:rPr lang="zh-CN" altLang="en-US" sz="12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sz="12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的边界交于两点</a:t>
            </a:r>
            <a:r>
              <a:rPr lang="en-US" altLang="zh-CN">
                <a:latin typeface="Times New Roman" panose="02020603050405020304" pitchFamily="18" charset="0"/>
              </a:rPr>
              <a:t>.          </a:t>
            </a:r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563563" y="1844675"/>
            <a:ext cx="8010525" cy="519113"/>
            <a:chOff x="431" y="1253"/>
            <a:chExt cx="5046" cy="327"/>
          </a:xfrm>
        </p:grpSpPr>
        <p:sp>
          <p:nvSpPr>
            <p:cNvPr id="69640" name="Rectangle 8"/>
            <p:cNvSpPr>
              <a:spLocks noChangeArrowheads="1"/>
            </p:cNvSpPr>
            <p:nvPr/>
          </p:nvSpPr>
          <p:spPr bwMode="auto">
            <a:xfrm>
              <a:off x="431" y="1253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21. 10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39" name="Object 7"/>
            <p:cNvGraphicFramePr>
              <a:graphicFrameLocks noChangeAspect="1"/>
            </p:cNvGraphicFramePr>
            <p:nvPr/>
          </p:nvGraphicFramePr>
          <p:xfrm>
            <a:off x="1837" y="1317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2" name="Equation" r:id="rId5" imgW="1193800" imgH="393700" progId="Equation.DSMT4">
                    <p:embed/>
                  </p:oleObj>
                </mc:Choice>
                <mc:Fallback>
                  <p:oleObj name="Equation" r:id="rId5" imgW="1193800" imgH="3937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317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2553" y="1253"/>
              <a:ext cx="2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在如</a:t>
              </a:r>
              <a:r>
                <a:rPr lang="zh-CN" altLang="en-US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(4)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式所示的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型区域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593725" y="2565400"/>
            <a:ext cx="7832725" cy="538163"/>
            <a:chOff x="374" y="1616"/>
            <a:chExt cx="4934" cy="339"/>
          </a:xfrm>
        </p:grpSpPr>
        <p:graphicFrame>
          <p:nvGraphicFramePr>
            <p:cNvPr id="69644" name="Object 12"/>
            <p:cNvGraphicFramePr>
              <a:graphicFrameLocks noChangeAspect="1"/>
            </p:cNvGraphicFramePr>
            <p:nvPr/>
          </p:nvGraphicFramePr>
          <p:xfrm>
            <a:off x="1707" y="1662"/>
            <a:ext cx="118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3" name="Equation" r:id="rId7" imgW="1879600" imgH="431800" progId="Equation.DSMT4">
                    <p:embed/>
                  </p:oleObj>
                </mc:Choice>
                <mc:Fallback>
                  <p:oleObj name="Equation" r:id="rId7" imgW="1879600" imgH="4318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7" y="1662"/>
                          <a:ext cx="118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3" name="Object 11"/>
            <p:cNvGraphicFramePr>
              <a:graphicFrameLocks noChangeAspect="1"/>
            </p:cNvGraphicFramePr>
            <p:nvPr/>
          </p:nvGraphicFramePr>
          <p:xfrm>
            <a:off x="3226" y="1685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4" name="Equation" r:id="rId9" imgW="799753" imgH="393529" progId="Equation.DSMT4">
                    <p:embed/>
                  </p:oleObj>
                </mc:Choice>
                <mc:Fallback>
                  <p:oleObj name="Equation" r:id="rId9" imgW="799753" imgH="393529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1685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374" y="1616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868" y="1628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3700" y="1628"/>
              <a:ext cx="1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     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1766888" y="3187700"/>
          <a:ext cx="5549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95" name="Equation" r:id="rId11" imgW="5549900" imgH="889000" progId="Equation.DSMT4">
                  <p:embed/>
                </p:oleObj>
              </mc:Choice>
              <mc:Fallback>
                <p:oleObj name="Equation" r:id="rId11" imgW="5549900" imgH="8890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187700"/>
                        <a:ext cx="5549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573088" y="4133850"/>
            <a:ext cx="7932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即二重积分可化为先对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i="1">
                <a:latin typeface="Times New Roman" panose="02020603050405020304" pitchFamily="18" charset="0"/>
              </a:rPr>
              <a:t>、</a:t>
            </a:r>
            <a:r>
              <a:rPr lang="zh-CN" altLang="en-US"/>
              <a:t>后对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/>
              <a:t>的累次积分</a:t>
            </a:r>
            <a:r>
              <a:rPr lang="en-US" altLang="zh-CN"/>
              <a:t>.   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68325" y="4797425"/>
            <a:ext cx="7904163" cy="533400"/>
            <a:chOff x="431" y="3022"/>
            <a:chExt cx="4979" cy="336"/>
          </a:xfrm>
        </p:grpSpPr>
        <p:graphicFrame>
          <p:nvGraphicFramePr>
            <p:cNvPr id="69654" name="Object 22"/>
            <p:cNvGraphicFramePr>
              <a:graphicFrameLocks noChangeAspect="1"/>
            </p:cNvGraphicFramePr>
            <p:nvPr/>
          </p:nvGraphicFramePr>
          <p:xfrm>
            <a:off x="1293" y="3068"/>
            <a:ext cx="5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6" name="Equation" r:id="rId13" imgW="837836" imgH="431613" progId="Equation.DSMT4">
                    <p:embed/>
                  </p:oleObj>
                </mc:Choice>
                <mc:Fallback>
                  <p:oleObj name="Equation" r:id="rId13" imgW="837836" imgH="43161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3068"/>
                          <a:ext cx="52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3" name="Object 21"/>
            <p:cNvGraphicFramePr>
              <a:graphicFrameLocks noChangeAspect="1"/>
            </p:cNvGraphicFramePr>
            <p:nvPr/>
          </p:nvGraphicFramePr>
          <p:xfrm>
            <a:off x="2075" y="3077"/>
            <a:ext cx="5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7" name="Equation" r:id="rId15" imgW="863225" imgH="431613" progId="Equation.DSMT4">
                    <p:embed/>
                  </p:oleObj>
                </mc:Choice>
                <mc:Fallback>
                  <p:oleObj name="Equation" r:id="rId15" imgW="863225" imgH="431613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5" y="3077"/>
                          <a:ext cx="5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2" name="Object 20"/>
            <p:cNvGraphicFramePr>
              <a:graphicFrameLocks noChangeAspect="1"/>
            </p:cNvGraphicFramePr>
            <p:nvPr/>
          </p:nvGraphicFramePr>
          <p:xfrm>
            <a:off x="3567" y="3104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8" name="Equation" r:id="rId17" imgW="799753" imgH="393529" progId="Equation.DSMT4">
                    <p:embed/>
                  </p:oleObj>
                </mc:Choice>
                <mc:Fallback>
                  <p:oleObj name="Equation" r:id="rId17" imgW="799753" imgH="39352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3104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431" y="3031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由于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1776" y="303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2583" y="302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在闭区间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4026" y="3031"/>
              <a:ext cx="1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故存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9668" name="Group 36"/>
          <p:cNvGrpSpPr>
            <a:grpSpLocks/>
          </p:cNvGrpSpPr>
          <p:nvPr/>
        </p:nvGrpSpPr>
        <p:grpSpPr bwMode="auto">
          <a:xfrm>
            <a:off x="582613" y="5459413"/>
            <a:ext cx="7967662" cy="547687"/>
            <a:chOff x="367" y="3439"/>
            <a:chExt cx="5019" cy="345"/>
          </a:xfrm>
        </p:grpSpPr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367" y="3457"/>
              <a:ext cx="1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在矩形区域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60" name="Object 28"/>
            <p:cNvGraphicFramePr>
              <a:graphicFrameLocks noChangeAspect="1"/>
            </p:cNvGraphicFramePr>
            <p:nvPr/>
          </p:nvGraphicFramePr>
          <p:xfrm>
            <a:off x="1588" y="3518"/>
            <a:ext cx="16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99" name="Equation" r:id="rId18" imgW="2565400" imgH="393700" progId="Equation.DSMT4">
                    <p:embed/>
                  </p:oleObj>
                </mc:Choice>
                <mc:Fallback>
                  <p:oleObj name="Equation" r:id="rId18" imgW="2565400" imgH="3937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3518"/>
                          <a:ext cx="16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3179" y="3439"/>
              <a:ext cx="22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5(a)).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现作一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28" name="Group 20"/>
          <p:cNvGrpSpPr>
            <a:grpSpLocks/>
          </p:cNvGrpSpPr>
          <p:nvPr/>
        </p:nvGrpSpPr>
        <p:grpSpPr bwMode="auto">
          <a:xfrm>
            <a:off x="573088" y="476250"/>
            <a:ext cx="4856162" cy="528638"/>
            <a:chOff x="361" y="300"/>
            <a:chExt cx="3059" cy="333"/>
          </a:xfrm>
        </p:grpSpPr>
        <p:sp>
          <p:nvSpPr>
            <p:cNvPr id="68611" name="Rectangle 3"/>
            <p:cNvSpPr>
              <a:spLocks noChangeArrowheads="1"/>
            </p:cNvSpPr>
            <p:nvPr/>
          </p:nvSpPr>
          <p:spPr bwMode="auto">
            <a:xfrm>
              <a:off x="361" y="300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10" name="Object 2"/>
            <p:cNvGraphicFramePr>
              <a:graphicFrameLocks noChangeAspect="1"/>
            </p:cNvGraphicFramePr>
            <p:nvPr/>
          </p:nvGraphicFramePr>
          <p:xfrm>
            <a:off x="1158" y="354"/>
            <a:ext cx="11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78" name="Equation" r:id="rId3" imgW="1866090" imgH="393529" progId="Equation.DSMT4">
                    <p:embed/>
                  </p:oleObj>
                </mc:Choice>
                <mc:Fallback>
                  <p:oleObj name="Equation" r:id="rId3" imgW="1866090" imgH="393529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354"/>
                          <a:ext cx="11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2316" y="306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上的函数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2195513" y="1225550"/>
          <a:ext cx="50577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79" name="Equation" r:id="rId5" imgW="5054600" imgH="1003300" progId="Equation.DSMT4">
                  <p:embed/>
                </p:oleObj>
              </mc:Choice>
              <mc:Fallback>
                <p:oleObj name="Equation" r:id="rId5" imgW="5054600" imgH="10033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25550"/>
                        <a:ext cx="50577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573088" y="2317750"/>
            <a:ext cx="8118475" cy="533400"/>
            <a:chOff x="385" y="1460"/>
            <a:chExt cx="5114" cy="336"/>
          </a:xfrm>
        </p:grpSpPr>
        <p:graphicFrame>
          <p:nvGraphicFramePr>
            <p:cNvPr id="68617" name="Object 9"/>
            <p:cNvGraphicFramePr>
              <a:graphicFrameLocks noChangeAspect="1"/>
            </p:cNvGraphicFramePr>
            <p:nvPr/>
          </p:nvGraphicFramePr>
          <p:xfrm>
            <a:off x="1843" y="1539"/>
            <a:ext cx="7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80" name="Equation" r:id="rId7" imgW="1205977" imgH="393529" progId="Equation.DSMT4">
                    <p:embed/>
                  </p:oleObj>
                </mc:Choice>
                <mc:Fallback>
                  <p:oleObj name="Equation" r:id="rId7" imgW="1205977" imgH="393529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3" y="1539"/>
                          <a:ext cx="7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6" name="Object 8"/>
            <p:cNvGraphicFramePr>
              <a:graphicFrameLocks noChangeAspect="1"/>
            </p:cNvGraphicFramePr>
            <p:nvPr/>
          </p:nvGraphicFramePr>
          <p:xfrm>
            <a:off x="2922" y="1533"/>
            <a:ext cx="11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81" name="Equation" r:id="rId9" imgW="1866090" imgH="393529" progId="Equation.DSMT4">
                    <p:embed/>
                  </p:oleObj>
                </mc:Choice>
                <mc:Fallback>
                  <p:oleObj name="Equation" r:id="rId9" imgW="1866090" imgH="393529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2" y="1533"/>
                          <a:ext cx="11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385" y="1460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容易知道函数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2607" y="146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4059" y="1469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而且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682625" y="3090863"/>
          <a:ext cx="77771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82" name="Equation" r:id="rId10" imgW="8407400" imgH="914400" progId="Equation.DSMT4">
                  <p:embed/>
                </p:oleObj>
              </mc:Choice>
              <mc:Fallback>
                <p:oleObj name="Equation" r:id="rId10" imgW="8407400" imgH="914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090863"/>
                        <a:ext cx="77771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1116013" y="4221163"/>
          <a:ext cx="7086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83" name="Equation" r:id="rId12" imgW="7086600" imgH="736600" progId="Equation.DSMT4">
                  <p:embed/>
                </p:oleObj>
              </mc:Choice>
              <mc:Fallback>
                <p:oleObj name="Equation" r:id="rId12" imgW="7086600" imgH="736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21163"/>
                        <a:ext cx="70866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01663" y="5229225"/>
            <a:ext cx="7491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类似可证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若</a:t>
            </a:r>
            <a:r>
              <a:rPr lang="zh-CN" altLang="en-US" sz="12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sz="12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为</a:t>
            </a:r>
            <a:r>
              <a:rPr lang="zh-CN" altLang="en-US" sz="1200"/>
              <a:t> </a:t>
            </a:r>
            <a:r>
              <a:rPr lang="en-US" altLang="zh-CN">
                <a:latin typeface="Times New Roman" panose="02020603050405020304" pitchFamily="18" charset="0"/>
              </a:rPr>
              <a:t>(5)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zh-CN" altLang="en-US"/>
              <a:t>式所示的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y </a:t>
            </a:r>
            <a:r>
              <a:rPr lang="zh-CN" altLang="en-US"/>
              <a:t>型区域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其中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93" name="Group 9"/>
          <p:cNvGrpSpPr>
            <a:grpSpLocks/>
          </p:cNvGrpSpPr>
          <p:nvPr/>
        </p:nvGrpSpPr>
        <p:grpSpPr bwMode="auto">
          <a:xfrm>
            <a:off x="674688" y="549275"/>
            <a:ext cx="7781925" cy="576263"/>
            <a:chOff x="431" y="346"/>
            <a:chExt cx="4902" cy="363"/>
          </a:xfrm>
        </p:grpSpPr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431" y="400"/>
            <a:ext cx="67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09" name="Equation" r:id="rId3" imgW="1066800" imgH="431800" progId="Equation.DSMT4">
                    <p:embed/>
                  </p:oleObj>
                </mc:Choice>
                <mc:Fallback>
                  <p:oleObj name="Equation" r:id="rId3" imgW="1066800" imgH="4318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400"/>
                          <a:ext cx="67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7" name="Object 3"/>
            <p:cNvGraphicFramePr>
              <a:graphicFrameLocks noChangeAspect="1"/>
            </p:cNvGraphicFramePr>
            <p:nvPr/>
          </p:nvGraphicFramePr>
          <p:xfrm>
            <a:off x="1082" y="400"/>
            <a:ext cx="5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0" name="Equation" r:id="rId5" imgW="863225" imgH="431613" progId="Equation.DSMT4">
                    <p:embed/>
                  </p:oleObj>
                </mc:Choice>
                <mc:Fallback>
                  <p:oleObj name="Equation" r:id="rId5" imgW="863225" imgH="431613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400"/>
                          <a:ext cx="5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1916" y="436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1" name="Equation" r:id="rId7" imgW="812447" imgH="393529" progId="Equation.DSMT4">
                    <p:embed/>
                  </p:oleObj>
                </mc:Choice>
                <mc:Fallback>
                  <p:oleObj name="Equation" r:id="rId7" imgW="812447" imgH="393529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6" y="436"/>
                          <a:ext cx="5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1610" y="34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2381" y="382"/>
              <a:ext cx="2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则二重积分可化为先</a:t>
              </a:r>
              <a:r>
                <a:rPr lang="zh-CN" altLang="en-US" sz="9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598488" y="1397000"/>
            <a:ext cx="4103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对</a:t>
            </a:r>
            <a:r>
              <a:rPr lang="zh-CN" altLang="en-US" sz="12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 i="1">
                <a:latin typeface="Times New Roman" panose="02020603050405020304" pitchFamily="18" charset="0"/>
              </a:rPr>
              <a:t>、</a:t>
            </a:r>
            <a:r>
              <a:rPr lang="zh-CN" altLang="en-US"/>
              <a:t>后对</a:t>
            </a:r>
            <a:r>
              <a:rPr lang="zh-CN" altLang="en-US" sz="12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sz="12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的累次积分 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1768475" y="2041525"/>
          <a:ext cx="5572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2" name="Equation" r:id="rId9" imgW="5575300" imgH="889000" progId="Equation.DSMT4">
                  <p:embed/>
                </p:oleObj>
              </mc:Choice>
              <mc:Fallback>
                <p:oleObj name="Equation" r:id="rId9" imgW="5575300" imgH="8890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2041525"/>
                        <a:ext cx="55721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38" name="Group 54"/>
          <p:cNvGrpSpPr>
            <a:grpSpLocks/>
          </p:cNvGrpSpPr>
          <p:nvPr/>
        </p:nvGrpSpPr>
        <p:grpSpPr bwMode="auto">
          <a:xfrm>
            <a:off x="598488" y="3052763"/>
            <a:ext cx="3867150" cy="520700"/>
            <a:chOff x="377" y="1923"/>
            <a:chExt cx="2436" cy="328"/>
          </a:xfrm>
        </p:grpSpPr>
        <p:graphicFrame>
          <p:nvGraphicFramePr>
            <p:cNvPr id="67597" name="Object 13"/>
            <p:cNvGraphicFramePr>
              <a:graphicFrameLocks noChangeAspect="1"/>
            </p:cNvGraphicFramePr>
            <p:nvPr/>
          </p:nvGraphicFramePr>
          <p:xfrm>
            <a:off x="2231" y="2005"/>
            <a:ext cx="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3" name="Equation" r:id="rId11" imgW="926698" imgH="393529" progId="Equation.DSMT4">
                    <p:embed/>
                  </p:oleObj>
                </mc:Choice>
                <mc:Fallback>
                  <p:oleObj name="Equation" r:id="rId11" imgW="926698" imgH="393529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1" y="2005"/>
                          <a:ext cx="5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1" name="Rectangle 27"/>
            <p:cNvSpPr>
              <a:spLocks noChangeArrowheads="1"/>
            </p:cNvSpPr>
            <p:nvPr/>
          </p:nvSpPr>
          <p:spPr bwMode="auto">
            <a:xfrm>
              <a:off x="377" y="1923"/>
              <a:ext cx="18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是由直线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18" name="Group 34"/>
          <p:cNvGrpSpPr>
            <a:grpSpLocks/>
          </p:cNvGrpSpPr>
          <p:nvPr/>
        </p:nvGrpSpPr>
        <p:grpSpPr bwMode="auto">
          <a:xfrm>
            <a:off x="658813" y="3744913"/>
            <a:ext cx="4106862" cy="547687"/>
            <a:chOff x="431" y="3430"/>
            <a:chExt cx="2587" cy="345"/>
          </a:xfrm>
        </p:grpSpPr>
        <p:graphicFrame>
          <p:nvGraphicFramePr>
            <p:cNvPr id="67614" name="Object 30"/>
            <p:cNvGraphicFramePr>
              <a:graphicFrameLocks noChangeAspect="1"/>
            </p:cNvGraphicFramePr>
            <p:nvPr/>
          </p:nvGraphicFramePr>
          <p:xfrm>
            <a:off x="431" y="3521"/>
            <a:ext cx="4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4" name="Equation" r:id="rId13" imgW="761669" imgH="393529" progId="Equation.DSMT4">
                    <p:embed/>
                  </p:oleObj>
                </mc:Choice>
                <mc:Fallback>
                  <p:oleObj name="Equation" r:id="rId13" imgW="761669" imgH="393529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521"/>
                          <a:ext cx="48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3" name="Object 29"/>
            <p:cNvGraphicFramePr>
              <a:graphicFrameLocks noChangeAspect="1"/>
            </p:cNvGraphicFramePr>
            <p:nvPr/>
          </p:nvGraphicFramePr>
          <p:xfrm>
            <a:off x="1229" y="3577"/>
            <a:ext cx="52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5" name="Equation" r:id="rId15" imgW="837836" imgH="317362" progId="Equation.DSMT4">
                    <p:embed/>
                  </p:oleObj>
                </mc:Choice>
                <mc:Fallback>
                  <p:oleObj name="Equation" r:id="rId15" imgW="837836" imgH="317362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9" y="3577"/>
                          <a:ext cx="52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6" name="Rectangle 32"/>
            <p:cNvSpPr>
              <a:spLocks noChangeArrowheads="1"/>
            </p:cNvSpPr>
            <p:nvPr/>
          </p:nvSpPr>
          <p:spPr bwMode="auto">
            <a:xfrm>
              <a:off x="906" y="343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及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7617" name="Rectangle 33"/>
            <p:cNvSpPr>
              <a:spLocks noChangeArrowheads="1"/>
            </p:cNvSpPr>
            <p:nvPr/>
          </p:nvSpPr>
          <p:spPr bwMode="auto">
            <a:xfrm>
              <a:off x="1782" y="3439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围成的区域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598488" y="4494213"/>
            <a:ext cx="307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21-6),</a:t>
            </a:r>
            <a:r>
              <a:rPr lang="en-US" altLang="zh-CN"/>
              <a:t> </a:t>
            </a:r>
            <a:r>
              <a:rPr lang="zh-CN" altLang="en-US"/>
              <a:t>试计算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/>
              <a:t> </a:t>
            </a:r>
          </a:p>
        </p:txBody>
      </p:sp>
      <p:grpSp>
        <p:nvGrpSpPr>
          <p:cNvPr id="67636" name="Group 52"/>
          <p:cNvGrpSpPr>
            <a:grpSpLocks/>
          </p:cNvGrpSpPr>
          <p:nvPr/>
        </p:nvGrpSpPr>
        <p:grpSpPr bwMode="auto">
          <a:xfrm>
            <a:off x="1176338" y="5264150"/>
            <a:ext cx="3381375" cy="828675"/>
            <a:chOff x="476" y="3249"/>
            <a:chExt cx="2130" cy="522"/>
          </a:xfrm>
        </p:grpSpPr>
        <p:graphicFrame>
          <p:nvGraphicFramePr>
            <p:cNvPr id="67620" name="Object 36"/>
            <p:cNvGraphicFramePr>
              <a:graphicFrameLocks noChangeAspect="1"/>
            </p:cNvGraphicFramePr>
            <p:nvPr/>
          </p:nvGraphicFramePr>
          <p:xfrm>
            <a:off x="476" y="3249"/>
            <a:ext cx="1446" cy="5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6" name="Equation" r:id="rId17" imgW="2298700" imgH="825500" progId="Equation.DSMT4">
                    <p:embed/>
                  </p:oleObj>
                </mc:Choice>
                <mc:Fallback>
                  <p:oleObj name="Equation" r:id="rId17" imgW="2298700" imgH="8255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249"/>
                          <a:ext cx="1446" cy="5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2" name="Rectangle 38"/>
            <p:cNvSpPr>
              <a:spLocks noChangeArrowheads="1"/>
            </p:cNvSpPr>
            <p:nvPr/>
          </p:nvSpPr>
          <p:spPr bwMode="auto">
            <a:xfrm>
              <a:off x="1986" y="3307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的值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37" name="Group 53"/>
          <p:cNvGrpSpPr>
            <a:grpSpLocks/>
          </p:cNvGrpSpPr>
          <p:nvPr/>
        </p:nvGrpSpPr>
        <p:grpSpPr bwMode="auto">
          <a:xfrm>
            <a:off x="5557838" y="3068638"/>
            <a:ext cx="2543175" cy="2878137"/>
            <a:chOff x="3234" y="1985"/>
            <a:chExt cx="1602" cy="1813"/>
          </a:xfrm>
        </p:grpSpPr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 flipV="1">
              <a:off x="3311" y="2193"/>
              <a:ext cx="1239" cy="12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5" name="Line 41"/>
            <p:cNvSpPr>
              <a:spLocks noChangeShapeType="1"/>
            </p:cNvSpPr>
            <p:nvPr/>
          </p:nvSpPr>
          <p:spPr bwMode="auto">
            <a:xfrm flipV="1">
              <a:off x="3234" y="3282"/>
              <a:ext cx="160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26" name="Line 42"/>
            <p:cNvSpPr>
              <a:spLocks noChangeShapeType="1"/>
            </p:cNvSpPr>
            <p:nvPr/>
          </p:nvSpPr>
          <p:spPr bwMode="auto">
            <a:xfrm flipV="1">
              <a:off x="3448" y="2003"/>
              <a:ext cx="16" cy="150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28" name="Object 44"/>
            <p:cNvGraphicFramePr>
              <a:graphicFrameLocks noChangeAspect="1"/>
            </p:cNvGraphicFramePr>
            <p:nvPr/>
          </p:nvGraphicFramePr>
          <p:xfrm>
            <a:off x="3255" y="1985"/>
            <a:ext cx="19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7" name="Equation" r:id="rId19" imgW="190417" imgH="241195" progId="Equation.DSMT4">
                    <p:embed/>
                  </p:oleObj>
                </mc:Choice>
                <mc:Fallback>
                  <p:oleObj name="Equation" r:id="rId19" imgW="190417" imgH="241195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1985"/>
                          <a:ext cx="196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9" name="Object 45"/>
            <p:cNvGraphicFramePr>
              <a:graphicFrameLocks noChangeAspect="1"/>
            </p:cNvGraphicFramePr>
            <p:nvPr/>
          </p:nvGraphicFramePr>
          <p:xfrm>
            <a:off x="4694" y="3107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8" name="Equation" r:id="rId21" imgW="215713" imgH="203024" progId="Equation.DSMT4">
                    <p:embed/>
                  </p:oleObj>
                </mc:Choice>
                <mc:Fallback>
                  <p:oleObj name="Equation" r:id="rId21" imgW="215713" imgH="203024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107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0" name="Object 46"/>
            <p:cNvGraphicFramePr>
              <a:graphicFrameLocks noChangeAspect="1"/>
            </p:cNvGraphicFramePr>
            <p:nvPr/>
          </p:nvGraphicFramePr>
          <p:xfrm>
            <a:off x="3983" y="2721"/>
            <a:ext cx="3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19" name="Equation" r:id="rId23" imgW="609336" imgH="241195" progId="Equation.DSMT4">
                    <p:embed/>
                  </p:oleObj>
                </mc:Choice>
                <mc:Fallback>
                  <p:oleObj name="Equation" r:id="rId23" imgW="609336" imgH="241195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2721"/>
                          <a:ext cx="39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1" name="Object 47"/>
            <p:cNvGraphicFramePr>
              <a:graphicFrameLocks noChangeAspect="1"/>
            </p:cNvGraphicFramePr>
            <p:nvPr/>
          </p:nvGraphicFramePr>
          <p:xfrm>
            <a:off x="3742" y="3566"/>
            <a:ext cx="7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0" name="Equation" r:id="rId25" imgW="1117600" imgH="368300" progId="Equation.DSMT4">
                    <p:embed/>
                  </p:oleObj>
                </mc:Choice>
                <mc:Fallback>
                  <p:oleObj name="Equation" r:id="rId25" imgW="1117600" imgH="3683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566"/>
                          <a:ext cx="71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2" name="Object 48"/>
            <p:cNvGraphicFramePr>
              <a:graphicFrameLocks noChangeAspect="1"/>
            </p:cNvGraphicFramePr>
            <p:nvPr/>
          </p:nvGraphicFramePr>
          <p:xfrm>
            <a:off x="3340" y="2299"/>
            <a:ext cx="9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1" name="Equation" r:id="rId27" imgW="152268" imgH="253780" progId="Equation.DSMT4">
                    <p:embed/>
                  </p:oleObj>
                </mc:Choice>
                <mc:Fallback>
                  <p:oleObj name="Equation" r:id="rId27" imgW="152268" imgH="25378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2299"/>
                          <a:ext cx="9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4" name="Freeform 50"/>
            <p:cNvSpPr>
              <a:spLocks/>
            </p:cNvSpPr>
            <p:nvPr/>
          </p:nvSpPr>
          <p:spPr bwMode="auto">
            <a:xfrm>
              <a:off x="3452" y="2355"/>
              <a:ext cx="923" cy="927"/>
            </a:xfrm>
            <a:custGeom>
              <a:avLst/>
              <a:gdLst>
                <a:gd name="T0" fmla="*/ 0 w 2306"/>
                <a:gd name="T1" fmla="*/ 0 h 2318"/>
                <a:gd name="T2" fmla="*/ 2306 w 2306"/>
                <a:gd name="T3" fmla="*/ 0 h 2318"/>
                <a:gd name="T4" fmla="*/ 12 w 2306"/>
                <a:gd name="T5" fmla="*/ 2318 h 2318"/>
                <a:gd name="T6" fmla="*/ 0 w 2306"/>
                <a:gd name="T7" fmla="*/ 0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6" h="2318">
                  <a:moveTo>
                    <a:pt x="0" y="0"/>
                  </a:moveTo>
                  <a:lnTo>
                    <a:pt x="2306" y="0"/>
                  </a:lnTo>
                  <a:lnTo>
                    <a:pt x="12" y="231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73000"/>
                  </a:srgbClr>
                </a:gs>
                <a:gs pos="100000">
                  <a:srgbClr val="FFFFFF">
                    <a:alpha val="71001"/>
                  </a:srgbClr>
                </a:gs>
              </a:gsLst>
              <a:lin ang="2700000" scaled="1"/>
            </a:grad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35" name="Object 51"/>
            <p:cNvGraphicFramePr>
              <a:graphicFrameLocks noChangeAspect="1"/>
            </p:cNvGraphicFramePr>
            <p:nvPr/>
          </p:nvGraphicFramePr>
          <p:xfrm>
            <a:off x="3645" y="2577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2" name="Equation" r:id="rId29" imgW="241300" imgH="228600" progId="Equation.DSMT4">
                    <p:embed/>
                  </p:oleObj>
                </mc:Choice>
                <mc:Fallback>
                  <p:oleObj name="Equation" r:id="rId29" imgW="241300" imgH="22860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577"/>
                          <a:ext cx="15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7" name="Object 43"/>
            <p:cNvGraphicFramePr>
              <a:graphicFrameLocks noChangeAspect="1"/>
            </p:cNvGraphicFramePr>
            <p:nvPr/>
          </p:nvGraphicFramePr>
          <p:xfrm>
            <a:off x="3288" y="3095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523" name="Equation" r:id="rId31" imgW="241091" imgH="266469" progId="Equation.DSMT4">
                    <p:embed/>
                  </p:oleObj>
                </mc:Choice>
                <mc:Fallback>
                  <p:oleObj name="Equation" r:id="rId31" imgW="241091" imgH="266469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095"/>
                          <a:ext cx="15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467544" y="332656"/>
            <a:ext cx="6030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</a:rPr>
              <a:t>解</a:t>
            </a:r>
            <a:r>
              <a:rPr lang="zh-CN" altLang="en-US" dirty="0"/>
              <a:t> 若用先对</a:t>
            </a:r>
            <a:r>
              <a:rPr lang="zh-CN" altLang="en-US" sz="1200" dirty="0"/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zh-CN" altLang="en-US" i="1" dirty="0">
                <a:latin typeface="Times New Roman" panose="02020603050405020304" pitchFamily="18" charset="0"/>
              </a:rPr>
              <a:t>、</a:t>
            </a:r>
            <a:r>
              <a:rPr lang="zh-CN" altLang="en-US" dirty="0"/>
              <a:t>后对</a:t>
            </a:r>
            <a:r>
              <a:rPr lang="zh-CN" altLang="en-US" sz="1200" dirty="0"/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/>
              <a:t>的积分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/>
              <a:t> </a:t>
            </a:r>
            <a:r>
              <a:rPr lang="zh-CN" altLang="en-US" dirty="0"/>
              <a:t>则有 </a:t>
            </a: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01411"/>
              </p:ext>
            </p:extLst>
          </p:nvPr>
        </p:nvGraphicFramePr>
        <p:xfrm>
          <a:off x="1363663" y="981075"/>
          <a:ext cx="294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4" name="Equation" r:id="rId3" imgW="2946240" imgH="685800" progId="Equation.DSMT4">
                  <p:embed/>
                </p:oleObj>
              </mc:Choice>
              <mc:Fallback>
                <p:oleObj name="Equation" r:id="rId3" imgW="29462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981075"/>
                        <a:ext cx="2946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395288" y="1628773"/>
            <a:ext cx="8258176" cy="663575"/>
            <a:chOff x="249" y="1026"/>
            <a:chExt cx="5202" cy="418"/>
          </a:xfrm>
        </p:grpSpPr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249" y="1026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65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793" y="1071"/>
            <a:ext cx="3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5" name="Equation" r:id="rId5" imgW="571252" imgH="444307" progId="Equation.DSMT4">
                    <p:embed/>
                  </p:oleObj>
                </mc:Choice>
                <mc:Fallback>
                  <p:oleObj name="Equation" r:id="rId5" imgW="571252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071"/>
                          <a:ext cx="36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7" name="Rectangle 7"/>
            <p:cNvSpPr>
              <a:spLocks noChangeArrowheads="1"/>
            </p:cNvSpPr>
            <p:nvPr/>
          </p:nvSpPr>
          <p:spPr bwMode="auto">
            <a:xfrm>
              <a:off x="1247" y="1117"/>
              <a:ext cx="42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的原函数无法求得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 dirty="0"/>
                <a:t>因此改用另一种顺序 </a:t>
              </a:r>
            </a:p>
          </p:txBody>
        </p:sp>
      </p:grp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323528" y="2276872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的累次积分来计算</a:t>
            </a:r>
            <a:r>
              <a:rPr lang="en-US" altLang="zh-CN"/>
              <a:t>: 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>
            <p:extLst/>
          </p:nvPr>
        </p:nvGraphicFramePr>
        <p:xfrm>
          <a:off x="899592" y="2852936"/>
          <a:ext cx="51022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6" name="Equation" r:id="rId7" imgW="5105400" imgH="850900" progId="Equation.DSMT4">
                  <p:embed/>
                </p:oleObj>
              </mc:Choice>
              <mc:Fallback>
                <p:oleObj name="Equation" r:id="rId7" imgW="5105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52936"/>
                        <a:ext cx="51022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>
            <p:extLst/>
          </p:nvPr>
        </p:nvGraphicFramePr>
        <p:xfrm>
          <a:off x="539552" y="4581128"/>
          <a:ext cx="41148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7" name="Equation" r:id="rId9" imgW="4114800" imgH="876300" progId="Equation.DSMT4">
                  <p:embed/>
                </p:oleObj>
              </mc:Choice>
              <mc:Fallback>
                <p:oleObj name="Equation" r:id="rId9" imgW="41148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81128"/>
                        <a:ext cx="41148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>
            <p:extLst/>
          </p:nvPr>
        </p:nvGraphicFramePr>
        <p:xfrm>
          <a:off x="611560" y="3717032"/>
          <a:ext cx="668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8" name="Equation" r:id="rId11" imgW="6680200" imgH="889000" progId="Equation.DSMT4">
                  <p:embed/>
                </p:oleObj>
              </mc:Choice>
              <mc:Fallback>
                <p:oleObj name="Equation" r:id="rId11" imgW="66802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717032"/>
                        <a:ext cx="668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4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76470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在选择积分</a:t>
            </a:r>
            <a:r>
              <a:rPr lang="zh-CN" altLang="en-US" sz="2400" dirty="0" smtClean="0"/>
              <a:t>次序</a:t>
            </a:r>
            <a:r>
              <a:rPr lang="zh-CN" altLang="en-US" sz="2400" dirty="0" smtClean="0">
                <a:solidFill>
                  <a:srgbClr val="0000FF"/>
                </a:solidFill>
              </a:rPr>
              <a:t>大多数情况</a:t>
            </a:r>
            <a:r>
              <a:rPr lang="zh-CN" altLang="en-US" sz="2400" dirty="0" smtClean="0"/>
              <a:t>下先考虑做</a:t>
            </a:r>
            <a:r>
              <a:rPr lang="zh-CN" altLang="en-US" sz="2400" dirty="0" smtClean="0"/>
              <a:t>容易的积分，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11560" y="3068960"/>
            <a:ext cx="385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该积分应当按先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y</a:t>
            </a:r>
            <a:r>
              <a:rPr lang="zh-CN" altLang="en-US" sz="2400" dirty="0" smtClean="0">
                <a:solidFill>
                  <a:srgbClr val="0000FF"/>
                </a:solidFill>
              </a:rPr>
              <a:t>后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x</a:t>
            </a:r>
            <a:r>
              <a:rPr lang="zh-CN" altLang="en-US" sz="2400" dirty="0" smtClean="0">
                <a:solidFill>
                  <a:srgbClr val="0000FF"/>
                </a:solidFill>
                <a:latin typeface="+mn-lt"/>
              </a:rPr>
              <a:t>的次序</a:t>
            </a:r>
            <a:r>
              <a:rPr lang="en-US" altLang="zh-CN" sz="2400" i="1" dirty="0" smtClean="0">
                <a:solidFill>
                  <a:srgbClr val="0000FF"/>
                </a:solidFill>
                <a:latin typeface="+mn-lt"/>
              </a:rPr>
              <a:t>, 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"/>
              <p:cNvSpPr txBox="1"/>
              <p:nvPr/>
            </p:nvSpPr>
            <p:spPr>
              <a:xfrm>
                <a:off x="539552" y="2348880"/>
                <a:ext cx="8424936" cy="64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</a:rPr>
                  <a:t>既是</a:t>
                </a:r>
                <a:r>
                  <a:rPr lang="en-US" altLang="zh-CN" sz="2400" i="1" dirty="0" smtClean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x</a:t>
                </a:r>
                <a:r>
                  <a:rPr lang="zh-CN" altLang="en-US" sz="2400" dirty="0" smtClean="0"/>
                  <a:t>型又是</a:t>
                </a:r>
                <a:r>
                  <a:rPr lang="en-US" altLang="zh-CN" sz="2400" i="1" dirty="0" smtClean="0">
                    <a:latin typeface="+mn-lt"/>
                  </a:rPr>
                  <a:t>y</a:t>
                </a:r>
                <a:r>
                  <a:rPr lang="zh-CN" altLang="en-US" sz="2400" dirty="0" smtClean="0"/>
                  <a:t>型区域，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8424936" cy="641779"/>
              </a:xfrm>
              <a:prstGeom prst="rect">
                <a:avLst/>
              </a:prstGeom>
              <a:blipFill rotWithShape="0">
                <a:blip r:embed="rId2"/>
                <a:stretch>
                  <a:fillRect r="-651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"/>
          <p:cNvSpPr txBox="1"/>
          <p:nvPr/>
        </p:nvSpPr>
        <p:spPr>
          <a:xfrm>
            <a:off x="539552" y="1268760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在任何次序下，也要考虑第二次积分</a:t>
            </a:r>
            <a:r>
              <a:rPr lang="en-US" altLang="zh-CN" sz="2400" dirty="0" smtClean="0"/>
              <a:t>.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16" name="TextBox 1"/>
          <p:cNvSpPr txBox="1"/>
          <p:nvPr/>
        </p:nvSpPr>
        <p:spPr>
          <a:xfrm>
            <a:off x="467544" y="18864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选择积分次序注意</a:t>
            </a:r>
            <a:r>
              <a:rPr lang="zh-CN" altLang="en-US" sz="1800" dirty="0" smtClean="0">
                <a:solidFill>
                  <a:srgbClr val="0000FF"/>
                </a:solidFill>
              </a:rPr>
              <a:t>：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"/>
              <p:cNvSpPr txBox="1"/>
              <p:nvPr/>
            </p:nvSpPr>
            <p:spPr>
              <a:xfrm>
                <a:off x="611560" y="3573016"/>
                <a:ext cx="7704856" cy="86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  <m:e>
                          <m:func>
                            <m:func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e>
                                <m:sup>
                                  <m:r>
                                    <a:rPr lang="en-US" altLang="zh-CN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𝒙𝒅𝒙</m:t>
                              </m:r>
                            </m:e>
                          </m:func>
                        </m:e>
                      </m:nary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𝟔𝟒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7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573016"/>
                <a:ext cx="7704856" cy="8659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683568" y="1844824"/>
                <a:ext cx="3456384" cy="528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如积分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nary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b="1" i="0" dirty="0" smtClean="0">
                    <a:latin typeface="+mj-lt"/>
                  </a:rPr>
                  <a:t>其中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44824"/>
                <a:ext cx="3456384" cy="528414"/>
              </a:xfrm>
              <a:prstGeom prst="rect">
                <a:avLst/>
              </a:prstGeom>
              <a:blipFill rotWithShape="0">
                <a:blip r:embed="rId4"/>
                <a:stretch>
                  <a:fillRect t="-138372" b="-20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"/>
              <p:cNvSpPr txBox="1"/>
              <p:nvPr/>
            </p:nvSpPr>
            <p:spPr>
              <a:xfrm>
                <a:off x="467544" y="5157192"/>
                <a:ext cx="8136904" cy="61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nary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nary>
                    <m:nary>
                      <m:nary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𝐚𝐫𝐜𝐬𝐢𝐧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  <m:e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𝐚𝐫𝐜𝐬𝐢𝐧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000" dirty="0" smtClean="0"/>
                  <a:t>,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157192"/>
                <a:ext cx="8136904" cy="6142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"/>
          <p:cNvSpPr txBox="1"/>
          <p:nvPr/>
        </p:nvSpPr>
        <p:spPr>
          <a:xfrm>
            <a:off x="467544" y="458112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若</a:t>
            </a:r>
            <a:r>
              <a:rPr lang="zh-CN" altLang="en-US" sz="2400" i="0" dirty="0" smtClean="0">
                <a:latin typeface="+mj-lt"/>
              </a:rPr>
              <a:t>按</a:t>
            </a:r>
            <a:r>
              <a:rPr lang="en-US" altLang="zh-CN" sz="2400" b="1" i="1" dirty="0" smtClean="0">
                <a:latin typeface="+mj-lt"/>
              </a:rPr>
              <a:t>y</a:t>
            </a:r>
            <a:r>
              <a:rPr lang="zh-CN" altLang="en-US" sz="2400" i="0" dirty="0" smtClean="0">
                <a:latin typeface="+mj-lt"/>
              </a:rPr>
              <a:t>型区域，则</a:t>
            </a:r>
            <a:r>
              <a:rPr lang="zh-CN" altLang="en-US" sz="2400" dirty="0" smtClean="0"/>
              <a:t>计算困难：</a:t>
            </a:r>
            <a:endParaRPr lang="zh-CN" altLang="en-US" sz="2400" dirty="0"/>
          </a:p>
        </p:txBody>
      </p:sp>
      <p:sp>
        <p:nvSpPr>
          <p:cNvPr id="12" name="TextBox 1"/>
          <p:cNvSpPr txBox="1"/>
          <p:nvPr/>
        </p:nvSpPr>
        <p:spPr>
          <a:xfrm>
            <a:off x="755576" y="5949280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比较而言，第一种计算简单些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52" name="Group 16"/>
          <p:cNvGrpSpPr>
            <a:grpSpLocks/>
          </p:cNvGrpSpPr>
          <p:nvPr/>
        </p:nvGrpSpPr>
        <p:grpSpPr bwMode="auto">
          <a:xfrm>
            <a:off x="611188" y="627063"/>
            <a:ext cx="3944937" cy="685800"/>
            <a:chOff x="431" y="336"/>
            <a:chExt cx="2485" cy="432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431" y="346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计算二重积分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38" name="Object 2"/>
            <p:cNvGraphicFramePr>
              <a:graphicFrameLocks noChangeAspect="1"/>
            </p:cNvGraphicFramePr>
            <p:nvPr/>
          </p:nvGraphicFramePr>
          <p:xfrm>
            <a:off x="2342" y="336"/>
            <a:ext cx="57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18" name="Equation" r:id="rId3" imgW="914400" imgH="685800" progId="Equation.DSMT4">
                    <p:embed/>
                  </p:oleObj>
                </mc:Choice>
                <mc:Fallback>
                  <p:oleObj name="Equation" r:id="rId3" imgW="914400" imgH="6858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2" y="336"/>
                          <a:ext cx="57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86" name="Group 50"/>
          <p:cNvGrpSpPr>
            <a:grpSpLocks/>
          </p:cNvGrpSpPr>
          <p:nvPr/>
        </p:nvGrpSpPr>
        <p:grpSpPr bwMode="auto">
          <a:xfrm>
            <a:off x="582613" y="1412875"/>
            <a:ext cx="3810000" cy="519113"/>
            <a:chOff x="431" y="890"/>
            <a:chExt cx="2400" cy="327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431" y="890"/>
              <a:ext cx="1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为由直线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41" name="Object 5"/>
            <p:cNvGraphicFramePr>
              <a:graphicFrameLocks noChangeAspect="1"/>
            </p:cNvGraphicFramePr>
            <p:nvPr/>
          </p:nvGraphicFramePr>
          <p:xfrm>
            <a:off x="2039" y="935"/>
            <a:ext cx="7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19" name="Equation" r:id="rId5" imgW="1256755" imgH="393529" progId="Equation.DSMT4">
                    <p:embed/>
                  </p:oleObj>
                </mc:Choice>
                <mc:Fallback>
                  <p:oleObj name="Equation" r:id="rId5" imgW="1256755" imgH="393529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935"/>
                          <a:ext cx="7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550" name="Group 14"/>
          <p:cNvGrpSpPr>
            <a:grpSpLocks/>
          </p:cNvGrpSpPr>
          <p:nvPr/>
        </p:nvGrpSpPr>
        <p:grpSpPr bwMode="auto">
          <a:xfrm>
            <a:off x="684213" y="2073275"/>
            <a:ext cx="4043362" cy="563563"/>
            <a:chOff x="431" y="1280"/>
            <a:chExt cx="2547" cy="355"/>
          </a:xfrm>
        </p:grpSpPr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431" y="1389"/>
            <a:ext cx="6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0" name="Equation" r:id="rId7" imgW="1028254" imgH="393529" progId="Equation.DSMT4">
                    <p:embed/>
                  </p:oleObj>
                </mc:Choice>
                <mc:Fallback>
                  <p:oleObj name="Equation" r:id="rId7" imgW="1028254" imgH="393529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389"/>
                          <a:ext cx="64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4" name="Object 8"/>
            <p:cNvGraphicFramePr>
              <a:graphicFrameLocks noChangeAspect="1"/>
            </p:cNvGraphicFramePr>
            <p:nvPr/>
          </p:nvGraphicFramePr>
          <p:xfrm>
            <a:off x="1328" y="1379"/>
            <a:ext cx="8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1" name="Equation" r:id="rId9" imgW="1371600" imgH="393700" progId="Equation.DSMT4">
                    <p:embed/>
                  </p:oleObj>
                </mc:Choice>
                <mc:Fallback>
                  <p:oleObj name="Equation" r:id="rId9" imgW="1371600" imgH="3937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1379"/>
                          <a:ext cx="8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1038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及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2154" y="1280"/>
              <a:ext cx="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所围的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49" name="Rectangle 13"/>
          <p:cNvSpPr>
            <a:spLocks noChangeArrowheads="1"/>
          </p:cNvSpPr>
          <p:nvPr/>
        </p:nvSpPr>
        <p:spPr bwMode="auto">
          <a:xfrm>
            <a:off x="611188" y="2838450"/>
            <a:ext cx="3306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三角形区域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21-7).</a:t>
            </a:r>
          </a:p>
        </p:txBody>
      </p: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611188" y="3557588"/>
            <a:ext cx="408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当把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sz="14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看作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sz="14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型区域 </a:t>
            </a:r>
          </a:p>
        </p:txBody>
      </p:sp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579438" y="4205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时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相应的 </a:t>
            </a:r>
          </a:p>
        </p:txBody>
      </p:sp>
      <p:graphicFrame>
        <p:nvGraphicFramePr>
          <p:cNvPr id="655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468931"/>
              </p:ext>
            </p:extLst>
          </p:nvPr>
        </p:nvGraphicFramePr>
        <p:xfrm>
          <a:off x="394494" y="4972174"/>
          <a:ext cx="62611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2" name="Equation" r:id="rId11" imgW="6261100" imgH="1003300" progId="Equation.DSMT4">
                  <p:embed/>
                </p:oleObj>
              </mc:Choice>
              <mc:Fallback>
                <p:oleObj name="Equation" r:id="rId11" imgW="6261100" imgH="10033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4" y="4972174"/>
                        <a:ext cx="62611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89" name="Group 53"/>
          <p:cNvGrpSpPr>
            <a:grpSpLocks/>
          </p:cNvGrpSpPr>
          <p:nvPr/>
        </p:nvGrpSpPr>
        <p:grpSpPr bwMode="auto">
          <a:xfrm>
            <a:off x="5364163" y="836613"/>
            <a:ext cx="2986087" cy="3141662"/>
            <a:chOff x="3379" y="527"/>
            <a:chExt cx="1881" cy="1979"/>
          </a:xfrm>
        </p:grpSpPr>
        <p:graphicFrame>
          <p:nvGraphicFramePr>
            <p:cNvPr id="65558" name="Object 22"/>
            <p:cNvGraphicFramePr>
              <a:graphicFrameLocks noChangeAspect="1"/>
            </p:cNvGraphicFramePr>
            <p:nvPr/>
          </p:nvGraphicFramePr>
          <p:xfrm>
            <a:off x="3878" y="2306"/>
            <a:ext cx="5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3" name="Equation" r:id="rId13" imgW="914003" imgH="317362" progId="Equation.DSMT4">
                    <p:embed/>
                  </p:oleObj>
                </mc:Choice>
                <mc:Fallback>
                  <p:oleObj name="Equation" r:id="rId13" imgW="914003" imgH="317362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306"/>
                          <a:ext cx="5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0" name="Line 24"/>
            <p:cNvSpPr>
              <a:spLocks noChangeShapeType="1"/>
            </p:cNvSpPr>
            <p:nvPr/>
          </p:nvSpPr>
          <p:spPr bwMode="auto">
            <a:xfrm flipV="1">
              <a:off x="3379" y="2006"/>
              <a:ext cx="18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25"/>
            <p:cNvSpPr>
              <a:spLocks noChangeShapeType="1"/>
            </p:cNvSpPr>
            <p:nvPr/>
          </p:nvSpPr>
          <p:spPr bwMode="auto">
            <a:xfrm flipV="1">
              <a:off x="3599" y="527"/>
              <a:ext cx="4" cy="1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62" name="Object 26"/>
            <p:cNvGraphicFramePr>
              <a:graphicFrameLocks noChangeAspect="1"/>
            </p:cNvGraphicFramePr>
            <p:nvPr/>
          </p:nvGraphicFramePr>
          <p:xfrm>
            <a:off x="3602" y="1996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4" name="Equation" r:id="rId15" imgW="241091" imgH="266469" progId="Equation.DSMT4">
                    <p:embed/>
                  </p:oleObj>
                </mc:Choice>
                <mc:Fallback>
                  <p:oleObj name="Equation" r:id="rId15" imgW="241091" imgH="266469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1996"/>
                          <a:ext cx="15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4" name="Object 28"/>
            <p:cNvGraphicFramePr>
              <a:graphicFrameLocks noChangeAspect="1"/>
            </p:cNvGraphicFramePr>
            <p:nvPr/>
          </p:nvGraphicFramePr>
          <p:xfrm>
            <a:off x="5124" y="2038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5" name="Equation" r:id="rId17" imgW="215713" imgH="203024" progId="Equation.DSMT4">
                    <p:embed/>
                  </p:oleObj>
                </mc:Choice>
                <mc:Fallback>
                  <p:oleObj name="Equation" r:id="rId17" imgW="215713" imgH="203024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2038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5" name="Object 29"/>
            <p:cNvGraphicFramePr>
              <a:graphicFrameLocks noChangeAspect="1"/>
            </p:cNvGraphicFramePr>
            <p:nvPr/>
          </p:nvGraphicFramePr>
          <p:xfrm>
            <a:off x="3446" y="1546"/>
            <a:ext cx="9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6" name="Equation" r:id="rId19" imgW="152268" imgH="253780" progId="Equation.DSMT4">
                    <p:embed/>
                  </p:oleObj>
                </mc:Choice>
                <mc:Fallback>
                  <p:oleObj name="Equation" r:id="rId19" imgW="152268" imgH="25378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1546"/>
                          <a:ext cx="9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6" name="Line 30"/>
            <p:cNvSpPr>
              <a:spLocks noChangeShapeType="1"/>
            </p:cNvSpPr>
            <p:nvPr/>
          </p:nvSpPr>
          <p:spPr bwMode="auto">
            <a:xfrm flipV="1">
              <a:off x="3396" y="1224"/>
              <a:ext cx="1745" cy="8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>
              <a:off x="3984" y="1918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32"/>
            <p:cNvSpPr>
              <a:spLocks noChangeShapeType="1"/>
            </p:cNvSpPr>
            <p:nvPr/>
          </p:nvSpPr>
          <p:spPr bwMode="auto">
            <a:xfrm>
              <a:off x="4790" y="1929"/>
              <a:ext cx="0" cy="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33"/>
            <p:cNvSpPr>
              <a:spLocks noChangeShapeType="1"/>
            </p:cNvSpPr>
            <p:nvPr/>
          </p:nvSpPr>
          <p:spPr bwMode="auto">
            <a:xfrm>
              <a:off x="4387" y="1918"/>
              <a:ext cx="0" cy="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>
              <a:off x="3597" y="1612"/>
              <a:ext cx="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>
              <a:off x="3597" y="1224"/>
              <a:ext cx="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72" name="Object 36"/>
            <p:cNvGraphicFramePr>
              <a:graphicFrameLocks noChangeAspect="1"/>
            </p:cNvGraphicFramePr>
            <p:nvPr/>
          </p:nvGraphicFramePr>
          <p:xfrm>
            <a:off x="3446" y="1141"/>
            <a:ext cx="11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7" name="Equation" r:id="rId21" imgW="177569" imgH="253670" progId="Equation.DSMT4">
                    <p:embed/>
                  </p:oleObj>
                </mc:Choice>
                <mc:Fallback>
                  <p:oleObj name="Equation" r:id="rId21" imgW="177569" imgH="25367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1141"/>
                          <a:ext cx="11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3" name="Object 37"/>
            <p:cNvGraphicFramePr>
              <a:graphicFrameLocks noChangeAspect="1"/>
            </p:cNvGraphicFramePr>
            <p:nvPr/>
          </p:nvGraphicFramePr>
          <p:xfrm>
            <a:off x="4126" y="909"/>
            <a:ext cx="42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8" name="Equation" r:id="rId23" imgW="748975" imgH="291973" progId="Equation.DSMT4">
                    <p:embed/>
                  </p:oleObj>
                </mc:Choice>
                <mc:Fallback>
                  <p:oleObj name="Equation" r:id="rId23" imgW="748975" imgH="291973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909"/>
                          <a:ext cx="421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074049"/>
                </p:ext>
              </p:extLst>
            </p:nvPr>
          </p:nvGraphicFramePr>
          <p:xfrm>
            <a:off x="3949" y="2017"/>
            <a:ext cx="8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9" name="Equation" r:id="rId25" imgW="152280" imgH="253800" progId="Equation.DSMT4">
                    <p:embed/>
                  </p:oleObj>
                </mc:Choice>
                <mc:Fallback>
                  <p:oleObj name="Equation" r:id="rId25" imgW="152280" imgH="2538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9" y="2017"/>
                          <a:ext cx="82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9042957"/>
                </p:ext>
              </p:extLst>
            </p:nvPr>
          </p:nvGraphicFramePr>
          <p:xfrm>
            <a:off x="4355" y="2053"/>
            <a:ext cx="1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0" name="Equation" r:id="rId27" imgW="177480" imgH="253800" progId="Equation.DSMT4">
                    <p:embed/>
                  </p:oleObj>
                </mc:Choice>
                <mc:Fallback>
                  <p:oleObj name="Equation" r:id="rId27" imgW="177480" imgH="253800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" y="2053"/>
                          <a:ext cx="11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6" name="Line 40"/>
            <p:cNvSpPr>
              <a:spLocks noChangeShapeType="1"/>
            </p:cNvSpPr>
            <p:nvPr/>
          </p:nvSpPr>
          <p:spPr bwMode="auto">
            <a:xfrm flipV="1">
              <a:off x="3523" y="711"/>
              <a:ext cx="713" cy="14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Line 41"/>
            <p:cNvSpPr>
              <a:spLocks noChangeShapeType="1"/>
            </p:cNvSpPr>
            <p:nvPr/>
          </p:nvSpPr>
          <p:spPr bwMode="auto">
            <a:xfrm>
              <a:off x="3379" y="604"/>
              <a:ext cx="1627" cy="16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Line 42"/>
            <p:cNvSpPr>
              <a:spLocks noChangeShapeType="1"/>
            </p:cNvSpPr>
            <p:nvPr/>
          </p:nvSpPr>
          <p:spPr bwMode="auto">
            <a:xfrm>
              <a:off x="3984" y="1224"/>
              <a:ext cx="0" cy="6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45"/>
            <p:cNvSpPr>
              <a:spLocks/>
            </p:cNvSpPr>
            <p:nvPr/>
          </p:nvSpPr>
          <p:spPr bwMode="auto">
            <a:xfrm>
              <a:off x="3597" y="1224"/>
              <a:ext cx="790" cy="782"/>
            </a:xfrm>
            <a:custGeom>
              <a:avLst/>
              <a:gdLst>
                <a:gd name="T0" fmla="*/ 0 w 1974"/>
                <a:gd name="T1" fmla="*/ 1956 h 1956"/>
                <a:gd name="T2" fmla="*/ 1974 w 1974"/>
                <a:gd name="T3" fmla="*/ 970 h 1956"/>
                <a:gd name="T4" fmla="*/ 966 w 1974"/>
                <a:gd name="T5" fmla="*/ 0 h 1956"/>
                <a:gd name="T6" fmla="*/ 0 w 1974"/>
                <a:gd name="T7" fmla="*/ 1956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4" h="1956">
                  <a:moveTo>
                    <a:pt x="0" y="1956"/>
                  </a:moveTo>
                  <a:lnTo>
                    <a:pt x="1974" y="970"/>
                  </a:lnTo>
                  <a:lnTo>
                    <a:pt x="966" y="0"/>
                  </a:lnTo>
                  <a:lnTo>
                    <a:pt x="0" y="1956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64999"/>
                  </a:srgbClr>
                </a:gs>
                <a:gs pos="100000">
                  <a:srgbClr val="FFFFFF">
                    <a:alpha val="60001"/>
                  </a:srgbClr>
                </a:gs>
              </a:gsLst>
              <a:lin ang="2700000" scaled="1"/>
            </a:grad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82" name="Object 46"/>
            <p:cNvGraphicFramePr>
              <a:graphicFrameLocks noChangeAspect="1"/>
            </p:cNvGraphicFramePr>
            <p:nvPr/>
          </p:nvGraphicFramePr>
          <p:xfrm>
            <a:off x="3790" y="1612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1" name="Equation" r:id="rId29" imgW="291973" imgH="330057" progId="Equation.DSMT4">
                    <p:embed/>
                  </p:oleObj>
                </mc:Choice>
                <mc:Fallback>
                  <p:oleObj name="Equation" r:id="rId29" imgW="291973" imgH="330057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0" y="1612"/>
                          <a:ext cx="184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3" name="Object 47"/>
            <p:cNvGraphicFramePr>
              <a:graphicFrameLocks noChangeAspect="1"/>
            </p:cNvGraphicFramePr>
            <p:nvPr/>
          </p:nvGraphicFramePr>
          <p:xfrm>
            <a:off x="4017" y="1442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2" name="Equation" r:id="rId31" imgW="304668" imgH="330057" progId="Equation.DSMT4">
                    <p:embed/>
                  </p:oleObj>
                </mc:Choice>
                <mc:Fallback>
                  <p:oleObj name="Equation" r:id="rId31" imgW="304668" imgH="330057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1442"/>
                          <a:ext cx="19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4" name="Object 48"/>
            <p:cNvGraphicFramePr>
              <a:graphicFrameLocks noChangeAspect="1"/>
            </p:cNvGraphicFramePr>
            <p:nvPr/>
          </p:nvGraphicFramePr>
          <p:xfrm>
            <a:off x="3651" y="527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3" name="Equation" r:id="rId33" imgW="228600" imgH="279400" progId="Equation.DSMT4">
                    <p:embed/>
                  </p:oleObj>
                </mc:Choice>
                <mc:Fallback>
                  <p:oleObj name="Equation" r:id="rId33" imgW="228600" imgH="27940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527"/>
                          <a:ext cx="14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7" name="Object 51"/>
            <p:cNvGraphicFramePr>
              <a:graphicFrameLocks noChangeAspect="1"/>
            </p:cNvGraphicFramePr>
            <p:nvPr/>
          </p:nvGraphicFramePr>
          <p:xfrm>
            <a:off x="4144" y="1227"/>
            <a:ext cx="55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4" name="Equation" r:id="rId35" imgW="977476" imgH="291973" progId="Equation.DSMT4">
                    <p:embed/>
                  </p:oleObj>
                </mc:Choice>
                <mc:Fallback>
                  <p:oleObj name="Equation" r:id="rId35" imgW="977476" imgH="291973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1227"/>
                          <a:ext cx="550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8" name="Object 52"/>
            <p:cNvGraphicFramePr>
              <a:graphicFrameLocks noChangeAspect="1"/>
            </p:cNvGraphicFramePr>
            <p:nvPr/>
          </p:nvGraphicFramePr>
          <p:xfrm>
            <a:off x="4682" y="1434"/>
            <a:ext cx="42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5" name="Equation" r:id="rId37" imgW="748975" imgH="291973" progId="Equation.DSMT4">
                    <p:embed/>
                  </p:oleObj>
                </mc:Choice>
                <mc:Fallback>
                  <p:oleObj name="Equation" r:id="rId37" imgW="748975" imgH="291973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1434"/>
                          <a:ext cx="421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6228184" y="422108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用向量</a:t>
            </a:r>
            <a:r>
              <a:rPr lang="zh-CN" altLang="en-US" sz="1400" dirty="0" smtClean="0">
                <a:solidFill>
                  <a:srgbClr val="FF0000"/>
                </a:solidFill>
              </a:rPr>
              <a:t>叉乘</a:t>
            </a:r>
            <a:r>
              <a:rPr lang="zh-CN" altLang="en-US" sz="1400" dirty="0" smtClean="0"/>
              <a:t>知道起点在原点的三角形两边的平行四边形面积为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300193" y="4653136"/>
                <a:ext cx="2376264" cy="402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/>
                      </a:rPr>
                      <m:t>𝟑</m:t>
                    </m:r>
                    <m:r>
                      <a:rPr lang="zh-CN" altLang="en-US" sz="1400" b="1" i="1" smtClean="0">
                        <a:latin typeface="Cambria Math"/>
                      </a:rPr>
                      <m:t>，</m:t>
                    </m:r>
                  </m:oMath>
                </a14:m>
                <a:r>
                  <a:rPr lang="zh-CN" altLang="en-US" sz="1400" i="0" dirty="0" smtClean="0">
                    <a:latin typeface="+mj-lt"/>
                  </a:rPr>
                  <a:t>所求三角形面积为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zh-CN" altLang="en-US" sz="1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3" y="4653136"/>
                <a:ext cx="2376264" cy="402482"/>
              </a:xfrm>
              <a:prstGeom prst="rect">
                <a:avLst/>
              </a:prstGeom>
              <a:blipFill rotWithShape="0">
                <a:blip r:embed="rId3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84213" y="592138"/>
            <a:ext cx="1077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所以 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354840"/>
              </p:ext>
            </p:extLst>
          </p:nvPr>
        </p:nvGraphicFramePr>
        <p:xfrm>
          <a:off x="1116013" y="1268413"/>
          <a:ext cx="7124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7" name="Equation" r:id="rId3" imgW="7124700" imgH="927100" progId="Equation.DSMT4">
                  <p:embed/>
                </p:oleObj>
              </mc:Choice>
              <mc:Fallback>
                <p:oleObj name="Equation" r:id="rId3" imgW="7124700" imgH="9271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71247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2022475" y="2355850"/>
          <a:ext cx="51339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8" name="Equation" r:id="rId5" imgW="5130800" imgH="939800" progId="Equation.DSMT4">
                  <p:embed/>
                </p:oleObj>
              </mc:Choice>
              <mc:Fallback>
                <p:oleObj name="Equation" r:id="rId5" imgW="5130800" imgH="939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355850"/>
                        <a:ext cx="51339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074863" y="3500438"/>
          <a:ext cx="44291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9" name="Equation" r:id="rId7" imgW="4432300" imgH="1041400" progId="Equation.DSMT4">
                  <p:embed/>
                </p:oleObj>
              </mc:Choice>
              <mc:Fallback>
                <p:oleObj name="Equation" r:id="rId7" imgW="4432300" imgH="10414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500438"/>
                        <a:ext cx="44291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611188" y="4797425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例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/>
              <a:t> </a:t>
            </a:r>
            <a:r>
              <a:rPr lang="zh-CN" altLang="en-US"/>
              <a:t>求两个底面半径相同的直交圆柱所围立体的体 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611188" y="5445125"/>
            <a:ext cx="113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积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4213" y="547222"/>
            <a:ext cx="6949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</a:rPr>
              <a:t>解</a:t>
            </a:r>
            <a:r>
              <a:rPr lang="zh-CN" altLang="en-US" dirty="0"/>
              <a:t> 设圆柱底面半径</a:t>
            </a:r>
            <a:r>
              <a:rPr lang="zh-CN" altLang="en-US" dirty="0" smtClean="0"/>
              <a:t>为</a:t>
            </a:r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dirty="0" smtClean="0"/>
              <a:t> </a:t>
            </a:r>
            <a:r>
              <a:rPr lang="zh-CN" altLang="en-US" dirty="0"/>
              <a:t>两个圆柱方程为 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39936"/>
              </p:ext>
            </p:extLst>
          </p:nvPr>
        </p:nvGraphicFramePr>
        <p:xfrm>
          <a:off x="2295525" y="1125538"/>
          <a:ext cx="4822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4" name="Equation" r:id="rId3" imgW="4825800" imgH="469800" progId="Equation.DSMT4">
                  <p:embed/>
                </p:oleObj>
              </mc:Choice>
              <mc:Fallback>
                <p:oleObj name="Equation" r:id="rId3" imgW="4825800" imgH="469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125538"/>
                        <a:ext cx="4822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2" name="Group 24"/>
          <p:cNvGrpSpPr>
            <a:grpSpLocks/>
          </p:cNvGrpSpPr>
          <p:nvPr/>
        </p:nvGrpSpPr>
        <p:grpSpPr bwMode="auto">
          <a:xfrm>
            <a:off x="684213" y="1700213"/>
            <a:ext cx="7775575" cy="519112"/>
            <a:chOff x="431" y="1071"/>
            <a:chExt cx="4898" cy="327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431" y="1071"/>
              <a:ext cx="37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利用对称性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只要求出在第一卦限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3" name="Object 5"/>
            <p:cNvGraphicFramePr>
              <a:graphicFrameLocks noChangeAspect="1"/>
            </p:cNvGraphicFramePr>
            <p:nvPr/>
          </p:nvGraphicFramePr>
          <p:xfrm>
            <a:off x="4081" y="1125"/>
            <a:ext cx="12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5" name="Equation" r:id="rId5" imgW="1981200" imgH="393700" progId="Equation.DSMT4">
                    <p:embed/>
                  </p:oleObj>
                </mc:Choice>
                <mc:Fallback>
                  <p:oleObj name="Equation" r:id="rId5" imgW="1981200" imgH="3937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" y="1125"/>
                          <a:ext cx="124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9" name="Group 11"/>
          <p:cNvGrpSpPr>
            <a:grpSpLocks/>
          </p:cNvGrpSpPr>
          <p:nvPr/>
        </p:nvGrpSpPr>
        <p:grpSpPr bwMode="auto">
          <a:xfrm>
            <a:off x="684213" y="2349500"/>
            <a:ext cx="7691437" cy="519113"/>
            <a:chOff x="431" y="1625"/>
            <a:chExt cx="4845" cy="327"/>
          </a:xfrm>
        </p:grpSpPr>
        <p:graphicFrame>
          <p:nvGraphicFramePr>
            <p:cNvPr id="63496" name="Object 8"/>
            <p:cNvGraphicFramePr>
              <a:graphicFrameLocks noChangeAspect="1"/>
            </p:cNvGraphicFramePr>
            <p:nvPr/>
          </p:nvGraphicFramePr>
          <p:xfrm>
            <a:off x="431" y="1706"/>
            <a:ext cx="46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6" name="Equation" r:id="rId7" imgW="736600" imgH="342900" progId="Equation.DSMT4">
                    <p:embed/>
                  </p:oleObj>
                </mc:Choice>
                <mc:Fallback>
                  <p:oleObj name="Equation" r:id="rId7" imgW="736600" imgH="3429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06"/>
                          <a:ext cx="46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848" y="1625"/>
              <a:ext cx="4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部分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见第十章图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10-9)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的体积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然后再乘以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82613" y="2997200"/>
            <a:ext cx="804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即得所求的体积</a:t>
            </a:r>
            <a:r>
              <a:rPr lang="en-US" altLang="zh-CN" dirty="0"/>
              <a:t>.</a:t>
            </a:r>
            <a:r>
              <a:rPr lang="zh-CN" altLang="en-US" dirty="0"/>
              <a:t>第一卦限部分的立体是一曲顶柱 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611188" y="5554663"/>
            <a:ext cx="3402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所以它的体积为    </a:t>
            </a:r>
          </a:p>
        </p:txBody>
      </p:sp>
      <p:graphicFrame>
        <p:nvGraphicFramePr>
          <p:cNvPr id="635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082775"/>
              </p:ext>
            </p:extLst>
          </p:nvPr>
        </p:nvGraphicFramePr>
        <p:xfrm>
          <a:off x="1763688" y="4293096"/>
          <a:ext cx="33956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7" name="Equation" r:id="rId9" imgW="3390840" imgH="1130040" progId="Equation.DSMT4">
                  <p:embed/>
                </p:oleObj>
              </mc:Choice>
              <mc:Fallback>
                <p:oleObj name="Equation" r:id="rId9" imgW="3390840" imgH="113004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293096"/>
                        <a:ext cx="339566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579438" y="3617913"/>
            <a:ext cx="7072312" cy="565150"/>
            <a:chOff x="365" y="2279"/>
            <a:chExt cx="4455" cy="356"/>
          </a:xfrm>
        </p:grpSpPr>
        <p:graphicFrame>
          <p:nvGraphicFramePr>
            <p:cNvPr id="6350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2212002"/>
                </p:ext>
              </p:extLst>
            </p:nvPr>
          </p:nvGraphicFramePr>
          <p:xfrm>
            <a:off x="1452" y="2279"/>
            <a:ext cx="129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8" name="Equation" r:id="rId11" imgW="2057400" imgH="520560" progId="Equation.DSMT4">
                    <p:embed/>
                  </p:oleObj>
                </mc:Choice>
                <mc:Fallback>
                  <p:oleObj name="Equation" r:id="rId11" imgW="2057400" imgH="52056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279"/>
                          <a:ext cx="1297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2744" y="2287"/>
              <a:ext cx="2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底为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四分之一圆域   </a:t>
              </a:r>
            </a:p>
          </p:txBody>
        </p:sp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365" y="2308"/>
              <a:ext cx="1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体</a:t>
              </a:r>
              <a:r>
                <a:rPr lang="en-US" altLang="zh-CN"/>
                <a:t>,</a:t>
              </a:r>
              <a:r>
                <a:rPr lang="zh-CN" altLang="en-US"/>
                <a:t>曲顶为 </a:t>
              </a:r>
            </a:p>
          </p:txBody>
        </p:sp>
      </p:grpSp>
      <p:pic>
        <p:nvPicPr>
          <p:cNvPr id="19" name="K44A0026.jpg" descr="id:2147500512;FounderCES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68144" y="4797152"/>
            <a:ext cx="2469515" cy="1650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089025" y="525463"/>
            <a:ext cx="7154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</a:t>
            </a:r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在矩形区域上二重积分的计算</a:t>
            </a:r>
            <a:r>
              <a:rPr lang="zh-CN" altLang="en-US" sz="36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582613" y="1377950"/>
            <a:ext cx="7661275" cy="523875"/>
            <a:chOff x="431" y="832"/>
            <a:chExt cx="4826" cy="330"/>
          </a:xfrm>
        </p:grpSpPr>
        <p:graphicFrame>
          <p:nvGraphicFramePr>
            <p:cNvPr id="78852" name="Object 4"/>
            <p:cNvGraphicFramePr>
              <a:graphicFrameLocks noChangeAspect="1"/>
            </p:cNvGraphicFramePr>
            <p:nvPr/>
          </p:nvGraphicFramePr>
          <p:xfrm>
            <a:off x="1701" y="881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19" name="Equation" r:id="rId3" imgW="1193800" imgH="393700" progId="Equation.DSMT4">
                    <p:embed/>
                  </p:oleObj>
                </mc:Choice>
                <mc:Fallback>
                  <p:oleObj name="Equation" r:id="rId3" imgW="1193800" imgH="3937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881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1" name="Object 3"/>
            <p:cNvGraphicFramePr>
              <a:graphicFrameLocks noChangeAspect="1"/>
            </p:cNvGraphicFramePr>
            <p:nvPr/>
          </p:nvGraphicFramePr>
          <p:xfrm>
            <a:off x="3673" y="898"/>
            <a:ext cx="15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20" name="Equation" r:id="rId5" imgW="2514600" imgH="393700" progId="Equation.DSMT4">
                    <p:embed/>
                  </p:oleObj>
                </mc:Choice>
                <mc:Fallback>
                  <p:oleObj name="Equation" r:id="rId5" imgW="2514600" imgH="3937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3" y="898"/>
                          <a:ext cx="15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431" y="835"/>
              <a:ext cx="1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8854" name="Rectangle 6"/>
            <p:cNvSpPr>
              <a:spLocks noChangeArrowheads="1"/>
            </p:cNvSpPr>
            <p:nvPr/>
          </p:nvSpPr>
          <p:spPr bwMode="auto">
            <a:xfrm>
              <a:off x="2450" y="832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在矩形区域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70" name="Group 22"/>
          <p:cNvGrpSpPr>
            <a:grpSpLocks/>
          </p:cNvGrpSpPr>
          <p:nvPr/>
        </p:nvGrpSpPr>
        <p:grpSpPr bwMode="auto">
          <a:xfrm>
            <a:off x="582613" y="2060575"/>
            <a:ext cx="8074025" cy="695325"/>
            <a:chOff x="385" y="1359"/>
            <a:chExt cx="5086" cy="438"/>
          </a:xfrm>
        </p:grpSpPr>
        <p:graphicFrame>
          <p:nvGraphicFramePr>
            <p:cNvPr id="78858" name="Object 10"/>
            <p:cNvGraphicFramePr>
              <a:graphicFrameLocks noChangeAspect="1"/>
            </p:cNvGraphicFramePr>
            <p:nvPr/>
          </p:nvGraphicFramePr>
          <p:xfrm>
            <a:off x="2148" y="1477"/>
            <a:ext cx="10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21" name="Equation" r:id="rId7" imgW="1586811" imgH="393529" progId="Equation.DSMT4">
                    <p:embed/>
                  </p:oleObj>
                </mc:Choice>
                <mc:Fallback>
                  <p:oleObj name="Equation" r:id="rId7" imgW="1586811" imgH="393529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1477"/>
                          <a:ext cx="100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Object 9"/>
            <p:cNvGraphicFramePr>
              <a:graphicFrameLocks noChangeAspect="1"/>
            </p:cNvGraphicFramePr>
            <p:nvPr/>
          </p:nvGraphicFramePr>
          <p:xfrm>
            <a:off x="3602" y="1359"/>
            <a:ext cx="122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22" name="Equation" r:id="rId9" imgW="1943100" imgH="698500" progId="Equation.DSMT4">
                    <p:embed/>
                  </p:oleObj>
                </mc:Choice>
                <mc:Fallback>
                  <p:oleObj name="Equation" r:id="rId9" imgW="1943100" imgH="6985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1359"/>
                          <a:ext cx="1224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9" name="Rectangle 11"/>
            <p:cNvSpPr>
              <a:spLocks noChangeArrowheads="1"/>
            </p:cNvSpPr>
            <p:nvPr/>
          </p:nvSpPr>
          <p:spPr bwMode="auto">
            <a:xfrm>
              <a:off x="385" y="1404"/>
              <a:ext cx="1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且对每个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3073" y="1413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积分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4777" y="1431"/>
              <a:ext cx="6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82613" y="2743200"/>
            <a:ext cx="2093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则累次积分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1609725" y="3552825"/>
          <a:ext cx="59991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3" name="Equation" r:id="rId11" imgW="6007100" imgH="787400" progId="Equation.DSMT4">
                  <p:embed/>
                </p:oleObj>
              </mc:Choice>
              <mc:Fallback>
                <p:oleObj name="Equation" r:id="rId11" imgW="6007100" imgH="787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552825"/>
                        <a:ext cx="59991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582613" y="4465638"/>
            <a:ext cx="187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也存在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且</a:t>
            </a:r>
          </a:p>
        </p:txBody>
      </p:sp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2332038" y="5078413"/>
          <a:ext cx="62071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24" name="Equation" r:id="rId13" imgW="6210300" imgH="889000" progId="Equation.DSMT4">
                  <p:embed/>
                </p:oleObj>
              </mc:Choice>
              <mc:Fallback>
                <p:oleObj name="Equation" r:id="rId13" imgW="6210300" imgH="889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5078413"/>
                        <a:ext cx="6207125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113744"/>
              </p:ext>
            </p:extLst>
          </p:nvPr>
        </p:nvGraphicFramePr>
        <p:xfrm>
          <a:off x="2366963" y="549275"/>
          <a:ext cx="3073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5" name="Equation" r:id="rId3" imgW="3073320" imgH="952200" progId="Equation.DSMT4">
                  <p:embed/>
                </p:oleObj>
              </mc:Choice>
              <mc:Fallback>
                <p:oleObj name="Equation" r:id="rId3" imgW="3073320" imgH="952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49275"/>
                        <a:ext cx="3073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750273"/>
              </p:ext>
            </p:extLst>
          </p:nvPr>
        </p:nvGraphicFramePr>
        <p:xfrm>
          <a:off x="2936875" y="2836863"/>
          <a:ext cx="3644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6" name="Equation" r:id="rId5" imgW="3644640" imgH="850680" progId="Equation.DSMT4">
                  <p:embed/>
                </p:oleObj>
              </mc:Choice>
              <mc:Fallback>
                <p:oleObj name="Equation" r:id="rId5" imgW="3644640" imgH="85068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2836863"/>
                        <a:ext cx="36449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611188" y="3860800"/>
            <a:ext cx="1512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552223"/>
              </p:ext>
            </p:extLst>
          </p:nvPr>
        </p:nvGraphicFramePr>
        <p:xfrm>
          <a:off x="3779838" y="4603750"/>
          <a:ext cx="16160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7" name="Equation" r:id="rId7" imgW="1612800" imgH="838080" progId="Equation.DSMT4">
                  <p:embed/>
                </p:oleObj>
              </mc:Choice>
              <mc:Fallback>
                <p:oleObj name="Equation" r:id="rId7" imgW="1612800" imgH="8380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603750"/>
                        <a:ext cx="16160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32635"/>
              </p:ext>
            </p:extLst>
          </p:nvPr>
        </p:nvGraphicFramePr>
        <p:xfrm>
          <a:off x="2938463" y="1719263"/>
          <a:ext cx="3810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8" name="Equation" r:id="rId9" imgW="3809880" imgH="812520" progId="Equation.DSMT4">
                  <p:embed/>
                </p:oleObj>
              </mc:Choice>
              <mc:Fallback>
                <p:oleObj name="Equation" r:id="rId9" imgW="3809880" imgH="81252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1719263"/>
                        <a:ext cx="38100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128713" y="454025"/>
            <a:ext cx="704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</a:t>
            </a:r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在一般区域上二重积分的计算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611188" y="1196975"/>
            <a:ext cx="804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边界为分段光滑曲线的有界闭域</a:t>
            </a:r>
            <a:r>
              <a:rPr lang="en-US" altLang="zh-CN"/>
              <a:t>,</a:t>
            </a:r>
            <a:r>
              <a:rPr lang="zh-CN" altLang="en-US"/>
              <a:t>一般可把它分解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573088" y="1901825"/>
            <a:ext cx="411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成有限个除边界外无公共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539750" y="2622550"/>
            <a:ext cx="4141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内点的</a:t>
            </a:r>
            <a:r>
              <a:rPr lang="zh-CN" altLang="en-US" sz="12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sz="12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型区域或</a:t>
            </a:r>
            <a:r>
              <a:rPr lang="zh-CN" altLang="en-US" sz="12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sz="1200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型区 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11188" y="3414713"/>
            <a:ext cx="429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域</a:t>
            </a:r>
            <a:r>
              <a:rPr lang="en-US" altLang="zh-CN"/>
              <a:t>.</a:t>
            </a:r>
            <a:r>
              <a:rPr lang="zh-CN" altLang="en-US"/>
              <a:t>如图</a:t>
            </a:r>
            <a:r>
              <a:rPr lang="en-US" altLang="zh-CN">
                <a:latin typeface="Times New Roman" panose="02020603050405020304" pitchFamily="18" charset="0"/>
              </a:rPr>
              <a:t>21-8 </a:t>
            </a:r>
            <a:r>
              <a:rPr lang="zh-CN" altLang="en-US"/>
              <a:t>所示</a:t>
            </a:r>
            <a:r>
              <a:rPr lang="en-US" altLang="zh-CN"/>
              <a:t>,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sz="1200" i="1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被分  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grpSp>
        <p:nvGrpSpPr>
          <p:cNvPr id="61470" name="Group 30"/>
          <p:cNvGrpSpPr>
            <a:grpSpLocks/>
          </p:cNvGrpSpPr>
          <p:nvPr/>
        </p:nvGrpSpPr>
        <p:grpSpPr bwMode="auto">
          <a:xfrm>
            <a:off x="5148263" y="2349500"/>
            <a:ext cx="3097212" cy="2970213"/>
            <a:chOff x="3168" y="1514"/>
            <a:chExt cx="2071" cy="2041"/>
          </a:xfrm>
        </p:grpSpPr>
        <p:graphicFrame>
          <p:nvGraphicFramePr>
            <p:cNvPr id="61458" name="Object 18"/>
            <p:cNvGraphicFramePr>
              <a:graphicFrameLocks noChangeAspect="1"/>
            </p:cNvGraphicFramePr>
            <p:nvPr/>
          </p:nvGraphicFramePr>
          <p:xfrm>
            <a:off x="3894" y="3323"/>
            <a:ext cx="65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4" name="Equation" r:id="rId3" imgW="1041400" imgH="368300" progId="Equation.DSMT4">
                    <p:embed/>
                  </p:oleObj>
                </mc:Choice>
                <mc:Fallback>
                  <p:oleObj name="Equation" r:id="rId3" imgW="1041400" imgH="3683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323"/>
                          <a:ext cx="656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0" name="Freeform 20"/>
            <p:cNvSpPr>
              <a:spLocks/>
            </p:cNvSpPr>
            <p:nvPr/>
          </p:nvSpPr>
          <p:spPr bwMode="auto">
            <a:xfrm>
              <a:off x="3532" y="1626"/>
              <a:ext cx="1427" cy="1174"/>
            </a:xfrm>
            <a:custGeom>
              <a:avLst/>
              <a:gdLst>
                <a:gd name="T0" fmla="*/ 1695 w 3569"/>
                <a:gd name="T1" fmla="*/ 2821 h 2935"/>
                <a:gd name="T2" fmla="*/ 3417 w 3569"/>
                <a:gd name="T3" fmla="*/ 2271 h 2935"/>
                <a:gd name="T4" fmla="*/ 2605 w 3569"/>
                <a:gd name="T5" fmla="*/ 1331 h 2935"/>
                <a:gd name="T6" fmla="*/ 3333 w 3569"/>
                <a:gd name="T7" fmla="*/ 465 h 2935"/>
                <a:gd name="T8" fmla="*/ 1905 w 3569"/>
                <a:gd name="T9" fmla="*/ 31 h 2935"/>
                <a:gd name="T10" fmla="*/ 687 w 3569"/>
                <a:gd name="T11" fmla="*/ 651 h 2935"/>
                <a:gd name="T12" fmla="*/ 1401 w 3569"/>
                <a:gd name="T13" fmla="*/ 1395 h 2935"/>
                <a:gd name="T14" fmla="*/ 119 w 3569"/>
                <a:gd name="T15" fmla="*/ 2139 h 2935"/>
                <a:gd name="T16" fmla="*/ 687 w 3569"/>
                <a:gd name="T17" fmla="*/ 2821 h 2935"/>
                <a:gd name="T18" fmla="*/ 1821 w 3569"/>
                <a:gd name="T19" fmla="*/ 2821 h 2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69" h="2935">
                  <a:moveTo>
                    <a:pt x="1695" y="2821"/>
                  </a:moveTo>
                  <a:cubicBezTo>
                    <a:pt x="2475" y="2665"/>
                    <a:pt x="3265" y="2519"/>
                    <a:pt x="3417" y="2271"/>
                  </a:cubicBezTo>
                  <a:cubicBezTo>
                    <a:pt x="3569" y="2023"/>
                    <a:pt x="2619" y="1632"/>
                    <a:pt x="2605" y="1331"/>
                  </a:cubicBezTo>
                  <a:cubicBezTo>
                    <a:pt x="2591" y="1030"/>
                    <a:pt x="3450" y="682"/>
                    <a:pt x="3333" y="465"/>
                  </a:cubicBezTo>
                  <a:cubicBezTo>
                    <a:pt x="3216" y="248"/>
                    <a:pt x="2346" y="0"/>
                    <a:pt x="1905" y="31"/>
                  </a:cubicBezTo>
                  <a:cubicBezTo>
                    <a:pt x="1464" y="62"/>
                    <a:pt x="771" y="424"/>
                    <a:pt x="687" y="651"/>
                  </a:cubicBezTo>
                  <a:cubicBezTo>
                    <a:pt x="603" y="878"/>
                    <a:pt x="1496" y="1147"/>
                    <a:pt x="1401" y="1395"/>
                  </a:cubicBezTo>
                  <a:cubicBezTo>
                    <a:pt x="1306" y="1643"/>
                    <a:pt x="238" y="1901"/>
                    <a:pt x="119" y="2139"/>
                  </a:cubicBezTo>
                  <a:cubicBezTo>
                    <a:pt x="0" y="2377"/>
                    <a:pt x="403" y="2707"/>
                    <a:pt x="687" y="2821"/>
                  </a:cubicBezTo>
                  <a:cubicBezTo>
                    <a:pt x="971" y="2935"/>
                    <a:pt x="1396" y="2878"/>
                    <a:pt x="1821" y="2821"/>
                  </a:cubicBezTo>
                </a:path>
              </a:pathLst>
            </a:custGeom>
            <a:gradFill rotWithShape="1">
              <a:gsLst>
                <a:gs pos="0">
                  <a:srgbClr val="0000FF">
                    <a:alpha val="73000"/>
                  </a:srgbClr>
                </a:gs>
                <a:gs pos="100000">
                  <a:srgbClr val="FFFFFF">
                    <a:alpha val="70000"/>
                  </a:srgbClr>
                </a:gs>
              </a:gsLst>
              <a:lin ang="2700000" scaled="1"/>
            </a:gradFill>
            <a:ln w="222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 flipV="1">
              <a:off x="3168" y="2993"/>
              <a:ext cx="20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2" name="Line 12"/>
            <p:cNvSpPr>
              <a:spLocks noChangeShapeType="1"/>
            </p:cNvSpPr>
            <p:nvPr/>
          </p:nvSpPr>
          <p:spPr bwMode="auto">
            <a:xfrm flipV="1">
              <a:off x="3386" y="1514"/>
              <a:ext cx="4" cy="1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53" name="Object 13"/>
            <p:cNvGraphicFramePr>
              <a:graphicFrameLocks noChangeAspect="1"/>
            </p:cNvGraphicFramePr>
            <p:nvPr/>
          </p:nvGraphicFramePr>
          <p:xfrm>
            <a:off x="3235" y="2993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5" name="Equation" r:id="rId5" imgW="241091" imgH="266469" progId="Equation.DSMT4">
                    <p:embed/>
                  </p:oleObj>
                </mc:Choice>
                <mc:Fallback>
                  <p:oleObj name="Equation" r:id="rId5" imgW="241091" imgH="266469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2993"/>
                          <a:ext cx="15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15"/>
            <p:cNvGraphicFramePr>
              <a:graphicFrameLocks noChangeAspect="1"/>
            </p:cNvGraphicFramePr>
            <p:nvPr/>
          </p:nvGraphicFramePr>
          <p:xfrm>
            <a:off x="5103" y="3021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6" name="Equation" r:id="rId7" imgW="215713" imgH="203024" progId="Equation.DSMT4">
                    <p:embed/>
                  </p:oleObj>
                </mc:Choice>
                <mc:Fallback>
                  <p:oleObj name="Equation" r:id="rId7" imgW="215713" imgH="203024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021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16"/>
            <p:cNvGraphicFramePr>
              <a:graphicFrameLocks noChangeAspect="1"/>
            </p:cNvGraphicFramePr>
            <p:nvPr/>
          </p:nvGraphicFramePr>
          <p:xfrm>
            <a:off x="4262" y="2094"/>
            <a:ext cx="15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7" name="Equation" r:id="rId9" imgW="241300" imgH="228600" progId="Equation.DSMT4">
                    <p:embed/>
                  </p:oleObj>
                </mc:Choice>
                <mc:Fallback>
                  <p:oleObj name="Equation" r:id="rId9" imgW="241300" imgH="2286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2" y="2094"/>
                          <a:ext cx="15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7" name="Object 17"/>
            <p:cNvGraphicFramePr>
              <a:graphicFrameLocks noChangeAspect="1"/>
            </p:cNvGraphicFramePr>
            <p:nvPr/>
          </p:nvGraphicFramePr>
          <p:xfrm>
            <a:off x="4579" y="1762"/>
            <a:ext cx="21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8" name="Equation" r:id="rId11" imgW="342751" imgH="228501" progId="Equation.DSMT4">
                    <p:embed/>
                  </p:oleObj>
                </mc:Choice>
                <mc:Fallback>
                  <p:oleObj name="Equation" r:id="rId11" imgW="342751" imgH="228501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9" y="1762"/>
                          <a:ext cx="21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9" name="Object 19"/>
            <p:cNvGraphicFramePr>
              <a:graphicFrameLocks noChangeAspect="1"/>
            </p:cNvGraphicFramePr>
            <p:nvPr/>
          </p:nvGraphicFramePr>
          <p:xfrm>
            <a:off x="3806" y="2432"/>
            <a:ext cx="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19" name="Equation" r:id="rId13" imgW="152334" imgH="241195" progId="Equation.DSMT4">
                    <p:embed/>
                  </p:oleObj>
                </mc:Choice>
                <mc:Fallback>
                  <p:oleObj name="Equation" r:id="rId13" imgW="152334" imgH="241195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" y="2432"/>
                          <a:ext cx="96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1" name="Line 21"/>
            <p:cNvSpPr>
              <a:spLocks noChangeShapeType="1"/>
            </p:cNvSpPr>
            <p:nvPr/>
          </p:nvSpPr>
          <p:spPr bwMode="auto">
            <a:xfrm>
              <a:off x="4579" y="1688"/>
              <a:ext cx="0" cy="4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2" name="Line 22"/>
            <p:cNvSpPr>
              <a:spLocks noChangeShapeType="1"/>
            </p:cNvSpPr>
            <p:nvPr/>
          </p:nvSpPr>
          <p:spPr bwMode="auto">
            <a:xfrm>
              <a:off x="4092" y="2159"/>
              <a:ext cx="0" cy="6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63" name="Object 23"/>
            <p:cNvGraphicFramePr>
              <a:graphicFrameLocks noChangeAspect="1"/>
            </p:cNvGraphicFramePr>
            <p:nvPr/>
          </p:nvGraphicFramePr>
          <p:xfrm>
            <a:off x="3422" y="1525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0" name="Equation" r:id="rId15" imgW="228600" imgH="279400" progId="Equation.DSMT4">
                    <p:embed/>
                  </p:oleObj>
                </mc:Choice>
                <mc:Fallback>
                  <p:oleObj name="Equation" r:id="rId15" imgW="228600" imgH="2794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1525"/>
                          <a:ext cx="14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5" name="Object 25"/>
            <p:cNvGraphicFramePr>
              <a:graphicFrameLocks noChangeAspect="1"/>
            </p:cNvGraphicFramePr>
            <p:nvPr/>
          </p:nvGraphicFramePr>
          <p:xfrm>
            <a:off x="4764" y="2115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1" name="Equation" r:id="rId17" imgW="317225" imgH="291847" progId="Equation.DSMT4">
                    <p:embed/>
                  </p:oleObj>
                </mc:Choice>
                <mc:Fallback>
                  <p:oleObj name="Equation" r:id="rId17" imgW="317225" imgH="291847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2115"/>
                          <a:ext cx="20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75" name="Group 35"/>
          <p:cNvGrpSpPr>
            <a:grpSpLocks/>
          </p:cNvGrpSpPr>
          <p:nvPr/>
        </p:nvGrpSpPr>
        <p:grpSpPr bwMode="auto">
          <a:xfrm>
            <a:off x="611188" y="4768850"/>
            <a:ext cx="4305300" cy="531813"/>
            <a:chOff x="385" y="3004"/>
            <a:chExt cx="2712" cy="335"/>
          </a:xfrm>
        </p:grpSpPr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385" y="3012"/>
              <a:ext cx="13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为</a:t>
              </a:r>
              <a:r>
                <a:rPr lang="zh-CN" altLang="en-US" sz="12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 sz="1200" i="1"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型区域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/>
                <a:t> </a:t>
              </a:r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1798" y="3004"/>
              <a:ext cx="12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为</a:t>
              </a:r>
              <a:r>
                <a:rPr lang="zh-CN" altLang="en-US" sz="12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y</a:t>
              </a:r>
              <a:r>
                <a:rPr lang="en-US" altLang="zh-CN" sz="1200" i="1"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型区域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61472" name="Object 32"/>
            <p:cNvGraphicFramePr>
              <a:graphicFrameLocks noChangeAspect="1"/>
            </p:cNvGraphicFramePr>
            <p:nvPr/>
          </p:nvGraphicFramePr>
          <p:xfrm>
            <a:off x="1659" y="3089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2" name="Equation" r:id="rId19" imgW="266469" imgH="291847" progId="Equation.DSMT4">
                    <p:embed/>
                  </p:oleObj>
                </mc:Choice>
                <mc:Fallback>
                  <p:oleObj name="Equation" r:id="rId19" imgW="266469" imgH="291847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3089"/>
                          <a:ext cx="16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74" name="Group 34"/>
          <p:cNvGrpSpPr>
            <a:grpSpLocks/>
          </p:cNvGrpSpPr>
          <p:nvPr/>
        </p:nvGrpSpPr>
        <p:grpSpPr bwMode="auto">
          <a:xfrm>
            <a:off x="588963" y="4133850"/>
            <a:ext cx="4102100" cy="519113"/>
            <a:chOff x="371" y="2604"/>
            <a:chExt cx="2584" cy="327"/>
          </a:xfrm>
        </p:grpSpPr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371" y="2604"/>
              <a:ext cx="2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解成三个区域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/>
                <a:t>其中 </a:t>
              </a:r>
              <a:r>
                <a:rPr lang="zh-CN" altLang="en-US" sz="1200"/>
                <a:t>  </a:t>
              </a:r>
              <a:r>
                <a:rPr lang="zh-CN" altLang="en-US"/>
                <a:t>、 </a:t>
              </a:r>
            </a:p>
          </p:txBody>
        </p:sp>
        <p:graphicFrame>
          <p:nvGraphicFramePr>
            <p:cNvPr id="61468" name="Object 28"/>
            <p:cNvGraphicFramePr>
              <a:graphicFrameLocks noChangeAspect="1"/>
            </p:cNvGraphicFramePr>
            <p:nvPr/>
          </p:nvGraphicFramePr>
          <p:xfrm>
            <a:off x="2715" y="2684"/>
            <a:ext cx="24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3" name="Equation" r:id="rId21" imgW="380835" imgH="291973" progId="Equation.DSMT4">
                    <p:embed/>
                  </p:oleObj>
                </mc:Choice>
                <mc:Fallback>
                  <p:oleObj name="Equation" r:id="rId21" imgW="380835" imgH="291973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5" y="2684"/>
                          <a:ext cx="24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3" name="Object 33"/>
            <p:cNvGraphicFramePr>
              <a:graphicFrameLocks noChangeAspect="1"/>
            </p:cNvGraphicFramePr>
            <p:nvPr/>
          </p:nvGraphicFramePr>
          <p:xfrm>
            <a:off x="2421" y="2684"/>
            <a:ext cx="9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4" name="Equation" r:id="rId23" imgW="152334" imgH="291973" progId="Equation.DSMT4">
                    <p:embed/>
                  </p:oleObj>
                </mc:Choice>
                <mc:Fallback>
                  <p:oleObj name="Equation" r:id="rId23" imgW="152334" imgH="291973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2684"/>
                          <a:ext cx="9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9" name="Group 5"/>
          <p:cNvGrpSpPr>
            <a:grpSpLocks/>
          </p:cNvGrpSpPr>
          <p:nvPr/>
        </p:nvGrpSpPr>
        <p:grpSpPr bwMode="auto">
          <a:xfrm>
            <a:off x="582613" y="576263"/>
            <a:ext cx="3962400" cy="981075"/>
            <a:chOff x="403" y="300"/>
            <a:chExt cx="2496" cy="618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403" y="444"/>
              <a:ext cx="8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1429" y="300"/>
            <a:ext cx="147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2" name="Equation" r:id="rId3" imgW="2336800" imgH="977900" progId="Equation.DSMT4">
                    <p:embed/>
                  </p:oleObj>
                </mc:Choice>
                <mc:Fallback>
                  <p:oleObj name="Equation" r:id="rId3" imgW="2336800" imgH="9779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00"/>
                          <a:ext cx="1470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579438" y="1757363"/>
            <a:ext cx="3344862" cy="519112"/>
            <a:chOff x="365" y="1032"/>
            <a:chExt cx="2107" cy="327"/>
          </a:xfrm>
        </p:grpSpPr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65" y="103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0" name="Object 6"/>
            <p:cNvGraphicFramePr>
              <a:graphicFrameLocks noChangeAspect="1"/>
            </p:cNvGraphicFramePr>
            <p:nvPr/>
          </p:nvGraphicFramePr>
          <p:xfrm>
            <a:off x="966" y="1117"/>
            <a:ext cx="15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3" name="Equation" r:id="rId5" imgW="2387600" imgH="381000" progId="Equation.DSMT4">
                    <p:embed/>
                  </p:oleObj>
                </mc:Choice>
                <mc:Fallback>
                  <p:oleObj name="Equation" r:id="rId5" imgW="2387600" imgH="3810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1117"/>
                          <a:ext cx="150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79438" y="2549525"/>
            <a:ext cx="315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记</a:t>
            </a:r>
            <a:r>
              <a:rPr lang="zh-CN" altLang="en-US" sz="1200"/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见图</a:t>
            </a:r>
            <a:r>
              <a:rPr lang="zh-CN" altLang="en-US" sz="12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21</a:t>
            </a:r>
            <a:r>
              <a:rPr lang="en-US" altLang="zh-CN" b="0">
                <a:latin typeface="Times New Roman" panose="02020603050405020304" pitchFamily="18" charset="0"/>
              </a:rPr>
              <a:t>-</a:t>
            </a:r>
            <a:r>
              <a:rPr lang="en-US" altLang="zh-CN">
                <a:latin typeface="Times New Roman" panose="02020603050405020304" pitchFamily="18" charset="0"/>
              </a:rPr>
              <a:t>11)  </a:t>
            </a: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971550" y="3357563"/>
          <a:ext cx="43815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4" name="Equation" r:id="rId7" imgW="4381500" imgH="1003300" progId="Equation.DSMT4">
                  <p:embed/>
                </p:oleObj>
              </mc:Choice>
              <mc:Fallback>
                <p:oleObj name="Equation" r:id="rId7" imgW="4381500" imgH="10033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57563"/>
                        <a:ext cx="43815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3"/>
          <p:cNvGraphicFramePr>
            <a:graphicFrameLocks noChangeAspect="1"/>
          </p:cNvGraphicFramePr>
          <p:nvPr/>
        </p:nvGraphicFramePr>
        <p:xfrm>
          <a:off x="981075" y="4660900"/>
          <a:ext cx="43910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35" name="Equation" r:id="rId9" imgW="4394200" imgH="1003300" progId="Equation.DSMT4">
                  <p:embed/>
                </p:oleObj>
              </mc:Choice>
              <mc:Fallback>
                <p:oleObj name="Equation" r:id="rId9" imgW="4394200" imgH="10033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4660900"/>
                        <a:ext cx="43910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77" name="Group 33"/>
          <p:cNvGrpSpPr>
            <a:grpSpLocks/>
          </p:cNvGrpSpPr>
          <p:nvPr/>
        </p:nvGrpSpPr>
        <p:grpSpPr bwMode="auto">
          <a:xfrm>
            <a:off x="5360988" y="720725"/>
            <a:ext cx="3027362" cy="3429000"/>
            <a:chOff x="3152" y="324"/>
            <a:chExt cx="1907" cy="2160"/>
          </a:xfrm>
        </p:grpSpPr>
        <p:graphicFrame>
          <p:nvGraphicFramePr>
            <p:cNvPr id="57364" name="Object 20"/>
            <p:cNvGraphicFramePr>
              <a:graphicFrameLocks noChangeAspect="1"/>
            </p:cNvGraphicFramePr>
            <p:nvPr/>
          </p:nvGraphicFramePr>
          <p:xfrm>
            <a:off x="3799" y="2252"/>
            <a:ext cx="79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6" name="Equation" r:id="rId11" imgW="1282700" imgH="368300" progId="Equation.DSMT4">
                    <p:embed/>
                  </p:oleObj>
                </mc:Choice>
                <mc:Fallback>
                  <p:oleObj name="Equation" r:id="rId11" imgW="1282700" imgH="3683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2252"/>
                          <a:ext cx="79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 flipV="1">
              <a:off x="3463" y="346"/>
              <a:ext cx="8" cy="18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361" name="Object 17"/>
            <p:cNvGraphicFramePr>
              <a:graphicFrameLocks noChangeAspect="1"/>
            </p:cNvGraphicFramePr>
            <p:nvPr/>
          </p:nvGraphicFramePr>
          <p:xfrm>
            <a:off x="3286" y="1822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7" name="Equation" r:id="rId13" imgW="241091" imgH="266469" progId="Equation.DSMT4">
                    <p:embed/>
                  </p:oleObj>
                </mc:Choice>
                <mc:Fallback>
                  <p:oleObj name="Equation" r:id="rId13" imgW="241091" imgH="26646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" y="1822"/>
                          <a:ext cx="15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3" name="Object 19"/>
            <p:cNvGraphicFramePr>
              <a:graphicFrameLocks noChangeAspect="1"/>
            </p:cNvGraphicFramePr>
            <p:nvPr/>
          </p:nvGraphicFramePr>
          <p:xfrm>
            <a:off x="4923" y="1860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8" name="Equation" r:id="rId15" imgW="215713" imgH="203024" progId="Equation.DSMT4">
                    <p:embed/>
                  </p:oleObj>
                </mc:Choice>
                <mc:Fallback>
                  <p:oleObj name="Equation" r:id="rId15" imgW="215713" imgH="203024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1860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V="1">
              <a:off x="3152" y="1809"/>
              <a:ext cx="19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3467" y="689"/>
              <a:ext cx="1117" cy="1117"/>
            </a:xfrm>
            <a:prstGeom prst="rect">
              <a:avLst/>
            </a:prstGeom>
            <a:gradFill rotWithShape="1">
              <a:gsLst>
                <a:gs pos="0">
                  <a:srgbClr val="FFCC00">
                    <a:alpha val="88000"/>
                  </a:srgbClr>
                </a:gs>
                <a:gs pos="50000">
                  <a:srgbClr val="FFFFFF">
                    <a:alpha val="86000"/>
                  </a:srgbClr>
                </a:gs>
                <a:gs pos="100000">
                  <a:srgbClr val="FFCC00">
                    <a:alpha val="88000"/>
                  </a:srgbClr>
                </a:gs>
              </a:gsLst>
              <a:lin ang="2700000" scaled="1"/>
            </a:gradFill>
            <a:ln w="15875" algn="ctr">
              <a:solidFill>
                <a:srgbClr val="000000"/>
              </a:solidFill>
              <a:miter lim="800000"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7" name="Freeform 23"/>
            <p:cNvSpPr>
              <a:spLocks/>
            </p:cNvSpPr>
            <p:nvPr/>
          </p:nvSpPr>
          <p:spPr bwMode="auto">
            <a:xfrm>
              <a:off x="3715" y="693"/>
              <a:ext cx="865" cy="856"/>
            </a:xfrm>
            <a:custGeom>
              <a:avLst/>
              <a:gdLst>
                <a:gd name="T0" fmla="*/ 2163 w 2163"/>
                <a:gd name="T1" fmla="*/ 0 h 2139"/>
                <a:gd name="T2" fmla="*/ 2163 w 2163"/>
                <a:gd name="T3" fmla="*/ 2139 h 2139"/>
                <a:gd name="T4" fmla="*/ 798 w 2163"/>
                <a:gd name="T5" fmla="*/ 1364 h 2139"/>
                <a:gd name="T6" fmla="*/ 0 w 2163"/>
                <a:gd name="T7" fmla="*/ 0 h 2139"/>
                <a:gd name="T8" fmla="*/ 2163 w 2163"/>
                <a:gd name="T9" fmla="*/ 0 h 2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3" h="2139">
                  <a:moveTo>
                    <a:pt x="2163" y="0"/>
                  </a:moveTo>
                  <a:cubicBezTo>
                    <a:pt x="2163" y="0"/>
                    <a:pt x="2163" y="1069"/>
                    <a:pt x="2163" y="2139"/>
                  </a:cubicBezTo>
                  <a:cubicBezTo>
                    <a:pt x="1968" y="2072"/>
                    <a:pt x="1375" y="1930"/>
                    <a:pt x="798" y="1364"/>
                  </a:cubicBezTo>
                  <a:cubicBezTo>
                    <a:pt x="221" y="798"/>
                    <a:pt x="108" y="265"/>
                    <a:pt x="0" y="0"/>
                  </a:cubicBezTo>
                  <a:cubicBezTo>
                    <a:pt x="1081" y="0"/>
                    <a:pt x="2163" y="0"/>
                    <a:pt x="21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64999"/>
                  </a:srgbClr>
                </a:gs>
                <a:gs pos="100000">
                  <a:srgbClr val="FFFFFF">
                    <a:alpha val="64999"/>
                  </a:srgbClr>
                </a:gs>
              </a:gsLst>
              <a:lin ang="5400000" scaled="1"/>
            </a:gradFill>
            <a:ln w="1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368" name="Object 24"/>
            <p:cNvGraphicFramePr>
              <a:graphicFrameLocks noChangeAspect="1"/>
            </p:cNvGraphicFramePr>
            <p:nvPr/>
          </p:nvGraphicFramePr>
          <p:xfrm>
            <a:off x="4529" y="1871"/>
            <a:ext cx="96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39" name="Equation" r:id="rId17" imgW="152268" imgH="253780" progId="Equation.DSMT4">
                    <p:embed/>
                  </p:oleObj>
                </mc:Choice>
                <mc:Fallback>
                  <p:oleObj name="Equation" r:id="rId17" imgW="152268" imgH="25378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1871"/>
                          <a:ext cx="96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9" name="Object 25"/>
            <p:cNvGraphicFramePr>
              <a:graphicFrameLocks noChangeAspect="1"/>
            </p:cNvGraphicFramePr>
            <p:nvPr/>
          </p:nvGraphicFramePr>
          <p:xfrm>
            <a:off x="4168" y="935"/>
            <a:ext cx="20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40" name="Equation" r:id="rId19" imgW="317225" imgH="355292" progId="Equation.DSMT4">
                    <p:embed/>
                  </p:oleObj>
                </mc:Choice>
                <mc:Fallback>
                  <p:oleObj name="Equation" r:id="rId19" imgW="317225" imgH="355292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8" y="935"/>
                          <a:ext cx="20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0" name="Object 26"/>
            <p:cNvGraphicFramePr>
              <a:graphicFrameLocks noChangeAspect="1"/>
            </p:cNvGraphicFramePr>
            <p:nvPr/>
          </p:nvGraphicFramePr>
          <p:xfrm>
            <a:off x="3698" y="1338"/>
            <a:ext cx="2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41" name="Equation" r:id="rId21" imgW="330057" imgH="355446" progId="Equation.DSMT4">
                    <p:embed/>
                  </p:oleObj>
                </mc:Choice>
                <mc:Fallback>
                  <p:oleObj name="Equation" r:id="rId21" imgW="330057" imgH="355446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1338"/>
                          <a:ext cx="20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1" name="Object 27"/>
            <p:cNvGraphicFramePr>
              <a:graphicFrameLocks noChangeAspect="1"/>
            </p:cNvGraphicFramePr>
            <p:nvPr/>
          </p:nvGraphicFramePr>
          <p:xfrm>
            <a:off x="4332" y="324"/>
            <a:ext cx="504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42" name="Equation" r:id="rId23" imgW="799753" imgH="672808" progId="Equation.DSMT4">
                    <p:embed/>
                  </p:oleObj>
                </mc:Choice>
                <mc:Fallback>
                  <p:oleObj name="Equation" r:id="rId23" imgW="799753" imgH="672808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24"/>
                          <a:ext cx="504" cy="4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72" name="Object 28"/>
            <p:cNvGraphicFramePr>
              <a:graphicFrameLocks noChangeAspect="1"/>
            </p:cNvGraphicFramePr>
            <p:nvPr/>
          </p:nvGraphicFramePr>
          <p:xfrm>
            <a:off x="3312" y="644"/>
            <a:ext cx="96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43" name="Equation" r:id="rId25" imgW="152268" imgH="253780" progId="Equation.DSMT4">
                    <p:embed/>
                  </p:oleObj>
                </mc:Choice>
                <mc:Fallback>
                  <p:oleObj name="Equation" r:id="rId25" imgW="152268" imgH="25378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644"/>
                          <a:ext cx="96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 flipH="1">
              <a:off x="3854" y="630"/>
              <a:ext cx="499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374" name="Object 30"/>
            <p:cNvGraphicFramePr>
              <a:graphicFrameLocks noChangeAspect="1"/>
            </p:cNvGraphicFramePr>
            <p:nvPr/>
          </p:nvGraphicFramePr>
          <p:xfrm>
            <a:off x="3261" y="352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44" name="Equation" r:id="rId27" imgW="253780" imgH="317225" progId="Equation.DSMT4">
                    <p:embed/>
                  </p:oleObj>
                </mc:Choice>
                <mc:Fallback>
                  <p:oleObj name="Equation" r:id="rId27" imgW="253780" imgH="317225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1" y="352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31" name="Group 11"/>
          <p:cNvGrpSpPr>
            <a:grpSpLocks/>
          </p:cNvGrpSpPr>
          <p:nvPr/>
        </p:nvGrpSpPr>
        <p:grpSpPr bwMode="auto">
          <a:xfrm>
            <a:off x="587375" y="620713"/>
            <a:ext cx="6467475" cy="1000125"/>
            <a:chOff x="370" y="494"/>
            <a:chExt cx="4074" cy="630"/>
          </a:xfrm>
        </p:grpSpPr>
        <p:sp>
          <p:nvSpPr>
            <p:cNvPr id="56323" name="Rectangle 3"/>
            <p:cNvSpPr>
              <a:spLocks noChangeArrowheads="1"/>
            </p:cNvSpPr>
            <p:nvPr/>
          </p:nvSpPr>
          <p:spPr bwMode="auto">
            <a:xfrm>
              <a:off x="370" y="608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则又有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22" name="Object 2"/>
            <p:cNvGraphicFramePr>
              <a:graphicFrameLocks noChangeAspect="1"/>
            </p:cNvGraphicFramePr>
            <p:nvPr/>
          </p:nvGraphicFramePr>
          <p:xfrm>
            <a:off x="1150" y="494"/>
            <a:ext cx="3294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64" name="Equation" r:id="rId3" imgW="5232400" imgH="1003300" progId="Equation.DSMT4">
                    <p:embed/>
                  </p:oleObj>
                </mc:Choice>
                <mc:Fallback>
                  <p:oleObj name="Equation" r:id="rId3" imgW="5232400" imgH="10033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494"/>
                          <a:ext cx="3294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971550" y="1997075"/>
          <a:ext cx="73818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5" name="Equation" r:id="rId5" imgW="7378700" imgH="1003300" progId="Equation.DSMT4">
                  <p:embed/>
                </p:oleObj>
              </mc:Choice>
              <mc:Fallback>
                <p:oleObj name="Equation" r:id="rId5" imgW="7378700" imgH="10033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97075"/>
                        <a:ext cx="73818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827088" y="3284538"/>
          <a:ext cx="739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6" name="Equation" r:id="rId7" imgW="7391400" imgH="1028700" progId="Equation.DSMT4">
                  <p:embed/>
                </p:oleObj>
              </mc:Choice>
              <mc:Fallback>
                <p:oleObj name="Equation" r:id="rId7" imgW="7391400" imgH="10287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4538"/>
                        <a:ext cx="73914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3059113" y="4652963"/>
          <a:ext cx="33893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7" name="Equation" r:id="rId9" imgW="3390900" imgH="939800" progId="Equation.DSMT4">
                  <p:embed/>
                </p:oleObj>
              </mc:Choice>
              <mc:Fallback>
                <p:oleObj name="Equation" r:id="rId9" imgW="3390900" imgH="939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52963"/>
                        <a:ext cx="3389312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430463" y="3068638"/>
          <a:ext cx="4373562" cy="194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5" name="Equation" r:id="rId3" imgW="4381500" imgH="1955800" progId="Equation.DSMT4">
                  <p:embed/>
                </p:oleObj>
              </mc:Choice>
              <mc:Fallback>
                <p:oleObj name="Equation" r:id="rId3" imgW="4381500" imgH="1955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3068638"/>
                        <a:ext cx="4373562" cy="194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4" name="Group 28"/>
          <p:cNvGrpSpPr>
            <a:grpSpLocks/>
          </p:cNvGrpSpPr>
          <p:nvPr/>
        </p:nvGrpSpPr>
        <p:grpSpPr bwMode="auto">
          <a:xfrm>
            <a:off x="827088" y="1800225"/>
            <a:ext cx="7523162" cy="942975"/>
            <a:chOff x="521" y="1158"/>
            <a:chExt cx="4739" cy="594"/>
          </a:xfrm>
        </p:grpSpPr>
        <p:graphicFrame>
          <p:nvGraphicFramePr>
            <p:cNvPr id="55298" name="Object 2"/>
            <p:cNvGraphicFramePr>
              <a:graphicFrameLocks noChangeAspect="1"/>
            </p:cNvGraphicFramePr>
            <p:nvPr/>
          </p:nvGraphicFramePr>
          <p:xfrm>
            <a:off x="521" y="1158"/>
            <a:ext cx="208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16" name="Equation" r:id="rId5" imgW="3302000" imgH="939800" progId="Equation.DSMT4">
                    <p:embed/>
                  </p:oleObj>
                </mc:Choice>
                <mc:Fallback>
                  <p:oleObj name="Equation" r:id="rId5" imgW="3302000" imgH="9398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158"/>
                          <a:ext cx="2080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23" name="Group 27"/>
            <p:cNvGrpSpPr>
              <a:grpSpLocks/>
            </p:cNvGrpSpPr>
            <p:nvPr/>
          </p:nvGrpSpPr>
          <p:grpSpPr bwMode="auto">
            <a:xfrm>
              <a:off x="2632" y="1160"/>
              <a:ext cx="2628" cy="592"/>
              <a:chOff x="1974" y="2261"/>
              <a:chExt cx="2628" cy="592"/>
            </a:xfrm>
          </p:grpSpPr>
          <p:graphicFrame>
            <p:nvGraphicFramePr>
              <p:cNvPr id="55320" name="Object 24"/>
              <p:cNvGraphicFramePr>
                <a:graphicFrameLocks noChangeAspect="1"/>
              </p:cNvGraphicFramePr>
              <p:nvPr/>
            </p:nvGraphicFramePr>
            <p:xfrm>
              <a:off x="1974" y="2261"/>
              <a:ext cx="1496" cy="5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617" name="Equation" r:id="rId7" imgW="2374900" imgH="939800" progId="Equation.DSMT4">
                      <p:embed/>
                    </p:oleObj>
                  </mc:Choice>
                  <mc:Fallback>
                    <p:oleObj name="Equation" r:id="rId7" imgW="2374900" imgH="939800" progId="Equation.DSMT4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4" y="2261"/>
                            <a:ext cx="1496" cy="5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21" name="Object 25"/>
              <p:cNvGraphicFramePr>
                <a:graphicFrameLocks noChangeAspect="1"/>
              </p:cNvGraphicFramePr>
              <p:nvPr/>
            </p:nvGraphicFramePr>
            <p:xfrm>
              <a:off x="3506" y="2284"/>
              <a:ext cx="1096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618" name="Equation" r:id="rId9" imgW="1739900" imgH="850900" progId="Equation.DSMT4">
                      <p:embed/>
                    </p:oleObj>
                  </mc:Choice>
                  <mc:Fallback>
                    <p:oleObj name="Equation" r:id="rId9" imgW="1739900" imgH="850900" progId="Equation.DSMT4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6" y="2284"/>
                            <a:ext cx="1096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5322" name="Object 26"/>
          <p:cNvGraphicFramePr>
            <a:graphicFrameLocks noChangeAspect="1"/>
          </p:cNvGraphicFramePr>
          <p:nvPr/>
        </p:nvGraphicFramePr>
        <p:xfrm>
          <a:off x="1319213" y="617538"/>
          <a:ext cx="6565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9" name="Equation" r:id="rId11" imgW="6565900" imgH="939800" progId="Equation.DSMT4">
                  <p:embed/>
                </p:oleObj>
              </mc:Choice>
              <mc:Fallback>
                <p:oleObj name="Equation" r:id="rId11" imgW="6565900" imgH="939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617538"/>
                        <a:ext cx="6565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16" name="Group 44"/>
          <p:cNvGrpSpPr>
            <a:grpSpLocks/>
          </p:cNvGrpSpPr>
          <p:nvPr/>
        </p:nvGrpSpPr>
        <p:grpSpPr bwMode="auto">
          <a:xfrm>
            <a:off x="593725" y="4381500"/>
            <a:ext cx="6351588" cy="519113"/>
            <a:chOff x="374" y="2704"/>
            <a:chExt cx="4001" cy="327"/>
          </a:xfrm>
        </p:grpSpPr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374" y="2704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76" name="Object 4"/>
            <p:cNvGraphicFramePr>
              <a:graphicFrameLocks noChangeAspect="1"/>
            </p:cNvGraphicFramePr>
            <p:nvPr/>
          </p:nvGraphicFramePr>
          <p:xfrm>
            <a:off x="1024" y="2750"/>
            <a:ext cx="18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1" name="Equation" r:id="rId3" imgW="2882900" imgH="393700" progId="Equation.DSMT4">
                    <p:embed/>
                  </p:oleObj>
                </mc:Choice>
                <mc:Fallback>
                  <p:oleObj name="Equation" r:id="rId3" imgW="2882900" imgH="3937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4" y="2750"/>
                          <a:ext cx="181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802" y="2704"/>
              <a:ext cx="15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                 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178050" y="5173663"/>
          <a:ext cx="5019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2" name="Equation" r:id="rId5" imgW="5016500" imgH="850900" progId="Equation.DSMT4">
                  <p:embed/>
                </p:oleObj>
              </mc:Choice>
              <mc:Fallback>
                <p:oleObj name="Equation" r:id="rId5" imgW="5016500" imgH="8509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5173663"/>
                        <a:ext cx="50196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3086100" y="442913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  </a:t>
            </a:r>
          </a:p>
        </p:txBody>
      </p:sp>
      <p:grpSp>
        <p:nvGrpSpPr>
          <p:cNvPr id="54298" name="Group 26"/>
          <p:cNvGrpSpPr>
            <a:grpSpLocks/>
          </p:cNvGrpSpPr>
          <p:nvPr/>
        </p:nvGrpSpPr>
        <p:grpSpPr bwMode="auto">
          <a:xfrm>
            <a:off x="573088" y="1266825"/>
            <a:ext cx="6335712" cy="547688"/>
            <a:chOff x="431" y="2142"/>
            <a:chExt cx="3991" cy="345"/>
          </a:xfrm>
        </p:grpSpPr>
        <p:sp>
          <p:nvSpPr>
            <p:cNvPr id="54299" name="Rectangle 27"/>
            <p:cNvSpPr>
              <a:spLocks noChangeArrowheads="1"/>
            </p:cNvSpPr>
            <p:nvPr/>
          </p:nvSpPr>
          <p:spPr bwMode="auto">
            <a:xfrm>
              <a:off x="431" y="2160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若可求面积的区域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300" name="Object 28"/>
            <p:cNvGraphicFramePr>
              <a:graphicFrameLocks noChangeAspect="1"/>
            </p:cNvGraphicFramePr>
            <p:nvPr/>
          </p:nvGraphicFramePr>
          <p:xfrm>
            <a:off x="2562" y="2251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3" name="Equation" r:id="rId7" imgW="317225" imgH="291847" progId="Equation.DSMT4">
                    <p:embed/>
                  </p:oleObj>
                </mc:Choice>
                <mc:Fallback>
                  <p:oleObj name="Equation" r:id="rId7" imgW="317225" imgH="291847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251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1" name="Rectangle 29"/>
            <p:cNvSpPr>
              <a:spLocks noChangeArrowheads="1"/>
            </p:cNvSpPr>
            <p:nvPr/>
          </p:nvSpPr>
          <p:spPr bwMode="auto">
            <a:xfrm>
              <a:off x="2735" y="2142"/>
              <a:ext cx="1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满足条件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    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4302" name="Object 30"/>
          <p:cNvGraphicFramePr>
            <a:graphicFrameLocks noChangeAspect="1"/>
          </p:cNvGraphicFramePr>
          <p:nvPr/>
        </p:nvGraphicFramePr>
        <p:xfrm>
          <a:off x="2540000" y="2047875"/>
          <a:ext cx="40481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84" name="Equation" r:id="rId9" imgW="4051300" imgH="393700" progId="Equation.DSMT4">
                  <p:embed/>
                </p:oleObj>
              </mc:Choice>
              <mc:Fallback>
                <p:oleObj name="Equation" r:id="rId9" imgW="4051300" imgH="3937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2047875"/>
                        <a:ext cx="40481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13" name="Group 41"/>
          <p:cNvGrpSpPr>
            <a:grpSpLocks/>
          </p:cNvGrpSpPr>
          <p:nvPr/>
        </p:nvGrpSpPr>
        <p:grpSpPr bwMode="auto">
          <a:xfrm>
            <a:off x="592138" y="2595563"/>
            <a:ext cx="6573837" cy="561975"/>
            <a:chOff x="373" y="1525"/>
            <a:chExt cx="4141" cy="354"/>
          </a:xfrm>
        </p:grpSpPr>
        <p:graphicFrame>
          <p:nvGraphicFramePr>
            <p:cNvPr id="54304" name="Object 32"/>
            <p:cNvGraphicFramePr>
              <a:graphicFrameLocks noChangeAspect="1"/>
            </p:cNvGraphicFramePr>
            <p:nvPr/>
          </p:nvGraphicFramePr>
          <p:xfrm>
            <a:off x="925" y="1598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5" name="Equation" r:id="rId11" imgW="1129810" imgH="393529" progId="Equation.DSMT4">
                    <p:embed/>
                  </p:oleObj>
                </mc:Choice>
                <mc:Fallback>
                  <p:oleObj name="Equation" r:id="rId11" imgW="1129810" imgH="39352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1598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5" name="Object 33"/>
            <p:cNvGraphicFramePr>
              <a:graphicFrameLocks noChangeAspect="1"/>
            </p:cNvGraphicFramePr>
            <p:nvPr/>
          </p:nvGraphicFramePr>
          <p:xfrm>
            <a:off x="1914" y="1639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6" name="Equation" r:id="rId13" imgW="317225" imgH="291847" progId="Equation.DSMT4">
                    <p:embed/>
                  </p:oleObj>
                </mc:Choice>
                <mc:Fallback>
                  <p:oleObj name="Equation" r:id="rId13" imgW="317225" imgH="291847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4" y="1639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6" name="Rectangle 34"/>
            <p:cNvSpPr>
              <a:spLocks noChangeArrowheads="1"/>
            </p:cNvSpPr>
            <p:nvPr/>
          </p:nvSpPr>
          <p:spPr bwMode="auto">
            <a:xfrm>
              <a:off x="373" y="152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又设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4307" name="Rectangle 35"/>
            <p:cNvSpPr>
              <a:spLocks noChangeArrowheads="1"/>
            </p:cNvSpPr>
            <p:nvPr/>
          </p:nvSpPr>
          <p:spPr bwMode="auto">
            <a:xfrm>
              <a:off x="1597" y="152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4308" name="Rectangle 36"/>
            <p:cNvSpPr>
              <a:spLocks noChangeArrowheads="1"/>
            </p:cNvSpPr>
            <p:nvPr/>
          </p:nvSpPr>
          <p:spPr bwMode="auto">
            <a:xfrm>
              <a:off x="2078" y="1552"/>
              <a:ext cx="2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证明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        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315" name="Group 43"/>
          <p:cNvGrpSpPr>
            <a:grpSpLocks/>
          </p:cNvGrpSpPr>
          <p:nvPr/>
        </p:nvGrpSpPr>
        <p:grpSpPr bwMode="auto">
          <a:xfrm>
            <a:off x="592138" y="3365500"/>
            <a:ext cx="7456487" cy="800100"/>
            <a:chOff x="373" y="1842"/>
            <a:chExt cx="4697" cy="504"/>
          </a:xfrm>
        </p:grpSpPr>
        <p:graphicFrame>
          <p:nvGraphicFramePr>
            <p:cNvPr id="54274" name="Object 2"/>
            <p:cNvGraphicFramePr>
              <a:graphicFrameLocks noChangeAspect="1"/>
            </p:cNvGraphicFramePr>
            <p:nvPr/>
          </p:nvGraphicFramePr>
          <p:xfrm>
            <a:off x="3288" y="1842"/>
            <a:ext cx="178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87" name="Equation" r:id="rId15" imgW="2832100" imgH="800100" progId="Equation.DSMT4">
                    <p:embed/>
                  </p:oleObj>
                </mc:Choice>
                <mc:Fallback>
                  <p:oleObj name="Equation" r:id="rId15" imgW="2832100" imgH="8001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842"/>
                          <a:ext cx="1782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4314" name="Group 42"/>
            <p:cNvGrpSpPr>
              <a:grpSpLocks/>
            </p:cNvGrpSpPr>
            <p:nvPr/>
          </p:nvGrpSpPr>
          <p:grpSpPr bwMode="auto">
            <a:xfrm>
              <a:off x="373" y="1888"/>
              <a:ext cx="3396" cy="327"/>
              <a:chOff x="340" y="1978"/>
              <a:chExt cx="3396" cy="327"/>
            </a:xfrm>
          </p:grpSpPr>
          <p:sp>
            <p:nvSpPr>
              <p:cNvPr id="54310" name="Rectangle 38"/>
              <p:cNvSpPr>
                <a:spLocks noChangeArrowheads="1"/>
              </p:cNvSpPr>
              <p:nvPr/>
            </p:nvSpPr>
            <p:spPr bwMode="auto">
              <a:xfrm>
                <a:off x="340" y="1978"/>
                <a:ext cx="6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4311" name="Object 39"/>
              <p:cNvGraphicFramePr>
                <a:graphicFrameLocks noChangeAspect="1"/>
              </p:cNvGraphicFramePr>
              <p:nvPr/>
            </p:nvGraphicFramePr>
            <p:xfrm>
              <a:off x="904" y="2033"/>
              <a:ext cx="195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88" name="Equation" r:id="rId17" imgW="3098800" imgH="393700" progId="Equation.DSMT4">
                      <p:embed/>
                    </p:oleObj>
                  </mc:Choice>
                  <mc:Fallback>
                    <p:oleObj name="Equation" r:id="rId17" imgW="3098800" imgH="393700" progId="Equation.DSMT4">
                      <p:embed/>
                      <p:pic>
                        <p:nvPicPr>
                          <p:cNvPr id="0" name="Picture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4" y="2033"/>
                            <a:ext cx="1954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12" name="Rectangle 40"/>
              <p:cNvSpPr>
                <a:spLocks noChangeArrowheads="1"/>
              </p:cNvSpPr>
              <p:nvPr/>
            </p:nvSpPr>
            <p:spPr bwMode="auto">
              <a:xfrm>
                <a:off x="2835" y="1978"/>
                <a:ext cx="90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       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41" name="Group 17"/>
          <p:cNvGrpSpPr>
            <a:grpSpLocks/>
          </p:cNvGrpSpPr>
          <p:nvPr/>
        </p:nvGrpSpPr>
        <p:grpSpPr bwMode="auto">
          <a:xfrm>
            <a:off x="596900" y="3659188"/>
            <a:ext cx="3678238" cy="547687"/>
            <a:chOff x="431" y="482"/>
            <a:chExt cx="2317" cy="345"/>
          </a:xfrm>
        </p:grpSpPr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839" y="572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7" name="Equation" r:id="rId3" imgW="1079032" imgH="393529" progId="Equation.DSMT4">
                    <p:embed/>
                  </p:oleObj>
                </mc:Choice>
                <mc:Fallback>
                  <p:oleObj name="Equation" r:id="rId3" imgW="1079032" imgH="393529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572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7" name="Object 3"/>
            <p:cNvGraphicFramePr>
              <a:graphicFrameLocks noChangeAspect="1"/>
            </p:cNvGraphicFramePr>
            <p:nvPr/>
          </p:nvGraphicFramePr>
          <p:xfrm>
            <a:off x="1746" y="572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8" name="Equation" r:id="rId5" imgW="317225" imgH="291847" progId="Equation.DSMT4">
                    <p:embed/>
                  </p:oleObj>
                </mc:Choice>
                <mc:Fallback>
                  <p:oleObj name="Equation" r:id="rId5" imgW="317225" imgH="291847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572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431" y="48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438" y="48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1882" y="500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42" name="Group 18"/>
          <p:cNvGrpSpPr>
            <a:grpSpLocks/>
          </p:cNvGrpSpPr>
          <p:nvPr/>
        </p:nvGrpSpPr>
        <p:grpSpPr bwMode="auto">
          <a:xfrm>
            <a:off x="573088" y="4292600"/>
            <a:ext cx="4930775" cy="547688"/>
            <a:chOff x="431" y="1053"/>
            <a:chExt cx="3106" cy="345"/>
          </a:xfrm>
        </p:grpSpPr>
        <p:graphicFrame>
          <p:nvGraphicFramePr>
            <p:cNvPr id="52234" name="Object 10"/>
            <p:cNvGraphicFramePr>
              <a:graphicFrameLocks noChangeAspect="1"/>
            </p:cNvGraphicFramePr>
            <p:nvPr/>
          </p:nvGraphicFramePr>
          <p:xfrm>
            <a:off x="1032" y="1117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39" name="Equation" r:id="rId7" imgW="1129810" imgH="393529" progId="Equation.DSMT4">
                    <p:embed/>
                  </p:oleObj>
                </mc:Choice>
                <mc:Fallback>
                  <p:oleObj name="Equation" r:id="rId7" imgW="1129810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1117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3" name="Object 9"/>
            <p:cNvGraphicFramePr>
              <a:graphicFrameLocks noChangeAspect="1"/>
            </p:cNvGraphicFramePr>
            <p:nvPr/>
          </p:nvGraphicFramePr>
          <p:xfrm>
            <a:off x="1973" y="1162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0" name="Equation" r:id="rId9" imgW="317225" imgH="291847" progId="Equation.DSMT4">
                    <p:embed/>
                  </p:oleObj>
                </mc:Choice>
                <mc:Fallback>
                  <p:oleObj name="Equation" r:id="rId9" imgW="317225" imgH="291847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162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431" y="1062"/>
              <a:ext cx="6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1673" y="105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2109" y="1071"/>
              <a:ext cx="1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求证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2239" name="Object 15"/>
          <p:cNvGraphicFramePr>
            <a:graphicFrameLocks noChangeAspect="1"/>
          </p:cNvGraphicFramePr>
          <p:nvPr/>
        </p:nvGraphicFramePr>
        <p:xfrm>
          <a:off x="2916238" y="5030788"/>
          <a:ext cx="34766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1" name="Equation" r:id="rId11" imgW="3479800" imgH="965200" progId="Equation.DSMT4">
                  <p:embed/>
                </p:oleObj>
              </mc:Choice>
              <mc:Fallback>
                <p:oleObj name="Equation" r:id="rId11" imgW="3479800" imgH="965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30788"/>
                        <a:ext cx="34766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3" name="Group 19"/>
          <p:cNvGrpSpPr>
            <a:grpSpLocks/>
          </p:cNvGrpSpPr>
          <p:nvPr/>
        </p:nvGrpSpPr>
        <p:grpSpPr bwMode="auto">
          <a:xfrm>
            <a:off x="615950" y="1312863"/>
            <a:ext cx="7788275" cy="547687"/>
            <a:chOff x="431" y="2332"/>
            <a:chExt cx="4906" cy="345"/>
          </a:xfrm>
        </p:grpSpPr>
        <p:graphicFrame>
          <p:nvGraphicFramePr>
            <p:cNvPr id="52244" name="Object 20"/>
            <p:cNvGraphicFramePr>
              <a:graphicFrameLocks noChangeAspect="1"/>
            </p:cNvGraphicFramePr>
            <p:nvPr/>
          </p:nvGraphicFramePr>
          <p:xfrm>
            <a:off x="884" y="2414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2" name="Equation" r:id="rId13" imgW="1129810" imgH="393529" progId="Equation.DSMT4">
                    <p:embed/>
                  </p:oleObj>
                </mc:Choice>
                <mc:Fallback>
                  <p:oleObj name="Equation" r:id="rId13" imgW="1129810" imgH="393529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414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5" name="Object 21"/>
            <p:cNvGraphicFramePr>
              <a:graphicFrameLocks noChangeAspect="1"/>
            </p:cNvGraphicFramePr>
            <p:nvPr/>
          </p:nvGraphicFramePr>
          <p:xfrm>
            <a:off x="2336" y="2414"/>
            <a:ext cx="15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3" name="Equation" r:id="rId15" imgW="2400300" imgH="381000" progId="Equation.DSMT4">
                    <p:embed/>
                  </p:oleObj>
                </mc:Choice>
                <mc:Fallback>
                  <p:oleObj name="Equation" r:id="rId15" imgW="2400300" imgH="3810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414"/>
                          <a:ext cx="151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431" y="2341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1565" y="233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是区域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3815" y="2350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上的可积函数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1695450" y="2063750"/>
          <a:ext cx="56769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4" name="Equation" r:id="rId17" imgW="5676900" imgH="889000" progId="Equation.DSMT4">
                  <p:embed/>
                </p:oleObj>
              </mc:Choice>
              <mc:Fallback>
                <p:oleObj name="Equation" r:id="rId17" imgW="5676900" imgH="8890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063750"/>
                        <a:ext cx="56769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56" name="Group 32"/>
          <p:cNvGrpSpPr>
            <a:grpSpLocks/>
          </p:cNvGrpSpPr>
          <p:nvPr/>
        </p:nvGrpSpPr>
        <p:grpSpPr bwMode="auto">
          <a:xfrm>
            <a:off x="592138" y="2997200"/>
            <a:ext cx="4826000" cy="606425"/>
            <a:chOff x="373" y="1813"/>
            <a:chExt cx="3040" cy="382"/>
          </a:xfrm>
        </p:grpSpPr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373" y="181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2251" name="Object 27"/>
            <p:cNvGraphicFramePr>
              <a:graphicFrameLocks noChangeAspect="1"/>
            </p:cNvGraphicFramePr>
            <p:nvPr/>
          </p:nvGraphicFramePr>
          <p:xfrm>
            <a:off x="930" y="1889"/>
            <a:ext cx="183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5" name="Equation" r:id="rId19" imgW="2908300" imgH="482600" progId="Equation.DSMT4">
                    <p:embed/>
                  </p:oleObj>
                </mc:Choice>
                <mc:Fallback>
                  <p:oleObj name="Equation" r:id="rId19" imgW="2908300" imgH="4826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889"/>
                          <a:ext cx="183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2772" y="1842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求证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2253" name="Group 29"/>
          <p:cNvGrpSpPr>
            <a:grpSpLocks/>
          </p:cNvGrpSpPr>
          <p:nvPr/>
        </p:nvGrpSpPr>
        <p:grpSpPr bwMode="auto">
          <a:xfrm>
            <a:off x="588963" y="495300"/>
            <a:ext cx="4784725" cy="606425"/>
            <a:chOff x="431" y="1842"/>
            <a:chExt cx="3014" cy="382"/>
          </a:xfrm>
        </p:grpSpPr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431" y="184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2255" name="Object 31"/>
            <p:cNvGraphicFramePr>
              <a:graphicFrameLocks noChangeAspect="1"/>
            </p:cNvGraphicFramePr>
            <p:nvPr/>
          </p:nvGraphicFramePr>
          <p:xfrm>
            <a:off x="1075" y="1870"/>
            <a:ext cx="237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46" name="Equation" r:id="rId21" imgW="3759200" imgH="558800" progId="Equation.DSMT4">
                    <p:embed/>
                  </p:oleObj>
                </mc:Choice>
                <mc:Fallback>
                  <p:oleObj name="Equation" r:id="rId21" imgW="3759200" imgH="558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1870"/>
                          <a:ext cx="2370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40466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</a:rPr>
              <a:t>21.8</a:t>
            </a:r>
            <a:r>
              <a:rPr lang="zh-CN" altLang="en-US" dirty="0" smtClean="0">
                <a:solidFill>
                  <a:srgbClr val="0000FF"/>
                </a:solidFill>
              </a:rPr>
              <a:t>和定理</a:t>
            </a:r>
            <a:r>
              <a:rPr lang="en-US" altLang="zh-CN" dirty="0" smtClean="0">
                <a:solidFill>
                  <a:srgbClr val="0000FF"/>
                </a:solidFill>
              </a:rPr>
              <a:t>21.10</a:t>
            </a:r>
            <a:r>
              <a:rPr lang="zh-CN" altLang="en-US" dirty="0" smtClean="0">
                <a:solidFill>
                  <a:srgbClr val="0000FF"/>
                </a:solidFill>
              </a:rPr>
              <a:t>的几何意义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pic>
        <p:nvPicPr>
          <p:cNvPr id="4" name="K44A0015.jpg" descr="id:2147500452;FounderCES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2886075" cy="1407160"/>
          </a:xfrm>
          <a:prstGeom prst="rect">
            <a:avLst/>
          </a:prstGeom>
        </p:spPr>
      </p:pic>
      <p:pic>
        <p:nvPicPr>
          <p:cNvPr id="6" name="K44A0014.EPS" descr="id:2147500459;FounderCES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048" y="1196752"/>
            <a:ext cx="2304256" cy="1656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11560" y="3140968"/>
                <a:ext cx="7776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用</m:t>
                    </m:r>
                  </m:oMath>
                </a14:m>
                <a:r>
                  <a:rPr lang="zh-CN" altLang="en-US" sz="2400" dirty="0" smtClean="0"/>
                  <a:t>平面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截立体得截平面面积为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40968"/>
                <a:ext cx="7776864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9552" y="3933056"/>
                <a:ext cx="7992888" cy="65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,</a:t>
                </a:r>
                <a:r>
                  <a:rPr lang="zh-CN" altLang="en-US" sz="2400" dirty="0" smtClean="0"/>
                  <a:t>一般地，截面积为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933056"/>
                <a:ext cx="7992888" cy="657681"/>
              </a:xfrm>
              <a:prstGeom prst="rect">
                <a:avLst/>
              </a:prstGeom>
              <a:blipFill rotWithShape="0">
                <a:blip r:embed="rId5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23528" y="5013176"/>
                <a:ext cx="7992888" cy="67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故</a:t>
                </a:r>
                <a:r>
                  <a:rPr lang="zh-CN" altLang="en-US" sz="2400" i="0" dirty="0" smtClean="0">
                    <a:latin typeface="+mj-lt"/>
                  </a:rPr>
                  <a:t>体积为    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nary>
                      <m:nary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013176"/>
                <a:ext cx="7992888" cy="6739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55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00" name="Group 76"/>
          <p:cNvGrpSpPr>
            <a:grpSpLocks/>
          </p:cNvGrpSpPr>
          <p:nvPr/>
        </p:nvGrpSpPr>
        <p:grpSpPr bwMode="auto">
          <a:xfrm>
            <a:off x="560388" y="536575"/>
            <a:ext cx="7931150" cy="644525"/>
            <a:chOff x="353" y="338"/>
            <a:chExt cx="4996" cy="406"/>
          </a:xfrm>
        </p:grpSpPr>
        <p:graphicFrame>
          <p:nvGraphicFramePr>
            <p:cNvPr id="77827" name="Object 3"/>
            <p:cNvGraphicFramePr>
              <a:graphicFrameLocks noChangeAspect="1"/>
            </p:cNvGraphicFramePr>
            <p:nvPr/>
          </p:nvGraphicFramePr>
          <p:xfrm>
            <a:off x="1060" y="338"/>
            <a:ext cx="1926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87" name="Equation" r:id="rId3" imgW="3060700" imgH="647700" progId="Equation.DSMT4">
                    <p:embed/>
                  </p:oleObj>
                </mc:Choice>
                <mc:Fallback>
                  <p:oleObj name="Equation" r:id="rId3" imgW="3060700" imgH="64770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338"/>
                          <a:ext cx="1926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26" name="Object 2"/>
            <p:cNvGraphicFramePr>
              <a:graphicFrameLocks noChangeAspect="1"/>
            </p:cNvGraphicFramePr>
            <p:nvPr/>
          </p:nvGraphicFramePr>
          <p:xfrm>
            <a:off x="4435" y="454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88" name="Equation" r:id="rId5" imgW="799753" imgH="393529" progId="Equation.DSMT4">
                    <p:embed/>
                  </p:oleObj>
                </mc:Choice>
                <mc:Fallback>
                  <p:oleObj name="Equation" r:id="rId5" imgW="799753" imgH="393529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5" y="454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28" name="Rectangle 4"/>
            <p:cNvSpPr>
              <a:spLocks noChangeArrowheads="1"/>
            </p:cNvSpPr>
            <p:nvPr/>
          </p:nvSpPr>
          <p:spPr bwMode="auto">
            <a:xfrm>
              <a:off x="353" y="364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令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2981" y="376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定理要求证明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4934" y="364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zh-CN" altLang="en-US" sz="900">
                  <a:latin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835" name="Group 11"/>
          <p:cNvGrpSpPr>
            <a:grpSpLocks/>
          </p:cNvGrpSpPr>
          <p:nvPr/>
        </p:nvGrpSpPr>
        <p:grpSpPr bwMode="auto">
          <a:xfrm>
            <a:off x="698500" y="1341438"/>
            <a:ext cx="7764463" cy="519112"/>
            <a:chOff x="440" y="899"/>
            <a:chExt cx="4891" cy="327"/>
          </a:xfrm>
        </p:grpSpPr>
        <p:graphicFrame>
          <p:nvGraphicFramePr>
            <p:cNvPr id="77832" name="Object 8"/>
            <p:cNvGraphicFramePr>
              <a:graphicFrameLocks noChangeAspect="1"/>
            </p:cNvGraphicFramePr>
            <p:nvPr/>
          </p:nvGraphicFramePr>
          <p:xfrm>
            <a:off x="440" y="972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89" name="Equation" r:id="rId7" imgW="799753" imgH="393529" progId="Equation.DSMT4">
                    <p:embed/>
                  </p:oleObj>
                </mc:Choice>
                <mc:Fallback>
                  <p:oleObj name="Equation" r:id="rId7" imgW="799753" imgH="393529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972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903" y="899"/>
              <a:ext cx="4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且积分的结果恰为二重积分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为此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901" name="Group 77"/>
          <p:cNvGrpSpPr>
            <a:grpSpLocks/>
          </p:cNvGrpSpPr>
          <p:nvPr/>
        </p:nvGrpSpPr>
        <p:grpSpPr bwMode="auto">
          <a:xfrm>
            <a:off x="592138" y="2032000"/>
            <a:ext cx="5437187" cy="547688"/>
            <a:chOff x="373" y="1280"/>
            <a:chExt cx="3425" cy="345"/>
          </a:xfrm>
        </p:grpSpPr>
        <p:graphicFrame>
          <p:nvGraphicFramePr>
            <p:cNvPr id="77837" name="Object 13"/>
            <p:cNvGraphicFramePr>
              <a:graphicFrameLocks noChangeAspect="1"/>
            </p:cNvGraphicFramePr>
            <p:nvPr/>
          </p:nvGraphicFramePr>
          <p:xfrm>
            <a:off x="1168" y="1353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0" name="Equation" r:id="rId9" imgW="799753" imgH="393529" progId="Equation.DSMT4">
                    <p:embed/>
                  </p:oleObj>
                </mc:Choice>
                <mc:Fallback>
                  <p:oleObj name="Equation" r:id="rId9" imgW="799753" imgH="393529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1353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12"/>
            <p:cNvGraphicFramePr>
              <a:graphicFrameLocks noChangeAspect="1"/>
            </p:cNvGraphicFramePr>
            <p:nvPr/>
          </p:nvGraphicFramePr>
          <p:xfrm>
            <a:off x="1939" y="1352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1" name="Equation" r:id="rId10" imgW="812447" imgH="393529" progId="Equation.DSMT4">
                    <p:embed/>
                  </p:oleObj>
                </mc:Choice>
                <mc:Fallback>
                  <p:oleObj name="Equation" r:id="rId10" imgW="812447" imgH="393529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9" y="1352"/>
                          <a:ext cx="5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373" y="1280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对区间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1621" y="1298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2432" y="1292"/>
              <a:ext cx="1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分别作分割  </a:t>
              </a:r>
              <a:r>
                <a:rPr lang="zh-CN" altLang="en-US" sz="900">
                  <a:latin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78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450995"/>
              </p:ext>
            </p:extLst>
          </p:nvPr>
        </p:nvGraphicFramePr>
        <p:xfrm>
          <a:off x="892175" y="2781300"/>
          <a:ext cx="3654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2" name="Equation" r:id="rId12" imgW="3657600" imgH="431640" progId="Equation.DSMT4">
                  <p:embed/>
                </p:oleObj>
              </mc:Choice>
              <mc:Fallback>
                <p:oleObj name="Equation" r:id="rId12" imgW="3657600" imgH="431640" progId="Equation.DSMT4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781300"/>
                        <a:ext cx="36544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163669"/>
              </p:ext>
            </p:extLst>
          </p:nvPr>
        </p:nvGraphicFramePr>
        <p:xfrm>
          <a:off x="908050" y="3357563"/>
          <a:ext cx="3632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3" name="Equation" r:id="rId14" imgW="3632040" imgH="431640" progId="Equation.DSMT4">
                  <p:embed/>
                </p:oleObj>
              </mc:Choice>
              <mc:Fallback>
                <p:oleObj name="Equation" r:id="rId14" imgW="3632040" imgH="43164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3357563"/>
                        <a:ext cx="3632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582613" y="3937000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按这些分点作两组直线  </a:t>
            </a:r>
          </a:p>
        </p:txBody>
      </p:sp>
      <p:graphicFrame>
        <p:nvGraphicFramePr>
          <p:cNvPr id="778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37105"/>
              </p:ext>
            </p:extLst>
          </p:nvPr>
        </p:nvGraphicFramePr>
        <p:xfrm>
          <a:off x="941388" y="4656138"/>
          <a:ext cx="3505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4" name="Equation" r:id="rId16" imgW="3504960" imgH="431640" progId="Equation.DSMT4">
                  <p:embed/>
                </p:oleObj>
              </mc:Choice>
              <mc:Fallback>
                <p:oleObj name="Equation" r:id="rId16" imgW="3504960" imgH="431640" progId="Equation.DSMT4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4656138"/>
                        <a:ext cx="3505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116658"/>
              </p:ext>
            </p:extLst>
          </p:nvPr>
        </p:nvGraphicFramePr>
        <p:xfrm>
          <a:off x="895350" y="5300663"/>
          <a:ext cx="3641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95" name="Equation" r:id="rId18" imgW="3644640" imgH="431640" progId="Equation.DSMT4">
                  <p:embed/>
                </p:oleObj>
              </mc:Choice>
              <mc:Fallback>
                <p:oleObj name="Equation" r:id="rId18" imgW="3644640" imgH="431640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300663"/>
                        <a:ext cx="3641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904" name="Group 80"/>
          <p:cNvGrpSpPr>
            <a:grpSpLocks/>
          </p:cNvGrpSpPr>
          <p:nvPr/>
        </p:nvGrpSpPr>
        <p:grpSpPr bwMode="auto">
          <a:xfrm>
            <a:off x="4938713" y="2660650"/>
            <a:ext cx="3425825" cy="3200400"/>
            <a:chOff x="3111" y="1676"/>
            <a:chExt cx="2158" cy="2016"/>
          </a:xfrm>
        </p:grpSpPr>
        <p:sp>
          <p:nvSpPr>
            <p:cNvPr id="77903" name="Rectangle 79"/>
            <p:cNvSpPr>
              <a:spLocks noChangeArrowheads="1"/>
            </p:cNvSpPr>
            <p:nvPr/>
          </p:nvSpPr>
          <p:spPr bwMode="auto">
            <a:xfrm>
              <a:off x="3600" y="2003"/>
              <a:ext cx="1406" cy="907"/>
            </a:xfrm>
            <a:prstGeom prst="rect">
              <a:avLst/>
            </a:prstGeom>
            <a:solidFill>
              <a:srgbClr val="AFFF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7853" name="Object 29"/>
            <p:cNvGraphicFramePr>
              <a:graphicFrameLocks noChangeAspect="1"/>
            </p:cNvGraphicFramePr>
            <p:nvPr/>
          </p:nvGraphicFramePr>
          <p:xfrm>
            <a:off x="3990" y="3475"/>
            <a:ext cx="65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6" name="Equation" r:id="rId20" imgW="1117600" imgH="368300" progId="Equation.DSMT4">
                    <p:embed/>
                  </p:oleObj>
                </mc:Choice>
                <mc:Fallback>
                  <p:oleObj name="Equation" r:id="rId20" imgW="1117600" imgH="368300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3475"/>
                          <a:ext cx="659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 flipV="1">
              <a:off x="3198" y="3152"/>
              <a:ext cx="207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 flipV="1">
              <a:off x="3410" y="1691"/>
              <a:ext cx="4" cy="16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856" name="Object 32"/>
            <p:cNvGraphicFramePr>
              <a:graphicFrameLocks noChangeAspect="1"/>
            </p:cNvGraphicFramePr>
            <p:nvPr/>
          </p:nvGraphicFramePr>
          <p:xfrm>
            <a:off x="3235" y="3182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7" name="Equation" r:id="rId22" imgW="241091" imgH="266469" progId="Equation.DSMT4">
                    <p:embed/>
                  </p:oleObj>
                </mc:Choice>
                <mc:Fallback>
                  <p:oleObj name="Equation" r:id="rId22" imgW="241091" imgH="266469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3182"/>
                          <a:ext cx="15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7" name="Object 33"/>
            <p:cNvGraphicFramePr>
              <a:graphicFrameLocks noChangeAspect="1"/>
            </p:cNvGraphicFramePr>
            <p:nvPr/>
          </p:nvGraphicFramePr>
          <p:xfrm>
            <a:off x="3222" y="1676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8" name="Equation" r:id="rId24" imgW="190417" imgH="241195" progId="Equation.DSMT4">
                    <p:embed/>
                  </p:oleObj>
                </mc:Choice>
                <mc:Fallback>
                  <p:oleObj name="Equation" r:id="rId24" imgW="190417" imgH="241195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2" y="1676"/>
                          <a:ext cx="192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8" name="Object 34"/>
            <p:cNvGraphicFramePr>
              <a:graphicFrameLocks noChangeAspect="1"/>
            </p:cNvGraphicFramePr>
            <p:nvPr/>
          </p:nvGraphicFramePr>
          <p:xfrm>
            <a:off x="5127" y="3198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99" name="Equation" r:id="rId26" imgW="215713" imgH="203024" progId="Equation.DSMT4">
                    <p:embed/>
                  </p:oleObj>
                </mc:Choice>
                <mc:Fallback>
                  <p:oleObj name="Equation" r:id="rId26" imgW="215713" imgH="203024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7" y="3198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600" y="2755"/>
              <a:ext cx="14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3606" y="2003"/>
              <a:ext cx="1406" cy="917"/>
            </a:xfrm>
            <a:prstGeom prst="rect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Line 37"/>
            <p:cNvSpPr>
              <a:spLocks noChangeShapeType="1"/>
            </p:cNvSpPr>
            <p:nvPr/>
          </p:nvSpPr>
          <p:spPr bwMode="auto">
            <a:xfrm>
              <a:off x="3599" y="2356"/>
              <a:ext cx="14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3600" y="2557"/>
              <a:ext cx="14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3600" y="2259"/>
              <a:ext cx="14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4" name="Line 40"/>
            <p:cNvSpPr>
              <a:spLocks noChangeShapeType="1"/>
            </p:cNvSpPr>
            <p:nvPr/>
          </p:nvSpPr>
          <p:spPr bwMode="auto">
            <a:xfrm>
              <a:off x="3602" y="2656"/>
              <a:ext cx="14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Line 41"/>
            <p:cNvSpPr>
              <a:spLocks noChangeShapeType="1"/>
            </p:cNvSpPr>
            <p:nvPr/>
          </p:nvSpPr>
          <p:spPr bwMode="auto">
            <a:xfrm>
              <a:off x="3600" y="2135"/>
              <a:ext cx="14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6" name="Line 42"/>
            <p:cNvSpPr>
              <a:spLocks noChangeShapeType="1"/>
            </p:cNvSpPr>
            <p:nvPr/>
          </p:nvSpPr>
          <p:spPr bwMode="auto">
            <a:xfrm>
              <a:off x="3818" y="1997"/>
              <a:ext cx="0" cy="91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7" name="Line 43"/>
            <p:cNvSpPr>
              <a:spLocks noChangeShapeType="1"/>
            </p:cNvSpPr>
            <p:nvPr/>
          </p:nvSpPr>
          <p:spPr bwMode="auto">
            <a:xfrm>
              <a:off x="3986" y="2011"/>
              <a:ext cx="0" cy="9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8" name="Line 44"/>
            <p:cNvSpPr>
              <a:spLocks noChangeShapeType="1"/>
            </p:cNvSpPr>
            <p:nvPr/>
          </p:nvSpPr>
          <p:spPr bwMode="auto">
            <a:xfrm>
              <a:off x="4234" y="2011"/>
              <a:ext cx="0" cy="9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4423" y="2011"/>
              <a:ext cx="0" cy="9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4574" y="2011"/>
              <a:ext cx="0" cy="9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4793" y="2011"/>
              <a:ext cx="0" cy="9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3600" y="2920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3818" y="2916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3986" y="2922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4234" y="2922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Line 52"/>
            <p:cNvSpPr>
              <a:spLocks noChangeShapeType="1"/>
            </p:cNvSpPr>
            <p:nvPr/>
          </p:nvSpPr>
          <p:spPr bwMode="auto">
            <a:xfrm>
              <a:off x="4423" y="2914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4574" y="2916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4793" y="2928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Line 55"/>
            <p:cNvSpPr>
              <a:spLocks noChangeShapeType="1"/>
            </p:cNvSpPr>
            <p:nvPr/>
          </p:nvSpPr>
          <p:spPr bwMode="auto">
            <a:xfrm>
              <a:off x="5006" y="2914"/>
              <a:ext cx="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0" name="Line 56"/>
            <p:cNvSpPr>
              <a:spLocks noChangeShapeType="1"/>
            </p:cNvSpPr>
            <p:nvPr/>
          </p:nvSpPr>
          <p:spPr bwMode="auto">
            <a:xfrm flipH="1">
              <a:off x="3393" y="2918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1" name="Line 57"/>
            <p:cNvSpPr>
              <a:spLocks noChangeShapeType="1"/>
            </p:cNvSpPr>
            <p:nvPr/>
          </p:nvSpPr>
          <p:spPr bwMode="auto">
            <a:xfrm flipH="1">
              <a:off x="3396" y="2755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2" name="Line 58"/>
            <p:cNvSpPr>
              <a:spLocks noChangeShapeType="1"/>
            </p:cNvSpPr>
            <p:nvPr/>
          </p:nvSpPr>
          <p:spPr bwMode="auto">
            <a:xfrm flipH="1">
              <a:off x="3392" y="2656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3" name="Line 59"/>
            <p:cNvSpPr>
              <a:spLocks noChangeShapeType="1"/>
            </p:cNvSpPr>
            <p:nvPr/>
          </p:nvSpPr>
          <p:spPr bwMode="auto">
            <a:xfrm flipH="1">
              <a:off x="3392" y="2557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4" name="Line 60"/>
            <p:cNvSpPr>
              <a:spLocks noChangeShapeType="1"/>
            </p:cNvSpPr>
            <p:nvPr/>
          </p:nvSpPr>
          <p:spPr bwMode="auto">
            <a:xfrm flipH="1">
              <a:off x="3396" y="2356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5" name="Line 61"/>
            <p:cNvSpPr>
              <a:spLocks noChangeShapeType="1"/>
            </p:cNvSpPr>
            <p:nvPr/>
          </p:nvSpPr>
          <p:spPr bwMode="auto">
            <a:xfrm flipH="1">
              <a:off x="3396" y="2259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6" name="Line 62"/>
            <p:cNvSpPr>
              <a:spLocks noChangeShapeType="1"/>
            </p:cNvSpPr>
            <p:nvPr/>
          </p:nvSpPr>
          <p:spPr bwMode="auto">
            <a:xfrm flipH="1">
              <a:off x="3392" y="2135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7" name="Line 63"/>
            <p:cNvSpPr>
              <a:spLocks noChangeShapeType="1"/>
            </p:cNvSpPr>
            <p:nvPr/>
          </p:nvSpPr>
          <p:spPr bwMode="auto">
            <a:xfrm flipH="1">
              <a:off x="3393" y="1998"/>
              <a:ext cx="18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8" name="Rectangle 64"/>
            <p:cNvSpPr>
              <a:spLocks noChangeArrowheads="1"/>
            </p:cNvSpPr>
            <p:nvPr/>
          </p:nvSpPr>
          <p:spPr bwMode="auto">
            <a:xfrm>
              <a:off x="3986" y="2362"/>
              <a:ext cx="248" cy="191"/>
            </a:xfrm>
            <a:prstGeom prst="rect">
              <a:avLst/>
            </a:prstGeom>
            <a:gradFill rotWithShape="1">
              <a:gsLst>
                <a:gs pos="0">
                  <a:srgbClr val="0000FF">
                    <a:alpha val="64999"/>
                  </a:srgbClr>
                </a:gs>
                <a:gs pos="100000">
                  <a:srgbClr val="FFFFFF">
                    <a:alpha val="62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889" name="Object 65"/>
            <p:cNvGraphicFramePr>
              <a:graphicFrameLocks noChangeAspect="1"/>
            </p:cNvGraphicFramePr>
            <p:nvPr/>
          </p:nvGraphicFramePr>
          <p:xfrm>
            <a:off x="3278" y="2857"/>
            <a:ext cx="104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0" name="Equation" r:id="rId28" imgW="164957" imgH="190335" progId="Equation.DSMT4">
                    <p:embed/>
                  </p:oleObj>
                </mc:Choice>
                <mc:Fallback>
                  <p:oleObj name="Equation" r:id="rId28" imgW="164957" imgH="190335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8" y="2857"/>
                          <a:ext cx="104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0" name="Object 66"/>
            <p:cNvGraphicFramePr>
              <a:graphicFrameLocks noChangeAspect="1"/>
            </p:cNvGraphicFramePr>
            <p:nvPr/>
          </p:nvGraphicFramePr>
          <p:xfrm>
            <a:off x="3262" y="1922"/>
            <a:ext cx="12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1" name="Equation" r:id="rId30" imgW="190417" imgH="241195" progId="Equation.DSMT4">
                    <p:embed/>
                  </p:oleObj>
                </mc:Choice>
                <mc:Fallback>
                  <p:oleObj name="Equation" r:id="rId30" imgW="190417" imgH="241195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" y="1922"/>
                          <a:ext cx="12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1" name="Object 67"/>
            <p:cNvGraphicFramePr>
              <a:graphicFrameLocks noChangeAspect="1"/>
            </p:cNvGraphicFramePr>
            <p:nvPr/>
          </p:nvGraphicFramePr>
          <p:xfrm>
            <a:off x="3561" y="3201"/>
            <a:ext cx="11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2" name="Equation" r:id="rId32" imgW="177646" imgH="190335" progId="Equation.DSMT4">
                    <p:embed/>
                  </p:oleObj>
                </mc:Choice>
                <mc:Fallback>
                  <p:oleObj name="Equation" r:id="rId32" imgW="177646" imgH="190335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3201"/>
                          <a:ext cx="112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2" name="Object 68"/>
            <p:cNvGraphicFramePr>
              <a:graphicFrameLocks noChangeAspect="1"/>
            </p:cNvGraphicFramePr>
            <p:nvPr/>
          </p:nvGraphicFramePr>
          <p:xfrm>
            <a:off x="4956" y="3183"/>
            <a:ext cx="1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3" name="Equation" r:id="rId34" imgW="164957" imgH="241091" progId="Equation.DSMT4">
                    <p:embed/>
                  </p:oleObj>
                </mc:Choice>
                <mc:Fallback>
                  <p:oleObj name="Equation" r:id="rId34" imgW="164957" imgH="241091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6" y="3183"/>
                          <a:ext cx="10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3" name="Object 69"/>
            <p:cNvGraphicFramePr>
              <a:graphicFrameLocks noChangeAspect="1"/>
            </p:cNvGraphicFramePr>
            <p:nvPr/>
          </p:nvGraphicFramePr>
          <p:xfrm>
            <a:off x="3818" y="3160"/>
            <a:ext cx="25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4" name="Equation" r:id="rId36" imgW="406224" imgH="330057" progId="Equation.DSMT4">
                    <p:embed/>
                  </p:oleObj>
                </mc:Choice>
                <mc:Fallback>
                  <p:oleObj name="Equation" r:id="rId36" imgW="406224" imgH="330057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3160"/>
                          <a:ext cx="25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4" name="Object 70"/>
            <p:cNvGraphicFramePr>
              <a:graphicFrameLocks noChangeAspect="1"/>
            </p:cNvGraphicFramePr>
            <p:nvPr/>
          </p:nvGraphicFramePr>
          <p:xfrm>
            <a:off x="4209" y="3161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5" name="Equation" r:id="rId38" imgW="253890" imgH="330057" progId="Equation.DSMT4">
                    <p:embed/>
                  </p:oleObj>
                </mc:Choice>
                <mc:Fallback>
                  <p:oleObj name="Equation" r:id="rId38" imgW="253890" imgH="330057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3161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5" name="Object 71"/>
            <p:cNvGraphicFramePr>
              <a:graphicFrameLocks noChangeAspect="1"/>
            </p:cNvGraphicFramePr>
            <p:nvPr/>
          </p:nvGraphicFramePr>
          <p:xfrm>
            <a:off x="4081" y="3170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6" name="Equation" r:id="rId40" imgW="215806" imgH="330057" progId="Equation.DSMT4">
                    <p:embed/>
                  </p:oleObj>
                </mc:Choice>
                <mc:Fallback>
                  <p:oleObj name="Equation" r:id="rId40" imgW="215806" imgH="330057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" y="3170"/>
                          <a:ext cx="13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6" name="Object 72"/>
            <p:cNvGraphicFramePr>
              <a:graphicFrameLocks noChangeAspect="1"/>
            </p:cNvGraphicFramePr>
            <p:nvPr/>
          </p:nvGraphicFramePr>
          <p:xfrm>
            <a:off x="3213" y="2212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7" name="Equation" r:id="rId42" imgW="279400" imgH="330200" progId="Equation.DSMT4">
                    <p:embed/>
                  </p:oleObj>
                </mc:Choice>
                <mc:Fallback>
                  <p:oleObj name="Equation" r:id="rId42" imgW="279400" imgH="33020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2212"/>
                          <a:ext cx="176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97" name="Object 73"/>
            <p:cNvGraphicFramePr>
              <a:graphicFrameLocks noChangeAspect="1"/>
            </p:cNvGraphicFramePr>
            <p:nvPr/>
          </p:nvGraphicFramePr>
          <p:xfrm>
            <a:off x="3111" y="2410"/>
            <a:ext cx="2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8" name="Equation" r:id="rId44" imgW="431613" imgH="330057" progId="Equation.DSMT4">
                    <p:embed/>
                  </p:oleObj>
                </mc:Choice>
                <mc:Fallback>
                  <p:oleObj name="Equation" r:id="rId44" imgW="431613" imgH="330057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" y="2410"/>
                          <a:ext cx="2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98" name="Line 74"/>
            <p:cNvSpPr>
              <a:spLocks noChangeShapeType="1"/>
            </p:cNvSpPr>
            <p:nvPr/>
          </p:nvSpPr>
          <p:spPr bwMode="auto">
            <a:xfrm>
              <a:off x="4166" y="1997"/>
              <a:ext cx="0" cy="11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899" name="Object 75"/>
            <p:cNvGraphicFramePr>
              <a:graphicFrameLocks noChangeAspect="1"/>
            </p:cNvGraphicFramePr>
            <p:nvPr/>
          </p:nvGraphicFramePr>
          <p:xfrm>
            <a:off x="3990" y="2374"/>
            <a:ext cx="173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309" name="Equation" r:id="rId46" imgW="355446" imgH="330057" progId="Equation.DSMT4">
                    <p:embed/>
                  </p:oleObj>
                </mc:Choice>
                <mc:Fallback>
                  <p:oleObj name="Equation" r:id="rId46" imgW="355446" imgH="330057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374"/>
                          <a:ext cx="173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39" name="Group 39"/>
          <p:cNvGrpSpPr>
            <a:grpSpLocks/>
          </p:cNvGrpSpPr>
          <p:nvPr/>
        </p:nvGrpSpPr>
        <p:grpSpPr bwMode="auto">
          <a:xfrm>
            <a:off x="574675" y="492125"/>
            <a:ext cx="7945438" cy="576263"/>
            <a:chOff x="362" y="310"/>
            <a:chExt cx="5005" cy="363"/>
          </a:xfrm>
        </p:grpSpPr>
        <p:sp>
          <p:nvSpPr>
            <p:cNvPr id="76803" name="Rectangle 3"/>
            <p:cNvSpPr>
              <a:spLocks noChangeArrowheads="1"/>
            </p:cNvSpPr>
            <p:nvPr/>
          </p:nvSpPr>
          <p:spPr bwMode="auto">
            <a:xfrm>
              <a:off x="362" y="346"/>
              <a:ext cx="39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把矩形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分为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个小矩形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 b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4). </a:t>
              </a:r>
              <a:r>
                <a:rPr lang="zh-CN" altLang="en-US">
                  <a:cs typeface="Times New Roman" panose="02020603050405020304" pitchFamily="18" charset="0"/>
                </a:rPr>
                <a:t>记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02" name="Object 2"/>
            <p:cNvGraphicFramePr>
              <a:graphicFrameLocks noChangeAspect="1"/>
            </p:cNvGraphicFramePr>
            <p:nvPr/>
          </p:nvGraphicFramePr>
          <p:xfrm>
            <a:off x="4189" y="394"/>
            <a:ext cx="2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39" name="Equation" r:id="rId3" imgW="469696" imgH="431613" progId="Equation.DSMT4">
                    <p:embed/>
                  </p:oleObj>
                </mc:Choice>
                <mc:Fallback>
                  <p:oleObj name="Equation" r:id="rId3" imgW="469696" imgH="431613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9" y="394"/>
                          <a:ext cx="2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4449" y="310"/>
              <a:ext cx="9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为小矩 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38" name="Group 38"/>
          <p:cNvGrpSpPr>
            <a:grpSpLocks/>
          </p:cNvGrpSpPr>
          <p:nvPr/>
        </p:nvGrpSpPr>
        <p:grpSpPr bwMode="auto">
          <a:xfrm>
            <a:off x="612775" y="1235075"/>
            <a:ext cx="7675563" cy="520700"/>
            <a:chOff x="386" y="778"/>
            <a:chExt cx="4835" cy="328"/>
          </a:xfrm>
        </p:grpSpPr>
        <p:graphicFrame>
          <p:nvGraphicFramePr>
            <p:cNvPr id="76807" name="Object 7"/>
            <p:cNvGraphicFramePr>
              <a:graphicFrameLocks noChangeAspect="1"/>
            </p:cNvGraphicFramePr>
            <p:nvPr/>
          </p:nvGraphicFramePr>
          <p:xfrm>
            <a:off x="703" y="836"/>
            <a:ext cx="24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0" name="Equation" r:id="rId5" imgW="3937000" imgH="431800" progId="Equation.DSMT4">
                    <p:embed/>
                  </p:oleObj>
                </mc:Choice>
                <mc:Fallback>
                  <p:oleObj name="Equation" r:id="rId5" imgW="39370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836"/>
                          <a:ext cx="24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4008109"/>
                </p:ext>
              </p:extLst>
            </p:nvPr>
          </p:nvGraphicFramePr>
          <p:xfrm>
            <a:off x="3263" y="854"/>
            <a:ext cx="19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1" name="Equation" r:id="rId7" imgW="3111480" imgH="393480" progId="Equation.DSMT4">
                    <p:embed/>
                  </p:oleObj>
                </mc:Choice>
                <mc:Fallback>
                  <p:oleObj name="Equation" r:id="rId7" imgW="3111480" imgH="39348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854"/>
                          <a:ext cx="19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386" y="778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形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40" name="Group 40"/>
          <p:cNvGrpSpPr>
            <a:grpSpLocks/>
          </p:cNvGrpSpPr>
          <p:nvPr/>
        </p:nvGrpSpPr>
        <p:grpSpPr bwMode="auto">
          <a:xfrm>
            <a:off x="627063" y="1989138"/>
            <a:ext cx="8134350" cy="573087"/>
            <a:chOff x="395" y="1253"/>
            <a:chExt cx="5124" cy="361"/>
          </a:xfrm>
        </p:grpSpPr>
        <p:graphicFrame>
          <p:nvGraphicFramePr>
            <p:cNvPr id="76814" name="Object 14"/>
            <p:cNvGraphicFramePr>
              <a:graphicFrameLocks noChangeAspect="1"/>
            </p:cNvGraphicFramePr>
            <p:nvPr/>
          </p:nvGraphicFramePr>
          <p:xfrm>
            <a:off x="694" y="1344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2" name="Equation" r:id="rId9" imgW="1193800" imgH="393700" progId="Equation.DSMT4">
                    <p:embed/>
                  </p:oleObj>
                </mc:Choice>
                <mc:Fallback>
                  <p:oleObj name="Equation" r:id="rId9" imgW="1193800" imgH="3937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1344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3" name="Object 13"/>
            <p:cNvGraphicFramePr>
              <a:graphicFrameLocks noChangeAspect="1"/>
            </p:cNvGraphicFramePr>
            <p:nvPr/>
          </p:nvGraphicFramePr>
          <p:xfrm>
            <a:off x="1719" y="1335"/>
            <a:ext cx="2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3" name="Equation" r:id="rId11" imgW="469696" imgH="431613" progId="Equation.DSMT4">
                    <p:embed/>
                  </p:oleObj>
                </mc:Choice>
                <mc:Fallback>
                  <p:oleObj name="Equation" r:id="rId11" imgW="469696" imgH="431613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1335"/>
                          <a:ext cx="2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12" name="Object 12"/>
            <p:cNvGraphicFramePr>
              <a:graphicFrameLocks noChangeAspect="1"/>
            </p:cNvGraphicFramePr>
            <p:nvPr/>
          </p:nvGraphicFramePr>
          <p:xfrm>
            <a:off x="4731" y="1344"/>
            <a:ext cx="3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4" name="Equation" r:id="rId12" imgW="571252" imgH="431613" progId="Equation.DSMT4">
                    <p:embed/>
                  </p:oleObj>
                </mc:Choice>
                <mc:Fallback>
                  <p:oleObj name="Equation" r:id="rId12" imgW="571252" imgH="431613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1" y="1344"/>
                          <a:ext cx="3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95" y="1253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设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398" y="1265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endParaRPr lang="zh-CN" altLang="en-US" b="0">
                <a:latin typeface="Times New Roman" panose="02020603050405020304" pitchFamily="18" charset="0"/>
              </a:endParaRPr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1964" y="1253"/>
              <a:ext cx="2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上的上确界和下确界分别为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5049" y="1253"/>
              <a:ext cx="4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和 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41" name="Group 41"/>
          <p:cNvGrpSpPr>
            <a:grpSpLocks/>
          </p:cNvGrpSpPr>
          <p:nvPr/>
        </p:nvGrpSpPr>
        <p:grpSpPr bwMode="auto">
          <a:xfrm>
            <a:off x="671513" y="2708275"/>
            <a:ext cx="7924800" cy="519113"/>
            <a:chOff x="423" y="1706"/>
            <a:chExt cx="4992" cy="327"/>
          </a:xfrm>
        </p:grpSpPr>
        <p:graphicFrame>
          <p:nvGraphicFramePr>
            <p:cNvPr id="76822" name="Object 22"/>
            <p:cNvGraphicFramePr>
              <a:graphicFrameLocks noChangeAspect="1"/>
            </p:cNvGraphicFramePr>
            <p:nvPr/>
          </p:nvGraphicFramePr>
          <p:xfrm>
            <a:off x="423" y="1752"/>
            <a:ext cx="3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5" name="Equation" r:id="rId14" imgW="508000" imgH="431800" progId="Equation.DSMT4">
                    <p:embed/>
                  </p:oleObj>
                </mc:Choice>
                <mc:Fallback>
                  <p:oleObj name="Equation" r:id="rId14" imgW="508000" imgH="4318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1752"/>
                          <a:ext cx="31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1" name="Object 21"/>
            <p:cNvGraphicFramePr>
              <a:graphicFrameLocks noChangeAspect="1"/>
            </p:cNvGraphicFramePr>
            <p:nvPr/>
          </p:nvGraphicFramePr>
          <p:xfrm>
            <a:off x="1557" y="1752"/>
            <a:ext cx="8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6" name="Equation" r:id="rId16" imgW="1320227" imgH="431613" progId="Equation.DSMT4">
                    <p:embed/>
                  </p:oleObj>
                </mc:Choice>
                <mc:Fallback>
                  <p:oleObj name="Equation" r:id="rId16" imgW="1320227" imgH="431613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7" y="1752"/>
                          <a:ext cx="8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0" name="Object 20"/>
            <p:cNvGraphicFramePr>
              <a:graphicFrameLocks noChangeAspect="1"/>
            </p:cNvGraphicFramePr>
            <p:nvPr/>
          </p:nvGraphicFramePr>
          <p:xfrm>
            <a:off x="3552" y="1752"/>
            <a:ext cx="33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7" name="Equation" r:id="rId18" imgW="533169" imgH="431613" progId="Equation.DSMT4">
                    <p:embed/>
                  </p:oleObj>
                </mc:Choice>
                <mc:Fallback>
                  <p:oleObj name="Equation" r:id="rId18" imgW="533169" imgH="431613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752"/>
                          <a:ext cx="33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4" name="Rectangle 24"/>
            <p:cNvSpPr>
              <a:spLocks noChangeArrowheads="1"/>
            </p:cNvSpPr>
            <p:nvPr/>
          </p:nvSpPr>
          <p:spPr bwMode="auto">
            <a:xfrm>
              <a:off x="695" y="170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在区间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25" name="Rectangle 25"/>
            <p:cNvSpPr>
              <a:spLocks noChangeArrowheads="1"/>
            </p:cNvSpPr>
            <p:nvPr/>
          </p:nvSpPr>
          <p:spPr bwMode="auto">
            <a:xfrm>
              <a:off x="2337" y="1706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中任取一点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26" name="Rectangle 26"/>
            <p:cNvSpPr>
              <a:spLocks noChangeArrowheads="1"/>
            </p:cNvSpPr>
            <p:nvPr/>
          </p:nvSpPr>
          <p:spPr bwMode="auto">
            <a:xfrm>
              <a:off x="3825" y="1706"/>
              <a:ext cx="1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于是就有不等 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6828" name="Rectangle 28"/>
          <p:cNvSpPr>
            <a:spLocks noChangeArrowheads="1"/>
          </p:cNvSpPr>
          <p:nvPr/>
        </p:nvSpPr>
        <p:spPr bwMode="auto">
          <a:xfrm>
            <a:off x="582613" y="33416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式 </a:t>
            </a:r>
          </a:p>
        </p:txBody>
      </p:sp>
      <p:graphicFrame>
        <p:nvGraphicFramePr>
          <p:cNvPr id="76829" name="Object 29"/>
          <p:cNvGraphicFramePr>
            <a:graphicFrameLocks noChangeAspect="1"/>
          </p:cNvGraphicFramePr>
          <p:nvPr/>
        </p:nvGraphicFramePr>
        <p:xfrm>
          <a:off x="1951038" y="3678238"/>
          <a:ext cx="51689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48" name="Equation" r:id="rId20" imgW="5168900" imgH="762000" progId="Equation.DSMT4">
                  <p:embed/>
                </p:oleObj>
              </mc:Choice>
              <mc:Fallback>
                <p:oleObj name="Equation" r:id="rId20" imgW="5168900" imgH="7620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3678238"/>
                        <a:ext cx="51689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42" name="Group 42"/>
          <p:cNvGrpSpPr>
            <a:grpSpLocks/>
          </p:cNvGrpSpPr>
          <p:nvPr/>
        </p:nvGrpSpPr>
        <p:grpSpPr bwMode="auto">
          <a:xfrm>
            <a:off x="592138" y="4506913"/>
            <a:ext cx="4373562" cy="558800"/>
            <a:chOff x="373" y="2839"/>
            <a:chExt cx="2755" cy="352"/>
          </a:xfrm>
        </p:grpSpPr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373" y="2839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其中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31" name="Object 31"/>
            <p:cNvGraphicFramePr>
              <a:graphicFrameLocks noChangeAspect="1"/>
            </p:cNvGraphicFramePr>
            <p:nvPr/>
          </p:nvGraphicFramePr>
          <p:xfrm>
            <a:off x="951" y="2921"/>
            <a:ext cx="15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549" name="Equation" r:id="rId22" imgW="2489200" imgH="431800" progId="Equation.DSMT4">
                    <p:embed/>
                  </p:oleObj>
                </mc:Choice>
                <mc:Fallback>
                  <p:oleObj name="Equation" r:id="rId22" imgW="2489200" imgH="4318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2921"/>
                          <a:ext cx="15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2434" y="2851"/>
              <a:ext cx="6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因此 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6835" name="Object 35"/>
          <p:cNvGraphicFramePr>
            <a:graphicFrameLocks noChangeAspect="1"/>
          </p:cNvGraphicFramePr>
          <p:nvPr/>
        </p:nvGraphicFramePr>
        <p:xfrm>
          <a:off x="1314450" y="5092700"/>
          <a:ext cx="69310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550" name="Equation" r:id="rId24" imgW="6934200" imgH="939800" progId="Equation.DSMT4">
                  <p:embed/>
                </p:oleObj>
              </mc:Choice>
              <mc:Fallback>
                <p:oleObj name="Equation" r:id="rId24" imgW="6934200" imgH="9398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092700"/>
                        <a:ext cx="693102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696913" y="530225"/>
          <a:ext cx="7851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9" name="Equation" r:id="rId3" imgW="7848600" imgH="939800" progId="Equation.DSMT4">
                  <p:embed/>
                </p:oleObj>
              </mc:Choice>
              <mc:Fallback>
                <p:oleObj name="Equation" r:id="rId3" imgW="7848600" imgH="939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530225"/>
                        <a:ext cx="78517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07" name="Group 31"/>
          <p:cNvGrpSpPr>
            <a:grpSpLocks/>
          </p:cNvGrpSpPr>
          <p:nvPr/>
        </p:nvGrpSpPr>
        <p:grpSpPr bwMode="auto">
          <a:xfrm>
            <a:off x="582613" y="1557338"/>
            <a:ext cx="8177212" cy="576262"/>
            <a:chOff x="367" y="1026"/>
            <a:chExt cx="5151" cy="363"/>
          </a:xfrm>
        </p:grpSpPr>
        <p:graphicFrame>
          <p:nvGraphicFramePr>
            <p:cNvPr id="75782" name="Object 6"/>
            <p:cNvGraphicFramePr>
              <a:graphicFrameLocks noChangeAspect="1"/>
            </p:cNvGraphicFramePr>
            <p:nvPr/>
          </p:nvGraphicFramePr>
          <p:xfrm>
            <a:off x="904" y="1111"/>
            <a:ext cx="14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0" name="Equation" r:id="rId5" imgW="2374900" imgH="431800" progId="Equation.DSMT4">
                    <p:embed/>
                  </p:oleObj>
                </mc:Choice>
                <mc:Fallback>
                  <p:oleObj name="Equation" r:id="rId5" imgW="2374900" imgH="431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111"/>
                          <a:ext cx="14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1" name="Object 5"/>
            <p:cNvGraphicFramePr>
              <a:graphicFrameLocks noChangeAspect="1"/>
            </p:cNvGraphicFramePr>
            <p:nvPr/>
          </p:nvGraphicFramePr>
          <p:xfrm>
            <a:off x="2598" y="1117"/>
            <a:ext cx="2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1" name="Equation" r:id="rId7" imgW="469696" imgH="431613" progId="Equation.DSMT4">
                    <p:embed/>
                  </p:oleObj>
                </mc:Choice>
                <mc:Fallback>
                  <p:oleObj name="Equation" r:id="rId7" imgW="469696" imgH="4316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8" y="1117"/>
                          <a:ext cx="2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0" name="Object 4"/>
            <p:cNvGraphicFramePr>
              <a:graphicFrameLocks noChangeAspect="1"/>
            </p:cNvGraphicFramePr>
            <p:nvPr/>
          </p:nvGraphicFramePr>
          <p:xfrm>
            <a:off x="4499" y="1119"/>
            <a:ext cx="2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2" name="Equation" r:id="rId9" imgW="406224" imgH="431613" progId="Equation.DSMT4">
                    <p:embed/>
                  </p:oleObj>
                </mc:Choice>
                <mc:Fallback>
                  <p:oleObj name="Equation" r:id="rId9" imgW="406224" imgH="431613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9" y="1119"/>
                          <a:ext cx="2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367" y="1026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其中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2281" y="102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记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2852" y="1026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的对角线长度为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4712" y="1026"/>
              <a:ext cx="8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cs typeface="Times New Roman" panose="02020603050405020304" pitchFamily="18" charset="0"/>
                </a:rPr>
                <a:t>于是 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57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718563"/>
              </p:ext>
            </p:extLst>
          </p:nvPr>
        </p:nvGraphicFramePr>
        <p:xfrm>
          <a:off x="3365500" y="2330450"/>
          <a:ext cx="20605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3" name="Equation" r:id="rId11" imgW="2057400" imgH="634680" progId="Equation.DSMT4">
                  <p:embed/>
                </p:oleObj>
              </mc:Choice>
              <mc:Fallback>
                <p:oleObj name="Equation" r:id="rId11" imgW="2057400" imgH="63468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2330450"/>
                        <a:ext cx="20605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08" name="Group 32"/>
          <p:cNvGrpSpPr>
            <a:grpSpLocks/>
          </p:cNvGrpSpPr>
          <p:nvPr/>
        </p:nvGrpSpPr>
        <p:grpSpPr bwMode="auto">
          <a:xfrm>
            <a:off x="549275" y="2997200"/>
            <a:ext cx="8197850" cy="584200"/>
            <a:chOff x="346" y="1979"/>
            <a:chExt cx="5164" cy="368"/>
          </a:xfrm>
        </p:grpSpPr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346" y="1979"/>
              <a:ext cx="3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由于二重积分存在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由定理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4, </a:t>
              </a:r>
              <a:r>
                <a:rPr lang="zh-CN" altLang="en-US">
                  <a:cs typeface="Times New Roman" panose="02020603050405020304" pitchFamily="18" charset="0"/>
                </a:rPr>
                <a:t>当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79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875695"/>
                </p:ext>
              </p:extLst>
            </p:nvPr>
          </p:nvGraphicFramePr>
          <p:xfrm>
            <a:off x="3816" y="2037"/>
            <a:ext cx="73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4" name="Equation" r:id="rId13" imgW="1168200" imgH="495000" progId="Equation.DSMT4">
                    <p:embed/>
                  </p:oleObj>
                </mc:Choice>
                <mc:Fallback>
                  <p:oleObj name="Equation" r:id="rId13" imgW="1168200" imgH="4950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" y="2037"/>
                          <a:ext cx="738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4592" y="1979"/>
              <a:ext cx="9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   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799" name="Group 23"/>
          <p:cNvGrpSpPr>
            <a:grpSpLocks/>
          </p:cNvGrpSpPr>
          <p:nvPr/>
        </p:nvGrpSpPr>
        <p:grpSpPr bwMode="auto">
          <a:xfrm>
            <a:off x="684213" y="3789363"/>
            <a:ext cx="7910512" cy="765175"/>
            <a:chOff x="431" y="3067"/>
            <a:chExt cx="4983" cy="482"/>
          </a:xfrm>
        </p:grpSpPr>
        <p:graphicFrame>
          <p:nvGraphicFramePr>
            <p:cNvPr id="75795" name="Object 19"/>
            <p:cNvGraphicFramePr>
              <a:graphicFrameLocks noChangeAspect="1"/>
            </p:cNvGraphicFramePr>
            <p:nvPr/>
          </p:nvGraphicFramePr>
          <p:xfrm>
            <a:off x="431" y="3071"/>
            <a:ext cx="1231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5" name="Equation" r:id="rId15" imgW="1955800" imgH="762000" progId="Equation.DSMT4">
                    <p:embed/>
                  </p:oleObj>
                </mc:Choice>
                <mc:Fallback>
                  <p:oleObj name="Equation" r:id="rId15" imgW="1955800" imgH="7620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71"/>
                          <a:ext cx="1231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4" name="Object 18"/>
            <p:cNvGraphicFramePr>
              <a:graphicFrameLocks noChangeAspect="1"/>
            </p:cNvGraphicFramePr>
            <p:nvPr/>
          </p:nvGraphicFramePr>
          <p:xfrm>
            <a:off x="1927" y="3071"/>
            <a:ext cx="1278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6" name="Equation" r:id="rId17" imgW="2032000" imgH="762000" progId="Equation.DSMT4">
                    <p:embed/>
                  </p:oleObj>
                </mc:Choice>
                <mc:Fallback>
                  <p:oleObj name="Equation" r:id="rId17" imgW="2032000" imgH="7620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071"/>
                          <a:ext cx="1278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1610" y="306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3152" y="3067"/>
              <a:ext cx="22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有相同的极限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且极限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805" name="Group 29"/>
          <p:cNvGrpSpPr>
            <a:grpSpLocks/>
          </p:cNvGrpSpPr>
          <p:nvPr/>
        </p:nvGrpSpPr>
        <p:grpSpPr bwMode="auto">
          <a:xfrm>
            <a:off x="592138" y="4652963"/>
            <a:ext cx="7958137" cy="800100"/>
            <a:chOff x="385" y="3521"/>
            <a:chExt cx="5013" cy="504"/>
          </a:xfrm>
        </p:grpSpPr>
        <p:graphicFrame>
          <p:nvGraphicFramePr>
            <p:cNvPr id="75801" name="Object 25"/>
            <p:cNvGraphicFramePr>
              <a:graphicFrameLocks noChangeAspect="1"/>
            </p:cNvGraphicFramePr>
            <p:nvPr/>
          </p:nvGraphicFramePr>
          <p:xfrm>
            <a:off x="1119" y="3521"/>
            <a:ext cx="140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7" name="Equation" r:id="rId19" imgW="2235200" imgH="800100" progId="Equation.DSMT4">
                    <p:embed/>
                  </p:oleObj>
                </mc:Choice>
                <mc:Fallback>
                  <p:oleObj name="Equation" r:id="rId19" imgW="2235200" imgH="8001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3521"/>
                          <a:ext cx="1406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106125"/>
                </p:ext>
              </p:extLst>
            </p:nvPr>
          </p:nvGraphicFramePr>
          <p:xfrm>
            <a:off x="3258" y="3581"/>
            <a:ext cx="73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98" name="Equation" r:id="rId21" imgW="1168200" imgH="495000" progId="Equation.DSMT4">
                    <p:embed/>
                  </p:oleObj>
                </mc:Choice>
                <mc:Fallback>
                  <p:oleObj name="Equation" r:id="rId21" imgW="1168200" imgH="4950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" y="3581"/>
                          <a:ext cx="73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385" y="3521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值等于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803" name="Rectangle 27"/>
            <p:cNvSpPr>
              <a:spLocks noChangeArrowheads="1"/>
            </p:cNvSpPr>
            <p:nvPr/>
          </p:nvSpPr>
          <p:spPr bwMode="auto">
            <a:xfrm>
              <a:off x="2444" y="3521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因此当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804" name="Rectangle 28"/>
            <p:cNvSpPr>
              <a:spLocks noChangeArrowheads="1"/>
            </p:cNvSpPr>
            <p:nvPr/>
          </p:nvSpPr>
          <p:spPr bwMode="auto">
            <a:xfrm>
              <a:off x="4032" y="3521"/>
              <a:ext cx="1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由不等式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681038" y="5502275"/>
            <a:ext cx="171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zh-CN" altLang="en-US"/>
              <a:t>可得</a:t>
            </a:r>
            <a:r>
              <a:rPr lang="en-US" altLang="zh-CN"/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7" name="Group 5"/>
          <p:cNvGrpSpPr>
            <a:grpSpLocks/>
          </p:cNvGrpSpPr>
          <p:nvPr/>
        </p:nvGrpSpPr>
        <p:grpSpPr bwMode="auto">
          <a:xfrm>
            <a:off x="2324100" y="444500"/>
            <a:ext cx="6327775" cy="911225"/>
            <a:chOff x="1391" y="362"/>
            <a:chExt cx="3986" cy="574"/>
          </a:xfrm>
        </p:grpSpPr>
        <p:graphicFrame>
          <p:nvGraphicFramePr>
            <p:cNvPr id="74754" name="Object 2"/>
            <p:cNvGraphicFramePr>
              <a:graphicFrameLocks noChangeAspect="1"/>
            </p:cNvGraphicFramePr>
            <p:nvPr/>
          </p:nvGraphicFramePr>
          <p:xfrm>
            <a:off x="1391" y="362"/>
            <a:ext cx="2922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7" name="Equation" r:id="rId3" imgW="4635500" imgH="914400" progId="Equation.DSMT4">
                    <p:embed/>
                  </p:oleObj>
                </mc:Choice>
                <mc:Fallback>
                  <p:oleObj name="Equation" r:id="rId3" imgW="4635500" imgH="9144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62"/>
                          <a:ext cx="2922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4719" y="427"/>
              <a:ext cx="6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(3)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780" name="Group 28"/>
          <p:cNvGrpSpPr>
            <a:grpSpLocks/>
          </p:cNvGrpSpPr>
          <p:nvPr/>
        </p:nvGrpSpPr>
        <p:grpSpPr bwMode="auto">
          <a:xfrm>
            <a:off x="563563" y="1485900"/>
            <a:ext cx="7999412" cy="633413"/>
            <a:chOff x="355" y="936"/>
            <a:chExt cx="5039" cy="399"/>
          </a:xfrm>
        </p:grpSpPr>
        <p:graphicFrame>
          <p:nvGraphicFramePr>
            <p:cNvPr id="7475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7342589"/>
                </p:ext>
              </p:extLst>
            </p:nvPr>
          </p:nvGraphicFramePr>
          <p:xfrm>
            <a:off x="1200" y="977"/>
            <a:ext cx="73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8" name="Equation" r:id="rId5" imgW="1168200" imgH="495000" progId="Equation.DSMT4">
                    <p:embed/>
                  </p:oleObj>
                </mc:Choice>
                <mc:Fallback>
                  <p:oleObj name="Equation" r:id="rId5" imgW="1168200" imgH="4950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77"/>
                          <a:ext cx="738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8" name="Object 6"/>
            <p:cNvGraphicFramePr>
              <a:graphicFrameLocks noChangeAspect="1"/>
            </p:cNvGraphicFramePr>
            <p:nvPr/>
          </p:nvGraphicFramePr>
          <p:xfrm>
            <a:off x="2852" y="993"/>
            <a:ext cx="136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49" name="Equation" r:id="rId7" imgW="2159000" imgH="546100" progId="Equation.DSMT4">
                    <p:embed/>
                  </p:oleObj>
                </mc:Choice>
                <mc:Fallback>
                  <p:oleObj name="Equation" r:id="rId7" imgW="2159000" imgH="5461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" y="993"/>
                          <a:ext cx="1362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355" y="945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由于当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1981" y="945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必有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4140" y="936"/>
              <a:ext cx="1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因此由定积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582613" y="2214563"/>
            <a:ext cx="292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分定义</a:t>
            </a:r>
            <a:r>
              <a:rPr lang="en-US" altLang="zh-CN">
                <a:latin typeface="Times New Roman" panose="02020603050405020304" pitchFamily="18" charset="0"/>
              </a:rPr>
              <a:t>, (3)</a:t>
            </a:r>
            <a:r>
              <a:rPr lang="zh-CN" altLang="en-US"/>
              <a:t>式左边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1166813" y="2824163"/>
          <a:ext cx="69881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50" name="Equation" r:id="rId9" imgW="6985000" imgH="863600" progId="Equation.DSMT4">
                  <p:embed/>
                </p:oleObj>
              </mc:Choice>
              <mc:Fallback>
                <p:oleObj name="Equation" r:id="rId9" imgW="6985000" imgH="863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824163"/>
                        <a:ext cx="698817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81" name="Group 29"/>
          <p:cNvGrpSpPr>
            <a:grpSpLocks/>
          </p:cNvGrpSpPr>
          <p:nvPr/>
        </p:nvGrpSpPr>
        <p:grpSpPr bwMode="auto">
          <a:xfrm>
            <a:off x="577850" y="3889375"/>
            <a:ext cx="7704138" cy="528638"/>
            <a:chOff x="364" y="2450"/>
            <a:chExt cx="4853" cy="333"/>
          </a:xfrm>
        </p:grpSpPr>
        <p:graphicFrame>
          <p:nvGraphicFramePr>
            <p:cNvPr id="74768" name="Object 16"/>
            <p:cNvGraphicFramePr>
              <a:graphicFrameLocks noChangeAspect="1"/>
            </p:cNvGraphicFramePr>
            <p:nvPr/>
          </p:nvGraphicFramePr>
          <p:xfrm>
            <a:off x="1686" y="2523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51" name="Equation" r:id="rId11" imgW="1193800" imgH="393700" progId="Equation.DSMT4">
                    <p:embed/>
                  </p:oleObj>
                </mc:Choice>
                <mc:Fallback>
                  <p:oleObj name="Equation" r:id="rId11" imgW="1193800" imgH="3937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6" y="2523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7" name="Object 15"/>
            <p:cNvGraphicFramePr>
              <a:graphicFrameLocks noChangeAspect="1"/>
            </p:cNvGraphicFramePr>
            <p:nvPr/>
          </p:nvGraphicFramePr>
          <p:xfrm>
            <a:off x="3633" y="2537"/>
            <a:ext cx="15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52" name="Equation" r:id="rId13" imgW="2514600" imgH="393700" progId="Equation.DSMT4">
                    <p:embed/>
                  </p:oleObj>
                </mc:Choice>
                <mc:Fallback>
                  <p:oleObj name="Equation" r:id="rId13" imgW="2514600" imgH="3937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3" y="2537"/>
                          <a:ext cx="15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364" y="2450"/>
              <a:ext cx="1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设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2393" y="2453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在矩形区域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782" name="Group 30"/>
          <p:cNvGrpSpPr>
            <a:grpSpLocks/>
          </p:cNvGrpSpPr>
          <p:nvPr/>
        </p:nvGrpSpPr>
        <p:grpSpPr bwMode="auto">
          <a:xfrm>
            <a:off x="582613" y="4583113"/>
            <a:ext cx="8018462" cy="644525"/>
            <a:chOff x="367" y="2887"/>
            <a:chExt cx="5051" cy="406"/>
          </a:xfrm>
        </p:grpSpPr>
        <p:graphicFrame>
          <p:nvGraphicFramePr>
            <p:cNvPr id="74774" name="Object 22"/>
            <p:cNvGraphicFramePr>
              <a:graphicFrameLocks noChangeAspect="1"/>
            </p:cNvGraphicFramePr>
            <p:nvPr/>
          </p:nvGraphicFramePr>
          <p:xfrm>
            <a:off x="2148" y="3006"/>
            <a:ext cx="10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53" name="Equation" r:id="rId15" imgW="1600200" imgH="393700" progId="Equation.DSMT4">
                    <p:embed/>
                  </p:oleObj>
                </mc:Choice>
                <mc:Fallback>
                  <p:oleObj name="Equation" r:id="rId15" imgW="1600200" imgH="3937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3006"/>
                          <a:ext cx="100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3" name="Object 21"/>
            <p:cNvGraphicFramePr>
              <a:graphicFrameLocks noChangeAspect="1"/>
            </p:cNvGraphicFramePr>
            <p:nvPr/>
          </p:nvGraphicFramePr>
          <p:xfrm>
            <a:off x="3645" y="2887"/>
            <a:ext cx="114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54" name="Equation" r:id="rId17" imgW="1816100" imgH="647700" progId="Equation.DSMT4">
                    <p:embed/>
                  </p:oleObj>
                </mc:Choice>
                <mc:Fallback>
                  <p:oleObj name="Equation" r:id="rId17" imgW="1816100" imgH="6477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2887"/>
                          <a:ext cx="1142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367" y="2934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且对每个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3102" y="293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积分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77" name="Rectangle 25"/>
            <p:cNvSpPr>
              <a:spLocks noChangeArrowheads="1"/>
            </p:cNvSpPr>
            <p:nvPr/>
          </p:nvSpPr>
          <p:spPr bwMode="auto">
            <a:xfrm>
              <a:off x="4780" y="2934"/>
              <a:ext cx="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存在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779" name="Rectangle 27"/>
          <p:cNvSpPr>
            <a:spLocks noChangeArrowheads="1"/>
          </p:cNvSpPr>
          <p:nvPr/>
        </p:nvSpPr>
        <p:spPr bwMode="auto">
          <a:xfrm>
            <a:off x="601663" y="5368925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则累次积分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11188" y="1425575"/>
            <a:ext cx="216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也存在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且 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051050" y="1989138"/>
          <a:ext cx="51911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6" name="Equation" r:id="rId3" imgW="5194300" imgH="876300" progId="Equation.DSMT4">
                  <p:embed/>
                </p:oleObj>
              </mc:Choice>
              <mc:Fallback>
                <p:oleObj name="Equation" r:id="rId3" imgW="5194300" imgH="8763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51911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573088" y="2909888"/>
            <a:ext cx="5357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定理</a:t>
            </a:r>
            <a:r>
              <a:rPr lang="en-US" altLang="zh-CN">
                <a:latin typeface="Times New Roman" panose="02020603050405020304" pitchFamily="18" charset="0"/>
              </a:rPr>
              <a:t>21. 9</a:t>
            </a:r>
            <a:r>
              <a:rPr lang="zh-CN" altLang="en-US"/>
              <a:t>的证明与定理</a:t>
            </a:r>
            <a:r>
              <a:rPr lang="en-US" altLang="zh-CN">
                <a:latin typeface="Times New Roman" panose="02020603050405020304" pitchFamily="18" charset="0"/>
              </a:rPr>
              <a:t>21. 8</a:t>
            </a:r>
            <a:r>
              <a:rPr lang="zh-CN" altLang="en-US"/>
              <a:t>相仿</a:t>
            </a:r>
            <a:r>
              <a:rPr lang="en-US" altLang="zh-CN"/>
              <a:t>.</a:t>
            </a:r>
          </a:p>
        </p:txBody>
      </p:sp>
      <p:grpSp>
        <p:nvGrpSpPr>
          <p:cNvPr id="73741" name="Group 13"/>
          <p:cNvGrpSpPr>
            <a:grpSpLocks/>
          </p:cNvGrpSpPr>
          <p:nvPr/>
        </p:nvGrpSpPr>
        <p:grpSpPr bwMode="auto">
          <a:xfrm>
            <a:off x="611188" y="3686175"/>
            <a:ext cx="8075612" cy="534988"/>
            <a:chOff x="431" y="3067"/>
            <a:chExt cx="5087" cy="337"/>
          </a:xfrm>
        </p:grpSpPr>
        <p:graphicFrame>
          <p:nvGraphicFramePr>
            <p:cNvPr id="73737" name="Object 9"/>
            <p:cNvGraphicFramePr>
              <a:graphicFrameLocks noChangeAspect="1"/>
            </p:cNvGraphicFramePr>
            <p:nvPr/>
          </p:nvGraphicFramePr>
          <p:xfrm>
            <a:off x="1202" y="3158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37" name="Equation" r:id="rId5" imgW="1193800" imgH="393700" progId="Equation.DSMT4">
                    <p:embed/>
                  </p:oleObj>
                </mc:Choice>
                <mc:Fallback>
                  <p:oleObj name="Equation" r:id="rId5" imgW="1193800" imgH="3937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158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6" name="Object 8"/>
            <p:cNvGraphicFramePr>
              <a:graphicFrameLocks noChangeAspect="1"/>
            </p:cNvGraphicFramePr>
            <p:nvPr/>
          </p:nvGraphicFramePr>
          <p:xfrm>
            <a:off x="3143" y="3158"/>
            <a:ext cx="15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38" name="Equation" r:id="rId7" imgW="2514600" imgH="393700" progId="Equation.DSMT4">
                    <p:embed/>
                  </p:oleObj>
                </mc:Choice>
                <mc:Fallback>
                  <p:oleObj name="Equation" r:id="rId7" imgW="2514600" imgH="3937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3" y="3158"/>
                          <a:ext cx="15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431" y="3067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特别当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1927" y="3067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在矩形区域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4694" y="3067"/>
              <a:ext cx="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11188" y="4494213"/>
            <a:ext cx="1522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时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则有</a:t>
            </a:r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682625" y="5157788"/>
          <a:ext cx="77771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39" name="Equation" r:id="rId9" imgW="8216900" imgH="876300" progId="Equation.DSMT4">
                  <p:embed/>
                </p:oleObj>
              </mc:Choice>
              <mc:Fallback>
                <p:oleObj name="Equation" r:id="rId9" imgW="8216900" imgH="8763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157788"/>
                        <a:ext cx="7777163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5" name="Object 17"/>
          <p:cNvGraphicFramePr>
            <a:graphicFrameLocks noChangeAspect="1"/>
          </p:cNvGraphicFramePr>
          <p:nvPr/>
        </p:nvGraphicFramePr>
        <p:xfrm>
          <a:off x="1609725" y="557213"/>
          <a:ext cx="59991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40" name="Equation" r:id="rId11" imgW="6007100" imgH="787400" progId="Equation.DSMT4">
                  <p:embed/>
                </p:oleObj>
              </mc:Choice>
              <mc:Fallback>
                <p:oleObj name="Equation" r:id="rId11" imgW="6007100" imgH="787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557213"/>
                        <a:ext cx="599916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563563" y="601663"/>
            <a:ext cx="7367587" cy="820737"/>
            <a:chOff x="355" y="379"/>
            <a:chExt cx="4641" cy="517"/>
          </a:xfrm>
        </p:grpSpPr>
        <p:graphicFrame>
          <p:nvGraphicFramePr>
            <p:cNvPr id="7270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7691550"/>
                </p:ext>
              </p:extLst>
            </p:nvPr>
          </p:nvGraphicFramePr>
          <p:xfrm>
            <a:off x="1352" y="392"/>
            <a:ext cx="151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7" name="Equation" r:id="rId3" imgW="2400120" imgH="799920" progId="Equation.DSMT4">
                    <p:embed/>
                  </p:oleObj>
                </mc:Choice>
                <mc:Fallback>
                  <p:oleObj name="Equation" r:id="rId3" imgW="2400120" imgH="79992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392"/>
                          <a:ext cx="1514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0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3011142"/>
                </p:ext>
              </p:extLst>
            </p:nvPr>
          </p:nvGraphicFramePr>
          <p:xfrm>
            <a:off x="3340" y="454"/>
            <a:ext cx="16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08" name="Equation" r:id="rId5" imgW="2628720" imgH="393480" progId="Equation.DSMT4">
                    <p:embed/>
                  </p:oleObj>
                </mc:Choice>
                <mc:Fallback>
                  <p:oleObj name="Equation" r:id="rId5" imgW="2628720" imgH="39348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0" y="454"/>
                          <a:ext cx="16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8" name="Rectangle 4"/>
            <p:cNvSpPr>
              <a:spLocks noChangeArrowheads="1"/>
            </p:cNvSpPr>
            <p:nvPr/>
          </p:nvSpPr>
          <p:spPr bwMode="auto">
            <a:xfrm>
              <a:off x="355" y="388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2795" y="379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592138" y="1614488"/>
            <a:ext cx="5724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应用定理</a:t>
            </a:r>
            <a:r>
              <a:rPr lang="en-US" altLang="zh-CN">
                <a:latin typeface="Times New Roman" panose="02020603050405020304" pitchFamily="18" charset="0"/>
              </a:rPr>
              <a:t>21. 8</a:t>
            </a:r>
            <a:r>
              <a:rPr lang="en-US" altLang="zh-CN" sz="12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或定理</a:t>
            </a:r>
            <a:r>
              <a:rPr lang="en-US" altLang="zh-CN">
                <a:latin typeface="Times New Roman" panose="02020603050405020304" pitchFamily="18" charset="0"/>
              </a:rPr>
              <a:t>21. 9),</a:t>
            </a:r>
            <a:r>
              <a:rPr lang="en-US" altLang="zh-CN"/>
              <a:t> </a:t>
            </a:r>
            <a:r>
              <a:rPr lang="zh-CN" altLang="en-US"/>
              <a:t>有 </a:t>
            </a: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226528"/>
              </p:ext>
            </p:extLst>
          </p:nvPr>
        </p:nvGraphicFramePr>
        <p:xfrm>
          <a:off x="1452563" y="2420938"/>
          <a:ext cx="5207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09" name="Equation" r:id="rId7" imgW="5206680" imgH="876240" progId="Equation.DSMT4">
                  <p:embed/>
                </p:oleObj>
              </mc:Choice>
              <mc:Fallback>
                <p:oleObj name="Equation" r:id="rId7" imgW="5206680" imgH="87624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420938"/>
                        <a:ext cx="52070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22182"/>
              </p:ext>
            </p:extLst>
          </p:nvPr>
        </p:nvGraphicFramePr>
        <p:xfrm>
          <a:off x="2123728" y="3429000"/>
          <a:ext cx="3835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0" name="Equation" r:id="rId9" imgW="3835080" imgH="850680" progId="Equation.DSMT4">
                  <p:embed/>
                </p:oleObj>
              </mc:Choice>
              <mc:Fallback>
                <p:oleObj name="Equation" r:id="rId9" imgW="38350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429000"/>
                        <a:ext cx="3835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79151"/>
              </p:ext>
            </p:extLst>
          </p:nvPr>
        </p:nvGraphicFramePr>
        <p:xfrm>
          <a:off x="2051720" y="4509120"/>
          <a:ext cx="54991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1" name="Equation" r:id="rId11" imgW="5499000" imgH="685800" progId="Equation.DSMT4">
                  <p:embed/>
                </p:oleObj>
              </mc:Choice>
              <mc:Fallback>
                <p:oleObj name="Equation" r:id="rId11" imgW="54990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09120"/>
                        <a:ext cx="54991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689361"/>
              </p:ext>
            </p:extLst>
          </p:nvPr>
        </p:nvGraphicFramePr>
        <p:xfrm>
          <a:off x="2051720" y="5229200"/>
          <a:ext cx="304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12" name="Equation" r:id="rId13" imgW="3047760" imgH="850680" progId="Equation.DSMT4">
                  <p:embed/>
                </p:oleObj>
              </mc:Choice>
              <mc:Fallback>
                <p:oleObj name="Equation" r:id="rId13" imgW="30477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229200"/>
                        <a:ext cx="304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2456</TotalTime>
  <Words>952</Words>
  <Application>Microsoft Office PowerPoint</Application>
  <PresentationFormat>全屏显示(4:3)</PresentationFormat>
  <Paragraphs>179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184</cp:revision>
  <dcterms:created xsi:type="dcterms:W3CDTF">2004-12-13T07:53:32Z</dcterms:created>
  <dcterms:modified xsi:type="dcterms:W3CDTF">2024-05-13T05:12:26Z</dcterms:modified>
</cp:coreProperties>
</file>