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handoutMasterIdLst>
    <p:handoutMasterId r:id="rId40"/>
  </p:handoutMasterIdLst>
  <p:sldIdLst>
    <p:sldId id="266" r:id="rId2"/>
    <p:sldId id="267" r:id="rId3"/>
    <p:sldId id="268" r:id="rId4"/>
    <p:sldId id="269" r:id="rId5"/>
    <p:sldId id="270" r:id="rId6"/>
    <p:sldId id="271" r:id="rId7"/>
    <p:sldId id="272" r:id="rId8"/>
    <p:sldId id="273" r:id="rId9"/>
    <p:sldId id="274" r:id="rId10"/>
    <p:sldId id="275" r:id="rId11"/>
    <p:sldId id="279" r:id="rId12"/>
    <p:sldId id="280" r:id="rId13"/>
    <p:sldId id="318" r:id="rId14"/>
    <p:sldId id="317"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314" r:id="rId29"/>
    <p:sldId id="315" r:id="rId30"/>
    <p:sldId id="299" r:id="rId31"/>
    <p:sldId id="300" r:id="rId32"/>
    <p:sldId id="301" r:id="rId33"/>
    <p:sldId id="307" r:id="rId34"/>
    <p:sldId id="308" r:id="rId35"/>
    <p:sldId id="309" r:id="rId36"/>
    <p:sldId id="311" r:id="rId37"/>
    <p:sldId id="304" r:id="rId38"/>
    <p:sldId id="306" r:id="rId39"/>
  </p:sldIdLst>
  <p:sldSz cx="9144000" cy="6858000" type="screen4x3"/>
  <p:notesSz cx="9144000" cy="6858000"/>
  <p:defaultTextStyle>
    <a:defPPr>
      <a:defRPr lang="zh-CN"/>
    </a:defPPr>
    <a:lvl1pPr algn="ctr" rtl="0" fontAlgn="base">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FF"/>
    <a:srgbClr val="FFFFCC"/>
    <a:srgbClr val="FFFF83"/>
    <a:srgbClr val="EAEAEA"/>
    <a:srgbClr val="FF0000"/>
    <a:srgbClr val="6633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autoAdjust="0"/>
    <p:restoredTop sz="94575" autoAdjust="0"/>
  </p:normalViewPr>
  <p:slideViewPr>
    <p:cSldViewPr>
      <p:cViewPr varScale="1">
        <p:scale>
          <a:sx n="114" d="100"/>
          <a:sy n="114" d="100"/>
        </p:scale>
        <p:origin x="15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7.wmf"/><Relationship Id="rId3" Type="http://schemas.openxmlformats.org/officeDocument/2006/relationships/image" Target="../media/image77.w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 Id="rId14" Type="http://schemas.openxmlformats.org/officeDocument/2006/relationships/image" Target="../media/image8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3" Type="http://schemas.openxmlformats.org/officeDocument/2006/relationships/image" Target="../media/image97.wmf"/><Relationship Id="rId7" Type="http://schemas.openxmlformats.org/officeDocument/2006/relationships/image" Target="../media/image101.wmf"/><Relationship Id="rId12" Type="http://schemas.openxmlformats.org/officeDocument/2006/relationships/image" Target="../media/image106.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 Id="rId1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9" Type="http://schemas.openxmlformats.org/officeDocument/2006/relationships/image" Target="../media/image13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45.wmf"/><Relationship Id="rId18" Type="http://schemas.openxmlformats.org/officeDocument/2006/relationships/image" Target="../media/image150.wmf"/><Relationship Id="rId3" Type="http://schemas.openxmlformats.org/officeDocument/2006/relationships/image" Target="../media/image135.wmf"/><Relationship Id="rId7" Type="http://schemas.openxmlformats.org/officeDocument/2006/relationships/image" Target="../media/image139.wmf"/><Relationship Id="rId12" Type="http://schemas.openxmlformats.org/officeDocument/2006/relationships/image" Target="../media/image144.wmf"/><Relationship Id="rId17" Type="http://schemas.openxmlformats.org/officeDocument/2006/relationships/image" Target="../media/image149.wmf"/><Relationship Id="rId2" Type="http://schemas.openxmlformats.org/officeDocument/2006/relationships/image" Target="../media/image134.wmf"/><Relationship Id="rId16" Type="http://schemas.openxmlformats.org/officeDocument/2006/relationships/image" Target="../media/image148.wmf"/><Relationship Id="rId20" Type="http://schemas.openxmlformats.org/officeDocument/2006/relationships/image" Target="../media/image152.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5" Type="http://schemas.openxmlformats.org/officeDocument/2006/relationships/image" Target="../media/image147.wmf"/><Relationship Id="rId10" Type="http://schemas.openxmlformats.org/officeDocument/2006/relationships/image" Target="../media/image142.wmf"/><Relationship Id="rId19" Type="http://schemas.openxmlformats.org/officeDocument/2006/relationships/image" Target="../media/image151.wmf"/><Relationship Id="rId4" Type="http://schemas.openxmlformats.org/officeDocument/2006/relationships/image" Target="../media/image136.wmf"/><Relationship Id="rId9" Type="http://schemas.openxmlformats.org/officeDocument/2006/relationships/image" Target="../media/image141.wmf"/><Relationship Id="rId14" Type="http://schemas.openxmlformats.org/officeDocument/2006/relationships/image" Target="../media/image1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71.wmf"/><Relationship Id="rId7" Type="http://schemas.openxmlformats.org/officeDocument/2006/relationships/image" Target="../media/image175.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9" Type="http://schemas.openxmlformats.org/officeDocument/2006/relationships/image" Target="../media/image1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93.wmf"/><Relationship Id="rId7" Type="http://schemas.openxmlformats.org/officeDocument/2006/relationships/image" Target="../media/image125.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4" Type="http://schemas.openxmlformats.org/officeDocument/2006/relationships/image" Target="../media/image200.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12" Type="http://schemas.openxmlformats.org/officeDocument/2006/relationships/image" Target="../media/image212.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11" Type="http://schemas.openxmlformats.org/officeDocument/2006/relationships/image" Target="../media/image211.wmf"/><Relationship Id="rId5" Type="http://schemas.openxmlformats.org/officeDocument/2006/relationships/image" Target="../media/image205.wmf"/><Relationship Id="rId10" Type="http://schemas.openxmlformats.org/officeDocument/2006/relationships/image" Target="../media/image210.wmf"/><Relationship Id="rId4" Type="http://schemas.openxmlformats.org/officeDocument/2006/relationships/image" Target="../media/image204.wmf"/><Relationship Id="rId9" Type="http://schemas.openxmlformats.org/officeDocument/2006/relationships/image" Target="../media/image20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18" Type="http://schemas.openxmlformats.org/officeDocument/2006/relationships/image" Target="../media/image25.wmf"/><Relationship Id="rId3" Type="http://schemas.openxmlformats.org/officeDocument/2006/relationships/image" Target="../media/image10.wmf"/><Relationship Id="rId21" Type="http://schemas.openxmlformats.org/officeDocument/2006/relationships/image" Target="../media/image28.wmf"/><Relationship Id="rId7" Type="http://schemas.openxmlformats.org/officeDocument/2006/relationships/image" Target="../media/image14.wmf"/><Relationship Id="rId12" Type="http://schemas.openxmlformats.org/officeDocument/2006/relationships/image" Target="../media/image19.wmf"/><Relationship Id="rId17" Type="http://schemas.openxmlformats.org/officeDocument/2006/relationships/image" Target="../media/image24.wmf"/><Relationship Id="rId2" Type="http://schemas.openxmlformats.org/officeDocument/2006/relationships/image" Target="../media/image9.wmf"/><Relationship Id="rId16" Type="http://schemas.openxmlformats.org/officeDocument/2006/relationships/image" Target="../media/image23.wmf"/><Relationship Id="rId20" Type="http://schemas.openxmlformats.org/officeDocument/2006/relationships/image" Target="../media/image27.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24" Type="http://schemas.openxmlformats.org/officeDocument/2006/relationships/image" Target="../media/image31.wmf"/><Relationship Id="rId5" Type="http://schemas.openxmlformats.org/officeDocument/2006/relationships/image" Target="../media/image12.wmf"/><Relationship Id="rId15" Type="http://schemas.openxmlformats.org/officeDocument/2006/relationships/image" Target="../media/image22.wmf"/><Relationship Id="rId23" Type="http://schemas.openxmlformats.org/officeDocument/2006/relationships/image" Target="../media/image30.wmf"/><Relationship Id="rId10" Type="http://schemas.openxmlformats.org/officeDocument/2006/relationships/image" Target="../media/image17.wmf"/><Relationship Id="rId19" Type="http://schemas.openxmlformats.org/officeDocument/2006/relationships/image" Target="../media/image26.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 Id="rId22" Type="http://schemas.openxmlformats.org/officeDocument/2006/relationships/image" Target="../media/image2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image" Target="../media/image229.wmf"/><Relationship Id="rId18" Type="http://schemas.openxmlformats.org/officeDocument/2006/relationships/image" Target="../media/image234.wmf"/><Relationship Id="rId3" Type="http://schemas.openxmlformats.org/officeDocument/2006/relationships/image" Target="../media/image219.wmf"/><Relationship Id="rId21" Type="http://schemas.openxmlformats.org/officeDocument/2006/relationships/image" Target="../media/image237.wmf"/><Relationship Id="rId7" Type="http://schemas.openxmlformats.org/officeDocument/2006/relationships/image" Target="../media/image223.wmf"/><Relationship Id="rId12" Type="http://schemas.openxmlformats.org/officeDocument/2006/relationships/image" Target="../media/image228.wmf"/><Relationship Id="rId17" Type="http://schemas.openxmlformats.org/officeDocument/2006/relationships/image" Target="../media/image233.wmf"/><Relationship Id="rId2" Type="http://schemas.openxmlformats.org/officeDocument/2006/relationships/image" Target="../media/image218.wmf"/><Relationship Id="rId16" Type="http://schemas.openxmlformats.org/officeDocument/2006/relationships/image" Target="../media/image232.wmf"/><Relationship Id="rId20" Type="http://schemas.openxmlformats.org/officeDocument/2006/relationships/image" Target="../media/image236.wmf"/><Relationship Id="rId1" Type="http://schemas.openxmlformats.org/officeDocument/2006/relationships/image" Target="../media/image217.wmf"/><Relationship Id="rId6" Type="http://schemas.openxmlformats.org/officeDocument/2006/relationships/image" Target="../media/image222.wmf"/><Relationship Id="rId11" Type="http://schemas.openxmlformats.org/officeDocument/2006/relationships/image" Target="../media/image227.wmf"/><Relationship Id="rId5" Type="http://schemas.openxmlformats.org/officeDocument/2006/relationships/image" Target="../media/image221.wmf"/><Relationship Id="rId15" Type="http://schemas.openxmlformats.org/officeDocument/2006/relationships/image" Target="../media/image231.wmf"/><Relationship Id="rId10" Type="http://schemas.openxmlformats.org/officeDocument/2006/relationships/image" Target="../media/image226.wmf"/><Relationship Id="rId19" Type="http://schemas.openxmlformats.org/officeDocument/2006/relationships/image" Target="../media/image235.wmf"/><Relationship Id="rId4" Type="http://schemas.openxmlformats.org/officeDocument/2006/relationships/image" Target="../media/image220.wmf"/><Relationship Id="rId9" Type="http://schemas.openxmlformats.org/officeDocument/2006/relationships/image" Target="../media/image225.wmf"/><Relationship Id="rId14" Type="http://schemas.openxmlformats.org/officeDocument/2006/relationships/image" Target="../media/image23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41.wmf"/><Relationship Id="rId7" Type="http://schemas.openxmlformats.org/officeDocument/2006/relationships/image" Target="../media/image245.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47.wmf"/><Relationship Id="rId1" Type="http://schemas.openxmlformats.org/officeDocument/2006/relationships/image" Target="../media/image24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4" Type="http://schemas.openxmlformats.org/officeDocument/2006/relationships/image" Target="../media/image25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 Id="rId4" Type="http://schemas.openxmlformats.org/officeDocument/2006/relationships/image" Target="../media/image25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18" Type="http://schemas.openxmlformats.org/officeDocument/2006/relationships/image" Target="../media/image30.wmf"/><Relationship Id="rId3" Type="http://schemas.openxmlformats.org/officeDocument/2006/relationships/image" Target="../media/image36.wmf"/><Relationship Id="rId7" Type="http://schemas.openxmlformats.org/officeDocument/2006/relationships/image" Target="../media/image19.wmf"/><Relationship Id="rId12" Type="http://schemas.openxmlformats.org/officeDocument/2006/relationships/image" Target="../media/image24.wmf"/><Relationship Id="rId17" Type="http://schemas.openxmlformats.org/officeDocument/2006/relationships/image" Target="../media/image29.wmf"/><Relationship Id="rId2" Type="http://schemas.openxmlformats.org/officeDocument/2006/relationships/image" Target="../media/image35.wmf"/><Relationship Id="rId16" Type="http://schemas.openxmlformats.org/officeDocument/2006/relationships/image" Target="../media/image28.wmf"/><Relationship Id="rId1" Type="http://schemas.openxmlformats.org/officeDocument/2006/relationships/image" Target="../media/image34.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38.wmf"/><Relationship Id="rId15" Type="http://schemas.openxmlformats.org/officeDocument/2006/relationships/image" Target="../media/image27.wmf"/><Relationship Id="rId10" Type="http://schemas.openxmlformats.org/officeDocument/2006/relationships/image" Target="../media/image22.wmf"/><Relationship Id="rId19" Type="http://schemas.openxmlformats.org/officeDocument/2006/relationships/image" Target="../media/image31.wmf"/><Relationship Id="rId4" Type="http://schemas.openxmlformats.org/officeDocument/2006/relationships/image" Target="../media/image37.wmf"/><Relationship Id="rId9" Type="http://schemas.openxmlformats.org/officeDocument/2006/relationships/image" Target="../media/image21.wmf"/><Relationship Id="rId1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17" Type="http://schemas.openxmlformats.org/officeDocument/2006/relationships/image" Target="../media/image67.wmf"/><Relationship Id="rId2" Type="http://schemas.openxmlformats.org/officeDocument/2006/relationships/image" Target="../media/image52.wmf"/><Relationship Id="rId16" Type="http://schemas.openxmlformats.org/officeDocument/2006/relationships/image" Target="../media/image66.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华文新魏" panose="02010800040101010101" pitchFamily="2" charset="-122"/>
                <a:ea typeface="华文新魏" panose="02010800040101010101" pitchFamily="2" charset="-122"/>
              </a:defRPr>
            </a:lvl1pPr>
          </a:lstStyle>
          <a:p>
            <a:endParaRPr lang="en-US" altLang="zh-CN"/>
          </a:p>
        </p:txBody>
      </p:sp>
      <p:sp>
        <p:nvSpPr>
          <p:cNvPr id="27651" name="Rectangle 3"/>
          <p:cNvSpPr>
            <a:spLocks noGrp="1" noChangeArrowheads="1"/>
          </p:cNvSpPr>
          <p:nvPr>
            <p:ph type="dt" sz="quarter" idx="1"/>
          </p:nvPr>
        </p:nvSpPr>
        <p:spPr bwMode="auto">
          <a:xfrm>
            <a:off x="518160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华文新魏" panose="02010800040101010101" pitchFamily="2" charset="-122"/>
                <a:ea typeface="华文新魏" panose="02010800040101010101" pitchFamily="2" charset="-122"/>
              </a:defRPr>
            </a:lvl1pPr>
          </a:lstStyle>
          <a:p>
            <a:endParaRPr lang="en-US" altLang="zh-CN"/>
          </a:p>
        </p:txBody>
      </p:sp>
      <p:sp>
        <p:nvSpPr>
          <p:cNvPr id="27652" name="Rectangle 4"/>
          <p:cNvSpPr>
            <a:spLocks noGrp="1" noChangeArrowheads="1"/>
          </p:cNvSpPr>
          <p:nvPr>
            <p:ph type="ftr" sz="quarter" idx="2"/>
          </p:nvPr>
        </p:nvSpPr>
        <p:spPr bwMode="auto">
          <a:xfrm>
            <a:off x="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华文新魏" panose="02010800040101010101" pitchFamily="2" charset="-122"/>
                <a:ea typeface="华文新魏" panose="02010800040101010101" pitchFamily="2" charset="-122"/>
              </a:defRPr>
            </a:lvl1pPr>
          </a:lstStyle>
          <a:p>
            <a:endParaRPr lang="en-US" altLang="zh-CN"/>
          </a:p>
        </p:txBody>
      </p:sp>
      <p:sp>
        <p:nvSpPr>
          <p:cNvPr id="27653" name="Rectangle 5"/>
          <p:cNvSpPr>
            <a:spLocks noGrp="1" noChangeArrowheads="1"/>
          </p:cNvSpPr>
          <p:nvPr>
            <p:ph type="sldNum" sz="quarter" idx="3"/>
          </p:nvPr>
        </p:nvSpPr>
        <p:spPr bwMode="auto">
          <a:xfrm>
            <a:off x="518160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华文新魏" panose="02010800040101010101" pitchFamily="2" charset="-122"/>
                <a:ea typeface="华文新魏" panose="02010800040101010101" pitchFamily="2" charset="-122"/>
              </a:defRPr>
            </a:lvl1pPr>
          </a:lstStyle>
          <a:p>
            <a:fld id="{262CF57F-2EBF-4703-B8C2-4E946D97F793}" type="slidenum">
              <a:rPr lang="en-US" altLang="zh-CN"/>
              <a:pPr/>
              <a:t>‹#›</a:t>
            </a:fld>
            <a:endParaRPr lang="en-US" altLang="zh-CN"/>
          </a:p>
        </p:txBody>
      </p:sp>
    </p:spTree>
    <p:extLst>
      <p:ext uri="{BB962C8B-B14F-4D97-AF65-F5344CB8AC3E}">
        <p14:creationId xmlns:p14="http://schemas.microsoft.com/office/powerpoint/2010/main" val="8667553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006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930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33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049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7724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80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333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7073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43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8045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76468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36866" name="Oval 2">
            <a:hlinkClick r:id="" action="ppaction://hlinkshowjump?jump=firstslide"/>
          </p:cNvPr>
          <p:cNvSpPr>
            <a:spLocks noChangeArrowheads="1"/>
          </p:cNvSpPr>
          <p:nvPr/>
        </p:nvSpPr>
        <p:spPr bwMode="auto">
          <a:xfrm>
            <a:off x="81534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返回</a:t>
            </a:r>
          </a:p>
        </p:txBody>
      </p:sp>
      <p:sp>
        <p:nvSpPr>
          <p:cNvPr id="36867" name="Oval 3">
            <a:hlinkClick r:id="" action="ppaction://hlinkshowjump?jump=nextslide"/>
          </p:cNvPr>
          <p:cNvSpPr>
            <a:spLocks noChangeArrowheads="1"/>
          </p:cNvSpPr>
          <p:nvPr/>
        </p:nvSpPr>
        <p:spPr bwMode="auto">
          <a:xfrm>
            <a:off x="72390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后页</a:t>
            </a:r>
          </a:p>
        </p:txBody>
      </p:sp>
      <p:sp>
        <p:nvSpPr>
          <p:cNvPr id="36868" name="Oval 4">
            <a:hlinkClick r:id="" action="ppaction://hlinkshowjump?jump=previousslide"/>
          </p:cNvPr>
          <p:cNvSpPr>
            <a:spLocks noChangeArrowheads="1"/>
          </p:cNvSpPr>
          <p:nvPr/>
        </p:nvSpPr>
        <p:spPr bwMode="auto">
          <a:xfrm>
            <a:off x="63246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前页</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76.png"/><Relationship Id="rId4" Type="http://schemas.openxmlformats.org/officeDocument/2006/relationships/image" Target="../media/image74.wmf"/></Relationships>
</file>

<file path=ppt/slides/_rels/slide11.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9.bin"/><Relationship Id="rId18" Type="http://schemas.openxmlformats.org/officeDocument/2006/relationships/image" Target="../media/image82.wmf"/><Relationship Id="rId26" Type="http://schemas.openxmlformats.org/officeDocument/2006/relationships/image" Target="../media/image86.w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79.wmf"/><Relationship Id="rId17" Type="http://schemas.openxmlformats.org/officeDocument/2006/relationships/oleObject" Target="../embeddings/oleObject91.bin"/><Relationship Id="rId25"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81.wmf"/><Relationship Id="rId20" Type="http://schemas.openxmlformats.org/officeDocument/2006/relationships/image" Target="../media/image83.wmf"/><Relationship Id="rId29" Type="http://schemas.openxmlformats.org/officeDocument/2006/relationships/oleObject" Target="../embeddings/oleObject97.bin"/><Relationship Id="rId1" Type="http://schemas.openxmlformats.org/officeDocument/2006/relationships/vmlDrawing" Target="../drawings/vmlDrawing10.vml"/><Relationship Id="rId6" Type="http://schemas.openxmlformats.org/officeDocument/2006/relationships/image" Target="../media/image76.wmf"/><Relationship Id="rId11" Type="http://schemas.openxmlformats.org/officeDocument/2006/relationships/oleObject" Target="../embeddings/oleObject88.bin"/><Relationship Id="rId24" Type="http://schemas.openxmlformats.org/officeDocument/2006/relationships/image" Target="../media/image85.w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28" Type="http://schemas.openxmlformats.org/officeDocument/2006/relationships/image" Target="../media/image87.wmf"/><Relationship Id="rId10" Type="http://schemas.openxmlformats.org/officeDocument/2006/relationships/image" Target="../media/image78.wmf"/><Relationship Id="rId19" Type="http://schemas.openxmlformats.org/officeDocument/2006/relationships/oleObject" Target="../embeddings/oleObject92.bin"/><Relationship Id="rId31" Type="http://schemas.openxmlformats.org/officeDocument/2006/relationships/image" Target="../media/image90.png"/><Relationship Id="rId4" Type="http://schemas.openxmlformats.org/officeDocument/2006/relationships/image" Target="../media/image75.wmf"/><Relationship Id="rId9" Type="http://schemas.openxmlformats.org/officeDocument/2006/relationships/oleObject" Target="../embeddings/oleObject87.bin"/><Relationship Id="rId14" Type="http://schemas.openxmlformats.org/officeDocument/2006/relationships/image" Target="../media/image80.wmf"/><Relationship Id="rId22" Type="http://schemas.openxmlformats.org/officeDocument/2006/relationships/image" Target="../media/image84.wmf"/><Relationship Id="rId27" Type="http://schemas.openxmlformats.org/officeDocument/2006/relationships/oleObject" Target="../embeddings/oleObject96.bin"/><Relationship Id="rId30" Type="http://schemas.openxmlformats.org/officeDocument/2006/relationships/image" Target="../media/image88.wmf"/></Relationships>
</file>

<file path=ppt/slides/_rels/slide12.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99.bin"/><Relationship Id="rId5" Type="http://schemas.openxmlformats.org/officeDocument/2006/relationships/image" Target="../media/image89.wmf"/><Relationship Id="rId4" Type="http://schemas.openxmlformats.org/officeDocument/2006/relationships/oleObject" Target="../embeddings/oleObject98.bin"/></Relationships>
</file>

<file path=ppt/slides/_rels/slide1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oleObject" Target="../embeddings/oleObject100.bin"/><Relationship Id="rId7" Type="http://schemas.openxmlformats.org/officeDocument/2006/relationships/image" Target="../media/image96.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92.wmf"/><Relationship Id="rId5" Type="http://schemas.openxmlformats.org/officeDocument/2006/relationships/oleObject" Target="../embeddings/oleObject101.bin"/><Relationship Id="rId10" Type="http://schemas.openxmlformats.org/officeDocument/2006/relationships/image" Target="../media/image99.png"/><Relationship Id="rId4" Type="http://schemas.openxmlformats.org/officeDocument/2006/relationships/image" Target="../media/image91.wmf"/><Relationship Id="rId9" Type="http://schemas.openxmlformats.org/officeDocument/2006/relationships/image" Target="../media/image9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2.bin"/><Relationship Id="rId7" Type="http://schemas.openxmlformats.org/officeDocument/2006/relationships/image" Target="../media/image100.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4.wmf"/><Relationship Id="rId5" Type="http://schemas.openxmlformats.org/officeDocument/2006/relationships/oleObject" Target="../embeddings/oleObject103.bin"/><Relationship Id="rId4" Type="http://schemas.openxmlformats.org/officeDocument/2006/relationships/image" Target="../media/image93.wmf"/></Relationships>
</file>

<file path=ppt/slides/_rels/slide15.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9.bin"/><Relationship Id="rId18" Type="http://schemas.openxmlformats.org/officeDocument/2006/relationships/image" Target="../media/image102.wmf"/><Relationship Id="rId26" Type="http://schemas.openxmlformats.org/officeDocument/2006/relationships/image" Target="../media/image106.w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99.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29" Type="http://schemas.openxmlformats.org/officeDocument/2006/relationships/oleObject" Target="../embeddings/oleObject117.bin"/><Relationship Id="rId1" Type="http://schemas.openxmlformats.org/officeDocument/2006/relationships/vmlDrawing" Target="../drawings/vmlDrawing14.vml"/><Relationship Id="rId6" Type="http://schemas.openxmlformats.org/officeDocument/2006/relationships/image" Target="../media/image96.wmf"/><Relationship Id="rId11" Type="http://schemas.openxmlformats.org/officeDocument/2006/relationships/oleObject" Target="../embeddings/oleObject108.bin"/><Relationship Id="rId24" Type="http://schemas.openxmlformats.org/officeDocument/2006/relationships/image" Target="../media/image105.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28" Type="http://schemas.openxmlformats.org/officeDocument/2006/relationships/image" Target="../media/image107.wmf"/><Relationship Id="rId10" Type="http://schemas.openxmlformats.org/officeDocument/2006/relationships/image" Target="../media/image98.wmf"/><Relationship Id="rId19" Type="http://schemas.openxmlformats.org/officeDocument/2006/relationships/oleObject" Target="../embeddings/oleObject112.bin"/><Relationship Id="rId4" Type="http://schemas.openxmlformats.org/officeDocument/2006/relationships/image" Target="../media/image95.wmf"/><Relationship Id="rId9" Type="http://schemas.openxmlformats.org/officeDocument/2006/relationships/oleObject" Target="../embeddings/oleObject107.bin"/><Relationship Id="rId14" Type="http://schemas.openxmlformats.org/officeDocument/2006/relationships/image" Target="../media/image100.wmf"/><Relationship Id="rId22" Type="http://schemas.openxmlformats.org/officeDocument/2006/relationships/image" Target="../media/image104.wmf"/><Relationship Id="rId27" Type="http://schemas.openxmlformats.org/officeDocument/2006/relationships/oleObject" Target="../embeddings/oleObject116.bin"/><Relationship Id="rId30" Type="http://schemas.openxmlformats.org/officeDocument/2006/relationships/image" Target="../media/image108.wmf"/></Relationships>
</file>

<file path=ppt/slides/_rels/slide1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10.wmf"/><Relationship Id="rId5" Type="http://schemas.openxmlformats.org/officeDocument/2006/relationships/oleObject" Target="../embeddings/oleObject119.bin"/><Relationship Id="rId4" Type="http://schemas.openxmlformats.org/officeDocument/2006/relationships/image" Target="../media/image10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26.bin"/><Relationship Id="rId18" Type="http://schemas.openxmlformats.org/officeDocument/2006/relationships/image" Target="../media/image119.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16.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16.vml"/><Relationship Id="rId6" Type="http://schemas.openxmlformats.org/officeDocument/2006/relationships/image" Target="../media/image113.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15.wmf"/><Relationship Id="rId19" Type="http://schemas.openxmlformats.org/officeDocument/2006/relationships/oleObject" Target="../embeddings/oleObject129.bin"/><Relationship Id="rId4" Type="http://schemas.openxmlformats.org/officeDocument/2006/relationships/image" Target="../media/image112.wmf"/><Relationship Id="rId9" Type="http://schemas.openxmlformats.org/officeDocument/2006/relationships/oleObject" Target="../embeddings/oleObject124.bin"/><Relationship Id="rId14" Type="http://schemas.openxmlformats.org/officeDocument/2006/relationships/image" Target="../media/image117.wmf"/></Relationships>
</file>

<file path=ppt/slides/_rels/slide19.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2.wmf"/><Relationship Id="rId5" Type="http://schemas.openxmlformats.org/officeDocument/2006/relationships/oleObject" Target="../embeddings/oleObject131.bin"/><Relationship Id="rId4" Type="http://schemas.openxmlformats.org/officeDocument/2006/relationships/image" Target="../media/image121.wmf"/></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8.bin"/><Relationship Id="rId18" Type="http://schemas.openxmlformats.org/officeDocument/2006/relationships/image" Target="../media/image131.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28.wmf"/><Relationship Id="rId17" Type="http://schemas.openxmlformats.org/officeDocument/2006/relationships/oleObject" Target="../embeddings/oleObject140.bin"/><Relationship Id="rId2" Type="http://schemas.openxmlformats.org/officeDocument/2006/relationships/slideLayout" Target="../slideLayouts/slideLayout7.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18.vml"/><Relationship Id="rId6" Type="http://schemas.openxmlformats.org/officeDocument/2006/relationships/image" Target="../media/image125.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27.wmf"/><Relationship Id="rId19" Type="http://schemas.openxmlformats.org/officeDocument/2006/relationships/oleObject" Target="../embeddings/oleObject141.bin"/><Relationship Id="rId4" Type="http://schemas.openxmlformats.org/officeDocument/2006/relationships/image" Target="../media/image124.wmf"/><Relationship Id="rId9" Type="http://schemas.openxmlformats.org/officeDocument/2006/relationships/oleObject" Target="../embeddings/oleObject136.bin"/><Relationship Id="rId14" Type="http://schemas.openxmlformats.org/officeDocument/2006/relationships/image" Target="../media/image129.wmf"/></Relationships>
</file>

<file path=ppt/slides/_rels/slide21.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47.bin"/><Relationship Id="rId18" Type="http://schemas.openxmlformats.org/officeDocument/2006/relationships/image" Target="../media/image140.wmf"/><Relationship Id="rId26" Type="http://schemas.openxmlformats.org/officeDocument/2006/relationships/image" Target="../media/image144.wmf"/><Relationship Id="rId39" Type="http://schemas.openxmlformats.org/officeDocument/2006/relationships/oleObject" Target="../embeddings/oleObject160.bin"/><Relationship Id="rId3" Type="http://schemas.openxmlformats.org/officeDocument/2006/relationships/oleObject" Target="../embeddings/oleObject142.bin"/><Relationship Id="rId21" Type="http://schemas.openxmlformats.org/officeDocument/2006/relationships/oleObject" Target="../embeddings/oleObject151.bin"/><Relationship Id="rId34" Type="http://schemas.openxmlformats.org/officeDocument/2006/relationships/image" Target="../media/image148.wmf"/><Relationship Id="rId42" Type="http://schemas.openxmlformats.org/officeDocument/2006/relationships/image" Target="../media/image152.wmf"/><Relationship Id="rId7" Type="http://schemas.openxmlformats.org/officeDocument/2006/relationships/oleObject" Target="../embeddings/oleObject144.bin"/><Relationship Id="rId12" Type="http://schemas.openxmlformats.org/officeDocument/2006/relationships/image" Target="../media/image137.wmf"/><Relationship Id="rId17" Type="http://schemas.openxmlformats.org/officeDocument/2006/relationships/oleObject" Target="../embeddings/oleObject149.bin"/><Relationship Id="rId25" Type="http://schemas.openxmlformats.org/officeDocument/2006/relationships/oleObject" Target="../embeddings/oleObject153.bin"/><Relationship Id="rId33" Type="http://schemas.openxmlformats.org/officeDocument/2006/relationships/oleObject" Target="../embeddings/oleObject157.bin"/><Relationship Id="rId38" Type="http://schemas.openxmlformats.org/officeDocument/2006/relationships/image" Target="../media/image150.wmf"/><Relationship Id="rId2" Type="http://schemas.openxmlformats.org/officeDocument/2006/relationships/slideLayout" Target="../slideLayouts/slideLayout7.xml"/><Relationship Id="rId16" Type="http://schemas.openxmlformats.org/officeDocument/2006/relationships/image" Target="../media/image139.wmf"/><Relationship Id="rId20" Type="http://schemas.openxmlformats.org/officeDocument/2006/relationships/image" Target="../media/image141.wmf"/><Relationship Id="rId29" Type="http://schemas.openxmlformats.org/officeDocument/2006/relationships/oleObject" Target="../embeddings/oleObject155.bin"/><Relationship Id="rId41" Type="http://schemas.openxmlformats.org/officeDocument/2006/relationships/oleObject" Target="../embeddings/oleObject161.bin"/><Relationship Id="rId1" Type="http://schemas.openxmlformats.org/officeDocument/2006/relationships/vmlDrawing" Target="../drawings/vmlDrawing19.vml"/><Relationship Id="rId6" Type="http://schemas.openxmlformats.org/officeDocument/2006/relationships/image" Target="../media/image134.wmf"/><Relationship Id="rId11" Type="http://schemas.openxmlformats.org/officeDocument/2006/relationships/oleObject" Target="../embeddings/oleObject146.bin"/><Relationship Id="rId24" Type="http://schemas.openxmlformats.org/officeDocument/2006/relationships/image" Target="../media/image143.wmf"/><Relationship Id="rId32" Type="http://schemas.openxmlformats.org/officeDocument/2006/relationships/image" Target="../media/image147.wmf"/><Relationship Id="rId37" Type="http://schemas.openxmlformats.org/officeDocument/2006/relationships/oleObject" Target="../embeddings/oleObject159.bin"/><Relationship Id="rId40" Type="http://schemas.openxmlformats.org/officeDocument/2006/relationships/image" Target="../media/image151.wmf"/><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28" Type="http://schemas.openxmlformats.org/officeDocument/2006/relationships/image" Target="../media/image145.wmf"/><Relationship Id="rId36" Type="http://schemas.openxmlformats.org/officeDocument/2006/relationships/image" Target="../media/image149.wmf"/><Relationship Id="rId10" Type="http://schemas.openxmlformats.org/officeDocument/2006/relationships/image" Target="../media/image136.wmf"/><Relationship Id="rId19" Type="http://schemas.openxmlformats.org/officeDocument/2006/relationships/oleObject" Target="../embeddings/oleObject150.bin"/><Relationship Id="rId31" Type="http://schemas.openxmlformats.org/officeDocument/2006/relationships/oleObject" Target="../embeddings/oleObject156.bin"/><Relationship Id="rId4" Type="http://schemas.openxmlformats.org/officeDocument/2006/relationships/image" Target="../media/image133.wmf"/><Relationship Id="rId9" Type="http://schemas.openxmlformats.org/officeDocument/2006/relationships/oleObject" Target="../embeddings/oleObject145.bin"/><Relationship Id="rId14" Type="http://schemas.openxmlformats.org/officeDocument/2006/relationships/image" Target="../media/image138.wmf"/><Relationship Id="rId22" Type="http://schemas.openxmlformats.org/officeDocument/2006/relationships/image" Target="../media/image142.wmf"/><Relationship Id="rId27" Type="http://schemas.openxmlformats.org/officeDocument/2006/relationships/oleObject" Target="../embeddings/oleObject154.bin"/><Relationship Id="rId30" Type="http://schemas.openxmlformats.org/officeDocument/2006/relationships/image" Target="../media/image146.wmf"/><Relationship Id="rId35" Type="http://schemas.openxmlformats.org/officeDocument/2006/relationships/oleObject" Target="../embeddings/oleObject158.bin"/><Relationship Id="rId43" Type="http://schemas.openxmlformats.org/officeDocument/2006/relationships/oleObject" Target="../embeddings/oleObject162.bin"/></Relationships>
</file>

<file path=ppt/slides/_rels/slide22.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68.bin"/><Relationship Id="rId18" Type="http://schemas.openxmlformats.org/officeDocument/2006/relationships/image" Target="../media/image160.w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57.wmf"/><Relationship Id="rId17" Type="http://schemas.openxmlformats.org/officeDocument/2006/relationships/oleObject" Target="../embeddings/oleObject170.bin"/><Relationship Id="rId2" Type="http://schemas.openxmlformats.org/officeDocument/2006/relationships/slideLayout" Target="../slideLayouts/slideLayout7.xml"/><Relationship Id="rId16" Type="http://schemas.openxmlformats.org/officeDocument/2006/relationships/image" Target="../media/image159.wmf"/><Relationship Id="rId20" Type="http://schemas.openxmlformats.org/officeDocument/2006/relationships/image" Target="../media/image161.wmf"/><Relationship Id="rId1" Type="http://schemas.openxmlformats.org/officeDocument/2006/relationships/vmlDrawing" Target="../drawings/vmlDrawing20.vml"/><Relationship Id="rId6" Type="http://schemas.openxmlformats.org/officeDocument/2006/relationships/image" Target="../media/image154.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56.wmf"/><Relationship Id="rId19" Type="http://schemas.openxmlformats.org/officeDocument/2006/relationships/oleObject" Target="../embeddings/oleObject171.bin"/><Relationship Id="rId4" Type="http://schemas.openxmlformats.org/officeDocument/2006/relationships/image" Target="../media/image153.wmf"/><Relationship Id="rId9" Type="http://schemas.openxmlformats.org/officeDocument/2006/relationships/oleObject" Target="../embeddings/oleObject166.bin"/><Relationship Id="rId14" Type="http://schemas.openxmlformats.org/officeDocument/2006/relationships/image" Target="../media/image158.wmf"/><Relationship Id="rId22" Type="http://schemas.openxmlformats.org/officeDocument/2006/relationships/image" Target="../media/image162.wmf"/></Relationships>
</file>

<file path=ppt/slides/_rels/slide23.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6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64.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76.bin"/><Relationship Id="rId14" Type="http://schemas.openxmlformats.org/officeDocument/2006/relationships/image" Target="../media/image168.wmf"/></Relationships>
</file>

<file path=ppt/slides/_rels/slide24.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84.bin"/><Relationship Id="rId18" Type="http://schemas.openxmlformats.org/officeDocument/2006/relationships/image" Target="../media/image176.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73.wmf"/><Relationship Id="rId17" Type="http://schemas.openxmlformats.org/officeDocument/2006/relationships/oleObject" Target="../embeddings/oleObject186.bin"/><Relationship Id="rId2" Type="http://schemas.openxmlformats.org/officeDocument/2006/relationships/slideLayout" Target="../slideLayouts/slideLayout7.xml"/><Relationship Id="rId16" Type="http://schemas.openxmlformats.org/officeDocument/2006/relationships/image" Target="../media/image175.wmf"/><Relationship Id="rId20" Type="http://schemas.openxmlformats.org/officeDocument/2006/relationships/image" Target="../media/image177.wmf"/><Relationship Id="rId1" Type="http://schemas.openxmlformats.org/officeDocument/2006/relationships/vmlDrawing" Target="../drawings/vmlDrawing22.vml"/><Relationship Id="rId6" Type="http://schemas.openxmlformats.org/officeDocument/2006/relationships/image" Target="../media/image170.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72.wmf"/><Relationship Id="rId19" Type="http://schemas.openxmlformats.org/officeDocument/2006/relationships/oleObject" Target="../embeddings/oleObject187.bin"/><Relationship Id="rId4" Type="http://schemas.openxmlformats.org/officeDocument/2006/relationships/image" Target="../media/image169.wmf"/><Relationship Id="rId9" Type="http://schemas.openxmlformats.org/officeDocument/2006/relationships/oleObject" Target="../embeddings/oleObject182.bin"/><Relationship Id="rId14" Type="http://schemas.openxmlformats.org/officeDocument/2006/relationships/image" Target="../media/image174.wmf"/></Relationships>
</file>

<file path=ppt/slides/_rels/slide25.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image" Target="../media/image182.w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79.wmf"/><Relationship Id="rId11" Type="http://schemas.openxmlformats.org/officeDocument/2006/relationships/image" Target="../media/image181.wmf"/><Relationship Id="rId5" Type="http://schemas.openxmlformats.org/officeDocument/2006/relationships/oleObject" Target="../embeddings/oleObject189.bin"/><Relationship Id="rId10" Type="http://schemas.openxmlformats.org/officeDocument/2006/relationships/oleObject" Target="../embeddings/oleObject192.bin"/><Relationship Id="rId4" Type="http://schemas.openxmlformats.org/officeDocument/2006/relationships/image" Target="../media/image178.wmf"/><Relationship Id="rId9" Type="http://schemas.openxmlformats.org/officeDocument/2006/relationships/oleObject" Target="../embeddings/oleObject191.bin"/></Relationships>
</file>

<file path=ppt/slides/_rels/slide26.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84.wmf"/><Relationship Id="rId5" Type="http://schemas.openxmlformats.org/officeDocument/2006/relationships/oleObject" Target="../embeddings/oleObject195.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9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87.wmf"/></Relationships>
</file>

<file path=ppt/slides/_rels/slide28.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89.wmf"/><Relationship Id="rId5" Type="http://schemas.openxmlformats.org/officeDocument/2006/relationships/oleObject" Target="../embeddings/oleObject200.bin"/><Relationship Id="rId4" Type="http://schemas.openxmlformats.org/officeDocument/2006/relationships/image" Target="../media/image188.wmf"/></Relationships>
</file>

<file path=ppt/slides/_rels/slide29.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95.wmf"/><Relationship Id="rId2" Type="http://schemas.openxmlformats.org/officeDocument/2006/relationships/slideLayout" Target="../slideLayouts/slideLayout7.xml"/><Relationship Id="rId16" Type="http://schemas.openxmlformats.org/officeDocument/2006/relationships/image" Target="../media/image125.wmf"/><Relationship Id="rId1" Type="http://schemas.openxmlformats.org/officeDocument/2006/relationships/vmlDrawing" Target="../drawings/vmlDrawing27.vml"/><Relationship Id="rId6" Type="http://schemas.openxmlformats.org/officeDocument/2006/relationships/image" Target="../media/image192.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05.bin"/><Relationship Id="rId14" Type="http://schemas.openxmlformats.org/officeDocument/2006/relationships/image" Target="../media/image19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98.wmf"/><Relationship Id="rId5" Type="http://schemas.openxmlformats.org/officeDocument/2006/relationships/oleObject" Target="../embeddings/oleObject210.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212.bin"/></Relationships>
</file>

<file path=ppt/slides/_rels/slide31.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218.bin"/><Relationship Id="rId18" Type="http://schemas.openxmlformats.org/officeDocument/2006/relationships/image" Target="../media/image208.wmf"/><Relationship Id="rId26" Type="http://schemas.openxmlformats.org/officeDocument/2006/relationships/oleObject" Target="../embeddings/oleObject225.bin"/><Relationship Id="rId3" Type="http://schemas.openxmlformats.org/officeDocument/2006/relationships/oleObject" Target="../embeddings/oleObject213.bin"/><Relationship Id="rId21" Type="http://schemas.openxmlformats.org/officeDocument/2006/relationships/oleObject" Target="../embeddings/oleObject222.bin"/><Relationship Id="rId7" Type="http://schemas.openxmlformats.org/officeDocument/2006/relationships/oleObject" Target="../embeddings/oleObject215.bin"/><Relationship Id="rId12" Type="http://schemas.openxmlformats.org/officeDocument/2006/relationships/image" Target="../media/image205.wmf"/><Relationship Id="rId17" Type="http://schemas.openxmlformats.org/officeDocument/2006/relationships/oleObject" Target="../embeddings/oleObject220.bin"/><Relationship Id="rId25"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207.wmf"/><Relationship Id="rId20" Type="http://schemas.openxmlformats.org/officeDocument/2006/relationships/image" Target="../media/image209.wmf"/><Relationship Id="rId1" Type="http://schemas.openxmlformats.org/officeDocument/2006/relationships/vmlDrawing" Target="../drawings/vmlDrawing29.vml"/><Relationship Id="rId6" Type="http://schemas.openxmlformats.org/officeDocument/2006/relationships/image" Target="../media/image202.wmf"/><Relationship Id="rId11" Type="http://schemas.openxmlformats.org/officeDocument/2006/relationships/oleObject" Target="../embeddings/oleObject217.bin"/><Relationship Id="rId24" Type="http://schemas.openxmlformats.org/officeDocument/2006/relationships/image" Target="../media/image211.wmf"/><Relationship Id="rId5" Type="http://schemas.openxmlformats.org/officeDocument/2006/relationships/oleObject" Target="../embeddings/oleObject214.bin"/><Relationship Id="rId15" Type="http://schemas.openxmlformats.org/officeDocument/2006/relationships/oleObject" Target="../embeddings/oleObject219.bin"/><Relationship Id="rId23" Type="http://schemas.openxmlformats.org/officeDocument/2006/relationships/oleObject" Target="../embeddings/oleObject223.bin"/><Relationship Id="rId28" Type="http://schemas.openxmlformats.org/officeDocument/2006/relationships/image" Target="../media/image212.wmf"/><Relationship Id="rId10" Type="http://schemas.openxmlformats.org/officeDocument/2006/relationships/image" Target="../media/image204.wmf"/><Relationship Id="rId19" Type="http://schemas.openxmlformats.org/officeDocument/2006/relationships/oleObject" Target="../embeddings/oleObject221.bin"/><Relationship Id="rId4" Type="http://schemas.openxmlformats.org/officeDocument/2006/relationships/image" Target="../media/image201.wmf"/><Relationship Id="rId9" Type="http://schemas.openxmlformats.org/officeDocument/2006/relationships/oleObject" Target="../embeddings/oleObject216.bin"/><Relationship Id="rId14" Type="http://schemas.openxmlformats.org/officeDocument/2006/relationships/image" Target="../media/image206.wmf"/><Relationship Id="rId22" Type="http://schemas.openxmlformats.org/officeDocument/2006/relationships/image" Target="../media/image210.wmf"/><Relationship Id="rId27" Type="http://schemas.openxmlformats.org/officeDocument/2006/relationships/oleObject" Target="../embeddings/oleObject22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14.wmf"/><Relationship Id="rId5" Type="http://schemas.openxmlformats.org/officeDocument/2006/relationships/oleObject" Target="../embeddings/oleObject228.bin"/><Relationship Id="rId4" Type="http://schemas.openxmlformats.org/officeDocument/2006/relationships/image" Target="../media/image2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16.wmf"/><Relationship Id="rId5" Type="http://schemas.openxmlformats.org/officeDocument/2006/relationships/oleObject" Target="../embeddings/oleObject230.bin"/><Relationship Id="rId4" Type="http://schemas.openxmlformats.org/officeDocument/2006/relationships/image" Target="../media/image215.wmf"/></Relationships>
</file>

<file path=ppt/slides/_rels/slide34.x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oleObject" Target="../embeddings/oleObject236.bin"/><Relationship Id="rId18" Type="http://schemas.openxmlformats.org/officeDocument/2006/relationships/oleObject" Target="../embeddings/oleObject238.bin"/><Relationship Id="rId26" Type="http://schemas.openxmlformats.org/officeDocument/2006/relationships/oleObject" Target="../embeddings/oleObject242.bin"/><Relationship Id="rId39" Type="http://schemas.openxmlformats.org/officeDocument/2006/relationships/image" Target="../media/image233.wmf"/><Relationship Id="rId3" Type="http://schemas.openxmlformats.org/officeDocument/2006/relationships/oleObject" Target="../embeddings/oleObject231.bin"/><Relationship Id="rId21" Type="http://schemas.openxmlformats.org/officeDocument/2006/relationships/image" Target="../media/image225.wmf"/><Relationship Id="rId34" Type="http://schemas.openxmlformats.org/officeDocument/2006/relationships/oleObject" Target="../embeddings/oleObject246.bin"/><Relationship Id="rId42" Type="http://schemas.openxmlformats.org/officeDocument/2006/relationships/oleObject" Target="../embeddings/oleObject251.bin"/><Relationship Id="rId47" Type="http://schemas.openxmlformats.org/officeDocument/2006/relationships/image" Target="../media/image237.wmf"/><Relationship Id="rId7" Type="http://schemas.openxmlformats.org/officeDocument/2006/relationships/oleObject" Target="../embeddings/oleObject233.bin"/><Relationship Id="rId12" Type="http://schemas.openxmlformats.org/officeDocument/2006/relationships/image" Target="../media/image221.wmf"/><Relationship Id="rId17" Type="http://schemas.openxmlformats.org/officeDocument/2006/relationships/image" Target="../media/image238.png"/><Relationship Id="rId25" Type="http://schemas.openxmlformats.org/officeDocument/2006/relationships/image" Target="../media/image227.wmf"/><Relationship Id="rId33" Type="http://schemas.openxmlformats.org/officeDocument/2006/relationships/image" Target="../media/image231.wmf"/><Relationship Id="rId38" Type="http://schemas.openxmlformats.org/officeDocument/2006/relationships/oleObject" Target="../embeddings/oleObject249.bin"/><Relationship Id="rId46" Type="http://schemas.openxmlformats.org/officeDocument/2006/relationships/oleObject" Target="../embeddings/oleObject253.bin"/><Relationship Id="rId2" Type="http://schemas.openxmlformats.org/officeDocument/2006/relationships/slideLayout" Target="../slideLayouts/slideLayout7.xml"/><Relationship Id="rId16" Type="http://schemas.openxmlformats.org/officeDocument/2006/relationships/image" Target="../media/image223.wmf"/><Relationship Id="rId20" Type="http://schemas.openxmlformats.org/officeDocument/2006/relationships/oleObject" Target="../embeddings/oleObject239.bin"/><Relationship Id="rId29" Type="http://schemas.openxmlformats.org/officeDocument/2006/relationships/image" Target="../media/image229.wmf"/><Relationship Id="rId41" Type="http://schemas.openxmlformats.org/officeDocument/2006/relationships/image" Target="../media/image234.wmf"/><Relationship Id="rId1" Type="http://schemas.openxmlformats.org/officeDocument/2006/relationships/vmlDrawing" Target="../drawings/vmlDrawing32.vml"/><Relationship Id="rId6" Type="http://schemas.openxmlformats.org/officeDocument/2006/relationships/image" Target="../media/image218.wmf"/><Relationship Id="rId11" Type="http://schemas.openxmlformats.org/officeDocument/2006/relationships/oleObject" Target="../embeddings/oleObject235.bin"/><Relationship Id="rId24" Type="http://schemas.openxmlformats.org/officeDocument/2006/relationships/oleObject" Target="../embeddings/oleObject241.bin"/><Relationship Id="rId32" Type="http://schemas.openxmlformats.org/officeDocument/2006/relationships/oleObject" Target="../embeddings/oleObject245.bin"/><Relationship Id="rId37" Type="http://schemas.openxmlformats.org/officeDocument/2006/relationships/oleObject" Target="../embeddings/oleObject248.bin"/><Relationship Id="rId40" Type="http://schemas.openxmlformats.org/officeDocument/2006/relationships/oleObject" Target="../embeddings/oleObject250.bin"/><Relationship Id="rId45" Type="http://schemas.openxmlformats.org/officeDocument/2006/relationships/image" Target="../media/image236.wmf"/><Relationship Id="rId5" Type="http://schemas.openxmlformats.org/officeDocument/2006/relationships/oleObject" Target="../embeddings/oleObject232.bin"/><Relationship Id="rId15" Type="http://schemas.openxmlformats.org/officeDocument/2006/relationships/oleObject" Target="../embeddings/oleObject237.bin"/><Relationship Id="rId23" Type="http://schemas.openxmlformats.org/officeDocument/2006/relationships/image" Target="../media/image226.wmf"/><Relationship Id="rId28" Type="http://schemas.openxmlformats.org/officeDocument/2006/relationships/oleObject" Target="../embeddings/oleObject243.bin"/><Relationship Id="rId36" Type="http://schemas.openxmlformats.org/officeDocument/2006/relationships/oleObject" Target="../embeddings/oleObject247.bin"/><Relationship Id="rId10" Type="http://schemas.openxmlformats.org/officeDocument/2006/relationships/image" Target="../media/image220.wmf"/><Relationship Id="rId19" Type="http://schemas.openxmlformats.org/officeDocument/2006/relationships/image" Target="../media/image224.wmf"/><Relationship Id="rId31" Type="http://schemas.openxmlformats.org/officeDocument/2006/relationships/image" Target="../media/image230.wmf"/><Relationship Id="rId44" Type="http://schemas.openxmlformats.org/officeDocument/2006/relationships/oleObject" Target="../embeddings/oleObject252.bin"/><Relationship Id="rId4" Type="http://schemas.openxmlformats.org/officeDocument/2006/relationships/image" Target="../media/image217.wmf"/><Relationship Id="rId9" Type="http://schemas.openxmlformats.org/officeDocument/2006/relationships/oleObject" Target="../embeddings/oleObject234.bin"/><Relationship Id="rId14" Type="http://schemas.openxmlformats.org/officeDocument/2006/relationships/image" Target="../media/image222.wmf"/><Relationship Id="rId22" Type="http://schemas.openxmlformats.org/officeDocument/2006/relationships/oleObject" Target="../embeddings/oleObject240.bin"/><Relationship Id="rId27" Type="http://schemas.openxmlformats.org/officeDocument/2006/relationships/image" Target="../media/image228.wmf"/><Relationship Id="rId30" Type="http://schemas.openxmlformats.org/officeDocument/2006/relationships/oleObject" Target="../embeddings/oleObject244.bin"/><Relationship Id="rId35" Type="http://schemas.openxmlformats.org/officeDocument/2006/relationships/image" Target="../media/image232.wmf"/><Relationship Id="rId43" Type="http://schemas.openxmlformats.org/officeDocument/2006/relationships/image" Target="../media/image235.wmf"/></Relationships>
</file>

<file path=ppt/slides/_rels/slide35.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59.bin"/><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43.wmf"/><Relationship Id="rId2" Type="http://schemas.openxmlformats.org/officeDocument/2006/relationships/slideLayout" Target="../slideLayouts/slideLayout7.xml"/><Relationship Id="rId16" Type="http://schemas.openxmlformats.org/officeDocument/2006/relationships/image" Target="../media/image245.wmf"/><Relationship Id="rId1" Type="http://schemas.openxmlformats.org/officeDocument/2006/relationships/vmlDrawing" Target="../drawings/vmlDrawing33.vml"/><Relationship Id="rId6" Type="http://schemas.openxmlformats.org/officeDocument/2006/relationships/image" Target="../media/image240.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242.wmf"/><Relationship Id="rId4" Type="http://schemas.openxmlformats.org/officeDocument/2006/relationships/image" Target="../media/image239.wmf"/><Relationship Id="rId9" Type="http://schemas.openxmlformats.org/officeDocument/2006/relationships/oleObject" Target="../embeddings/oleObject257.bin"/><Relationship Id="rId14" Type="http://schemas.openxmlformats.org/officeDocument/2006/relationships/image" Target="../media/image24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47.wmf"/><Relationship Id="rId5" Type="http://schemas.openxmlformats.org/officeDocument/2006/relationships/oleObject" Target="../embeddings/oleObject262.bin"/><Relationship Id="rId4" Type="http://schemas.openxmlformats.org/officeDocument/2006/relationships/image" Target="../media/image246.wmf"/></Relationships>
</file>

<file path=ppt/slides/_rels/slide37.x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56.pn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49.wmf"/><Relationship Id="rId11" Type="http://schemas.openxmlformats.org/officeDocument/2006/relationships/image" Target="../media/image255.png"/><Relationship Id="rId5" Type="http://schemas.openxmlformats.org/officeDocument/2006/relationships/oleObject" Target="../embeddings/oleObject264.bin"/><Relationship Id="rId10" Type="http://schemas.openxmlformats.org/officeDocument/2006/relationships/image" Target="../media/image251.wmf"/><Relationship Id="rId4" Type="http://schemas.openxmlformats.org/officeDocument/2006/relationships/image" Target="../media/image248.wmf"/><Relationship Id="rId9" Type="http://schemas.openxmlformats.org/officeDocument/2006/relationships/oleObject" Target="../embeddings/oleObject266.bin"/></Relationships>
</file>

<file path=ppt/slides/_rels/slide38.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53.wmf"/><Relationship Id="rId5" Type="http://schemas.openxmlformats.org/officeDocument/2006/relationships/oleObject" Target="../embeddings/oleObject268.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70.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bin"/><Relationship Id="rId18" Type="http://schemas.openxmlformats.org/officeDocument/2006/relationships/image" Target="../media/image15.wmf"/><Relationship Id="rId26" Type="http://schemas.openxmlformats.org/officeDocument/2006/relationships/image" Target="../media/image19.wmf"/><Relationship Id="rId39" Type="http://schemas.openxmlformats.org/officeDocument/2006/relationships/oleObject" Target="../embeddings/oleObject24.bin"/><Relationship Id="rId3" Type="http://schemas.openxmlformats.org/officeDocument/2006/relationships/oleObject" Target="../embeddings/oleObject6.bin"/><Relationship Id="rId21" Type="http://schemas.openxmlformats.org/officeDocument/2006/relationships/oleObject" Target="../embeddings/oleObject15.bin"/><Relationship Id="rId34" Type="http://schemas.openxmlformats.org/officeDocument/2006/relationships/image" Target="../media/image23.wmf"/><Relationship Id="rId42" Type="http://schemas.openxmlformats.org/officeDocument/2006/relationships/image" Target="../media/image27.wmf"/><Relationship Id="rId47" Type="http://schemas.openxmlformats.org/officeDocument/2006/relationships/image" Target="../media/image32.png"/><Relationship Id="rId50" Type="http://schemas.openxmlformats.org/officeDocument/2006/relationships/image" Target="../media/image30.wmf"/><Relationship Id="rId7" Type="http://schemas.openxmlformats.org/officeDocument/2006/relationships/oleObject" Target="../embeddings/oleObject8.bin"/><Relationship Id="rId12" Type="http://schemas.openxmlformats.org/officeDocument/2006/relationships/image" Target="../media/image12.wmf"/><Relationship Id="rId17" Type="http://schemas.openxmlformats.org/officeDocument/2006/relationships/oleObject" Target="../embeddings/oleObject13.bin"/><Relationship Id="rId25" Type="http://schemas.openxmlformats.org/officeDocument/2006/relationships/oleObject" Target="../embeddings/oleObject17.bin"/><Relationship Id="rId33" Type="http://schemas.openxmlformats.org/officeDocument/2006/relationships/oleObject" Target="../embeddings/oleObject21.bin"/><Relationship Id="rId38" Type="http://schemas.openxmlformats.org/officeDocument/2006/relationships/image" Target="../media/image25.wmf"/><Relationship Id="rId46"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16.wmf"/><Relationship Id="rId29" Type="http://schemas.openxmlformats.org/officeDocument/2006/relationships/oleObject" Target="../embeddings/oleObject19.bin"/><Relationship Id="rId41"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0.bin"/><Relationship Id="rId24" Type="http://schemas.openxmlformats.org/officeDocument/2006/relationships/image" Target="../media/image18.wmf"/><Relationship Id="rId32" Type="http://schemas.openxmlformats.org/officeDocument/2006/relationships/image" Target="../media/image22.wmf"/><Relationship Id="rId37" Type="http://schemas.openxmlformats.org/officeDocument/2006/relationships/oleObject" Target="../embeddings/oleObject23.bin"/><Relationship Id="rId40" Type="http://schemas.openxmlformats.org/officeDocument/2006/relationships/image" Target="../media/image26.wmf"/><Relationship Id="rId45" Type="http://schemas.openxmlformats.org/officeDocument/2006/relationships/oleObject" Target="../embeddings/oleObject27.bin"/><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20.wmf"/><Relationship Id="rId36" Type="http://schemas.openxmlformats.org/officeDocument/2006/relationships/image" Target="../media/image24.wmf"/><Relationship Id="rId49" Type="http://schemas.openxmlformats.org/officeDocument/2006/relationships/oleObject" Target="../embeddings/oleObject28.bin"/><Relationship Id="rId10" Type="http://schemas.openxmlformats.org/officeDocument/2006/relationships/image" Target="../media/image11.wmf"/><Relationship Id="rId19" Type="http://schemas.openxmlformats.org/officeDocument/2006/relationships/oleObject" Target="../embeddings/oleObject14.bin"/><Relationship Id="rId31" Type="http://schemas.openxmlformats.org/officeDocument/2006/relationships/oleObject" Target="../embeddings/oleObject20.bin"/><Relationship Id="rId44" Type="http://schemas.openxmlformats.org/officeDocument/2006/relationships/image" Target="../media/image28.wmf"/><Relationship Id="rId52" Type="http://schemas.openxmlformats.org/officeDocument/2006/relationships/image" Target="../media/image31.wmf"/><Relationship Id="rId4" Type="http://schemas.openxmlformats.org/officeDocument/2006/relationships/image" Target="../media/image8.wmf"/><Relationship Id="rId9" Type="http://schemas.openxmlformats.org/officeDocument/2006/relationships/oleObject" Target="../embeddings/oleObject9.bin"/><Relationship Id="rId14" Type="http://schemas.openxmlformats.org/officeDocument/2006/relationships/image" Target="../media/image13.wmf"/><Relationship Id="rId22" Type="http://schemas.openxmlformats.org/officeDocument/2006/relationships/image" Target="../media/image17.wmf"/><Relationship Id="rId27" Type="http://schemas.openxmlformats.org/officeDocument/2006/relationships/oleObject" Target="../embeddings/oleObject18.bin"/><Relationship Id="rId30" Type="http://schemas.openxmlformats.org/officeDocument/2006/relationships/image" Target="../media/image21.wmf"/><Relationship Id="rId35" Type="http://schemas.openxmlformats.org/officeDocument/2006/relationships/oleObject" Target="../embeddings/oleObject22.bin"/><Relationship Id="rId43" Type="http://schemas.openxmlformats.org/officeDocument/2006/relationships/oleObject" Target="../embeddings/oleObject26.bin"/><Relationship Id="rId48" Type="http://schemas.openxmlformats.org/officeDocument/2006/relationships/image" Target="../media/image33.png"/><Relationship Id="rId8" Type="http://schemas.openxmlformats.org/officeDocument/2006/relationships/image" Target="../media/image10.wmf"/><Relationship Id="rId51"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5.bin"/><Relationship Id="rId18" Type="http://schemas.openxmlformats.org/officeDocument/2006/relationships/image" Target="../media/image20.wmf"/><Relationship Id="rId26" Type="http://schemas.openxmlformats.org/officeDocument/2006/relationships/image" Target="../media/image24.wmf"/><Relationship Id="rId39" Type="http://schemas.openxmlformats.org/officeDocument/2006/relationships/oleObject" Target="../embeddings/oleObject47.bin"/><Relationship Id="rId3" Type="http://schemas.openxmlformats.org/officeDocument/2006/relationships/oleObject" Target="../embeddings/oleObject30.bin"/><Relationship Id="rId21" Type="http://schemas.openxmlformats.org/officeDocument/2006/relationships/oleObject" Target="../embeddings/oleObject39.bin"/><Relationship Id="rId34" Type="http://schemas.openxmlformats.org/officeDocument/2006/relationships/image" Target="../media/image28.wmf"/><Relationship Id="rId42" Type="http://schemas.openxmlformats.org/officeDocument/2006/relationships/image" Target="../media/image31.wmf"/><Relationship Id="rId7" Type="http://schemas.openxmlformats.org/officeDocument/2006/relationships/oleObject" Target="../embeddings/oleObject32.bin"/><Relationship Id="rId12" Type="http://schemas.openxmlformats.org/officeDocument/2006/relationships/image" Target="../media/image38.wmf"/><Relationship Id="rId17" Type="http://schemas.openxmlformats.org/officeDocument/2006/relationships/oleObject" Target="../embeddings/oleObject37.bin"/><Relationship Id="rId25" Type="http://schemas.openxmlformats.org/officeDocument/2006/relationships/oleObject" Target="../embeddings/oleObject41.bin"/><Relationship Id="rId33" Type="http://schemas.openxmlformats.org/officeDocument/2006/relationships/oleObject" Target="../embeddings/oleObject45.bin"/><Relationship Id="rId38" Type="http://schemas.openxmlformats.org/officeDocument/2006/relationships/image" Target="../media/image33.png"/><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21.wmf"/><Relationship Id="rId29" Type="http://schemas.openxmlformats.org/officeDocument/2006/relationships/oleObject" Target="../embeddings/oleObject43.bin"/><Relationship Id="rId41" Type="http://schemas.openxmlformats.org/officeDocument/2006/relationships/oleObject" Target="../embeddings/oleObject48.bin"/><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oleObject" Target="../embeddings/oleObject34.bin"/><Relationship Id="rId24" Type="http://schemas.openxmlformats.org/officeDocument/2006/relationships/image" Target="../media/image23.wmf"/><Relationship Id="rId32" Type="http://schemas.openxmlformats.org/officeDocument/2006/relationships/image" Target="../media/image27.wmf"/><Relationship Id="rId37" Type="http://schemas.openxmlformats.org/officeDocument/2006/relationships/image" Target="../media/image32.png"/><Relationship Id="rId40" Type="http://schemas.openxmlformats.org/officeDocument/2006/relationships/image" Target="../media/image30.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28" Type="http://schemas.openxmlformats.org/officeDocument/2006/relationships/image" Target="../media/image25.wmf"/><Relationship Id="rId36" Type="http://schemas.openxmlformats.org/officeDocument/2006/relationships/image" Target="../media/image29.wmf"/><Relationship Id="rId10" Type="http://schemas.openxmlformats.org/officeDocument/2006/relationships/image" Target="../media/image37.wmf"/><Relationship Id="rId19" Type="http://schemas.openxmlformats.org/officeDocument/2006/relationships/oleObject" Target="../embeddings/oleObject38.bin"/><Relationship Id="rId31" Type="http://schemas.openxmlformats.org/officeDocument/2006/relationships/oleObject" Target="../embeddings/oleObject44.bin"/><Relationship Id="rId4" Type="http://schemas.openxmlformats.org/officeDocument/2006/relationships/image" Target="../media/image34.wmf"/><Relationship Id="rId9" Type="http://schemas.openxmlformats.org/officeDocument/2006/relationships/oleObject" Target="../embeddings/oleObject33.bin"/><Relationship Id="rId14" Type="http://schemas.openxmlformats.org/officeDocument/2006/relationships/image" Target="../media/image18.wmf"/><Relationship Id="rId22" Type="http://schemas.openxmlformats.org/officeDocument/2006/relationships/image" Target="../media/image22.wmf"/><Relationship Id="rId27" Type="http://schemas.openxmlformats.org/officeDocument/2006/relationships/oleObject" Target="../embeddings/oleObject42.bin"/><Relationship Id="rId30" Type="http://schemas.openxmlformats.org/officeDocument/2006/relationships/image" Target="../media/image26.wmf"/><Relationship Id="rId35" Type="http://schemas.openxmlformats.org/officeDocument/2006/relationships/oleObject" Target="../embeddings/oleObject46.bin"/></Relationships>
</file>

<file path=ppt/slides/_rels/slide6.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4.bin"/><Relationship Id="rId18" Type="http://schemas.openxmlformats.org/officeDocument/2006/relationships/image" Target="../media/image46.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3.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5.vml"/><Relationship Id="rId6" Type="http://schemas.openxmlformats.org/officeDocument/2006/relationships/image" Target="../media/image40.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42.wmf"/><Relationship Id="rId19" Type="http://schemas.openxmlformats.org/officeDocument/2006/relationships/oleObject" Target="../embeddings/oleObject57.bin"/><Relationship Id="rId4" Type="http://schemas.openxmlformats.org/officeDocument/2006/relationships/image" Target="../media/image39.wmf"/><Relationship Id="rId9" Type="http://schemas.openxmlformats.org/officeDocument/2006/relationships/oleObject" Target="../embeddings/oleObject52.bin"/><Relationship Id="rId14" Type="http://schemas.openxmlformats.org/officeDocument/2006/relationships/image" Target="../media/image44.wmf"/></Relationships>
</file>

<file path=ppt/slides/_rels/slide7.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9.wmf"/><Relationship Id="rId5" Type="http://schemas.openxmlformats.org/officeDocument/2006/relationships/oleObject" Target="../embeddings/oleObject59.bin"/><Relationship Id="rId4" Type="http://schemas.openxmlformats.org/officeDocument/2006/relationships/image" Target="../media/image48.wmf"/></Relationships>
</file>

<file path=ppt/slides/_rels/slide8.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66.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61.bin"/><Relationship Id="rId21" Type="http://schemas.openxmlformats.org/officeDocument/2006/relationships/oleObject" Target="../embeddings/oleObject70.bin"/><Relationship Id="rId34" Type="http://schemas.openxmlformats.org/officeDocument/2006/relationships/image" Target="../media/image66.wmf"/><Relationship Id="rId7" Type="http://schemas.openxmlformats.org/officeDocument/2006/relationships/oleObject" Target="../embeddings/oleObject63.bin"/><Relationship Id="rId12" Type="http://schemas.openxmlformats.org/officeDocument/2006/relationships/image" Target="../media/image55.wmf"/><Relationship Id="rId17" Type="http://schemas.openxmlformats.org/officeDocument/2006/relationships/oleObject" Target="../embeddings/oleObject68.bin"/><Relationship Id="rId25" Type="http://schemas.openxmlformats.org/officeDocument/2006/relationships/oleObject" Target="../embeddings/oleObject72.bin"/><Relationship Id="rId33"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74.bin"/><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65.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63.wmf"/><Relationship Id="rId36" Type="http://schemas.openxmlformats.org/officeDocument/2006/relationships/image" Target="../media/image67.wmf"/><Relationship Id="rId10" Type="http://schemas.openxmlformats.org/officeDocument/2006/relationships/image" Target="../media/image54.wmf"/><Relationship Id="rId19" Type="http://schemas.openxmlformats.org/officeDocument/2006/relationships/oleObject" Target="../embeddings/oleObject69.bin"/><Relationship Id="rId31" Type="http://schemas.openxmlformats.org/officeDocument/2006/relationships/oleObject" Target="../embeddings/oleObject75.bin"/><Relationship Id="rId4" Type="http://schemas.openxmlformats.org/officeDocument/2006/relationships/image" Target="../media/image51.wmf"/><Relationship Id="rId9" Type="http://schemas.openxmlformats.org/officeDocument/2006/relationships/oleObject" Target="../embeddings/oleObject64.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73.bin"/><Relationship Id="rId30" Type="http://schemas.openxmlformats.org/officeDocument/2006/relationships/image" Target="../media/image64.wmf"/><Relationship Id="rId35" Type="http://schemas.openxmlformats.org/officeDocument/2006/relationships/oleObject" Target="../embeddings/oleObject77.bin"/></Relationships>
</file>

<file path=ppt/slides/_rels/slide9.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3.png"/><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9.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8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1019299" y="452242"/>
            <a:ext cx="6984751" cy="1323439"/>
          </a:xfrm>
          <a:prstGeom prst="rect">
            <a:avLst/>
          </a:prstGeom>
          <a:blipFill>
            <a:blip r:embed="rId2"/>
            <a:stretch>
              <a:fillRect/>
            </a:stretch>
          </a:blipFill>
          <a:ln>
            <a:noFill/>
          </a:ln>
          <a:effectLst/>
          <a:extLst/>
        </p:spPr>
        <p:txBody>
          <a:bodyPr wrap="square" anchor="ctr">
            <a:spAutoFit/>
          </a:bodyPr>
          <a:lstStyle/>
          <a:p>
            <a:r>
              <a:rPr lang="en-US" altLang="zh-CN" sz="4000" b="0" dirty="0" smtClean="0">
                <a:latin typeface="华文新魏" panose="02010800040101010101" pitchFamily="2" charset="-122"/>
                <a:ea typeface="华文新魏" panose="02010800040101010101" pitchFamily="2" charset="-122"/>
              </a:rPr>
              <a:t>Ch21§</a:t>
            </a:r>
            <a:r>
              <a:rPr lang="en-US" altLang="zh-CN" sz="4000" dirty="0" smtClean="0">
                <a:latin typeface="Times New Roman" panose="02020603050405020304" pitchFamily="18" charset="0"/>
                <a:ea typeface="华文新魏" panose="02010800040101010101" pitchFamily="2" charset="-122"/>
              </a:rPr>
              <a:t>3</a:t>
            </a:r>
            <a:r>
              <a:rPr lang="en-US" altLang="zh-CN" sz="4000" b="0" dirty="0" smtClean="0">
                <a:latin typeface="Times New Roman" panose="02020603050405020304" pitchFamily="18" charset="0"/>
                <a:ea typeface="华文新魏" panose="02010800040101010101" pitchFamily="2" charset="-122"/>
              </a:rPr>
              <a:t>  </a:t>
            </a:r>
            <a:r>
              <a:rPr lang="zh-CN" altLang="en-US" sz="4000" b="0" dirty="0">
                <a:latin typeface="华文新魏" panose="02010800040101010101" pitchFamily="2" charset="-122"/>
                <a:ea typeface="华文新魏" panose="02010800040101010101" pitchFamily="2" charset="-122"/>
              </a:rPr>
              <a:t>格林公式</a:t>
            </a:r>
            <a:r>
              <a:rPr lang="en-US" altLang="zh-CN" b="0" dirty="0">
                <a:ea typeface="华文新魏" panose="02010800040101010101" pitchFamily="2" charset="-122"/>
              </a:rPr>
              <a:t>·</a:t>
            </a:r>
            <a:r>
              <a:rPr lang="zh-CN" altLang="en-US" sz="4000" b="0" dirty="0">
                <a:latin typeface="华文新魏" panose="02010800040101010101" pitchFamily="2" charset="-122"/>
                <a:ea typeface="华文新魏" panose="02010800040101010101" pitchFamily="2" charset="-122"/>
              </a:rPr>
              <a:t>曲线积分</a:t>
            </a:r>
          </a:p>
          <a:p>
            <a:r>
              <a:rPr lang="zh-CN" altLang="en-US" sz="4000" b="0" dirty="0">
                <a:latin typeface="华文新魏" panose="02010800040101010101" pitchFamily="2" charset="-122"/>
                <a:ea typeface="华文新魏" panose="02010800040101010101" pitchFamily="2" charset="-122"/>
              </a:rPr>
              <a:t>与路线的无关性</a:t>
            </a:r>
          </a:p>
        </p:txBody>
      </p:sp>
      <p:sp>
        <p:nvSpPr>
          <p:cNvPr id="12321" name="Rectangle 33"/>
          <p:cNvSpPr>
            <a:spLocks noChangeArrowheads="1"/>
          </p:cNvSpPr>
          <p:nvPr/>
        </p:nvSpPr>
        <p:spPr bwMode="auto">
          <a:xfrm>
            <a:off x="611560" y="1772816"/>
            <a:ext cx="79057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sz="3200" b="0" dirty="0">
                <a:solidFill>
                  <a:srgbClr val="FFFFCC"/>
                </a:solidFill>
                <a:latin typeface="华文新魏" panose="02010800040101010101" pitchFamily="2" charset="-122"/>
                <a:ea typeface="华文新魏" panose="02010800040101010101" pitchFamily="2" charset="-122"/>
              </a:rPr>
              <a:t>    </a:t>
            </a:r>
            <a:r>
              <a:rPr lang="zh-CN" altLang="en-US" sz="3200" b="0" dirty="0" smtClean="0">
                <a:latin typeface="华文新魏" panose="02010800040101010101" pitchFamily="2" charset="-122"/>
                <a:ea typeface="华文新魏" panose="02010800040101010101" pitchFamily="2" charset="-122"/>
              </a:rPr>
              <a:t>牛顿</a:t>
            </a:r>
            <a:r>
              <a:rPr lang="en-US" altLang="zh-CN" sz="3200" b="0" dirty="0">
                <a:latin typeface="华文新魏" panose="02010800040101010101" pitchFamily="2" charset="-122"/>
                <a:ea typeface="华文新魏" panose="02010800040101010101" pitchFamily="2" charset="-122"/>
              </a:rPr>
              <a:t>-</a:t>
            </a:r>
            <a:r>
              <a:rPr lang="zh-CN" altLang="en-US" sz="3200" b="0" dirty="0">
                <a:latin typeface="华文新魏" panose="02010800040101010101" pitchFamily="2" charset="-122"/>
                <a:ea typeface="华文新魏" panose="02010800040101010101" pitchFamily="2" charset="-122"/>
              </a:rPr>
              <a:t>莱布尼茨公式反映了区间上的定积分与其端点上的原函数值之间的联系</a:t>
            </a:r>
            <a:r>
              <a:rPr lang="en-US" altLang="zh-CN" sz="3200" b="0" dirty="0">
                <a:latin typeface="华文新魏" panose="02010800040101010101" pitchFamily="2" charset="-122"/>
                <a:ea typeface="华文新魏" panose="02010800040101010101" pitchFamily="2" charset="-122"/>
              </a:rPr>
              <a:t>;  </a:t>
            </a:r>
            <a:r>
              <a:rPr lang="zh-CN" altLang="en-US" sz="3200" b="0" dirty="0" smtClean="0">
                <a:latin typeface="华文新魏" panose="02010800040101010101" pitchFamily="2" charset="-122"/>
                <a:ea typeface="华文新魏" panose="02010800040101010101" pitchFamily="2" charset="-122"/>
              </a:rPr>
              <a:t>格林公式</a:t>
            </a:r>
            <a:r>
              <a:rPr lang="zh-CN" altLang="en-US" sz="3200" b="0" dirty="0">
                <a:latin typeface="华文新魏" panose="02010800040101010101" pitchFamily="2" charset="-122"/>
                <a:ea typeface="华文新魏" panose="02010800040101010101" pitchFamily="2" charset="-122"/>
              </a:rPr>
              <a:t>则反映了平面区域上的二重积分与其边界上的第二型曲线积分之间的联系</a:t>
            </a:r>
            <a:r>
              <a:rPr lang="en-US" altLang="zh-CN" sz="3200" b="0" dirty="0">
                <a:solidFill>
                  <a:srgbClr val="FFFFCC"/>
                </a:solidFill>
                <a:latin typeface="华文新魏" panose="02010800040101010101" pitchFamily="2" charset="-122"/>
                <a:ea typeface="华文新魏" panose="02010800040101010101" pitchFamily="2" charset="-122"/>
              </a:rPr>
              <a:t>.</a:t>
            </a:r>
          </a:p>
        </p:txBody>
      </p:sp>
      <p:sp>
        <p:nvSpPr>
          <p:cNvPr id="12326" name="Rectangle 38">
            <a:hlinkClick r:id="" action="ppaction://hlinkshowjump?jump=nextslide"/>
          </p:cNvPr>
          <p:cNvSpPr>
            <a:spLocks noChangeArrowheads="1"/>
          </p:cNvSpPr>
          <p:nvPr/>
        </p:nvSpPr>
        <p:spPr bwMode="auto">
          <a:xfrm>
            <a:off x="1187624" y="3861048"/>
            <a:ext cx="6372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3600" b="0" dirty="0">
                <a:latin typeface="华文新魏" panose="02010800040101010101" pitchFamily="2" charset="-122"/>
                <a:ea typeface="华文新魏" panose="02010800040101010101" pitchFamily="2" charset="-122"/>
              </a:rPr>
              <a:t>一、格林公式                               </a:t>
            </a:r>
          </a:p>
        </p:txBody>
      </p:sp>
      <p:sp>
        <p:nvSpPr>
          <p:cNvPr id="12327" name="Rectangle 39">
            <a:hlinkClick r:id="rId3" action="ppaction://hlinksldjump"/>
          </p:cNvPr>
          <p:cNvSpPr>
            <a:spLocks noChangeArrowheads="1"/>
          </p:cNvSpPr>
          <p:nvPr/>
        </p:nvSpPr>
        <p:spPr bwMode="auto">
          <a:xfrm>
            <a:off x="1115616" y="4509120"/>
            <a:ext cx="635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3600" b="0" dirty="0">
                <a:latin typeface="华文新魏" panose="02010800040101010101" pitchFamily="2" charset="-122"/>
                <a:ea typeface="华文新魏" panose="02010800040101010101" pitchFamily="2" charset="-122"/>
              </a:rPr>
              <a:t>二、曲线积分与路线的无关性  </a:t>
            </a:r>
          </a:p>
        </p:txBody>
      </p:sp>
      <p:sp>
        <p:nvSpPr>
          <p:cNvPr id="6" name="Rectangle 39">
            <a:hlinkClick r:id="rId3" action="ppaction://hlinksldjump"/>
          </p:cNvPr>
          <p:cNvSpPr>
            <a:spLocks noChangeArrowheads="1"/>
          </p:cNvSpPr>
          <p:nvPr/>
        </p:nvSpPr>
        <p:spPr bwMode="auto">
          <a:xfrm>
            <a:off x="1043608" y="5370726"/>
            <a:ext cx="44358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3600" b="0" dirty="0" smtClean="0">
                <a:latin typeface="华文新魏" panose="02010800040101010101" pitchFamily="2" charset="-122"/>
                <a:ea typeface="华文新魏" panose="02010800040101010101" pitchFamily="2" charset="-122"/>
              </a:rPr>
              <a:t>作业  </a:t>
            </a:r>
            <a:r>
              <a:rPr lang="en-US" altLang="zh-CN" sz="3600" b="0" dirty="0" smtClean="0">
                <a:latin typeface="华文新魏" panose="02010800040101010101" pitchFamily="2" charset="-122"/>
                <a:ea typeface="华文新魏" panose="02010800040101010101" pitchFamily="2" charset="-122"/>
              </a:rPr>
              <a:t> 1, 2, 3, 5, 8, 9</a:t>
            </a:r>
            <a:r>
              <a:rPr lang="zh-CN" altLang="en-US" sz="3600" b="0" dirty="0" smtClean="0">
                <a:latin typeface="华文新魏" panose="02010800040101010101" pitchFamily="2" charset="-122"/>
                <a:ea typeface="华文新魏" panose="02010800040101010101" pitchFamily="2" charset="-122"/>
              </a:rPr>
              <a:t>  </a:t>
            </a:r>
            <a:endParaRPr lang="zh-CN" altLang="en-US" sz="3600" b="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1476375" y="549275"/>
          <a:ext cx="6096000" cy="847725"/>
        </p:xfrm>
        <a:graphic>
          <a:graphicData uri="http://schemas.openxmlformats.org/presentationml/2006/ole">
            <mc:AlternateContent xmlns:mc="http://schemas.openxmlformats.org/markup-compatibility/2006">
              <mc:Choice xmlns:v="urn:schemas-microsoft-com:vml" Requires="v">
                <p:oleObj spid="_x0000_s77927" name="Equation" r:id="rId3" imgW="6096000" imgH="850900" progId="Equation.DSMT4">
                  <p:embed/>
                </p:oleObj>
              </mc:Choice>
              <mc:Fallback>
                <p:oleObj name="Equation" r:id="rId3" imgW="6096000" imgH="850900" progId="Equation.DSMT4">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49275"/>
                        <a:ext cx="60960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Rectangle 5"/>
          <p:cNvSpPr>
            <a:spLocks noChangeArrowheads="1"/>
          </p:cNvSpPr>
          <p:nvPr/>
        </p:nvSpPr>
        <p:spPr bwMode="auto">
          <a:xfrm>
            <a:off x="596900" y="1560513"/>
            <a:ext cx="4540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所围成的区域便是如此</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sp>
        <p:nvSpPr>
          <p:cNvPr id="77855" name="Rectangle 31"/>
          <p:cNvSpPr>
            <a:spLocks noChangeArrowheads="1"/>
          </p:cNvSpPr>
          <p:nvPr/>
        </p:nvSpPr>
        <p:spPr bwMode="auto">
          <a:xfrm>
            <a:off x="592138" y="2247900"/>
            <a:ext cx="803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3333FF"/>
                </a:solidFill>
              </a:rPr>
              <a:t>注</a:t>
            </a:r>
            <a:r>
              <a:rPr lang="en-US" altLang="zh-CN">
                <a:solidFill>
                  <a:srgbClr val="3333FF"/>
                </a:solidFill>
                <a:latin typeface="Times New Roman" panose="02020603050405020304" pitchFamily="18" charset="0"/>
              </a:rPr>
              <a:t>2</a:t>
            </a:r>
            <a:r>
              <a:rPr lang="en-US" altLang="zh-CN"/>
              <a:t> </a:t>
            </a:r>
            <a:r>
              <a:rPr lang="zh-CN" altLang="en-US"/>
              <a:t>为便于记忆</a:t>
            </a:r>
            <a:r>
              <a:rPr lang="en-US" altLang="zh-CN">
                <a:latin typeface="Times New Roman" panose="02020603050405020304" pitchFamily="18" charset="0"/>
              </a:rPr>
              <a:t>, </a:t>
            </a:r>
            <a:r>
              <a:rPr lang="zh-CN" altLang="en-US"/>
              <a:t>格林公式</a:t>
            </a:r>
            <a:r>
              <a:rPr lang="zh-CN" altLang="en-US" sz="1400"/>
              <a:t> </a:t>
            </a:r>
            <a:r>
              <a:rPr lang="en-US" altLang="zh-CN">
                <a:latin typeface="Times New Roman" panose="02020603050405020304" pitchFamily="18" charset="0"/>
              </a:rPr>
              <a:t>(1) </a:t>
            </a:r>
            <a:r>
              <a:rPr lang="zh-CN" altLang="en-US"/>
              <a:t>也可写成下述形式</a:t>
            </a:r>
            <a:r>
              <a:rPr lang="en-US" altLang="zh-CN">
                <a:latin typeface="Times New Roman" panose="02020603050405020304" pitchFamily="18" charset="0"/>
              </a:rPr>
              <a:t>:  </a:t>
            </a:r>
          </a:p>
        </p:txBody>
      </p:sp>
      <p:sp>
        <p:nvSpPr>
          <p:cNvPr id="77857" name="Rectangle 33"/>
          <p:cNvSpPr>
            <a:spLocks noChangeArrowheads="1"/>
          </p:cNvSpPr>
          <p:nvPr/>
        </p:nvSpPr>
        <p:spPr bwMode="auto">
          <a:xfrm>
            <a:off x="592138" y="4638675"/>
            <a:ext cx="804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3333FF"/>
                </a:solidFill>
              </a:rPr>
              <a:t>注</a:t>
            </a:r>
            <a:r>
              <a:rPr lang="en-US" altLang="zh-CN">
                <a:solidFill>
                  <a:srgbClr val="3333FF"/>
                </a:solidFill>
                <a:latin typeface="Times New Roman" panose="02020603050405020304" pitchFamily="18" charset="0"/>
              </a:rPr>
              <a:t>3  </a:t>
            </a:r>
            <a:r>
              <a:rPr lang="zh-CN" altLang="en-US"/>
              <a:t>应用格林公式可以简化某些曲线积分的计算</a:t>
            </a:r>
            <a:r>
              <a:rPr lang="en-US" altLang="zh-CN"/>
              <a:t>. </a:t>
            </a:r>
          </a:p>
        </p:txBody>
      </p:sp>
      <p:sp>
        <p:nvSpPr>
          <p:cNvPr id="77858" name="Text Box 34"/>
          <p:cNvSpPr txBox="1">
            <a:spLocks noChangeArrowheads="1"/>
          </p:cNvSpPr>
          <p:nvPr/>
        </p:nvSpPr>
        <p:spPr bwMode="auto">
          <a:xfrm>
            <a:off x="582613" y="5373688"/>
            <a:ext cx="2665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请看以下二例</a:t>
            </a:r>
            <a:r>
              <a:rPr lang="en-US" altLang="zh-CN"/>
              <a:t>: </a:t>
            </a:r>
          </a:p>
        </p:txBody>
      </p:sp>
      <mc:AlternateContent xmlns:mc="http://schemas.openxmlformats.org/markup-compatibility/2006" xmlns:a14="http://schemas.microsoft.com/office/drawing/2010/main">
        <mc:Choice Requires="a14">
          <p:sp>
            <p:nvSpPr>
              <p:cNvPr id="2" name="文本框 1"/>
              <p:cNvSpPr txBox="1"/>
              <p:nvPr/>
            </p:nvSpPr>
            <p:spPr>
              <a:xfrm>
                <a:off x="1882831" y="3068960"/>
                <a:ext cx="4618572"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400"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𝑫</m:t>
                          </m:r>
                        </m:sub>
                        <m:sup/>
                        <m:e>
                          <m:d>
                            <m:dPr>
                              <m:begChr m:val="|"/>
                              <m:endChr m:val="|"/>
                              <m:ctrlPr>
                                <a:rPr lang="en-US" altLang="zh-CN" sz="2400" i="1" smtClean="0">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num>
                                      <m:den>
                                        <m:r>
                                          <a:rPr lang="zh-CN" altLang="en-US" sz="2400" i="1" smtClean="0">
                                            <a:latin typeface="Cambria Math" panose="02040503050406030204" pitchFamily="18" charset="0"/>
                                          </a:rPr>
                                          <m:t>𝝏</m:t>
                                        </m:r>
                                        <m:r>
                                          <a:rPr lang="en-US" altLang="zh-CN" sz="2400" b="1" i="1" smtClean="0">
                                            <a:latin typeface="Cambria Math" panose="02040503050406030204" pitchFamily="18" charset="0"/>
                                          </a:rPr>
                                          <m:t>𝒙</m:t>
                                        </m:r>
                                      </m:den>
                                    </m:f>
                                  </m:e>
                                  <m:e>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num>
                                      <m:den>
                                        <m:r>
                                          <a:rPr lang="zh-CN" altLang="en-US" sz="2400" i="1">
                                            <a:latin typeface="Cambria Math" panose="02040503050406030204" pitchFamily="18" charset="0"/>
                                          </a:rPr>
                                          <m:t>𝝏</m:t>
                                        </m:r>
                                        <m:r>
                                          <a:rPr lang="en-US" altLang="zh-CN" sz="2400" b="1" i="1" smtClean="0">
                                            <a:latin typeface="Cambria Math" panose="02040503050406030204" pitchFamily="18" charset="0"/>
                                          </a:rPr>
                                          <m:t>𝒚</m:t>
                                        </m:r>
                                      </m:den>
                                    </m:f>
                                  </m:e>
                                </m:mr>
                                <m:mr>
                                  <m:e>
                                    <m:r>
                                      <a:rPr lang="en-US" altLang="zh-CN" sz="2400" b="1" i="1" smtClean="0">
                                        <a:latin typeface="Cambria Math" panose="02040503050406030204" pitchFamily="18" charset="0"/>
                                      </a:rPr>
                                      <m:t>𝑷</m:t>
                                    </m:r>
                                  </m:e>
                                  <m:e>
                                    <m:r>
                                      <a:rPr lang="en-US" altLang="zh-CN" sz="2400" b="1" i="1" smtClean="0">
                                        <a:latin typeface="Cambria Math" panose="02040503050406030204" pitchFamily="18" charset="0"/>
                                      </a:rPr>
                                      <m:t>𝑸</m:t>
                                    </m:r>
                                  </m:e>
                                </m:mr>
                              </m:m>
                            </m:e>
                          </m:d>
                        </m:e>
                      </m:nary>
                      <m:r>
                        <a:rPr lang="en-US" altLang="zh-CN" sz="2400" b="1" i="1" smtClean="0">
                          <a:latin typeface="Cambria Math" panose="02040503050406030204" pitchFamily="18" charset="0"/>
                        </a:rPr>
                        <m:t>𝒅</m:t>
                      </m:r>
                      <m:r>
                        <a:rPr lang="en-US" altLang="zh-CN" sz="2400" b="1" i="1" smtClean="0">
                          <a:latin typeface="Cambria Math" panose="02040503050406030204" pitchFamily="18" charset="0"/>
                        </a:rPr>
                        <m:t>𝝈</m:t>
                      </m:r>
                      <m:r>
                        <a:rPr lang="en-US" altLang="zh-CN" sz="2400" b="1" i="1" smtClean="0">
                          <a:latin typeface="Cambria Math" panose="02040503050406030204" pitchFamily="18" charset="0"/>
                        </a:rPr>
                        <m:t>=</m:t>
                      </m:r>
                      <m:nary>
                        <m:naryPr>
                          <m:chr m:val="∮"/>
                          <m:supHide m:val="on"/>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𝑳</m:t>
                          </m:r>
                        </m:sub>
                        <m:sup/>
                        <m:e>
                          <m:r>
                            <a:rPr lang="en-US" altLang="zh-CN" sz="2400" b="1" i="1" smtClean="0">
                              <a:latin typeface="Cambria Math" panose="02040503050406030204" pitchFamily="18" charset="0"/>
                            </a:rPr>
                            <m:t>𝑷𝒅𝒙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𝑸𝒅𝒚</m:t>
                          </m:r>
                          <m:r>
                            <a:rPr lang="en-US" altLang="zh-CN" sz="2400" b="1" i="1" smtClean="0">
                              <a:latin typeface="Cambria Math" panose="02040503050406030204" pitchFamily="18" charset="0"/>
                            </a:rPr>
                            <m:t>.</m:t>
                          </m:r>
                        </m:e>
                      </m:nary>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882831" y="3068960"/>
                <a:ext cx="4618572" cy="1173847"/>
              </a:xfrm>
              <a:prstGeom prst="rect">
                <a:avLst/>
              </a:prstGeom>
              <a:blipFill rotWithShape="0">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4" name="Rectangle 6"/>
          <p:cNvSpPr>
            <a:spLocks noChangeArrowheads="1"/>
          </p:cNvSpPr>
          <p:nvPr/>
        </p:nvSpPr>
        <p:spPr bwMode="auto">
          <a:xfrm>
            <a:off x="467544" y="980728"/>
            <a:ext cx="4097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第一象限部分</a:t>
            </a:r>
            <a:r>
              <a:rPr lang="zh-CN" altLang="en-US" sz="1200" dirty="0"/>
              <a:t> </a:t>
            </a:r>
            <a:r>
              <a:rPr lang="en-US" altLang="zh-CN" dirty="0">
                <a:latin typeface="Times New Roman" panose="02020603050405020304" pitchFamily="18" charset="0"/>
              </a:rPr>
              <a:t>(</a:t>
            </a:r>
            <a:r>
              <a:rPr lang="zh-CN" altLang="en-US" dirty="0"/>
              <a:t>图</a:t>
            </a:r>
            <a:r>
              <a:rPr lang="en-US" altLang="zh-CN" dirty="0">
                <a:latin typeface="Times New Roman" panose="02020603050405020304" pitchFamily="18" charset="0"/>
              </a:rPr>
              <a:t>21-16).</a:t>
            </a:r>
            <a:r>
              <a:rPr lang="en-US" altLang="zh-CN" dirty="0"/>
              <a:t> </a:t>
            </a:r>
          </a:p>
        </p:txBody>
      </p:sp>
      <p:sp>
        <p:nvSpPr>
          <p:cNvPr id="73735" name="Rectangle 7"/>
          <p:cNvSpPr>
            <a:spLocks noChangeArrowheads="1"/>
          </p:cNvSpPr>
          <p:nvPr/>
        </p:nvSpPr>
        <p:spPr bwMode="auto">
          <a:xfrm>
            <a:off x="539552" y="2276872"/>
            <a:ext cx="47692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t>对</a:t>
            </a:r>
            <a:r>
              <a:rPr lang="zh-CN" altLang="en-US" dirty="0"/>
              <a:t>半径为</a:t>
            </a:r>
            <a:r>
              <a:rPr lang="zh-CN" altLang="en-US" sz="1200" dirty="0"/>
              <a:t> </a:t>
            </a:r>
            <a:r>
              <a:rPr lang="en-US" altLang="zh-CN" i="1" dirty="0">
                <a:latin typeface="Times New Roman" panose="02020603050405020304" pitchFamily="18" charset="0"/>
              </a:rPr>
              <a:t>r</a:t>
            </a:r>
            <a:r>
              <a:rPr lang="en-US" altLang="zh-CN" sz="1200" i="1" dirty="0">
                <a:latin typeface="Times New Roman" panose="02020603050405020304" pitchFamily="18" charset="0"/>
              </a:rPr>
              <a:t> </a:t>
            </a:r>
            <a:r>
              <a:rPr lang="zh-CN" altLang="en-US" dirty="0"/>
              <a:t>的四分之一圆域 </a:t>
            </a:r>
          </a:p>
        </p:txBody>
      </p:sp>
      <p:sp>
        <p:nvSpPr>
          <p:cNvPr id="73736" name="Rectangle 8"/>
          <p:cNvSpPr>
            <a:spLocks noChangeArrowheads="1"/>
          </p:cNvSpPr>
          <p:nvPr/>
        </p:nvSpPr>
        <p:spPr bwMode="auto">
          <a:xfrm>
            <a:off x="611560" y="2852936"/>
            <a:ext cx="3211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dirty="0"/>
              <a:t> </a:t>
            </a:r>
            <a:r>
              <a:rPr lang="zh-CN" altLang="en-US" dirty="0"/>
              <a:t>应用格林公式</a:t>
            </a:r>
            <a:r>
              <a:rPr lang="en-US" altLang="zh-CN" dirty="0"/>
              <a:t>: </a:t>
            </a:r>
          </a:p>
        </p:txBody>
      </p:sp>
      <p:graphicFrame>
        <p:nvGraphicFramePr>
          <p:cNvPr id="73737" name="Object 9"/>
          <p:cNvGraphicFramePr>
            <a:graphicFrameLocks noChangeAspect="1"/>
          </p:cNvGraphicFramePr>
          <p:nvPr>
            <p:extLst>
              <p:ext uri="{D42A27DB-BD31-4B8C-83A1-F6EECF244321}">
                <p14:modId xmlns:p14="http://schemas.microsoft.com/office/powerpoint/2010/main" val="2385072791"/>
              </p:ext>
            </p:extLst>
          </p:nvPr>
        </p:nvGraphicFramePr>
        <p:xfrm>
          <a:off x="1331640" y="3429000"/>
          <a:ext cx="2219325" cy="812800"/>
        </p:xfrm>
        <a:graphic>
          <a:graphicData uri="http://schemas.openxmlformats.org/presentationml/2006/ole">
            <mc:AlternateContent xmlns:mc="http://schemas.openxmlformats.org/markup-compatibility/2006">
              <mc:Choice xmlns:v="urn:schemas-microsoft-com:vml" Requires="v">
                <p:oleObj spid="_x0000_s74499" name="Equation" r:id="rId3" imgW="2222280" imgH="812520" progId="Equation.DSMT4">
                  <p:embed/>
                </p:oleObj>
              </mc:Choice>
              <mc:Fallback>
                <p:oleObj name="Equation" r:id="rId3" imgW="2222280" imgH="812520" progId="Equation.DSMT4">
                  <p:embed/>
                  <p:pic>
                    <p:nvPicPr>
                      <p:cNvPr id="0" name="Picture 71"/>
                      <p:cNvPicPr>
                        <a:picLocks noChangeAspect="1" noChangeArrowheads="1"/>
                      </p:cNvPicPr>
                      <p:nvPr/>
                    </p:nvPicPr>
                    <p:blipFill>
                      <a:blip r:embed="rId4"/>
                      <a:srcRect/>
                      <a:stretch>
                        <a:fillRect/>
                      </a:stretch>
                    </p:blipFill>
                    <p:spPr bwMode="auto">
                      <a:xfrm>
                        <a:off x="1331640" y="3429000"/>
                        <a:ext cx="22193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9" name="Object 11"/>
          <p:cNvGraphicFramePr>
            <a:graphicFrameLocks noChangeAspect="1"/>
          </p:cNvGraphicFramePr>
          <p:nvPr>
            <p:extLst>
              <p:ext uri="{D42A27DB-BD31-4B8C-83A1-F6EECF244321}">
                <p14:modId xmlns:p14="http://schemas.microsoft.com/office/powerpoint/2010/main" val="2793879187"/>
              </p:ext>
            </p:extLst>
          </p:nvPr>
        </p:nvGraphicFramePr>
        <p:xfrm>
          <a:off x="755576" y="4221088"/>
          <a:ext cx="4365625" cy="609600"/>
        </p:xfrm>
        <a:graphic>
          <a:graphicData uri="http://schemas.openxmlformats.org/presentationml/2006/ole">
            <mc:AlternateContent xmlns:mc="http://schemas.openxmlformats.org/markup-compatibility/2006">
              <mc:Choice xmlns:v="urn:schemas-microsoft-com:vml" Requires="v">
                <p:oleObj spid="_x0000_s74500" name="Equation" r:id="rId5" imgW="4368600" imgH="609480" progId="Equation.DSMT4">
                  <p:embed/>
                </p:oleObj>
              </mc:Choice>
              <mc:Fallback>
                <p:oleObj name="Equation" r:id="rId5" imgW="4368600" imgH="609480" progId="Equation.DSMT4">
                  <p:embed/>
                  <p:pic>
                    <p:nvPicPr>
                      <p:cNvPr id="0" name="Picture 72"/>
                      <p:cNvPicPr>
                        <a:picLocks noChangeAspect="1" noChangeArrowheads="1"/>
                      </p:cNvPicPr>
                      <p:nvPr/>
                    </p:nvPicPr>
                    <p:blipFill>
                      <a:blip r:embed="rId6"/>
                      <a:srcRect/>
                      <a:stretch>
                        <a:fillRect/>
                      </a:stretch>
                    </p:blipFill>
                    <p:spPr bwMode="auto">
                      <a:xfrm>
                        <a:off x="755576" y="4221088"/>
                        <a:ext cx="43656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744" name="Group 16"/>
          <p:cNvGrpSpPr>
            <a:grpSpLocks/>
          </p:cNvGrpSpPr>
          <p:nvPr/>
        </p:nvGrpSpPr>
        <p:grpSpPr bwMode="auto">
          <a:xfrm>
            <a:off x="539552" y="5013176"/>
            <a:ext cx="5613400" cy="638175"/>
            <a:chOff x="385" y="2822"/>
            <a:chExt cx="3536" cy="402"/>
          </a:xfrm>
        </p:grpSpPr>
        <p:sp>
          <p:nvSpPr>
            <p:cNvPr id="73742" name="Rectangle 14"/>
            <p:cNvSpPr>
              <a:spLocks noChangeArrowheads="1"/>
            </p:cNvSpPr>
            <p:nvPr/>
          </p:nvSpPr>
          <p:spPr bwMode="auto">
            <a:xfrm>
              <a:off x="385" y="2840"/>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由于</a:t>
              </a:r>
              <a:endParaRPr lang="zh-CN" altLang="en-US" sz="2400" b="0">
                <a:latin typeface="Times New Roman" panose="02020603050405020304" pitchFamily="18" charset="0"/>
              </a:endParaRPr>
            </a:p>
          </p:txBody>
        </p:sp>
        <p:graphicFrame>
          <p:nvGraphicFramePr>
            <p:cNvPr id="73741" name="Object 13"/>
            <p:cNvGraphicFramePr>
              <a:graphicFrameLocks noChangeAspect="1"/>
            </p:cNvGraphicFramePr>
            <p:nvPr/>
          </p:nvGraphicFramePr>
          <p:xfrm>
            <a:off x="913" y="2840"/>
            <a:ext cx="2312" cy="384"/>
          </p:xfrm>
          <a:graphic>
            <a:graphicData uri="http://schemas.openxmlformats.org/presentationml/2006/ole">
              <mc:AlternateContent xmlns:mc="http://schemas.openxmlformats.org/markup-compatibility/2006">
                <mc:Choice xmlns:v="urn:schemas-microsoft-com:vml" Requires="v">
                  <p:oleObj spid="_x0000_s74501" name="Equation" r:id="rId7" imgW="3670300" imgH="609600" progId="Equation.DSMT4">
                    <p:embed/>
                  </p:oleObj>
                </mc:Choice>
                <mc:Fallback>
                  <p:oleObj name="Equation" r:id="rId7" imgW="3670300" imgH="60960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 y="2840"/>
                          <a:ext cx="231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43" name="Rectangle 15"/>
            <p:cNvSpPr>
              <a:spLocks noChangeArrowheads="1"/>
            </p:cNvSpPr>
            <p:nvPr/>
          </p:nvSpPr>
          <p:spPr bwMode="auto">
            <a:xfrm>
              <a:off x="3189" y="2822"/>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因此   </a:t>
              </a:r>
              <a:endParaRPr lang="zh-CN" altLang="en-US" sz="2400" b="0">
                <a:latin typeface="Times New Roman" panose="02020603050405020304" pitchFamily="18" charset="0"/>
              </a:endParaRPr>
            </a:p>
          </p:txBody>
        </p:sp>
      </p:grpSp>
      <p:graphicFrame>
        <p:nvGraphicFramePr>
          <p:cNvPr id="73745" name="Object 17"/>
          <p:cNvGraphicFramePr>
            <a:graphicFrameLocks noChangeAspect="1"/>
          </p:cNvGraphicFramePr>
          <p:nvPr>
            <p:extLst>
              <p:ext uri="{D42A27DB-BD31-4B8C-83A1-F6EECF244321}">
                <p14:modId xmlns:p14="http://schemas.microsoft.com/office/powerpoint/2010/main" val="505898522"/>
              </p:ext>
            </p:extLst>
          </p:nvPr>
        </p:nvGraphicFramePr>
        <p:xfrm>
          <a:off x="2411760" y="5589240"/>
          <a:ext cx="3990975" cy="952500"/>
        </p:xfrm>
        <a:graphic>
          <a:graphicData uri="http://schemas.openxmlformats.org/presentationml/2006/ole">
            <mc:AlternateContent xmlns:mc="http://schemas.openxmlformats.org/markup-compatibility/2006">
              <mc:Choice xmlns:v="urn:schemas-microsoft-com:vml" Requires="v">
                <p:oleObj spid="_x0000_s74502" name="Equation" r:id="rId9" imgW="3987720" imgH="952200" progId="Equation.DSMT4">
                  <p:embed/>
                </p:oleObj>
              </mc:Choice>
              <mc:Fallback>
                <p:oleObj name="Equation" r:id="rId9" imgW="3987720" imgH="952200" progId="Equation.DSMT4">
                  <p:embed/>
                  <p:pic>
                    <p:nvPicPr>
                      <p:cNvPr id="0" name="Picture 74"/>
                      <p:cNvPicPr>
                        <a:picLocks noChangeAspect="1" noChangeArrowheads="1"/>
                      </p:cNvPicPr>
                      <p:nvPr/>
                    </p:nvPicPr>
                    <p:blipFill>
                      <a:blip r:embed="rId10"/>
                      <a:srcRect/>
                      <a:stretch>
                        <a:fillRect/>
                      </a:stretch>
                    </p:blipFill>
                    <p:spPr bwMode="auto">
                      <a:xfrm>
                        <a:off x="2411760" y="5589240"/>
                        <a:ext cx="39909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770" name="Group 42"/>
          <p:cNvGrpSpPr>
            <a:grpSpLocks/>
          </p:cNvGrpSpPr>
          <p:nvPr/>
        </p:nvGrpSpPr>
        <p:grpSpPr bwMode="auto">
          <a:xfrm>
            <a:off x="467544" y="404664"/>
            <a:ext cx="7797800" cy="609600"/>
            <a:chOff x="373" y="333"/>
            <a:chExt cx="4912" cy="384"/>
          </a:xfrm>
        </p:grpSpPr>
        <p:grpSp>
          <p:nvGrpSpPr>
            <p:cNvPr id="73733" name="Group 5"/>
            <p:cNvGrpSpPr>
              <a:grpSpLocks/>
            </p:cNvGrpSpPr>
            <p:nvPr/>
          </p:nvGrpSpPr>
          <p:grpSpPr bwMode="auto">
            <a:xfrm>
              <a:off x="373" y="333"/>
              <a:ext cx="4912" cy="384"/>
              <a:chOff x="431" y="309"/>
              <a:chExt cx="4912" cy="384"/>
            </a:xfrm>
          </p:grpSpPr>
          <p:sp>
            <p:nvSpPr>
              <p:cNvPr id="73731" name="Rectangle 3"/>
              <p:cNvSpPr>
                <a:spLocks noChangeArrowheads="1"/>
              </p:cNvSpPr>
              <p:nvPr/>
            </p:nvSpPr>
            <p:spPr bwMode="auto">
              <a:xfrm>
                <a:off x="431" y="346"/>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0000FF"/>
                    </a:solidFill>
                    <a:latin typeface="Times New Roman" panose="02020603050405020304" pitchFamily="18" charset="0"/>
                    <a:cs typeface="Times New Roman" panose="02020603050405020304" pitchFamily="18" charset="0"/>
                  </a:rPr>
                  <a:t>例</a:t>
                </a:r>
                <a:r>
                  <a:rPr lang="en-US" altLang="zh-CN" dirty="0">
                    <a:solidFill>
                      <a:srgbClr val="0000FF"/>
                    </a:solidFill>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计算</a:t>
                </a:r>
                <a:endParaRPr lang="zh-CN" altLang="en-US" sz="2400" b="0" dirty="0">
                  <a:latin typeface="Times New Roman" panose="02020603050405020304" pitchFamily="18" charset="0"/>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3221281455"/>
                  </p:ext>
                </p:extLst>
              </p:nvPr>
            </p:nvGraphicFramePr>
            <p:xfrm>
              <a:off x="1433" y="309"/>
              <a:ext cx="856" cy="384"/>
            </p:xfrm>
            <a:graphic>
              <a:graphicData uri="http://schemas.openxmlformats.org/presentationml/2006/ole">
                <mc:AlternateContent xmlns:mc="http://schemas.openxmlformats.org/markup-compatibility/2006">
                  <mc:Choice xmlns:v="urn:schemas-microsoft-com:vml" Requires="v">
                    <p:oleObj spid="_x0000_s74503" name="Equation" r:id="rId11" imgW="1358640" imgH="609480" progId="Equation.DSMT4">
                      <p:embed/>
                    </p:oleObj>
                  </mc:Choice>
                  <mc:Fallback>
                    <p:oleObj name="Equation" r:id="rId11" imgW="1358640" imgH="609480" progId="Equation.DSMT4">
                      <p:embed/>
                      <p:pic>
                        <p:nvPicPr>
                          <p:cNvPr id="0" name="Picture 75"/>
                          <p:cNvPicPr>
                            <a:picLocks noChangeAspect="1" noChangeArrowheads="1"/>
                          </p:cNvPicPr>
                          <p:nvPr/>
                        </p:nvPicPr>
                        <p:blipFill>
                          <a:blip r:embed="rId12"/>
                          <a:srcRect/>
                          <a:stretch>
                            <a:fillRect/>
                          </a:stretch>
                        </p:blipFill>
                        <p:spPr bwMode="auto">
                          <a:xfrm>
                            <a:off x="1433" y="309"/>
                            <a:ext cx="85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2" name="Rectangle 4"/>
              <p:cNvSpPr>
                <a:spLocks noChangeArrowheads="1"/>
              </p:cNvSpPr>
              <p:nvPr/>
            </p:nvSpPr>
            <p:spPr bwMode="auto">
              <a:xfrm>
                <a:off x="2200" y="346"/>
                <a:ext cx="31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其中曲线       是半径为</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r</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的圆在</a:t>
                </a:r>
                <a:r>
                  <a:rPr lang="zh-CN" altLang="en-US" sz="900"/>
                  <a:t> </a:t>
                </a:r>
                <a:endParaRPr lang="zh-CN" altLang="en-US" sz="2400" b="0">
                  <a:latin typeface="Times New Roman" panose="02020603050405020304" pitchFamily="18" charset="0"/>
                </a:endParaRPr>
              </a:p>
            </p:txBody>
          </p:sp>
        </p:grpSp>
        <p:graphicFrame>
          <p:nvGraphicFramePr>
            <p:cNvPr id="73765" name="Object 37"/>
            <p:cNvGraphicFramePr>
              <a:graphicFrameLocks noChangeAspect="1"/>
            </p:cNvGraphicFramePr>
            <p:nvPr>
              <p:extLst>
                <p:ext uri="{D42A27DB-BD31-4B8C-83A1-F6EECF244321}">
                  <p14:modId xmlns:p14="http://schemas.microsoft.com/office/powerpoint/2010/main" val="2962149369"/>
                </p:ext>
              </p:extLst>
            </p:nvPr>
          </p:nvGraphicFramePr>
          <p:xfrm>
            <a:off x="3110" y="364"/>
            <a:ext cx="344" cy="248"/>
          </p:xfrm>
          <a:graphic>
            <a:graphicData uri="http://schemas.openxmlformats.org/presentationml/2006/ole">
              <mc:AlternateContent xmlns:mc="http://schemas.openxmlformats.org/markup-compatibility/2006">
                <mc:Choice xmlns:v="urn:schemas-microsoft-com:vml" Requires="v">
                  <p:oleObj spid="_x0000_s74504" name="Equation" r:id="rId13" imgW="545760" imgH="393480" progId="Equation.DSMT4">
                    <p:embed/>
                  </p:oleObj>
                </mc:Choice>
                <mc:Fallback>
                  <p:oleObj name="Equation" r:id="rId13" imgW="545760" imgH="393480" progId="Equation.DSMT4">
                    <p:embed/>
                    <p:pic>
                      <p:nvPicPr>
                        <p:cNvPr id="0" name="Picture 76"/>
                        <p:cNvPicPr>
                          <a:picLocks noChangeAspect="1" noChangeArrowheads="1"/>
                        </p:cNvPicPr>
                        <p:nvPr/>
                      </p:nvPicPr>
                      <p:blipFill>
                        <a:blip r:embed="rId14"/>
                        <a:srcRect/>
                        <a:stretch>
                          <a:fillRect/>
                        </a:stretch>
                      </p:blipFill>
                      <p:spPr bwMode="auto">
                        <a:xfrm>
                          <a:off x="3110" y="364"/>
                          <a:ext cx="34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3769" name="Group 41"/>
          <p:cNvGrpSpPr>
            <a:grpSpLocks/>
          </p:cNvGrpSpPr>
          <p:nvPr/>
        </p:nvGrpSpPr>
        <p:grpSpPr bwMode="auto">
          <a:xfrm>
            <a:off x="6300192" y="1340768"/>
            <a:ext cx="2200275" cy="2951162"/>
            <a:chOff x="3898" y="845"/>
            <a:chExt cx="1386" cy="1859"/>
          </a:xfrm>
        </p:grpSpPr>
        <p:sp>
          <p:nvSpPr>
            <p:cNvPr id="73748" name="Arc 20"/>
            <p:cNvSpPr>
              <a:spLocks/>
            </p:cNvSpPr>
            <p:nvPr/>
          </p:nvSpPr>
          <p:spPr bwMode="auto">
            <a:xfrm>
              <a:off x="4105" y="1354"/>
              <a:ext cx="882" cy="826"/>
            </a:xfrm>
            <a:custGeom>
              <a:avLst/>
              <a:gdLst>
                <a:gd name="G0" fmla="+- 0 0 0"/>
                <a:gd name="G1" fmla="+- 21600 0 0"/>
                <a:gd name="G2" fmla="+- 21600 0 0"/>
                <a:gd name="T0" fmla="*/ 0 w 21600"/>
                <a:gd name="T1" fmla="*/ 0 h 21994"/>
                <a:gd name="T2" fmla="*/ 21596 w 21600"/>
                <a:gd name="T3" fmla="*/ 21994 h 21994"/>
                <a:gd name="T4" fmla="*/ 0 w 21600"/>
                <a:gd name="T5" fmla="*/ 21600 h 21994"/>
              </a:gdLst>
              <a:ahLst/>
              <a:cxnLst>
                <a:cxn ang="0">
                  <a:pos x="T0" y="T1"/>
                </a:cxn>
                <a:cxn ang="0">
                  <a:pos x="T2" y="T3"/>
                </a:cxn>
                <a:cxn ang="0">
                  <a:pos x="T4" y="T5"/>
                </a:cxn>
              </a:cxnLst>
              <a:rect l="0" t="0" r="r" b="b"/>
              <a:pathLst>
                <a:path w="21600" h="21994" fill="none" extrusionOk="0">
                  <a:moveTo>
                    <a:pt x="-1" y="0"/>
                  </a:moveTo>
                  <a:cubicBezTo>
                    <a:pt x="11929" y="0"/>
                    <a:pt x="21600" y="9670"/>
                    <a:pt x="21600" y="21600"/>
                  </a:cubicBezTo>
                  <a:cubicBezTo>
                    <a:pt x="21600" y="21731"/>
                    <a:pt x="21598" y="21862"/>
                    <a:pt x="21596" y="21994"/>
                  </a:cubicBezTo>
                </a:path>
                <a:path w="21600" h="21994" stroke="0" extrusionOk="0">
                  <a:moveTo>
                    <a:pt x="-1" y="0"/>
                  </a:moveTo>
                  <a:cubicBezTo>
                    <a:pt x="11929" y="0"/>
                    <a:pt x="21600" y="9670"/>
                    <a:pt x="21600" y="21600"/>
                  </a:cubicBezTo>
                  <a:cubicBezTo>
                    <a:pt x="21600" y="21731"/>
                    <a:pt x="21598" y="21862"/>
                    <a:pt x="21596" y="21994"/>
                  </a:cubicBezTo>
                  <a:lnTo>
                    <a:pt x="0" y="21600"/>
                  </a:lnTo>
                  <a:close/>
                </a:path>
              </a:pathLst>
            </a:custGeom>
            <a:solidFill>
              <a:srgbClr val="CC99FF">
                <a:alpha val="73000"/>
              </a:srgbClr>
            </a:solidFill>
            <a:ln w="28575">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0" name="Line 22"/>
            <p:cNvSpPr>
              <a:spLocks noChangeShapeType="1"/>
            </p:cNvSpPr>
            <p:nvPr/>
          </p:nvSpPr>
          <p:spPr bwMode="auto">
            <a:xfrm>
              <a:off x="3898" y="2168"/>
              <a:ext cx="1386"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51" name="Line 23"/>
            <p:cNvSpPr>
              <a:spLocks noChangeShapeType="1"/>
            </p:cNvSpPr>
            <p:nvPr/>
          </p:nvSpPr>
          <p:spPr bwMode="auto">
            <a:xfrm flipH="1" flipV="1">
              <a:off x="4116" y="855"/>
              <a:ext cx="2" cy="1513"/>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3752" name="Object 24"/>
            <p:cNvGraphicFramePr>
              <a:graphicFrameLocks noChangeAspect="1"/>
            </p:cNvGraphicFramePr>
            <p:nvPr/>
          </p:nvGraphicFramePr>
          <p:xfrm>
            <a:off x="3964" y="2180"/>
            <a:ext cx="152" cy="168"/>
          </p:xfrm>
          <a:graphic>
            <a:graphicData uri="http://schemas.openxmlformats.org/presentationml/2006/ole">
              <mc:AlternateContent xmlns:mc="http://schemas.openxmlformats.org/markup-compatibility/2006">
                <mc:Choice xmlns:v="urn:schemas-microsoft-com:vml" Requires="v">
                  <p:oleObj spid="_x0000_s74505" name="Equation" r:id="rId15" imgW="241091" imgH="266469" progId="Equation.DSMT4">
                    <p:embed/>
                  </p:oleObj>
                </mc:Choice>
                <mc:Fallback>
                  <p:oleObj name="Equation" r:id="rId15" imgW="241091" imgH="266469" progId="Equation.DSMT4">
                    <p:embed/>
                    <p:pic>
                      <p:nvPicPr>
                        <p:cNvPr id="0" name="Picture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4" y="2180"/>
                          <a:ext cx="152"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4" name="Object 26"/>
            <p:cNvGraphicFramePr>
              <a:graphicFrameLocks noChangeAspect="1"/>
            </p:cNvGraphicFramePr>
            <p:nvPr/>
          </p:nvGraphicFramePr>
          <p:xfrm>
            <a:off x="5148" y="2220"/>
            <a:ext cx="136" cy="128"/>
          </p:xfrm>
          <a:graphic>
            <a:graphicData uri="http://schemas.openxmlformats.org/presentationml/2006/ole">
              <mc:AlternateContent xmlns:mc="http://schemas.openxmlformats.org/markup-compatibility/2006">
                <mc:Choice xmlns:v="urn:schemas-microsoft-com:vml" Requires="v">
                  <p:oleObj spid="_x0000_s74506" name="Equation" r:id="rId17" imgW="215713" imgH="203024" progId="Equation.DSMT4">
                    <p:embed/>
                  </p:oleObj>
                </mc:Choice>
                <mc:Fallback>
                  <p:oleObj name="Equation" r:id="rId17" imgW="215713" imgH="203024" progId="Equation.DSMT4">
                    <p:embed/>
                    <p:pic>
                      <p:nvPicPr>
                        <p:cNvPr id="0" name="Picture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 y="2220"/>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5" name="Object 27"/>
            <p:cNvGraphicFramePr>
              <a:graphicFrameLocks noChangeAspect="1"/>
            </p:cNvGraphicFramePr>
            <p:nvPr/>
          </p:nvGraphicFramePr>
          <p:xfrm>
            <a:off x="4270" y="2504"/>
            <a:ext cx="648" cy="200"/>
          </p:xfrm>
          <a:graphic>
            <a:graphicData uri="http://schemas.openxmlformats.org/presentationml/2006/ole">
              <mc:AlternateContent xmlns:mc="http://schemas.openxmlformats.org/markup-compatibility/2006">
                <mc:Choice xmlns:v="urn:schemas-microsoft-com:vml" Requires="v">
                  <p:oleObj spid="_x0000_s74507" name="Equation" r:id="rId19" imgW="1028254" imgH="317362" progId="Equation.DSMT4">
                    <p:embed/>
                  </p:oleObj>
                </mc:Choice>
                <mc:Fallback>
                  <p:oleObj name="Equation" r:id="rId19" imgW="1028254" imgH="317362" progId="Equation.DSMT4">
                    <p:embed/>
                    <p:pic>
                      <p:nvPicPr>
                        <p:cNvPr id="0" name="Picture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0" y="2504"/>
                          <a:ext cx="64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6" name="Object 28"/>
            <p:cNvGraphicFramePr>
              <a:graphicFrameLocks noChangeAspect="1"/>
            </p:cNvGraphicFramePr>
            <p:nvPr/>
          </p:nvGraphicFramePr>
          <p:xfrm>
            <a:off x="4915" y="2204"/>
            <a:ext cx="135" cy="136"/>
          </p:xfrm>
          <a:graphic>
            <a:graphicData uri="http://schemas.openxmlformats.org/presentationml/2006/ole">
              <mc:AlternateContent xmlns:mc="http://schemas.openxmlformats.org/markup-compatibility/2006">
                <mc:Choice xmlns:v="urn:schemas-microsoft-com:vml" Requires="v">
                  <p:oleObj spid="_x0000_s74508" name="Equation" r:id="rId21" imgW="215619" imgH="215619" progId="Equation.DSMT4">
                    <p:embed/>
                  </p:oleObj>
                </mc:Choice>
                <mc:Fallback>
                  <p:oleObj name="Equation" r:id="rId21" imgW="215619" imgH="215619" progId="Equation.DSMT4">
                    <p:embed/>
                    <p:pic>
                      <p:nvPicPr>
                        <p:cNvPr id="0" name="Picture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5" y="2204"/>
                          <a:ext cx="135"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7" name="Object 29"/>
            <p:cNvGraphicFramePr>
              <a:graphicFrameLocks noChangeAspect="1"/>
            </p:cNvGraphicFramePr>
            <p:nvPr/>
          </p:nvGraphicFramePr>
          <p:xfrm>
            <a:off x="4467" y="2184"/>
            <a:ext cx="192" cy="184"/>
          </p:xfrm>
          <a:graphic>
            <a:graphicData uri="http://schemas.openxmlformats.org/presentationml/2006/ole">
              <mc:AlternateContent xmlns:mc="http://schemas.openxmlformats.org/markup-compatibility/2006">
                <mc:Choice xmlns:v="urn:schemas-microsoft-com:vml" Requires="v">
                  <p:oleObj spid="_x0000_s74509" name="Equation" r:id="rId23" imgW="304668" imgH="291973" progId="Equation.DSMT4">
                    <p:embed/>
                  </p:oleObj>
                </mc:Choice>
                <mc:Fallback>
                  <p:oleObj name="Equation" r:id="rId23" imgW="304668" imgH="291973" progId="Equation.DSMT4">
                    <p:embed/>
                    <p:pic>
                      <p:nvPicPr>
                        <p:cNvPr id="0" name="Picture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67" y="2184"/>
                          <a:ext cx="192"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8" name="Object 30"/>
            <p:cNvGraphicFramePr>
              <a:graphicFrameLocks noChangeAspect="1"/>
            </p:cNvGraphicFramePr>
            <p:nvPr/>
          </p:nvGraphicFramePr>
          <p:xfrm>
            <a:off x="3898" y="1241"/>
            <a:ext cx="136" cy="136"/>
          </p:xfrm>
          <a:graphic>
            <a:graphicData uri="http://schemas.openxmlformats.org/presentationml/2006/ole">
              <mc:AlternateContent xmlns:mc="http://schemas.openxmlformats.org/markup-compatibility/2006">
                <mc:Choice xmlns:v="urn:schemas-microsoft-com:vml" Requires="v">
                  <p:oleObj spid="_x0000_s74510" name="Equation" r:id="rId25" imgW="215619" imgH="215619" progId="Equation.DSMT4">
                    <p:embed/>
                  </p:oleObj>
                </mc:Choice>
                <mc:Fallback>
                  <p:oleObj name="Equation" r:id="rId25" imgW="215619" imgH="215619" progId="Equation.DSMT4">
                    <p:embed/>
                    <p:pic>
                      <p:nvPicPr>
                        <p:cNvPr id="0" name="Picture 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98" y="1241"/>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9" name="Object 31"/>
            <p:cNvGraphicFramePr>
              <a:graphicFrameLocks noChangeAspect="1"/>
            </p:cNvGraphicFramePr>
            <p:nvPr/>
          </p:nvGraphicFramePr>
          <p:xfrm>
            <a:off x="4401" y="1712"/>
            <a:ext cx="181" cy="171"/>
          </p:xfrm>
          <a:graphic>
            <a:graphicData uri="http://schemas.openxmlformats.org/presentationml/2006/ole">
              <mc:AlternateContent xmlns:mc="http://schemas.openxmlformats.org/markup-compatibility/2006">
                <mc:Choice xmlns:v="urn:schemas-microsoft-com:vml" Requires="v">
                  <p:oleObj spid="_x0000_s74511" name="Equation" r:id="rId27" imgW="228501" imgH="215806" progId="Equation.DSMT4">
                    <p:embed/>
                  </p:oleObj>
                </mc:Choice>
                <mc:Fallback>
                  <p:oleObj name="Equation" r:id="rId27" imgW="228501" imgH="215806" progId="Equation.DSMT4">
                    <p:embed/>
                    <p:pic>
                      <p:nvPicPr>
                        <p:cNvPr id="0" name="Picture 8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01" y="1712"/>
                          <a:ext cx="181"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60" name="Line 32"/>
            <p:cNvSpPr>
              <a:spLocks noChangeShapeType="1"/>
            </p:cNvSpPr>
            <p:nvPr/>
          </p:nvSpPr>
          <p:spPr bwMode="auto">
            <a:xfrm flipV="1">
              <a:off x="4116" y="1741"/>
              <a:ext cx="0" cy="144"/>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61" name="Line 33"/>
            <p:cNvSpPr>
              <a:spLocks noChangeShapeType="1"/>
            </p:cNvSpPr>
            <p:nvPr/>
          </p:nvSpPr>
          <p:spPr bwMode="auto">
            <a:xfrm flipH="1">
              <a:off x="4548" y="2165"/>
              <a:ext cx="182"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3763" name="Object 35"/>
            <p:cNvGraphicFramePr>
              <a:graphicFrameLocks noChangeAspect="1"/>
            </p:cNvGraphicFramePr>
            <p:nvPr/>
          </p:nvGraphicFramePr>
          <p:xfrm>
            <a:off x="3944" y="845"/>
            <a:ext cx="136" cy="160"/>
          </p:xfrm>
          <a:graphic>
            <a:graphicData uri="http://schemas.openxmlformats.org/presentationml/2006/ole">
              <mc:AlternateContent xmlns:mc="http://schemas.openxmlformats.org/markup-compatibility/2006">
                <mc:Choice xmlns:v="urn:schemas-microsoft-com:vml" Requires="v">
                  <p:oleObj spid="_x0000_s74512" name="Equation" r:id="rId29" imgW="215713" imgH="253780" progId="Equation.DSMT4">
                    <p:embed/>
                  </p:oleObj>
                </mc:Choice>
                <mc:Fallback>
                  <p:oleObj name="Equation" r:id="rId29" imgW="215713" imgH="253780" progId="Equation.DSMT4">
                    <p:embed/>
                    <p:pic>
                      <p:nvPicPr>
                        <p:cNvPr id="0" name="Picture 8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44" y="845"/>
                          <a:ext cx="136"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67" name="Line 39"/>
            <p:cNvSpPr>
              <a:spLocks noChangeShapeType="1"/>
            </p:cNvSpPr>
            <p:nvPr/>
          </p:nvSpPr>
          <p:spPr bwMode="auto">
            <a:xfrm>
              <a:off x="4716" y="1575"/>
              <a:ext cx="90" cy="91"/>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mc:AlternateContent xmlns:mc="http://schemas.openxmlformats.org/markup-compatibility/2006" xmlns:a14="http://schemas.microsoft.com/office/drawing/2010/main">
        <mc:Choice Requires="a14">
          <p:sp>
            <p:nvSpPr>
              <p:cNvPr id="2" name="文本框 1"/>
              <p:cNvSpPr txBox="1"/>
              <p:nvPr/>
            </p:nvSpPr>
            <p:spPr>
              <a:xfrm>
                <a:off x="107504" y="1700808"/>
                <a:ext cx="6120680" cy="523220"/>
              </a:xfrm>
              <a:prstGeom prst="rect">
                <a:avLst/>
              </a:prstGeom>
              <a:noFill/>
            </p:spPr>
            <p:txBody>
              <a:bodyPr wrap="square" rtlCol="0">
                <a:spAutoFit/>
              </a:bodyPr>
              <a:lstStyle/>
              <a:p>
                <a:r>
                  <a:rPr lang="zh-CN" altLang="en-US" dirty="0" smtClean="0">
                    <a:solidFill>
                      <a:srgbClr val="0000FF"/>
                    </a:solidFill>
                  </a:rPr>
                  <a:t>解：补线段</a:t>
                </a:r>
                <a14:m>
                  <m:oMath xmlns:m="http://schemas.openxmlformats.org/officeDocument/2006/math">
                    <m:r>
                      <a:rPr lang="en-US" altLang="zh-CN" i="1" dirty="0" smtClean="0">
                        <a:solidFill>
                          <a:srgbClr val="0000FF"/>
                        </a:solidFill>
                        <a:latin typeface="Cambria Math" panose="02040503050406030204" pitchFamily="18" charset="0"/>
                      </a:rPr>
                      <m:t>𝐵𝑂</m:t>
                    </m:r>
                  </m:oMath>
                </a14:m>
                <a:r>
                  <a:rPr lang="zh-CN" altLang="en-US" dirty="0" smtClean="0">
                    <a:solidFill>
                      <a:srgbClr val="0000FF"/>
                    </a:solidFill>
                  </a:rPr>
                  <a:t>和</a:t>
                </a:r>
                <a14:m>
                  <m:oMath xmlns:m="http://schemas.openxmlformats.org/officeDocument/2006/math">
                    <m:r>
                      <a:rPr lang="en-US" altLang="zh-CN" i="1" dirty="0" smtClean="0">
                        <a:solidFill>
                          <a:srgbClr val="0000FF"/>
                        </a:solidFill>
                        <a:latin typeface="Cambria Math" panose="02040503050406030204" pitchFamily="18" charset="0"/>
                      </a:rPr>
                      <m:t>𝑂𝐴</m:t>
                    </m:r>
                  </m:oMath>
                </a14:m>
                <a:r>
                  <a:rPr lang="en-US" altLang="zh-CN" dirty="0" smtClean="0">
                    <a:solidFill>
                      <a:srgbClr val="0000FF"/>
                    </a:solidFill>
                  </a:rPr>
                  <a:t>,</a:t>
                </a:r>
                <a:r>
                  <a:rPr lang="zh-CN" altLang="en-US" dirty="0" smtClean="0">
                    <a:solidFill>
                      <a:srgbClr val="0000FF"/>
                    </a:solidFill>
                  </a:rPr>
                  <a:t>形成封闭曲线</a:t>
                </a:r>
                <a14:m>
                  <m:oMath xmlns:m="http://schemas.openxmlformats.org/officeDocument/2006/math">
                    <m:sSup>
                      <m:sSupPr>
                        <m:ctrlPr>
                          <a:rPr lang="en-US" altLang="zh-CN" b="1" i="1" smtClean="0">
                            <a:solidFill>
                              <a:srgbClr val="0000FF"/>
                            </a:solidFill>
                            <a:latin typeface="Cambria Math" panose="02040503050406030204" pitchFamily="18" charset="0"/>
                          </a:rPr>
                        </m:ctrlPr>
                      </m:sSupPr>
                      <m:e>
                        <m:r>
                          <a:rPr lang="en-US" altLang="zh-CN" b="1" i="1" smtClean="0">
                            <a:solidFill>
                              <a:srgbClr val="0000FF"/>
                            </a:solidFill>
                            <a:latin typeface="Cambria Math" panose="02040503050406030204" pitchFamily="18" charset="0"/>
                          </a:rPr>
                          <m:t>𝑳</m:t>
                        </m:r>
                      </m:e>
                      <m:sup>
                        <m:r>
                          <a:rPr lang="en-US" altLang="zh-CN" b="1" i="1" smtClean="0">
                            <a:solidFill>
                              <a:srgbClr val="0000FF"/>
                            </a:solidFill>
                            <a:latin typeface="Cambria Math" panose="02040503050406030204" pitchFamily="18" charset="0"/>
                          </a:rPr>
                          <m:t>−</m:t>
                        </m:r>
                      </m:sup>
                    </m:sSup>
                  </m:oMath>
                </a14:m>
                <a:endParaRPr lang="zh-CN" altLang="en-US"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7504" y="1700808"/>
                <a:ext cx="6120680" cy="523220"/>
              </a:xfrm>
              <a:prstGeom prst="rect">
                <a:avLst/>
              </a:prstGeom>
              <a:blipFill rotWithShape="0">
                <a:blip r:embed="rId31"/>
                <a:stretch>
                  <a:fillRect l="-1295" t="-13953" b="-2907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708" name="Rectangle 4"/>
              <p:cNvSpPr>
                <a:spLocks noChangeArrowheads="1"/>
              </p:cNvSpPr>
              <p:nvPr/>
            </p:nvSpPr>
            <p:spPr bwMode="auto">
              <a:xfrm>
                <a:off x="395536" y="548680"/>
                <a:ext cx="7433499" cy="7750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algn="l"/>
                <a:r>
                  <a:rPr lang="zh-CN" altLang="en-US" dirty="0" smtClean="0">
                    <a:solidFill>
                      <a:srgbClr val="0000FF"/>
                    </a:solidFill>
                    <a:latin typeface="Times New Roman" panose="02020603050405020304" pitchFamily="18" charset="0"/>
                    <a:cs typeface="Times New Roman" panose="02020603050405020304" pitchFamily="18" charset="0"/>
                  </a:rPr>
                  <a:t>例</a:t>
                </a:r>
                <a:r>
                  <a:rPr lang="en-US" altLang="zh-CN" dirty="0">
                    <a:solidFill>
                      <a:srgbClr val="0000FF"/>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计算</a:t>
                </a:r>
                <a14:m>
                  <m:oMath xmlns:m="http://schemas.openxmlformats.org/officeDocument/2006/math">
                    <m:nary>
                      <m:naryPr>
                        <m:chr m:val="∮"/>
                        <m:supHide m:val="on"/>
                        <m:ctrlPr>
                          <a:rPr lang="zh-CN" altLang="en-US" i="1" smtClean="0">
                            <a:latin typeface="Cambria Math" panose="02040503050406030204" pitchFamily="18" charset="0"/>
                            <a:cs typeface="Times New Roman" panose="02020603050405020304" pitchFamily="18" charset="0"/>
                          </a:rPr>
                        </m:ctrlPr>
                      </m:naryPr>
                      <m:sub>
                        <m:r>
                          <m:rPr>
                            <m:brk m:alnAt="23"/>
                          </m:rPr>
                          <a:rPr lang="en-US" altLang="zh-CN" b="1" i="1" smtClean="0">
                            <a:latin typeface="Cambria Math" panose="02040503050406030204" pitchFamily="18" charset="0"/>
                            <a:cs typeface="Times New Roman" panose="02020603050405020304" pitchFamily="18" charset="0"/>
                          </a:rPr>
                          <m:t>𝑳</m:t>
                        </m:r>
                      </m:sub>
                      <m:sup/>
                      <m:e>
                        <m:f>
                          <m:fPr>
                            <m:ctrlPr>
                              <a:rPr lang="en-US" altLang="zh-CN"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𝒙𝒅𝒚</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𝒚𝒅𝒙</m:t>
                            </m:r>
                          </m:num>
                          <m:den>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𝒙</m:t>
                                </m:r>
                              </m:e>
                              <m:sup>
                                <m:r>
                                  <a:rPr lang="en-US" altLang="zh-CN" b="1" i="1" smtClean="0">
                                    <a:latin typeface="Cambria Math" panose="02040503050406030204" pitchFamily="18" charset="0"/>
                                    <a:cs typeface="Times New Roman" panose="02020603050405020304" pitchFamily="18" charset="0"/>
                                  </a:rPr>
                                  <m:t>𝟐</m:t>
                                </m:r>
                              </m:sup>
                            </m:sSup>
                            <m:r>
                              <a:rPr lang="en-US" altLang="zh-CN" b="1" i="1" smtClean="0">
                                <a:latin typeface="Cambria Math" panose="02040503050406030204" pitchFamily="18" charset="0"/>
                                <a:cs typeface="Times New Roman" panose="02020603050405020304" pitchFamily="18" charset="0"/>
                              </a:rPr>
                              <m:t>+</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𝒚</m:t>
                                </m:r>
                              </m:e>
                              <m:sup>
                                <m:r>
                                  <a:rPr lang="en-US" altLang="zh-CN" b="1" i="1" smtClean="0">
                                    <a:latin typeface="Cambria Math" panose="02040503050406030204" pitchFamily="18" charset="0"/>
                                    <a:cs typeface="Times New Roman" panose="02020603050405020304" pitchFamily="18" charset="0"/>
                                  </a:rPr>
                                  <m:t>𝟐</m:t>
                                </m:r>
                              </m:sup>
                            </m:sSup>
                          </m:den>
                        </m:f>
                      </m:e>
                    </m:nary>
                  </m:oMath>
                </a14:m>
                <a:r>
                  <a:rPr lang="en-US" altLang="zh-CN" sz="2400" b="0" dirty="0" smtClean="0">
                    <a:latin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其中</a:t>
                </a:r>
                <a:r>
                  <a:rPr lang="zh-CN" altLang="en-US" sz="1400"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L </a:t>
                </a:r>
                <a:r>
                  <a:rPr lang="zh-CN" altLang="en-US" dirty="0">
                    <a:latin typeface="Times New Roman" panose="02020603050405020304" pitchFamily="18" charset="0"/>
                    <a:cs typeface="Times New Roman" panose="02020603050405020304" pitchFamily="18" charset="0"/>
                  </a:rPr>
                  <a:t>为任一不包含原</a:t>
                </a:r>
                <a:r>
                  <a:rPr lang="zh-CN" altLang="en-US" sz="900" dirty="0"/>
                  <a:t> </a:t>
                </a:r>
                <a:endParaRPr lang="zh-CN" altLang="en-US" sz="2400" b="0" dirty="0">
                  <a:latin typeface="Times New Roman" panose="02020603050405020304" pitchFamily="18" charset="0"/>
                </a:endParaRPr>
              </a:p>
            </p:txBody>
          </p:sp>
        </mc:Choice>
        <mc:Fallback xmlns="">
          <p:sp>
            <p:nvSpPr>
              <p:cNvPr id="72708" name="Rectangle 4"/>
              <p:cNvSpPr>
                <a:spLocks noRot="1" noChangeAspect="1" noMove="1" noResize="1" noEditPoints="1" noAdjustHandles="1" noChangeArrowheads="1" noChangeShapeType="1" noTextEdit="1"/>
              </p:cNvSpPr>
              <p:nvPr/>
            </p:nvSpPr>
            <p:spPr bwMode="auto">
              <a:xfrm>
                <a:off x="395536" y="548680"/>
                <a:ext cx="7433499" cy="775020"/>
              </a:xfrm>
              <a:prstGeom prst="rect">
                <a:avLst/>
              </a:prstGeom>
              <a:blipFill rotWithShape="0">
                <a:blip r:embed="rId3"/>
                <a:stretch>
                  <a:fillRect l="-1723" b="-23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2710" name="Rectangle 6"/>
          <p:cNvSpPr>
            <a:spLocks noChangeArrowheads="1"/>
          </p:cNvSpPr>
          <p:nvPr/>
        </p:nvSpPr>
        <p:spPr bwMode="auto">
          <a:xfrm>
            <a:off x="611560" y="1412776"/>
            <a:ext cx="3473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点的闭区域的边界线</a:t>
            </a:r>
            <a:r>
              <a:rPr lang="en-US" altLang="zh-CN">
                <a:latin typeface="Times New Roman" panose="02020603050405020304" pitchFamily="18" charset="0"/>
              </a:rPr>
              <a:t>.</a:t>
            </a:r>
          </a:p>
        </p:txBody>
      </p:sp>
      <p:sp>
        <p:nvSpPr>
          <p:cNvPr id="72712" name="Rectangle 8"/>
          <p:cNvSpPr>
            <a:spLocks noChangeArrowheads="1"/>
          </p:cNvSpPr>
          <p:nvPr/>
        </p:nvSpPr>
        <p:spPr bwMode="auto">
          <a:xfrm>
            <a:off x="611560" y="1988840"/>
            <a:ext cx="1428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0000FF"/>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因为</a:t>
            </a:r>
            <a:endParaRPr lang="zh-CN" altLang="en-US" sz="2400" b="0" dirty="0">
              <a:latin typeface="Times New Roman" panose="02020603050405020304" pitchFamily="18" charset="0"/>
            </a:endParaRPr>
          </a:p>
        </p:txBody>
      </p:sp>
      <p:graphicFrame>
        <p:nvGraphicFramePr>
          <p:cNvPr id="72711" name="Object 7"/>
          <p:cNvGraphicFramePr>
            <a:graphicFrameLocks noChangeAspect="1"/>
          </p:cNvGraphicFramePr>
          <p:nvPr>
            <p:extLst>
              <p:ext uri="{D42A27DB-BD31-4B8C-83A1-F6EECF244321}">
                <p14:modId xmlns:p14="http://schemas.microsoft.com/office/powerpoint/2010/main" val="401888123"/>
              </p:ext>
            </p:extLst>
          </p:nvPr>
        </p:nvGraphicFramePr>
        <p:xfrm>
          <a:off x="1907704" y="2564904"/>
          <a:ext cx="4787900" cy="1003300"/>
        </p:xfrm>
        <a:graphic>
          <a:graphicData uri="http://schemas.openxmlformats.org/presentationml/2006/ole">
            <mc:AlternateContent xmlns:mc="http://schemas.openxmlformats.org/markup-compatibility/2006">
              <mc:Choice xmlns:v="urn:schemas-microsoft-com:vml" Requires="v">
                <p:oleObj spid="_x0000_s72834" name="Equation" r:id="rId4" imgW="4787640" imgH="1002960" progId="Equation.DSMT4">
                  <p:embed/>
                </p:oleObj>
              </mc:Choice>
              <mc:Fallback>
                <p:oleObj name="Equation" r:id="rId4" imgW="4787640" imgH="1002960" progId="Equation.DSMT4">
                  <p:embed/>
                  <p:pic>
                    <p:nvPicPr>
                      <p:cNvPr id="0" name="Picture 20"/>
                      <p:cNvPicPr>
                        <a:picLocks noChangeAspect="1" noChangeArrowheads="1"/>
                      </p:cNvPicPr>
                      <p:nvPr/>
                    </p:nvPicPr>
                    <p:blipFill>
                      <a:blip r:embed="rId5"/>
                      <a:srcRect/>
                      <a:stretch>
                        <a:fillRect/>
                      </a:stretch>
                    </p:blipFill>
                    <p:spPr bwMode="auto">
                      <a:xfrm>
                        <a:off x="1907704" y="2564904"/>
                        <a:ext cx="47879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9"/>
          <p:cNvGraphicFramePr>
            <a:graphicFrameLocks noChangeAspect="1"/>
          </p:cNvGraphicFramePr>
          <p:nvPr>
            <p:extLst>
              <p:ext uri="{D42A27DB-BD31-4B8C-83A1-F6EECF244321}">
                <p14:modId xmlns:p14="http://schemas.microsoft.com/office/powerpoint/2010/main" val="1659318479"/>
              </p:ext>
            </p:extLst>
          </p:nvPr>
        </p:nvGraphicFramePr>
        <p:xfrm>
          <a:off x="2051720" y="3789040"/>
          <a:ext cx="4838700" cy="1003300"/>
        </p:xfrm>
        <a:graphic>
          <a:graphicData uri="http://schemas.openxmlformats.org/presentationml/2006/ole">
            <mc:AlternateContent xmlns:mc="http://schemas.openxmlformats.org/markup-compatibility/2006">
              <mc:Choice xmlns:v="urn:schemas-microsoft-com:vml" Requires="v">
                <p:oleObj spid="_x0000_s72835" name="Equation" r:id="rId6" imgW="4838400" imgH="1002960" progId="Equation.DSMT4">
                  <p:embed/>
                </p:oleObj>
              </mc:Choice>
              <mc:Fallback>
                <p:oleObj name="Equation" r:id="rId6" imgW="4838400" imgH="1002960" progId="Equation.DSMT4">
                  <p:embed/>
                  <p:pic>
                    <p:nvPicPr>
                      <p:cNvPr id="0" name="Picture 21"/>
                      <p:cNvPicPr>
                        <a:picLocks noChangeAspect="1" noChangeArrowheads="1"/>
                      </p:cNvPicPr>
                      <p:nvPr/>
                    </p:nvPicPr>
                    <p:blipFill>
                      <a:blip r:embed="rId7"/>
                      <a:srcRect/>
                      <a:stretch>
                        <a:fillRect/>
                      </a:stretch>
                    </p:blipFill>
                    <p:spPr bwMode="auto">
                      <a:xfrm>
                        <a:off x="2051720" y="3789040"/>
                        <a:ext cx="48387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5" name="Rectangle 11"/>
          <p:cNvSpPr>
            <a:spLocks noChangeArrowheads="1"/>
          </p:cNvSpPr>
          <p:nvPr/>
        </p:nvSpPr>
        <p:spPr bwMode="auto">
          <a:xfrm>
            <a:off x="539552" y="5085184"/>
            <a:ext cx="7553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它们在上述区域</a:t>
            </a:r>
            <a:r>
              <a:rPr lang="zh-CN" altLang="en-US" sz="1400" dirty="0"/>
              <a:t> </a:t>
            </a:r>
            <a:r>
              <a:rPr lang="en-US" altLang="zh-CN" i="1" dirty="0">
                <a:latin typeface="Times New Roman" panose="02020603050405020304" pitchFamily="18" charset="0"/>
              </a:rPr>
              <a:t>D </a:t>
            </a:r>
            <a:r>
              <a:rPr lang="zh-CN" altLang="en-US" dirty="0"/>
              <a:t>上连续且相等</a:t>
            </a:r>
            <a:r>
              <a:rPr lang="en-US" altLang="zh-CN" dirty="0">
                <a:latin typeface="Times New Roman" panose="02020603050405020304" pitchFamily="18" charset="0"/>
              </a:rPr>
              <a:t>, </a:t>
            </a:r>
            <a:r>
              <a:rPr lang="zh-CN" altLang="en-US" dirty="0"/>
              <a:t>于是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1619250" y="549275"/>
          <a:ext cx="6086475" cy="1066800"/>
        </p:xfrm>
        <a:graphic>
          <a:graphicData uri="http://schemas.openxmlformats.org/presentationml/2006/ole">
            <mc:AlternateContent xmlns:mc="http://schemas.openxmlformats.org/markup-compatibility/2006">
              <mc:Choice xmlns:v="urn:schemas-microsoft-com:vml" Requires="v">
                <p:oleObj spid="_x0000_s113700" name="Equation" r:id="rId3" imgW="6083300" imgH="1066800" progId="Equation.DSMT4">
                  <p:embed/>
                </p:oleObj>
              </mc:Choice>
              <mc:Fallback>
                <p:oleObj name="Equation" r:id="rId3" imgW="6083300" imgH="1066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49275"/>
                        <a:ext cx="60864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4" name="Rectangle 4"/>
          <p:cNvSpPr>
            <a:spLocks noChangeArrowheads="1"/>
          </p:cNvSpPr>
          <p:nvPr/>
        </p:nvSpPr>
        <p:spPr bwMode="auto">
          <a:xfrm>
            <a:off x="573088" y="1844675"/>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所以由格林公式立即可得</a:t>
            </a:r>
          </a:p>
        </p:txBody>
      </p:sp>
      <p:graphicFrame>
        <p:nvGraphicFramePr>
          <p:cNvPr id="71685" name="Object 5"/>
          <p:cNvGraphicFramePr>
            <a:graphicFrameLocks noChangeAspect="1"/>
          </p:cNvGraphicFramePr>
          <p:nvPr/>
        </p:nvGraphicFramePr>
        <p:xfrm>
          <a:off x="5004048" y="1988840"/>
          <a:ext cx="885825" cy="390525"/>
        </p:xfrm>
        <a:graphic>
          <a:graphicData uri="http://schemas.openxmlformats.org/presentationml/2006/ole">
            <mc:AlternateContent xmlns:mc="http://schemas.openxmlformats.org/markup-compatibility/2006">
              <mc:Choice xmlns:v="urn:schemas-microsoft-com:vml" Requires="v">
                <p:oleObj spid="_x0000_s113701" name="Equation" r:id="rId5" imgW="888614" imgH="393529" progId="Equation.DSMT4">
                  <p:embed/>
                </p:oleObj>
              </mc:Choice>
              <mc:Fallback>
                <p:oleObj name="Equation" r:id="rId5" imgW="888614"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1988840"/>
                        <a:ext cx="885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8" name="Rectangle 8"/>
          <p:cNvSpPr>
            <a:spLocks noChangeArrowheads="1"/>
          </p:cNvSpPr>
          <p:nvPr/>
        </p:nvSpPr>
        <p:spPr bwMode="auto">
          <a:xfrm>
            <a:off x="395536" y="2564904"/>
            <a:ext cx="8417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latin typeface="Times New Roman" panose="02020603050405020304" pitchFamily="18" charset="0"/>
                <a:cs typeface="Times New Roman" panose="02020603050405020304" pitchFamily="18" charset="0"/>
              </a:rPr>
              <a:t>若条件改为</a:t>
            </a:r>
            <a:r>
              <a:rPr lang="en-US" altLang="zh-CN" i="1"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不通过原点</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则当</a:t>
            </a:r>
            <a:r>
              <a:rPr lang="en-US" altLang="zh-CN" i="1"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包含原点时，取很小</a:t>
            </a:r>
            <a:endParaRPr lang="zh-CN" altLang="en-US" sz="2400" b="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1691" name="Rectangle 11"/>
              <p:cNvSpPr>
                <a:spLocks noChangeArrowheads="1"/>
              </p:cNvSpPr>
              <p:nvPr/>
            </p:nvSpPr>
            <p:spPr bwMode="auto">
              <a:xfrm>
                <a:off x="611560" y="3212976"/>
                <a:ext cx="8019247" cy="532966"/>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nchor="ctr">
                <a:spAutoFit/>
              </a:bodyPr>
              <a:lstStyle/>
              <a:p>
                <a:pPr algn="l"/>
                <a:r>
                  <a:rPr lang="zh-CN" altLang="en-US" dirty="0" smtClean="0"/>
                  <a:t>的</a:t>
                </a:r>
                <a:r>
                  <a:rPr lang="en-US" altLang="zh-CN" i="1" dirty="0" smtClean="0">
                    <a:latin typeface="+mn-lt"/>
                  </a:rPr>
                  <a:t>r</a:t>
                </a:r>
                <a:r>
                  <a:rPr lang="zh-CN" altLang="en-US" dirty="0" smtClean="0">
                    <a:latin typeface="+mn-lt"/>
                  </a:rPr>
                  <a:t>使得圆</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𝟏</m:t>
                        </m:r>
                      </m:sub>
                    </m:sSub>
                    <m:r>
                      <a:rPr lang="en-US" altLang="zh-CN" b="1" i="0"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oMath>
                </a14:m>
                <a:r>
                  <a:rPr lang="en-US" altLang="zh-CN" i="1" dirty="0" smtClean="0">
                    <a:latin typeface="Times New Roman" panose="02020603050405020304" pitchFamily="18" charset="0"/>
                  </a:rPr>
                  <a:t> , </a:t>
                </a:r>
                <a:r>
                  <a:rPr lang="zh-CN" altLang="en-US" dirty="0" smtClean="0">
                    <a:latin typeface="Times New Roman" panose="02020603050405020304" pitchFamily="18" charset="0"/>
                  </a:rPr>
                  <a:t>逆时针方向</a:t>
                </a:r>
                <a:r>
                  <a:rPr lang="zh-CN" altLang="en-US" i="1" dirty="0" smtClean="0">
                    <a:latin typeface="Times New Roman" panose="02020603050405020304" pitchFamily="18" charset="0"/>
                  </a:rPr>
                  <a:t>，</a:t>
                </a:r>
                <a:r>
                  <a:rPr lang="zh-CN" altLang="en-US" dirty="0" smtClean="0">
                    <a:latin typeface="Times New Roman" panose="02020603050405020304" pitchFamily="18" charset="0"/>
                  </a:rPr>
                  <a:t>使得</a:t>
                </a:r>
                <a:r>
                  <a:rPr lang="en-US" altLang="zh-CN" dirty="0" smtClean="0"/>
                  <a:t>   </a:t>
                </a:r>
                <a:endParaRPr lang="en-US" altLang="zh-CN" dirty="0"/>
              </a:p>
            </p:txBody>
          </p:sp>
        </mc:Choice>
        <mc:Fallback xmlns="">
          <p:sp>
            <p:nvSpPr>
              <p:cNvPr id="71691" name="Rectangle 11"/>
              <p:cNvSpPr>
                <a:spLocks noRot="1" noChangeAspect="1" noMove="1" noResize="1" noEditPoints="1" noAdjustHandles="1" noChangeArrowheads="1" noChangeShapeType="1" noTextEdit="1"/>
              </p:cNvSpPr>
              <p:nvPr/>
            </p:nvSpPr>
            <p:spPr bwMode="auto">
              <a:xfrm>
                <a:off x="611560" y="3212976"/>
                <a:ext cx="8019247" cy="532966"/>
              </a:xfrm>
              <a:prstGeom prst="rect">
                <a:avLst/>
              </a:prstGeom>
              <a:blipFill rotWithShape="0">
                <a:blip r:embed="rId7"/>
                <a:stretch>
                  <a:fillRect l="-1520" t="-13793" b="-321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694" name="Rectangle 14"/>
              <p:cNvSpPr>
                <a:spLocks noChangeArrowheads="1"/>
              </p:cNvSpPr>
              <p:nvPr/>
            </p:nvSpPr>
            <p:spPr bwMode="auto">
              <a:xfrm>
                <a:off x="611560" y="3933056"/>
                <a:ext cx="7135864"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nchor="ctr">
                <a:spAutoFit/>
              </a:bodyPr>
              <a:lstStyle/>
              <a:p>
                <a:pPr algn="r"/>
                <a14:m>
                  <m:oMath xmlns:m="http://schemas.openxmlformats.org/officeDocument/2006/math">
                    <m:sSub>
                      <m:sSubPr>
                        <m:ctrlPr>
                          <a:rPr lang="en-US" altLang="zh-CN" b="1" i="1" smtClean="0">
                            <a:latin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cs typeface="Times New Roman" panose="02020603050405020304" pitchFamily="18" charset="0"/>
                          </a:rPr>
                          <m:t>𝑳</m:t>
                        </m:r>
                      </m:e>
                      <m:sub>
                        <m:r>
                          <a:rPr lang="en-US" altLang="zh-CN" b="1" i="1" smtClean="0">
                            <a:latin typeface="Cambria Math" panose="02040503050406030204" pitchFamily="18" charset="0"/>
                            <a:cs typeface="Times New Roman" panose="02020603050405020304" pitchFamily="18" charset="0"/>
                          </a:rPr>
                          <m:t>𝟏</m:t>
                        </m:r>
                      </m:sub>
                    </m:sSub>
                  </m:oMath>
                </a14:m>
                <a:r>
                  <a:rPr lang="zh-CN" altLang="en-US" dirty="0" smtClean="0">
                    <a:latin typeface="Times New Roman" panose="02020603050405020304" pitchFamily="18" charset="0"/>
                    <a:cs typeface="Times New Roman" panose="02020603050405020304" pitchFamily="18" charset="0"/>
                  </a:rPr>
                  <a:t>所包含原点</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记</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𝑳</m:t>
                    </m:r>
                    <m:r>
                      <a:rPr lang="en-US" altLang="zh-CN" b="1" i="1" smtClean="0">
                        <a:latin typeface="Cambria Math" panose="02040503050406030204" pitchFamily="18" charset="0"/>
                        <a:cs typeface="Times New Roman" panose="02020603050405020304" pitchFamily="18" charset="0"/>
                      </a:rPr>
                      <m:t>+</m:t>
                    </m:r>
                    <m:sSubSup>
                      <m:sSubSupPr>
                        <m:ctrlPr>
                          <a:rPr lang="en-US" altLang="zh-CN" b="1" i="1" smtClean="0">
                            <a:latin typeface="Cambria Math" panose="02040503050406030204" pitchFamily="18" charset="0"/>
                            <a:cs typeface="Times New Roman" panose="02020603050405020304" pitchFamily="18" charset="0"/>
                          </a:rPr>
                        </m:ctrlPr>
                      </m:sSubSupPr>
                      <m:e>
                        <m:r>
                          <a:rPr lang="en-US" altLang="zh-CN" b="1" i="1" smtClean="0">
                            <a:latin typeface="Cambria Math" panose="02040503050406030204" pitchFamily="18" charset="0"/>
                            <a:cs typeface="Times New Roman" panose="02020603050405020304" pitchFamily="18" charset="0"/>
                          </a:rPr>
                          <m:t>𝑳</m:t>
                        </m:r>
                      </m:e>
                      <m:sub>
                        <m:r>
                          <a:rPr lang="en-US" altLang="zh-CN" b="1" i="1" smtClean="0">
                            <a:latin typeface="Cambria Math" panose="02040503050406030204" pitchFamily="18" charset="0"/>
                            <a:cs typeface="Times New Roman" panose="02020603050405020304" pitchFamily="18" charset="0"/>
                          </a:rPr>
                          <m:t>𝟏</m:t>
                        </m:r>
                      </m:sub>
                      <m:sup>
                        <m:r>
                          <a:rPr lang="en-US" altLang="zh-CN" b="1" i="1" smtClean="0">
                            <a:latin typeface="Cambria Math" panose="02040503050406030204" pitchFamily="18" charset="0"/>
                            <a:cs typeface="Times New Roman" panose="02020603050405020304" pitchFamily="18" charset="0"/>
                          </a:rPr>
                          <m:t>−</m:t>
                        </m:r>
                      </m:sup>
                    </m:sSubSup>
                  </m:oMath>
                </a14:m>
                <a:r>
                  <a:rPr lang="zh-CN" altLang="en-US" dirty="0" smtClean="0">
                    <a:latin typeface="Times New Roman" panose="02020603050405020304" pitchFamily="18" charset="0"/>
                    <a:cs typeface="Times New Roman" panose="02020603050405020304" pitchFamily="18" charset="0"/>
                  </a:rPr>
                  <a:t>围成的区域为</a:t>
                </a:r>
                <a14:m>
                  <m:oMath xmlns:m="http://schemas.openxmlformats.org/officeDocument/2006/math">
                    <m:sSub>
                      <m:sSubPr>
                        <m:ctrlPr>
                          <a:rPr lang="en-US" altLang="zh-CN" b="1" i="1" smtClean="0">
                            <a:latin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cs typeface="Times New Roman" panose="02020603050405020304" pitchFamily="18" charset="0"/>
                          </a:rPr>
                          <m:t>𝑫</m:t>
                        </m:r>
                      </m:e>
                      <m:sub>
                        <m:r>
                          <a:rPr lang="en-US" altLang="zh-CN" b="1" i="1" smtClean="0">
                            <a:latin typeface="Cambria Math" panose="02040503050406030204" pitchFamily="18" charset="0"/>
                            <a:cs typeface="Times New Roman" panose="02020603050405020304" pitchFamily="18" charset="0"/>
                          </a:rPr>
                          <m:t>𝟏</m:t>
                        </m:r>
                      </m:sub>
                    </m:sSub>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则</a:t>
                </a:r>
                <a:endParaRPr lang="en-US" altLang="zh-CN" sz="2400" b="0" dirty="0">
                  <a:latin typeface="Times New Roman" panose="02020603050405020304" pitchFamily="18" charset="0"/>
                </a:endParaRPr>
              </a:p>
            </p:txBody>
          </p:sp>
        </mc:Choice>
        <mc:Fallback xmlns="">
          <p:sp>
            <p:nvSpPr>
              <p:cNvPr id="71694" name="Rectangle 14"/>
              <p:cNvSpPr>
                <a:spLocks noRot="1" noChangeAspect="1" noMove="1" noResize="1" noEditPoints="1" noAdjustHandles="1" noChangeArrowheads="1" noChangeShapeType="1" noTextEdit="1"/>
              </p:cNvSpPr>
              <p:nvPr/>
            </p:nvSpPr>
            <p:spPr bwMode="auto">
              <a:xfrm>
                <a:off x="611560" y="3933056"/>
                <a:ext cx="7135864" cy="523220"/>
              </a:xfrm>
              <a:prstGeom prst="rect">
                <a:avLst/>
              </a:prstGeom>
              <a:blipFill rotWithShape="0">
                <a:blip r:embed="rId8"/>
                <a:stretch>
                  <a:fillRect t="-15116" r="-1708" b="-337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4"/>
              <p:cNvSpPr>
                <a:spLocks noChangeArrowheads="1"/>
              </p:cNvSpPr>
              <p:nvPr/>
            </p:nvSpPr>
            <p:spPr bwMode="auto">
              <a:xfrm>
                <a:off x="539552" y="4581128"/>
                <a:ext cx="8280919" cy="98309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algn="r"/>
                <a14:m>
                  <m:oMathPara xmlns:m="http://schemas.openxmlformats.org/officeDocument/2006/math">
                    <m:oMathParaPr>
                      <m:jc m:val="centerGroup"/>
                    </m:oMathParaPr>
                    <m:oMath xmlns:m="http://schemas.openxmlformats.org/officeDocument/2006/math">
                      <m:nary>
                        <m:naryPr>
                          <m:supHide m:val="on"/>
                          <m:ctrlPr>
                            <a:rPr lang="en-US" altLang="zh-CN" sz="2400" i="1" smtClean="0">
                              <a:latin typeface="Cambria Math" panose="02040503050406030204" pitchFamily="18" charset="0"/>
                              <a:cs typeface="Times New Roman" panose="02020603050405020304" pitchFamily="18" charset="0"/>
                            </a:rPr>
                          </m:ctrlPr>
                        </m:naryPr>
                        <m:sub>
                          <m:sSub>
                            <m:sSubPr>
                              <m:ctrlPr>
                                <a:rPr lang="en-US" altLang="zh-CN" sz="2400" i="1">
                                  <a:latin typeface="Cambria Math" panose="02040503050406030204" pitchFamily="18" charset="0"/>
                                  <a:cs typeface="Times New Roman" panose="02020603050405020304" pitchFamily="18" charset="0"/>
                                </a:rPr>
                              </m:ctrlPr>
                            </m:sSubPr>
                            <m:e>
                              <m:r>
                                <m:rPr>
                                  <m:brk m:alnAt="7"/>
                                </m:rPr>
                                <a:rPr lang="en-US" altLang="zh-CN" sz="2400" i="1">
                                  <a:latin typeface="Cambria Math" panose="02040503050406030204" pitchFamily="18" charset="0"/>
                                  <a:cs typeface="Times New Roman" panose="02020603050405020304" pitchFamily="18" charset="0"/>
                                </a:rPr>
                                <m:t>𝑳</m:t>
                              </m:r>
                            </m:e>
                            <m:sub>
                              <m:r>
                                <m:rPr>
                                  <m:brk m:alnAt="7"/>
                                </m:rPr>
                                <a:rPr lang="en-US" altLang="zh-CN" sz="2400" i="1">
                                  <a:latin typeface="Cambria Math" panose="02040503050406030204" pitchFamily="18" charset="0"/>
                                  <a:cs typeface="Times New Roman" panose="02020603050405020304" pitchFamily="18" charset="0"/>
                                </a:rPr>
                                <m:t>𝟏</m:t>
                              </m:r>
                            </m:sub>
                          </m:sSub>
                        </m:sub>
                        <m:sup/>
                        <m:e>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𝒙𝒅𝒚</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𝒚𝒅𝒙</m:t>
                              </m:r>
                            </m:num>
                            <m:den>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𝒙</m:t>
                                  </m:r>
                                </m:e>
                                <m:sup>
                                  <m:r>
                                    <a:rPr lang="en-US" altLang="zh-CN" sz="2400" i="1">
                                      <a:latin typeface="Cambria Math" panose="02040503050406030204" pitchFamily="18" charset="0"/>
                                      <a:cs typeface="Times New Roman" panose="02020603050405020304" pitchFamily="18" charset="0"/>
                                    </a:rPr>
                                    <m:t>𝟐</m:t>
                                  </m:r>
                                </m:sup>
                              </m:sSup>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𝒚</m:t>
                                  </m:r>
                                </m:e>
                                <m:sup>
                                  <m:r>
                                    <a:rPr lang="en-US" altLang="zh-CN" sz="2400" i="1">
                                      <a:latin typeface="Cambria Math" panose="02040503050406030204" pitchFamily="18" charset="0"/>
                                      <a:cs typeface="Times New Roman" panose="02020603050405020304" pitchFamily="18" charset="0"/>
                                    </a:rPr>
                                    <m:t>𝟐</m:t>
                                  </m:r>
                                </m:sup>
                              </m:sSup>
                            </m:den>
                          </m:f>
                        </m:e>
                      </m:nary>
                      <m:r>
                        <a:rPr lang="en-US" altLang="zh-CN" sz="2400" b="1" i="1" smtClean="0">
                          <a:latin typeface="Cambria Math" panose="02040503050406030204" pitchFamily="18" charset="0"/>
                          <a:cs typeface="Times New Roman" panose="02020603050405020304" pitchFamily="18" charset="0"/>
                        </a:rPr>
                        <m:t>=</m:t>
                      </m:r>
                      <m:nary>
                        <m:naryPr>
                          <m:ctrlPr>
                            <a:rPr lang="en-US" altLang="zh-CN" sz="2400" b="1" i="1" smtClean="0">
                              <a:latin typeface="Cambria Math" panose="02040503050406030204" pitchFamily="18" charset="0"/>
                              <a:cs typeface="Times New Roman" panose="02020603050405020304" pitchFamily="18" charset="0"/>
                            </a:rPr>
                          </m:ctrlPr>
                        </m:naryPr>
                        <m:sub>
                          <m:r>
                            <m:rPr>
                              <m:brk m:alnAt="23"/>
                            </m:rPr>
                            <a:rPr lang="en-US" altLang="zh-CN" sz="2400" b="1" i="1" smtClean="0">
                              <a:latin typeface="Cambria Math" panose="02040503050406030204" pitchFamily="18" charset="0"/>
                              <a:cs typeface="Times New Roman" panose="02020603050405020304" pitchFamily="18" charset="0"/>
                            </a:rPr>
                            <m:t>𝟎</m:t>
                          </m:r>
                        </m:sub>
                        <m:sup>
                          <m:r>
                            <a:rPr lang="en-US" altLang="zh-CN" sz="2400" b="1" i="1" smtClean="0">
                              <a:latin typeface="Cambria Math" panose="02040503050406030204" pitchFamily="18" charset="0"/>
                              <a:cs typeface="Times New Roman" panose="02020603050405020304" pitchFamily="18" charset="0"/>
                            </a:rPr>
                            <m:t>𝟐</m:t>
                          </m:r>
                          <m:r>
                            <a:rPr lang="en-US" altLang="zh-CN" sz="2400" b="1" i="1" smtClean="0">
                              <a:latin typeface="Cambria Math" panose="02040503050406030204" pitchFamily="18" charset="0"/>
                              <a:cs typeface="Times New Roman" panose="02020603050405020304" pitchFamily="18" charset="0"/>
                            </a:rPr>
                            <m:t>𝝅</m:t>
                          </m:r>
                        </m:sup>
                        <m:e>
                          <m:f>
                            <m:fPr>
                              <m:ctrlPr>
                                <a:rPr lang="en-US" altLang="zh-CN" sz="2400" b="1" i="1" smtClean="0">
                                  <a:latin typeface="Cambria Math" panose="02040503050406030204" pitchFamily="18" charset="0"/>
                                  <a:cs typeface="Times New Roman" panose="02020603050405020304" pitchFamily="18" charset="0"/>
                                </a:rPr>
                              </m:ctrlPr>
                            </m:fPr>
                            <m:num>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𝒓</m:t>
                                  </m:r>
                                </m:e>
                                <m:sup>
                                  <m:r>
                                    <a:rPr lang="en-US" altLang="zh-CN" sz="2400" b="1" i="1" smtClean="0">
                                      <a:latin typeface="Cambria Math" panose="02040503050406030204" pitchFamily="18" charset="0"/>
                                      <a:cs typeface="Times New Roman" panose="02020603050405020304" pitchFamily="18" charset="0"/>
                                    </a:rPr>
                                    <m:t>𝟐</m:t>
                                  </m:r>
                                </m:sup>
                              </m:sSup>
                              <m:d>
                                <m:dPr>
                                  <m:ctrlPr>
                                    <a:rPr lang="en-US" altLang="zh-CN" sz="2400" b="1" i="1" smtClean="0">
                                      <a:latin typeface="Cambria Math" panose="02040503050406030204" pitchFamily="18" charset="0"/>
                                      <a:cs typeface="Times New Roman" panose="02020603050405020304" pitchFamily="18" charset="0"/>
                                    </a:rPr>
                                  </m:ctrlPr>
                                </m:dPr>
                                <m:e>
                                  <m:r>
                                    <a:rPr lang="en-US" altLang="zh-CN" sz="2400" b="1" i="0" smtClean="0">
                                      <a:latin typeface="Cambria Math" panose="02040503050406030204" pitchFamily="18" charset="0"/>
                                      <a:cs typeface="Times New Roman" panose="02020603050405020304" pitchFamily="18" charset="0"/>
                                    </a:rPr>
                                    <m:t>𝐜𝐨</m:t>
                                  </m:r>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0" smtClean="0">
                                          <a:latin typeface="Cambria Math" panose="02040503050406030204" pitchFamily="18" charset="0"/>
                                          <a:cs typeface="Times New Roman" panose="02020603050405020304" pitchFamily="18" charset="0"/>
                                        </a:rPr>
                                        <m:t>𝐬</m:t>
                                      </m:r>
                                    </m:e>
                                    <m:sup>
                                      <m:r>
                                        <a:rPr lang="en-US" altLang="zh-CN" sz="2400" b="1" i="0" smtClean="0">
                                          <a:latin typeface="Cambria Math" panose="02040503050406030204" pitchFamily="18" charset="0"/>
                                          <a:cs typeface="Times New Roman" panose="02020603050405020304" pitchFamily="18" charset="0"/>
                                        </a:rPr>
                                        <m:t>𝟐</m:t>
                                      </m:r>
                                    </m:sup>
                                  </m:sSup>
                                  <m:r>
                                    <a:rPr lang="en-US" altLang="zh-CN" sz="2400" b="1" i="1" smtClean="0">
                                      <a:latin typeface="Cambria Math" panose="02040503050406030204" pitchFamily="18" charset="0"/>
                                      <a:cs typeface="Times New Roman" panose="02020603050405020304" pitchFamily="18" charset="0"/>
                                    </a:rPr>
                                    <m:t> </m:t>
                                  </m:r>
                                  <m:r>
                                    <a:rPr lang="en-US" altLang="zh-CN" sz="2400" b="1" i="1" smtClean="0">
                                      <a:latin typeface="Cambria Math" panose="02040503050406030204" pitchFamily="18" charset="0"/>
                                      <a:cs typeface="Times New Roman" panose="02020603050405020304" pitchFamily="18" charset="0"/>
                                    </a:rPr>
                                    <m:t>𝜽</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𝒔𝒊</m:t>
                                  </m:r>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𝒏</m:t>
                                      </m:r>
                                    </m:e>
                                    <m:sup>
                                      <m:r>
                                        <a:rPr lang="en-US" altLang="zh-CN" sz="2400" b="1" i="1" smtClean="0">
                                          <a:latin typeface="Cambria Math" panose="02040503050406030204" pitchFamily="18" charset="0"/>
                                          <a:cs typeface="Times New Roman" panose="02020603050405020304" pitchFamily="18" charset="0"/>
                                        </a:rPr>
                                        <m:t>𝟐</m:t>
                                      </m:r>
                                    </m:sup>
                                  </m:sSup>
                                  <m:r>
                                    <a:rPr lang="en-US" altLang="zh-CN" sz="2400" b="1" i="1" smtClean="0">
                                      <a:latin typeface="Cambria Math" panose="02040503050406030204" pitchFamily="18" charset="0"/>
                                      <a:cs typeface="Times New Roman" panose="02020603050405020304" pitchFamily="18" charset="0"/>
                                    </a:rPr>
                                    <m:t>𝜽</m:t>
                                  </m:r>
                                </m:e>
                              </m:d>
                              <m:r>
                                <a:rPr lang="en-US" altLang="zh-CN" sz="2400" b="1" i="1" smtClean="0">
                                  <a:latin typeface="Cambria Math" panose="02040503050406030204" pitchFamily="18" charset="0"/>
                                  <a:cs typeface="Times New Roman" panose="02020603050405020304" pitchFamily="18" charset="0"/>
                                </a:rPr>
                                <m:t>𝒅</m:t>
                              </m:r>
                              <m:r>
                                <a:rPr lang="en-US" altLang="zh-CN" sz="2400" b="1" i="1" smtClean="0">
                                  <a:latin typeface="Cambria Math" panose="02040503050406030204" pitchFamily="18" charset="0"/>
                                  <a:cs typeface="Times New Roman" panose="02020603050405020304" pitchFamily="18" charset="0"/>
                                </a:rPr>
                                <m:t>𝜽</m:t>
                              </m:r>
                            </m:num>
                            <m:den>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𝒓</m:t>
                                  </m:r>
                                </m:e>
                                <m:sup>
                                  <m:r>
                                    <a:rPr lang="en-US" altLang="zh-CN" sz="2400" b="1" i="1" smtClean="0">
                                      <a:latin typeface="Cambria Math" panose="02040503050406030204" pitchFamily="18" charset="0"/>
                                      <a:cs typeface="Times New Roman" panose="02020603050405020304" pitchFamily="18" charset="0"/>
                                    </a:rPr>
                                    <m:t>𝟐</m:t>
                                  </m:r>
                                </m:sup>
                              </m:sSup>
                            </m:den>
                          </m:f>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m:t>
                          </m:r>
                          <m:r>
                            <a:rPr lang="en-US" altLang="zh-CN" sz="2400" b="1" i="1" smtClean="0">
                              <a:latin typeface="Cambria Math" panose="02040503050406030204" pitchFamily="18" charset="0"/>
                              <a:cs typeface="Times New Roman" panose="02020603050405020304" pitchFamily="18" charset="0"/>
                            </a:rPr>
                            <m:t>𝝅</m:t>
                          </m:r>
                          <m:r>
                            <a:rPr lang="en-US" altLang="zh-CN" sz="2400" b="1" i="1" smtClean="0">
                              <a:latin typeface="Cambria Math" panose="02040503050406030204" pitchFamily="18" charset="0"/>
                              <a:cs typeface="Times New Roman" panose="02020603050405020304" pitchFamily="18" charset="0"/>
                            </a:rPr>
                            <m:t>.</m:t>
                          </m:r>
                        </m:e>
                      </m:nary>
                    </m:oMath>
                  </m:oMathPara>
                </a14:m>
                <a:endParaRPr lang="en-US" altLang="zh-CN" sz="2400" b="0" dirty="0">
                  <a:latin typeface="Times New Roman" panose="02020603050405020304" pitchFamily="18" charset="0"/>
                </a:endParaRPr>
              </a:p>
            </p:txBody>
          </p:sp>
        </mc:Choice>
        <mc:Fallback xmlns="">
          <p:sp>
            <p:nvSpPr>
              <p:cNvPr id="13" name="Rectangle 14"/>
              <p:cNvSpPr>
                <a:spLocks noRot="1" noChangeAspect="1" noMove="1" noResize="1" noEditPoints="1" noAdjustHandles="1" noChangeArrowheads="1" noChangeShapeType="1" noTextEdit="1"/>
              </p:cNvSpPr>
              <p:nvPr/>
            </p:nvSpPr>
            <p:spPr bwMode="auto">
              <a:xfrm>
                <a:off x="539552" y="4581128"/>
                <a:ext cx="8280919" cy="983090"/>
              </a:xfrm>
              <a:prstGeom prst="rect">
                <a:avLst/>
              </a:prstGeom>
              <a:blipFill rotWithShape="0">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4"/>
              <p:cNvSpPr>
                <a:spLocks noChangeArrowheads="1"/>
              </p:cNvSpPr>
              <p:nvPr/>
            </p:nvSpPr>
            <p:spPr bwMode="auto">
              <a:xfrm>
                <a:off x="251520" y="5661248"/>
                <a:ext cx="8280919" cy="77829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algn="r"/>
                <a14:m>
                  <m:oMathPara xmlns:m="http://schemas.openxmlformats.org/officeDocument/2006/math">
                    <m:oMathParaPr>
                      <m:jc m:val="centerGroup"/>
                    </m:oMathParaPr>
                    <m:oMath xmlns:m="http://schemas.openxmlformats.org/officeDocument/2006/math">
                      <m:nary>
                        <m:naryPr>
                          <m:supHide m:val="on"/>
                          <m:ctrlPr>
                            <a:rPr lang="en-US" altLang="zh-CN" sz="2000" i="1" smtClean="0">
                              <a:latin typeface="Cambria Math" panose="02040503050406030204" pitchFamily="18" charset="0"/>
                              <a:cs typeface="Times New Roman" panose="02020603050405020304" pitchFamily="18" charset="0"/>
                            </a:rPr>
                          </m:ctrlPr>
                        </m:naryPr>
                        <m:sub>
                          <m:r>
                            <m:rPr>
                              <m:brk m:alnAt="23"/>
                            </m:rPr>
                            <a:rPr lang="en-US" altLang="zh-CN" sz="2000" b="1" i="1" smtClean="0">
                              <a:latin typeface="Cambria Math" panose="02040503050406030204" pitchFamily="18" charset="0"/>
                              <a:cs typeface="Times New Roman" panose="02020603050405020304" pitchFamily="18" charset="0"/>
                            </a:rPr>
                            <m:t>𝑳</m:t>
                          </m:r>
                          <m:r>
                            <a:rPr lang="en-US" altLang="zh-CN" sz="2000" b="1" i="1" smtClean="0">
                              <a:latin typeface="Cambria Math" panose="02040503050406030204" pitchFamily="18" charset="0"/>
                              <a:cs typeface="Times New Roman" panose="02020603050405020304" pitchFamily="18" charset="0"/>
                            </a:rPr>
                            <m:t>+</m:t>
                          </m:r>
                          <m:sSubSup>
                            <m:sSubSupPr>
                              <m:ctrlPr>
                                <a:rPr lang="en-US" altLang="zh-CN" sz="2000" b="1" i="1" smtClean="0">
                                  <a:latin typeface="Cambria Math" panose="02040503050406030204" pitchFamily="18" charset="0"/>
                                  <a:cs typeface="Times New Roman" panose="02020603050405020304" pitchFamily="18" charset="0"/>
                                </a:rPr>
                              </m:ctrlPr>
                            </m:sSubSupPr>
                            <m:e>
                              <m:r>
                                <m:rPr>
                                  <m:brk m:alnAt="23"/>
                                </m:rPr>
                                <a:rPr lang="en-US" altLang="zh-CN" sz="2000" b="1" i="1" smtClean="0">
                                  <a:latin typeface="Cambria Math" panose="02040503050406030204" pitchFamily="18" charset="0"/>
                                  <a:cs typeface="Times New Roman" panose="02020603050405020304" pitchFamily="18" charset="0"/>
                                </a:rPr>
                                <m:t>𝑳</m:t>
                              </m:r>
                            </m:e>
                            <m:sub>
                              <m:r>
                                <m:rPr>
                                  <m:brk m:alnAt="23"/>
                                </m:rPr>
                                <a:rPr lang="en-US" altLang="zh-CN" sz="2000" b="1" i="1" smtClean="0">
                                  <a:latin typeface="Cambria Math" panose="02040503050406030204" pitchFamily="18" charset="0"/>
                                  <a:cs typeface="Times New Roman" panose="02020603050405020304" pitchFamily="18" charset="0"/>
                                </a:rPr>
                                <m:t>𝟏</m:t>
                              </m:r>
                            </m:sub>
                            <m:sup>
                              <m:r>
                                <m:rPr>
                                  <m:brk m:alnAt="23"/>
                                </m:rP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𝟏</m:t>
                              </m:r>
                            </m:sup>
                          </m:sSubSup>
                        </m:sub>
                        <m:sup/>
                        <m:e>
                          <m:r>
                            <a:rPr lang="en-US" altLang="zh-CN" sz="2000" b="1" i="1" smtClean="0">
                              <a:latin typeface="Cambria Math" panose="02040503050406030204" pitchFamily="18" charset="0"/>
                              <a:cs typeface="Times New Roman" panose="02020603050405020304" pitchFamily="18" charset="0"/>
                            </a:rPr>
                            <m:t>𝑷𝒅𝒙</m:t>
                          </m:r>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𝑸𝒅𝒚</m:t>
                          </m:r>
                        </m:e>
                      </m:nary>
                      <m:r>
                        <a:rPr lang="en-US" altLang="zh-CN" sz="2000" b="1" i="1" smtClean="0">
                          <a:latin typeface="Cambria Math" panose="02040503050406030204" pitchFamily="18" charset="0"/>
                          <a:cs typeface="Times New Roman" panose="02020603050405020304" pitchFamily="18" charset="0"/>
                        </a:rPr>
                        <m:t>=</m:t>
                      </m:r>
                      <m:nary>
                        <m:naryPr>
                          <m:chr m:val="∬"/>
                          <m:supHide m:val="on"/>
                          <m:ctrlPr>
                            <a:rPr lang="en-US" altLang="zh-CN" sz="2000" b="1" i="1" smtClean="0">
                              <a:latin typeface="Cambria Math" panose="02040503050406030204" pitchFamily="18" charset="0"/>
                              <a:cs typeface="Times New Roman" panose="02020603050405020304" pitchFamily="18" charset="0"/>
                            </a:rPr>
                          </m:ctrlPr>
                        </m:naryPr>
                        <m:sub>
                          <m:sSub>
                            <m:sSubPr>
                              <m:ctrlPr>
                                <a:rPr lang="en-US" altLang="zh-CN" sz="2000" b="1" i="1" smtClean="0">
                                  <a:latin typeface="Cambria Math" panose="02040503050406030204" pitchFamily="18" charset="0"/>
                                  <a:cs typeface="Times New Roman" panose="02020603050405020304" pitchFamily="18" charset="0"/>
                                </a:rPr>
                              </m:ctrlPr>
                            </m:sSubPr>
                            <m:e>
                              <m:r>
                                <m:rPr>
                                  <m:brk m:alnAt="23"/>
                                </m:rPr>
                                <a:rPr lang="en-US" altLang="zh-CN" sz="2000" b="1" i="1" smtClean="0">
                                  <a:latin typeface="Cambria Math" panose="02040503050406030204" pitchFamily="18" charset="0"/>
                                  <a:cs typeface="Times New Roman" panose="02020603050405020304" pitchFamily="18" charset="0"/>
                                </a:rPr>
                                <m:t>𝑫</m:t>
                              </m:r>
                            </m:e>
                            <m:sub>
                              <m:r>
                                <m:rPr>
                                  <m:brk m:alnAt="23"/>
                                </m:rPr>
                                <a:rPr lang="en-US" altLang="zh-CN" sz="2000" b="1" i="1" smtClean="0">
                                  <a:latin typeface="Cambria Math" panose="02040503050406030204" pitchFamily="18" charset="0"/>
                                  <a:cs typeface="Times New Roman" panose="02020603050405020304" pitchFamily="18" charset="0"/>
                                </a:rPr>
                                <m:t>𝟏</m:t>
                              </m:r>
                            </m:sub>
                          </m:sSub>
                        </m:sub>
                        <m:sup/>
                        <m:e>
                          <m:d>
                            <m:dPr>
                              <m:ctrlPr>
                                <a:rPr lang="en-US" altLang="zh-CN" sz="2000" b="1" i="1" smtClean="0">
                                  <a:latin typeface="Cambria Math" panose="02040503050406030204" pitchFamily="18" charset="0"/>
                                  <a:cs typeface="Times New Roman" panose="02020603050405020304" pitchFamily="18" charset="0"/>
                                </a:rPr>
                              </m:ctrlPr>
                            </m:dPr>
                            <m:e>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𝑸</m:t>
                                  </m:r>
                                </m:e>
                                <m:sub>
                                  <m:r>
                                    <a:rPr lang="en-US" altLang="zh-CN" sz="2000" b="1" i="1" smtClean="0">
                                      <a:latin typeface="Cambria Math" panose="02040503050406030204" pitchFamily="18" charset="0"/>
                                      <a:cs typeface="Times New Roman" panose="02020603050405020304" pitchFamily="18" charset="0"/>
                                    </a:rPr>
                                    <m:t>𝒙</m:t>
                                  </m:r>
                                </m:sub>
                              </m:sSub>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𝑷</m:t>
                                  </m:r>
                                </m:e>
                                <m:sub>
                                  <m:r>
                                    <a:rPr lang="en-US" altLang="zh-CN" sz="2000" b="1" i="1" smtClean="0">
                                      <a:latin typeface="Cambria Math" panose="02040503050406030204" pitchFamily="18" charset="0"/>
                                      <a:cs typeface="Times New Roman" panose="02020603050405020304" pitchFamily="18" charset="0"/>
                                    </a:rPr>
                                    <m:t>𝒚</m:t>
                                  </m:r>
                                </m:sub>
                              </m:sSub>
                            </m:e>
                          </m:d>
                          <m:r>
                            <a:rPr lang="en-US" altLang="zh-CN" sz="2000" b="1" i="1" smtClean="0">
                              <a:latin typeface="Cambria Math" panose="02040503050406030204" pitchFamily="18" charset="0"/>
                              <a:cs typeface="Times New Roman" panose="02020603050405020304" pitchFamily="18" charset="0"/>
                            </a:rPr>
                            <m:t>𝒅𝒙𝒅𝒚</m:t>
                          </m:r>
                        </m:e>
                      </m:nary>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𝟎</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nary>
                        <m:naryPr>
                          <m:supHide m:val="on"/>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𝑳</m:t>
                          </m:r>
                        </m:sub>
                        <m:sup/>
                        <m:e/>
                      </m:nary>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nary>
                        <m:naryPr>
                          <m:supHide m:val="on"/>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m:rPr>
                                  <m:brk m:alnAt="23"/>
                                </m:r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𝑳</m:t>
                              </m:r>
                            </m:e>
                            <m:sub>
                              <m:r>
                                <m:rPr>
                                  <m:brk m:alnAt="23"/>
                                </m:r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𝟏</m:t>
                              </m:r>
                            </m:sub>
                          </m:sSub>
                        </m:sub>
                        <m:sup/>
                        <m:e/>
                      </m:nary>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𝟐</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𝝅</m:t>
                      </m:r>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000" b="0" dirty="0">
                  <a:latin typeface="Times New Roman" panose="02020603050405020304" pitchFamily="18" charset="0"/>
                </a:endParaRPr>
              </a:p>
            </p:txBody>
          </p:sp>
        </mc:Choice>
        <mc:Fallback xmlns="">
          <p:sp>
            <p:nvSpPr>
              <p:cNvPr id="9" name="Rectangle 14"/>
              <p:cNvSpPr>
                <a:spLocks noRot="1" noChangeAspect="1" noMove="1" noResize="1" noEditPoints="1" noAdjustHandles="1" noChangeArrowheads="1" noChangeShapeType="1" noTextEdit="1"/>
              </p:cNvSpPr>
              <p:nvPr/>
            </p:nvSpPr>
            <p:spPr bwMode="auto">
              <a:xfrm>
                <a:off x="251520" y="5661248"/>
                <a:ext cx="8280919" cy="778290"/>
              </a:xfrm>
              <a:prstGeom prst="rect">
                <a:avLst/>
              </a:prstGeom>
              <a:blipFill rotWithShape="0">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229393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0" name="Group 10"/>
          <p:cNvGrpSpPr>
            <a:grpSpLocks/>
          </p:cNvGrpSpPr>
          <p:nvPr/>
        </p:nvGrpSpPr>
        <p:grpSpPr bwMode="auto">
          <a:xfrm>
            <a:off x="467544" y="1484784"/>
            <a:ext cx="8112125" cy="574675"/>
            <a:chOff x="431" y="2614"/>
            <a:chExt cx="5110" cy="362"/>
          </a:xfrm>
        </p:grpSpPr>
        <p:sp>
          <p:nvSpPr>
            <p:cNvPr id="71688" name="Rectangle 8"/>
            <p:cNvSpPr>
              <a:spLocks noChangeArrowheads="1"/>
            </p:cNvSpPr>
            <p:nvPr/>
          </p:nvSpPr>
          <p:spPr bwMode="auto">
            <a:xfrm>
              <a:off x="431" y="2614"/>
              <a:ext cx="17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在格林公式中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令</a:t>
              </a:r>
              <a:endParaRPr lang="zh-CN" altLang="en-US" sz="2400" b="0" dirty="0">
                <a:latin typeface="Times New Roman" panose="02020603050405020304" pitchFamily="18" charset="0"/>
              </a:endParaRPr>
            </a:p>
          </p:txBody>
        </p:sp>
        <p:graphicFrame>
          <p:nvGraphicFramePr>
            <p:cNvPr id="71687" name="Object 7"/>
            <p:cNvGraphicFramePr>
              <a:graphicFrameLocks noChangeAspect="1"/>
            </p:cNvGraphicFramePr>
            <p:nvPr/>
          </p:nvGraphicFramePr>
          <p:xfrm>
            <a:off x="2163" y="2704"/>
            <a:ext cx="1368" cy="246"/>
          </p:xfrm>
          <a:graphic>
            <a:graphicData uri="http://schemas.openxmlformats.org/presentationml/2006/ole">
              <mc:AlternateContent xmlns:mc="http://schemas.openxmlformats.org/markup-compatibility/2006">
                <mc:Choice xmlns:v="urn:schemas-microsoft-com:vml" Requires="v">
                  <p:oleObj spid="_x0000_s114724" name="Equation" r:id="rId3" imgW="2171700" imgH="393700" progId="Equation.DSMT4">
                    <p:embed/>
                  </p:oleObj>
                </mc:Choice>
                <mc:Fallback>
                  <p:oleObj name="Equation" r:id="rId3" imgW="21717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 y="2704"/>
                          <a:ext cx="136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9" name="Rectangle 9"/>
            <p:cNvSpPr>
              <a:spLocks noChangeArrowheads="1"/>
            </p:cNvSpPr>
            <p:nvPr/>
          </p:nvSpPr>
          <p:spPr bwMode="auto">
            <a:xfrm>
              <a:off x="3465" y="2649"/>
              <a:ext cx="2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则得到一个计算</a:t>
              </a:r>
              <a:r>
                <a:rPr lang="zh-CN" altLang="en-US"/>
                <a:t>平 </a:t>
              </a:r>
            </a:p>
          </p:txBody>
        </p:sp>
      </p:grpSp>
      <p:sp>
        <p:nvSpPr>
          <p:cNvPr id="71691" name="Rectangle 11"/>
          <p:cNvSpPr>
            <a:spLocks noChangeArrowheads="1"/>
          </p:cNvSpPr>
          <p:nvPr/>
        </p:nvSpPr>
        <p:spPr bwMode="auto">
          <a:xfrm>
            <a:off x="755576" y="2204864"/>
            <a:ext cx="665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面区域</a:t>
            </a:r>
            <a:r>
              <a:rPr lang="zh-CN" altLang="en-US" sz="1400" dirty="0"/>
              <a:t> </a:t>
            </a:r>
            <a:r>
              <a:rPr lang="en-US" altLang="zh-CN" i="1" dirty="0">
                <a:latin typeface="Times New Roman" panose="02020603050405020304" pitchFamily="18" charset="0"/>
              </a:rPr>
              <a:t>D </a:t>
            </a:r>
            <a:r>
              <a:rPr lang="zh-CN" altLang="en-US" dirty="0"/>
              <a:t>的面积</a:t>
            </a:r>
            <a:r>
              <a:rPr lang="zh-CN" altLang="en-US" sz="1400" dirty="0"/>
              <a:t> </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D </a:t>
            </a:r>
            <a:r>
              <a:rPr lang="zh-CN" altLang="en-US" dirty="0"/>
              <a:t>的公式</a:t>
            </a:r>
            <a:r>
              <a:rPr lang="en-US" altLang="zh-CN" dirty="0"/>
              <a:t>:            </a:t>
            </a:r>
          </a:p>
        </p:txBody>
      </p:sp>
      <p:grpSp>
        <p:nvGrpSpPr>
          <p:cNvPr id="71695" name="Group 15"/>
          <p:cNvGrpSpPr>
            <a:grpSpLocks/>
          </p:cNvGrpSpPr>
          <p:nvPr/>
        </p:nvGrpSpPr>
        <p:grpSpPr bwMode="auto">
          <a:xfrm>
            <a:off x="1763688" y="2852936"/>
            <a:ext cx="5942013" cy="952500"/>
            <a:chOff x="1577" y="3130"/>
            <a:chExt cx="3743" cy="600"/>
          </a:xfrm>
        </p:grpSpPr>
        <p:graphicFrame>
          <p:nvGraphicFramePr>
            <p:cNvPr id="71692" name="Object 12"/>
            <p:cNvGraphicFramePr>
              <a:graphicFrameLocks noChangeAspect="1"/>
            </p:cNvGraphicFramePr>
            <p:nvPr>
              <p:extLst/>
            </p:nvPr>
          </p:nvGraphicFramePr>
          <p:xfrm>
            <a:off x="1577" y="3130"/>
            <a:ext cx="2559" cy="600"/>
          </p:xfrm>
          <a:graphic>
            <a:graphicData uri="http://schemas.openxmlformats.org/presentationml/2006/ole">
              <mc:AlternateContent xmlns:mc="http://schemas.openxmlformats.org/markup-compatibility/2006">
                <mc:Choice xmlns:v="urn:schemas-microsoft-com:vml" Requires="v">
                  <p:oleObj spid="_x0000_s114725" name="Equation" r:id="rId5" imgW="4063680" imgH="952200" progId="Equation.DSMT4">
                    <p:embed/>
                  </p:oleObj>
                </mc:Choice>
                <mc:Fallback>
                  <p:oleObj name="Equation" r:id="rId5" imgW="4063680" imgH="952200" progId="Equation.DSMT4">
                    <p:embed/>
                    <p:pic>
                      <p:nvPicPr>
                        <p:cNvPr id="0" name=""/>
                        <p:cNvPicPr>
                          <a:picLocks noChangeAspect="1" noChangeArrowheads="1"/>
                        </p:cNvPicPr>
                        <p:nvPr/>
                      </p:nvPicPr>
                      <p:blipFill>
                        <a:blip r:embed="rId6"/>
                        <a:srcRect/>
                        <a:stretch>
                          <a:fillRect/>
                        </a:stretch>
                      </p:blipFill>
                      <p:spPr bwMode="auto">
                        <a:xfrm>
                          <a:off x="1577" y="3130"/>
                          <a:ext cx="2559"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4" name="Rectangle 14"/>
            <p:cNvSpPr>
              <a:spLocks noChangeArrowheads="1"/>
            </p:cNvSpPr>
            <p:nvPr/>
          </p:nvSpPr>
          <p:spPr bwMode="auto">
            <a:xfrm>
              <a:off x="4438" y="3203"/>
              <a:ext cx="8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r"/>
              <a:r>
                <a:rPr lang="en-US" altLang="zh-CN">
                  <a:latin typeface="Times New Roman" panose="02020603050405020304" pitchFamily="18" charset="0"/>
                  <a:cs typeface="Times New Roman" panose="02020603050405020304" pitchFamily="18" charset="0"/>
                </a:rPr>
                <a:t>         (2)</a:t>
              </a:r>
              <a:endParaRPr lang="en-US" altLang="zh-CN" sz="2400" b="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文本框 1"/>
              <p:cNvSpPr txBox="1"/>
              <p:nvPr/>
            </p:nvSpPr>
            <p:spPr>
              <a:xfrm>
                <a:off x="251520" y="4221088"/>
                <a:ext cx="8424936" cy="461665"/>
              </a:xfrm>
              <a:prstGeom prst="rect">
                <a:avLst/>
              </a:prstGeom>
              <a:noFill/>
            </p:spPr>
            <p:txBody>
              <a:bodyPr wrap="square" rtlCol="0">
                <a:spAutoFit/>
              </a:bodyPr>
              <a:lstStyle/>
              <a:p>
                <a:r>
                  <a:rPr lang="en-US" altLang="zh-CN" sz="2400" dirty="0" smtClean="0"/>
                  <a:t>(2)</a:t>
                </a:r>
                <a:r>
                  <a:rPr lang="zh-CN" altLang="en-US" sz="2400" dirty="0" smtClean="0"/>
                  <a:t>式的注记：</a:t>
                </a:r>
                <a14:m>
                  <m:oMath xmlns:m="http://schemas.openxmlformats.org/officeDocument/2006/math">
                    <m:r>
                      <a:rPr lang="en-US" altLang="zh-CN" sz="2400" b="1" i="1" dirty="0">
                        <a:latin typeface="Cambria Math" panose="02040503050406030204" pitchFamily="18" charset="0"/>
                      </a:rPr>
                      <m:t>𝒅𝒚</m:t>
                    </m:r>
                  </m:oMath>
                </a14:m>
                <a:r>
                  <a:rPr lang="zh-CN" altLang="en-US" sz="2400" dirty="0" smtClean="0"/>
                  <a:t>在</a:t>
                </a:r>
                <a14:m>
                  <m:oMath xmlns:m="http://schemas.openxmlformats.org/officeDocument/2006/math">
                    <m:r>
                      <a:rPr lang="en-US" altLang="zh-CN" sz="2400" b="1" i="1" dirty="0" smtClean="0">
                        <a:latin typeface="Cambria Math" panose="02040503050406030204" pitchFamily="18" charset="0"/>
                      </a:rPr>
                      <m:t>𝒅𝒙</m:t>
                    </m:r>
                  </m:oMath>
                </a14:m>
                <a:r>
                  <a:rPr lang="zh-CN" altLang="en-US" sz="2400" dirty="0" smtClean="0"/>
                  <a:t>之前；</a:t>
                </a:r>
                <a14:m>
                  <m:oMath xmlns:m="http://schemas.openxmlformats.org/officeDocument/2006/math">
                    <m:r>
                      <a:rPr lang="en-US" altLang="zh-CN" sz="2400" b="1" i="1" smtClean="0">
                        <a:latin typeface="Cambria Math" panose="02040503050406030204" pitchFamily="18" charset="0"/>
                      </a:rPr>
                      <m:t>𝒙𝒅𝒚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𝒚𝒅𝒙</m:t>
                    </m:r>
                  </m:oMath>
                </a14:m>
                <a:r>
                  <a:rPr lang="zh-CN" altLang="en-US" sz="2400" i="0" dirty="0" smtClean="0">
                    <a:latin typeface="+mj-lt"/>
                  </a:rPr>
                  <a:t>一道常</a:t>
                </a:r>
                <a:r>
                  <a:rPr lang="zh-CN" altLang="en-US" sz="2400" dirty="0" smtClean="0"/>
                  <a:t>简化计算</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251520" y="4221088"/>
                <a:ext cx="8424936" cy="461665"/>
              </a:xfrm>
              <a:prstGeom prst="rect">
                <a:avLst/>
              </a:prstGeom>
              <a:blipFill rotWithShape="0">
                <a:blip r:embed="rId7"/>
                <a:stretch>
                  <a:fillRect t="-14474"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0003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0711" name="Group 55"/>
          <p:cNvGrpSpPr>
            <a:grpSpLocks/>
          </p:cNvGrpSpPr>
          <p:nvPr/>
        </p:nvGrpSpPr>
        <p:grpSpPr bwMode="auto">
          <a:xfrm>
            <a:off x="592138" y="549275"/>
            <a:ext cx="8099425" cy="519113"/>
            <a:chOff x="373" y="346"/>
            <a:chExt cx="5102" cy="327"/>
          </a:xfrm>
        </p:grpSpPr>
        <p:sp>
          <p:nvSpPr>
            <p:cNvPr id="70659" name="Rectangle 3"/>
            <p:cNvSpPr>
              <a:spLocks noChangeArrowheads="1"/>
            </p:cNvSpPr>
            <p:nvPr/>
          </p:nvSpPr>
          <p:spPr bwMode="auto">
            <a:xfrm>
              <a:off x="373" y="346"/>
              <a:ext cx="17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latin typeface="Times New Roman" panose="02020603050405020304" pitchFamily="18" charset="0"/>
                  <a:cs typeface="Times New Roman" panose="02020603050405020304" pitchFamily="18" charset="0"/>
                </a:rPr>
                <a:t>例</a:t>
              </a:r>
              <a:r>
                <a:rPr lang="en-US" altLang="zh-CN">
                  <a:solidFill>
                    <a:srgbClr val="0000FF"/>
                  </a:solidFill>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计算抛物线  </a:t>
              </a:r>
              <a:endParaRPr lang="zh-CN" altLang="en-US" sz="2400" b="0">
                <a:latin typeface="Times New Roman" panose="02020603050405020304" pitchFamily="18" charset="0"/>
              </a:endParaRPr>
            </a:p>
          </p:txBody>
        </p:sp>
        <p:graphicFrame>
          <p:nvGraphicFramePr>
            <p:cNvPr id="70658" name="Object 2"/>
            <p:cNvGraphicFramePr>
              <a:graphicFrameLocks noChangeAspect="1"/>
            </p:cNvGraphicFramePr>
            <p:nvPr/>
          </p:nvGraphicFramePr>
          <p:xfrm>
            <a:off x="2051" y="346"/>
            <a:ext cx="1872" cy="294"/>
          </p:xfrm>
          <a:graphic>
            <a:graphicData uri="http://schemas.openxmlformats.org/presentationml/2006/ole">
              <mc:AlternateContent xmlns:mc="http://schemas.openxmlformats.org/markup-compatibility/2006">
                <mc:Choice xmlns:v="urn:schemas-microsoft-com:vml" Requires="v">
                  <p:oleObj spid="_x0000_s71429" name="Equation" r:id="rId3" imgW="2971800" imgH="469900" progId="Equation.DSMT4">
                    <p:embed/>
                  </p:oleObj>
                </mc:Choice>
                <mc:Fallback>
                  <p:oleObj name="Equation" r:id="rId3" imgW="2971800" imgH="469900" progId="Equation.DSMT4">
                    <p:embed/>
                    <p:pic>
                      <p:nvPicPr>
                        <p:cNvPr id="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 y="346"/>
                          <a:ext cx="1872"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Rectangle 4"/>
            <p:cNvSpPr>
              <a:spLocks noChangeArrowheads="1"/>
            </p:cNvSpPr>
            <p:nvPr/>
          </p:nvSpPr>
          <p:spPr bwMode="auto">
            <a:xfrm>
              <a:off x="3931" y="346"/>
              <a:ext cx="1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与</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 </a:t>
              </a:r>
              <a:r>
                <a:rPr lang="zh-CN" altLang="en-US">
                  <a:latin typeface="Times New Roman" panose="02020603050405020304" pitchFamily="18" charset="0"/>
                  <a:cs typeface="Times New Roman" panose="02020603050405020304" pitchFamily="18" charset="0"/>
                </a:rPr>
                <a:t>轴所围图  </a:t>
              </a:r>
              <a:endParaRPr lang="zh-CN" altLang="en-US" sz="2400" b="0">
                <a:latin typeface="Times New Roman" panose="02020603050405020304" pitchFamily="18" charset="0"/>
              </a:endParaRPr>
            </a:p>
          </p:txBody>
        </p:sp>
      </p:grpSp>
      <p:sp>
        <p:nvSpPr>
          <p:cNvPr id="70661" name="Rectangle 5"/>
          <p:cNvSpPr>
            <a:spLocks noChangeArrowheads="1"/>
          </p:cNvSpPr>
          <p:nvPr/>
        </p:nvSpPr>
        <p:spPr bwMode="auto">
          <a:xfrm>
            <a:off x="592138" y="1196975"/>
            <a:ext cx="405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形的面积</a:t>
            </a:r>
            <a:r>
              <a:rPr lang="zh-CN" altLang="en-US" sz="1400"/>
              <a:t> </a:t>
            </a:r>
            <a:r>
              <a:rPr lang="en-US" altLang="zh-CN">
                <a:latin typeface="Times New Roman" panose="02020603050405020304" pitchFamily="18" charset="0"/>
              </a:rPr>
              <a:t>(</a:t>
            </a:r>
            <a:r>
              <a:rPr lang="zh-CN" altLang="en-US"/>
              <a:t>图</a:t>
            </a:r>
            <a:r>
              <a:rPr lang="en-US" altLang="zh-CN">
                <a:latin typeface="Times New Roman" panose="02020603050405020304" pitchFamily="18" charset="0"/>
              </a:rPr>
              <a:t>21-17).                  </a:t>
            </a:r>
          </a:p>
        </p:txBody>
      </p:sp>
      <p:grpSp>
        <p:nvGrpSpPr>
          <p:cNvPr id="70665" name="Group 9"/>
          <p:cNvGrpSpPr>
            <a:grpSpLocks/>
          </p:cNvGrpSpPr>
          <p:nvPr/>
        </p:nvGrpSpPr>
        <p:grpSpPr bwMode="auto">
          <a:xfrm>
            <a:off x="592138" y="1958975"/>
            <a:ext cx="3540125" cy="549275"/>
            <a:chOff x="431" y="1234"/>
            <a:chExt cx="2230" cy="346"/>
          </a:xfrm>
        </p:grpSpPr>
        <p:sp>
          <p:nvSpPr>
            <p:cNvPr id="70663" name="Rectangle 7"/>
            <p:cNvSpPr>
              <a:spLocks noChangeArrowheads="1"/>
            </p:cNvSpPr>
            <p:nvPr/>
          </p:nvSpPr>
          <p:spPr bwMode="auto">
            <a:xfrm>
              <a:off x="431" y="1253"/>
              <a:ext cx="9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latin typeface="Times New Roman" panose="02020603050405020304" pitchFamily="18" charset="0"/>
                  <a:cs typeface="Times New Roman" panose="02020603050405020304" pitchFamily="18" charset="0"/>
                </a:rPr>
                <a:t>解</a:t>
              </a:r>
              <a:r>
                <a:rPr lang="zh-CN" altLang="en-US">
                  <a:latin typeface="Times New Roman" panose="02020603050405020304" pitchFamily="18" charset="0"/>
                  <a:cs typeface="Times New Roman" panose="02020603050405020304" pitchFamily="18" charset="0"/>
                </a:rPr>
                <a:t>  曲线</a:t>
              </a:r>
              <a:endParaRPr lang="zh-CN" altLang="en-US" sz="2400" b="0">
                <a:latin typeface="Times New Roman" panose="02020603050405020304" pitchFamily="18" charset="0"/>
              </a:endParaRPr>
            </a:p>
          </p:txBody>
        </p:sp>
        <p:graphicFrame>
          <p:nvGraphicFramePr>
            <p:cNvPr id="70662" name="Object 6"/>
            <p:cNvGraphicFramePr>
              <a:graphicFrameLocks noChangeAspect="1"/>
            </p:cNvGraphicFramePr>
            <p:nvPr>
              <p:extLst>
                <p:ext uri="{D42A27DB-BD31-4B8C-83A1-F6EECF244321}">
                  <p14:modId xmlns:p14="http://schemas.microsoft.com/office/powerpoint/2010/main" val="1581874898"/>
                </p:ext>
              </p:extLst>
            </p:nvPr>
          </p:nvGraphicFramePr>
          <p:xfrm>
            <a:off x="1301" y="1250"/>
            <a:ext cx="558" cy="306"/>
          </p:xfrm>
          <a:graphic>
            <a:graphicData uri="http://schemas.openxmlformats.org/presentationml/2006/ole">
              <mc:AlternateContent xmlns:mc="http://schemas.openxmlformats.org/markup-compatibility/2006">
                <mc:Choice xmlns:v="urn:schemas-microsoft-com:vml" Requires="v">
                  <p:oleObj spid="_x0000_s71430" name="Equation" r:id="rId5" imgW="888840" imgH="482400" progId="Equation.DSMT4">
                    <p:embed/>
                  </p:oleObj>
                </mc:Choice>
                <mc:Fallback>
                  <p:oleObj name="Equation" r:id="rId5" imgW="888840" imgH="482400" progId="Equation.DSMT4">
                    <p:embed/>
                    <p:pic>
                      <p:nvPicPr>
                        <p:cNvPr id="0" name="Picture 88"/>
                        <p:cNvPicPr>
                          <a:picLocks noChangeAspect="1" noChangeArrowheads="1"/>
                        </p:cNvPicPr>
                        <p:nvPr/>
                      </p:nvPicPr>
                      <p:blipFill>
                        <a:blip r:embed="rId6"/>
                        <a:srcRect/>
                        <a:stretch>
                          <a:fillRect/>
                        </a:stretch>
                      </p:blipFill>
                      <p:spPr bwMode="auto">
                        <a:xfrm>
                          <a:off x="1301" y="1250"/>
                          <a:ext cx="55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1837" y="1234"/>
              <a:ext cx="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由函数</a:t>
              </a:r>
              <a:r>
                <a:rPr lang="zh-CN" altLang="en-US" sz="900"/>
                <a:t> </a:t>
              </a:r>
              <a:endParaRPr lang="zh-CN" altLang="en-US" sz="2400" b="0">
                <a:latin typeface="Times New Roman" panose="02020603050405020304" pitchFamily="18" charset="0"/>
              </a:endParaRPr>
            </a:p>
          </p:txBody>
        </p:sp>
      </p:grpSp>
      <p:graphicFrame>
        <p:nvGraphicFramePr>
          <p:cNvPr id="70666" name="Object 10"/>
          <p:cNvGraphicFramePr>
            <a:graphicFrameLocks noChangeAspect="1"/>
          </p:cNvGraphicFramePr>
          <p:nvPr/>
        </p:nvGraphicFramePr>
        <p:xfrm>
          <a:off x="827088" y="2708275"/>
          <a:ext cx="3362325" cy="495300"/>
        </p:xfrm>
        <a:graphic>
          <a:graphicData uri="http://schemas.openxmlformats.org/presentationml/2006/ole">
            <mc:AlternateContent xmlns:mc="http://schemas.openxmlformats.org/markup-compatibility/2006">
              <mc:Choice xmlns:v="urn:schemas-microsoft-com:vml" Requires="v">
                <p:oleObj spid="_x0000_s71431" name="Equation" r:id="rId7" imgW="3365500" imgH="495300" progId="Equation.DSMT4">
                  <p:embed/>
                </p:oleObj>
              </mc:Choice>
              <mc:Fallback>
                <p:oleObj name="Equation" r:id="rId7" imgW="3365500" imgH="495300" progId="Equation.DSMT4">
                  <p:embed/>
                  <p:pic>
                    <p:nvPicPr>
                      <p:cNvPr id="0" name="Picture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708275"/>
                        <a:ext cx="33623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0713" name="Group 57"/>
          <p:cNvGrpSpPr>
            <a:grpSpLocks/>
          </p:cNvGrpSpPr>
          <p:nvPr/>
        </p:nvGrpSpPr>
        <p:grpSpPr bwMode="auto">
          <a:xfrm>
            <a:off x="592138" y="3390900"/>
            <a:ext cx="4967287" cy="557213"/>
            <a:chOff x="373" y="2136"/>
            <a:chExt cx="3129" cy="351"/>
          </a:xfrm>
        </p:grpSpPr>
        <p:grpSp>
          <p:nvGrpSpPr>
            <p:cNvPr id="70673" name="Group 17"/>
            <p:cNvGrpSpPr>
              <a:grpSpLocks/>
            </p:cNvGrpSpPr>
            <p:nvPr/>
          </p:nvGrpSpPr>
          <p:grpSpPr bwMode="auto">
            <a:xfrm>
              <a:off x="373" y="2160"/>
              <a:ext cx="2503" cy="327"/>
              <a:chOff x="431" y="2160"/>
              <a:chExt cx="2503" cy="327"/>
            </a:xfrm>
          </p:grpSpPr>
          <p:graphicFrame>
            <p:nvGraphicFramePr>
              <p:cNvPr id="70669" name="Object 13"/>
              <p:cNvGraphicFramePr>
                <a:graphicFrameLocks noChangeAspect="1"/>
              </p:cNvGraphicFramePr>
              <p:nvPr/>
            </p:nvGraphicFramePr>
            <p:xfrm>
              <a:off x="1057" y="2190"/>
              <a:ext cx="480" cy="258"/>
            </p:xfrm>
            <a:graphic>
              <a:graphicData uri="http://schemas.openxmlformats.org/presentationml/2006/ole">
                <mc:AlternateContent xmlns:mc="http://schemas.openxmlformats.org/markup-compatibility/2006">
                  <mc:Choice xmlns:v="urn:schemas-microsoft-com:vml" Requires="v">
                    <p:oleObj spid="_x0000_s71432" name="Equation" r:id="rId9" imgW="761669" imgH="406224" progId="Equation.DSMT4">
                      <p:embed/>
                    </p:oleObj>
                  </mc:Choice>
                  <mc:Fallback>
                    <p:oleObj name="Equation" r:id="rId9" imgW="761669" imgH="406224" progId="Equation.DSMT4">
                      <p:embed/>
                      <p:pic>
                        <p:nvPicPr>
                          <p:cNvPr id="0"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 y="2190"/>
                            <a:ext cx="480"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8" name="Object 12"/>
              <p:cNvGraphicFramePr>
                <a:graphicFrameLocks noChangeAspect="1"/>
              </p:cNvGraphicFramePr>
              <p:nvPr/>
            </p:nvGraphicFramePr>
            <p:xfrm>
              <a:off x="2292" y="2214"/>
              <a:ext cx="642" cy="246"/>
            </p:xfrm>
            <a:graphic>
              <a:graphicData uri="http://schemas.openxmlformats.org/presentationml/2006/ole">
                <mc:AlternateContent xmlns:mc="http://schemas.openxmlformats.org/markup-compatibility/2006">
                  <mc:Choice xmlns:v="urn:schemas-microsoft-com:vml" Requires="v">
                    <p:oleObj spid="_x0000_s71433" name="Equation" r:id="rId11" imgW="1016000" imgH="393700" progId="Equation.DSMT4">
                      <p:embed/>
                    </p:oleObj>
                  </mc:Choice>
                  <mc:Fallback>
                    <p:oleObj name="Equation" r:id="rId11" imgW="1016000" imgH="393700" progId="Equation.DSMT4">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2" y="2214"/>
                            <a:ext cx="64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0" name="Rectangle 14"/>
              <p:cNvSpPr>
                <a:spLocks noChangeArrowheads="1"/>
              </p:cNvSpPr>
              <p:nvPr/>
            </p:nvSpPr>
            <p:spPr bwMode="auto">
              <a:xfrm>
                <a:off x="431" y="2160"/>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表示</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sp>
            <p:nvSpPr>
              <p:cNvPr id="70671" name="Rectangle 15"/>
              <p:cNvSpPr>
                <a:spLocks noChangeArrowheads="1"/>
              </p:cNvSpPr>
              <p:nvPr/>
            </p:nvSpPr>
            <p:spPr bwMode="auto">
              <a:xfrm>
                <a:off x="1519" y="2160"/>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为直线 </a:t>
                </a:r>
                <a:endParaRPr lang="zh-CN" altLang="en-US" sz="2400" b="0">
                  <a:latin typeface="Times New Roman" panose="02020603050405020304" pitchFamily="18" charset="0"/>
                </a:endParaRPr>
              </a:p>
            </p:txBody>
          </p:sp>
        </p:grpSp>
        <p:sp>
          <p:nvSpPr>
            <p:cNvPr id="70674" name="Rectangle 18"/>
            <p:cNvSpPr>
              <a:spLocks noChangeArrowheads="1"/>
            </p:cNvSpPr>
            <p:nvPr/>
          </p:nvSpPr>
          <p:spPr bwMode="auto">
            <a:xfrm>
              <a:off x="2826" y="2136"/>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于是 </a:t>
              </a:r>
            </a:p>
          </p:txBody>
        </p:sp>
      </p:grpSp>
      <p:graphicFrame>
        <p:nvGraphicFramePr>
          <p:cNvPr id="70675" name="Object 19"/>
          <p:cNvGraphicFramePr>
            <a:graphicFrameLocks noChangeAspect="1"/>
          </p:cNvGraphicFramePr>
          <p:nvPr>
            <p:extLst>
              <p:ext uri="{D42A27DB-BD31-4B8C-83A1-F6EECF244321}">
                <p14:modId xmlns:p14="http://schemas.microsoft.com/office/powerpoint/2010/main" val="3074664291"/>
              </p:ext>
            </p:extLst>
          </p:nvPr>
        </p:nvGraphicFramePr>
        <p:xfrm>
          <a:off x="1462088" y="4076700"/>
          <a:ext cx="2805112" cy="838200"/>
        </p:xfrm>
        <a:graphic>
          <a:graphicData uri="http://schemas.openxmlformats.org/presentationml/2006/ole">
            <mc:AlternateContent xmlns:mc="http://schemas.openxmlformats.org/markup-compatibility/2006">
              <mc:Choice xmlns:v="urn:schemas-microsoft-com:vml" Requires="v">
                <p:oleObj spid="_x0000_s71434" name="Equation" r:id="rId13" imgW="2806560" imgH="838080" progId="Equation.DSMT4">
                  <p:embed/>
                </p:oleObj>
              </mc:Choice>
              <mc:Fallback>
                <p:oleObj name="Equation" r:id="rId13" imgW="2806560" imgH="838080" progId="Equation.DSMT4">
                  <p:embed/>
                  <p:pic>
                    <p:nvPicPr>
                      <p:cNvPr id="0" name="Picture 92"/>
                      <p:cNvPicPr>
                        <a:picLocks noChangeAspect="1" noChangeArrowheads="1"/>
                      </p:cNvPicPr>
                      <p:nvPr/>
                    </p:nvPicPr>
                    <p:blipFill>
                      <a:blip r:embed="rId14"/>
                      <a:srcRect/>
                      <a:stretch>
                        <a:fillRect/>
                      </a:stretch>
                    </p:blipFill>
                    <p:spPr bwMode="auto">
                      <a:xfrm>
                        <a:off x="1462088" y="4076700"/>
                        <a:ext cx="280511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0712" name="Group 56"/>
          <p:cNvGrpSpPr>
            <a:grpSpLocks/>
          </p:cNvGrpSpPr>
          <p:nvPr/>
        </p:nvGrpSpPr>
        <p:grpSpPr bwMode="auto">
          <a:xfrm>
            <a:off x="4840288" y="1268413"/>
            <a:ext cx="3603625" cy="2046287"/>
            <a:chOff x="3049" y="1404"/>
            <a:chExt cx="2270" cy="1289"/>
          </a:xfrm>
        </p:grpSpPr>
        <p:sp>
          <p:nvSpPr>
            <p:cNvPr id="70699" name="Line 43"/>
            <p:cNvSpPr>
              <a:spLocks noChangeShapeType="1"/>
            </p:cNvSpPr>
            <p:nvPr/>
          </p:nvSpPr>
          <p:spPr bwMode="auto">
            <a:xfrm flipV="1">
              <a:off x="3856" y="2142"/>
              <a:ext cx="1397" cy="4"/>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0703" name="Object 47"/>
            <p:cNvGraphicFramePr>
              <a:graphicFrameLocks noChangeAspect="1"/>
            </p:cNvGraphicFramePr>
            <p:nvPr/>
          </p:nvGraphicFramePr>
          <p:xfrm>
            <a:off x="5183" y="2196"/>
            <a:ext cx="136" cy="128"/>
          </p:xfrm>
          <a:graphic>
            <a:graphicData uri="http://schemas.openxmlformats.org/presentationml/2006/ole">
              <mc:AlternateContent xmlns:mc="http://schemas.openxmlformats.org/markup-compatibility/2006">
                <mc:Choice xmlns:v="urn:schemas-microsoft-com:vml" Requires="v">
                  <p:oleObj spid="_x0000_s71435" name="Equation" r:id="rId15" imgW="215713" imgH="203024" progId="Equation.DSMT4">
                    <p:embed/>
                  </p:oleObj>
                </mc:Choice>
                <mc:Fallback>
                  <p:oleObj name="Equation" r:id="rId15" imgW="215713" imgH="203024" progId="Equation.DSMT4">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3" y="2196"/>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95" name="Object 39"/>
            <p:cNvGraphicFramePr>
              <a:graphicFrameLocks noChangeAspect="1"/>
            </p:cNvGraphicFramePr>
            <p:nvPr/>
          </p:nvGraphicFramePr>
          <p:xfrm>
            <a:off x="3738" y="2493"/>
            <a:ext cx="632" cy="200"/>
          </p:xfrm>
          <a:graphic>
            <a:graphicData uri="http://schemas.openxmlformats.org/presentationml/2006/ole">
              <mc:AlternateContent xmlns:mc="http://schemas.openxmlformats.org/markup-compatibility/2006">
                <mc:Choice xmlns:v="urn:schemas-microsoft-com:vml" Requires="v">
                  <p:oleObj spid="_x0000_s71436" name="Equation" r:id="rId17" imgW="1028254" imgH="317362" progId="Equation.DSMT4">
                    <p:embed/>
                  </p:oleObj>
                </mc:Choice>
                <mc:Fallback>
                  <p:oleObj name="Equation" r:id="rId17" imgW="1028254" imgH="317362" progId="Equation.DSMT4">
                    <p:embed/>
                    <p:pic>
                      <p:nvPicPr>
                        <p:cNvPr id="0" name="Picture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8" y="2493"/>
                          <a:ext cx="63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98" name="Freeform 42"/>
            <p:cNvSpPr>
              <a:spLocks/>
            </p:cNvSpPr>
            <p:nvPr/>
          </p:nvSpPr>
          <p:spPr bwMode="auto">
            <a:xfrm>
              <a:off x="3351" y="1696"/>
              <a:ext cx="1401" cy="450"/>
            </a:xfrm>
            <a:custGeom>
              <a:avLst/>
              <a:gdLst>
                <a:gd name="T0" fmla="*/ 15 w 3501"/>
                <a:gd name="T1" fmla="*/ 1126 h 1126"/>
                <a:gd name="T2" fmla="*/ 3501 w 3501"/>
                <a:gd name="T3" fmla="*/ 1126 h 1126"/>
                <a:gd name="T4" fmla="*/ 870 w 3501"/>
                <a:gd name="T5" fmla="*/ 0 h 1126"/>
                <a:gd name="T6" fmla="*/ 15 w 3501"/>
                <a:gd name="T7" fmla="*/ 1126 h 1126"/>
              </a:gdLst>
              <a:ahLst/>
              <a:cxnLst>
                <a:cxn ang="0">
                  <a:pos x="T0" y="T1"/>
                </a:cxn>
                <a:cxn ang="0">
                  <a:pos x="T2" y="T3"/>
                </a:cxn>
                <a:cxn ang="0">
                  <a:pos x="T4" y="T5"/>
                </a:cxn>
                <a:cxn ang="0">
                  <a:pos x="T6" y="T7"/>
                </a:cxn>
              </a:cxnLst>
              <a:rect l="0" t="0" r="r" b="b"/>
              <a:pathLst>
                <a:path w="3501" h="1126">
                  <a:moveTo>
                    <a:pt x="15" y="1126"/>
                  </a:moveTo>
                  <a:cubicBezTo>
                    <a:pt x="15" y="1126"/>
                    <a:pt x="1758" y="1126"/>
                    <a:pt x="3501" y="1126"/>
                  </a:cubicBezTo>
                  <a:cubicBezTo>
                    <a:pt x="3110" y="840"/>
                    <a:pt x="1660" y="0"/>
                    <a:pt x="870" y="0"/>
                  </a:cubicBezTo>
                  <a:cubicBezTo>
                    <a:pt x="80" y="0"/>
                    <a:pt x="0" y="730"/>
                    <a:pt x="15" y="1126"/>
                  </a:cubicBezTo>
                  <a:close/>
                </a:path>
              </a:pathLst>
            </a:custGeom>
            <a:gradFill rotWithShape="1">
              <a:gsLst>
                <a:gs pos="0">
                  <a:srgbClr val="0000FF">
                    <a:alpha val="57001"/>
                  </a:srgbClr>
                </a:gs>
                <a:gs pos="100000">
                  <a:srgbClr val="FFFFFF">
                    <a:alpha val="53999"/>
                  </a:srgbClr>
                </a:gs>
              </a:gsLst>
              <a:lin ang="2700000" scaled="1"/>
            </a:gradFill>
            <a:ln w="28575" cap="flat" cmpd="sng">
              <a:solidFill>
                <a:srgbClr val="000000"/>
              </a:solidFill>
              <a:prstDash val="solid"/>
              <a:round/>
              <a:headEnd type="none" w="med" len="me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700" name="Line 44"/>
            <p:cNvSpPr>
              <a:spLocks noChangeShapeType="1"/>
            </p:cNvSpPr>
            <p:nvPr/>
          </p:nvSpPr>
          <p:spPr bwMode="auto">
            <a:xfrm flipV="1">
              <a:off x="3351" y="1405"/>
              <a:ext cx="4" cy="1027"/>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0701" name="Object 45"/>
            <p:cNvGraphicFramePr>
              <a:graphicFrameLocks noChangeAspect="1"/>
            </p:cNvGraphicFramePr>
            <p:nvPr/>
          </p:nvGraphicFramePr>
          <p:xfrm>
            <a:off x="3183" y="2146"/>
            <a:ext cx="152" cy="168"/>
          </p:xfrm>
          <a:graphic>
            <a:graphicData uri="http://schemas.openxmlformats.org/presentationml/2006/ole">
              <mc:AlternateContent xmlns:mc="http://schemas.openxmlformats.org/markup-compatibility/2006">
                <mc:Choice xmlns:v="urn:schemas-microsoft-com:vml" Requires="v">
                  <p:oleObj spid="_x0000_s71437" name="Equation" r:id="rId19" imgW="241091" imgH="266469" progId="Equation.DSMT4">
                    <p:embed/>
                  </p:oleObj>
                </mc:Choice>
                <mc:Fallback>
                  <p:oleObj name="Equation" r:id="rId19" imgW="241091" imgH="266469" progId="Equation.DSMT4">
                    <p:embed/>
                    <p:pic>
                      <p:nvPicPr>
                        <p:cNvPr id="0" name="Picture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83" y="2146"/>
                          <a:ext cx="152"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704" name="Object 48"/>
            <p:cNvGraphicFramePr>
              <a:graphicFrameLocks noChangeAspect="1"/>
            </p:cNvGraphicFramePr>
            <p:nvPr/>
          </p:nvGraphicFramePr>
          <p:xfrm>
            <a:off x="4540" y="2147"/>
            <a:ext cx="503" cy="195"/>
          </p:xfrm>
          <a:graphic>
            <a:graphicData uri="http://schemas.openxmlformats.org/presentationml/2006/ole">
              <mc:AlternateContent xmlns:mc="http://schemas.openxmlformats.org/markup-compatibility/2006">
                <mc:Choice xmlns:v="urn:schemas-microsoft-com:vml" Requires="v">
                  <p:oleObj spid="_x0000_s71438" name="Equation" r:id="rId21" imgW="685502" imgH="266584" progId="Equation.DSMT4">
                    <p:embed/>
                  </p:oleObj>
                </mc:Choice>
                <mc:Fallback>
                  <p:oleObj name="Equation" r:id="rId21" imgW="685502" imgH="266584" progId="Equation.DSMT4">
                    <p:embed/>
                    <p:pic>
                      <p:nvPicPr>
                        <p:cNvPr id="0" name="Picture 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40" y="2147"/>
                          <a:ext cx="503"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705" name="Object 49"/>
            <p:cNvGraphicFramePr>
              <a:graphicFrameLocks noChangeAspect="1"/>
            </p:cNvGraphicFramePr>
            <p:nvPr/>
          </p:nvGraphicFramePr>
          <p:xfrm>
            <a:off x="4040" y="2171"/>
            <a:ext cx="176" cy="144"/>
          </p:xfrm>
          <a:graphic>
            <a:graphicData uri="http://schemas.openxmlformats.org/presentationml/2006/ole">
              <mc:AlternateContent xmlns:mc="http://schemas.openxmlformats.org/markup-compatibility/2006">
                <mc:Choice xmlns:v="urn:schemas-microsoft-com:vml" Requires="v">
                  <p:oleObj spid="_x0000_s71439" name="Equation" r:id="rId23" imgW="279400" imgH="228600" progId="Equation.DSMT4">
                    <p:embed/>
                  </p:oleObj>
                </mc:Choice>
                <mc:Fallback>
                  <p:oleObj name="Equation" r:id="rId23" imgW="279400" imgH="228600" progId="Equation.DSMT4">
                    <p:embed/>
                    <p:pic>
                      <p:nvPicPr>
                        <p:cNvPr id="0" name="Picture 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40" y="2171"/>
                          <a:ext cx="17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706" name="Object 50"/>
            <p:cNvGraphicFramePr>
              <a:graphicFrameLocks noChangeAspect="1"/>
            </p:cNvGraphicFramePr>
            <p:nvPr/>
          </p:nvGraphicFramePr>
          <p:xfrm>
            <a:off x="3872" y="1551"/>
            <a:ext cx="176" cy="136"/>
          </p:xfrm>
          <a:graphic>
            <a:graphicData uri="http://schemas.openxmlformats.org/presentationml/2006/ole">
              <mc:AlternateContent xmlns:mc="http://schemas.openxmlformats.org/markup-compatibility/2006">
                <mc:Choice xmlns:v="urn:schemas-microsoft-com:vml" Requires="v">
                  <p:oleObj spid="_x0000_s71440" name="Equation" r:id="rId25" imgW="279279" imgH="215806" progId="Equation.DSMT4">
                    <p:embed/>
                  </p:oleObj>
                </mc:Choice>
                <mc:Fallback>
                  <p:oleObj name="Equation" r:id="rId25" imgW="279279" imgH="215806" progId="Equation.DSMT4">
                    <p:embed/>
                    <p:pic>
                      <p:nvPicPr>
                        <p:cNvPr id="0" name="Picture 9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2" y="1551"/>
                          <a:ext cx="17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707" name="Line 51"/>
            <p:cNvSpPr>
              <a:spLocks noChangeShapeType="1"/>
            </p:cNvSpPr>
            <p:nvPr/>
          </p:nvSpPr>
          <p:spPr bwMode="auto">
            <a:xfrm flipV="1">
              <a:off x="3049" y="2146"/>
              <a:ext cx="756"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708" name="Line 52"/>
            <p:cNvSpPr>
              <a:spLocks noChangeShapeType="1"/>
            </p:cNvSpPr>
            <p:nvPr/>
          </p:nvSpPr>
          <p:spPr bwMode="auto">
            <a:xfrm flipH="1" flipV="1">
              <a:off x="3973" y="1749"/>
              <a:ext cx="146" cy="54"/>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0709" name="Object 53"/>
            <p:cNvGraphicFramePr>
              <a:graphicFrameLocks noChangeAspect="1"/>
            </p:cNvGraphicFramePr>
            <p:nvPr/>
          </p:nvGraphicFramePr>
          <p:xfrm>
            <a:off x="3155" y="1404"/>
            <a:ext cx="147" cy="184"/>
          </p:xfrm>
          <a:graphic>
            <a:graphicData uri="http://schemas.openxmlformats.org/presentationml/2006/ole">
              <mc:AlternateContent xmlns:mc="http://schemas.openxmlformats.org/markup-compatibility/2006">
                <mc:Choice xmlns:v="urn:schemas-microsoft-com:vml" Requires="v">
                  <p:oleObj spid="_x0000_s71441" name="Equation" r:id="rId27" imgW="253780" imgH="317225" progId="Equation.DSMT4">
                    <p:embed/>
                  </p:oleObj>
                </mc:Choice>
                <mc:Fallback>
                  <p:oleObj name="Equation" r:id="rId27" imgW="253780" imgH="317225" progId="Equation.DSMT4">
                    <p:embed/>
                    <p:pic>
                      <p:nvPicPr>
                        <p:cNvPr id="0" name="Picture 9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55" y="1404"/>
                          <a:ext cx="147"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0714" name="Object 58"/>
          <p:cNvGraphicFramePr>
            <a:graphicFrameLocks noChangeAspect="1"/>
          </p:cNvGraphicFramePr>
          <p:nvPr>
            <p:extLst>
              <p:ext uri="{D42A27DB-BD31-4B8C-83A1-F6EECF244321}">
                <p14:modId xmlns:p14="http://schemas.microsoft.com/office/powerpoint/2010/main" val="1689594010"/>
              </p:ext>
            </p:extLst>
          </p:nvPr>
        </p:nvGraphicFramePr>
        <p:xfrm>
          <a:off x="1878013" y="5133975"/>
          <a:ext cx="5743575" cy="835025"/>
        </p:xfrm>
        <a:graphic>
          <a:graphicData uri="http://schemas.openxmlformats.org/presentationml/2006/ole">
            <mc:AlternateContent xmlns:mc="http://schemas.openxmlformats.org/markup-compatibility/2006">
              <mc:Choice xmlns:v="urn:schemas-microsoft-com:vml" Requires="v">
                <p:oleObj spid="_x0000_s71442" name="Equation" r:id="rId29" imgW="5740200" imgH="838080" progId="Equation.DSMT4">
                  <p:embed/>
                </p:oleObj>
              </mc:Choice>
              <mc:Fallback>
                <p:oleObj name="Equation" r:id="rId29" imgW="5740200" imgH="838080" progId="Equation.DSMT4">
                  <p:embed/>
                  <p:pic>
                    <p:nvPicPr>
                      <p:cNvPr id="0" name="Picture 100"/>
                      <p:cNvPicPr>
                        <a:picLocks noChangeAspect="1" noChangeArrowheads="1"/>
                      </p:cNvPicPr>
                      <p:nvPr/>
                    </p:nvPicPr>
                    <p:blipFill>
                      <a:blip r:embed="rId30"/>
                      <a:srcRect/>
                      <a:stretch>
                        <a:fillRect/>
                      </a:stretch>
                    </p:blipFill>
                    <p:spPr bwMode="auto">
                      <a:xfrm>
                        <a:off x="1878013" y="5133975"/>
                        <a:ext cx="57435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9636" name="Object 4"/>
          <p:cNvGraphicFramePr>
            <a:graphicFrameLocks noChangeAspect="1"/>
          </p:cNvGraphicFramePr>
          <p:nvPr/>
        </p:nvGraphicFramePr>
        <p:xfrm>
          <a:off x="1651000" y="549275"/>
          <a:ext cx="2879725" cy="835025"/>
        </p:xfrm>
        <a:graphic>
          <a:graphicData uri="http://schemas.openxmlformats.org/presentationml/2006/ole">
            <mc:AlternateContent xmlns:mc="http://schemas.openxmlformats.org/markup-compatibility/2006">
              <mc:Choice xmlns:v="urn:schemas-microsoft-com:vml" Requires="v">
                <p:oleObj spid="_x0000_s69777" name="Equation" r:id="rId3" imgW="2882900" imgH="838200" progId="Equation.DSMT4">
                  <p:embed/>
                </p:oleObj>
              </mc:Choice>
              <mc:Fallback>
                <p:oleObj name="Equation" r:id="rId3" imgW="2882900" imgH="8382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549275"/>
                        <a:ext cx="287972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8" name="Object 6"/>
          <p:cNvGraphicFramePr>
            <a:graphicFrameLocks noChangeAspect="1"/>
          </p:cNvGraphicFramePr>
          <p:nvPr/>
        </p:nvGraphicFramePr>
        <p:xfrm>
          <a:off x="1681163" y="1731963"/>
          <a:ext cx="5343525" cy="1044575"/>
        </p:xfrm>
        <a:graphic>
          <a:graphicData uri="http://schemas.openxmlformats.org/presentationml/2006/ole">
            <mc:AlternateContent xmlns:mc="http://schemas.openxmlformats.org/markup-compatibility/2006">
              <mc:Choice xmlns:v="urn:schemas-microsoft-com:vml" Requires="v">
                <p:oleObj spid="_x0000_s69778" name="Equation" r:id="rId5" imgW="5346700" imgH="1041400" progId="Equation.DSMT4">
                  <p:embed/>
                </p:oleObj>
              </mc:Choice>
              <mc:Fallback>
                <p:oleObj name="Equation" r:id="rId5" imgW="5346700" imgH="10414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163" y="1731963"/>
                        <a:ext cx="53435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0" name="Object 8"/>
          <p:cNvGraphicFramePr>
            <a:graphicFrameLocks noChangeAspect="1"/>
          </p:cNvGraphicFramePr>
          <p:nvPr/>
        </p:nvGraphicFramePr>
        <p:xfrm>
          <a:off x="1695450" y="3084513"/>
          <a:ext cx="6045200" cy="987425"/>
        </p:xfrm>
        <a:graphic>
          <a:graphicData uri="http://schemas.openxmlformats.org/presentationml/2006/ole">
            <mc:AlternateContent xmlns:mc="http://schemas.openxmlformats.org/markup-compatibility/2006">
              <mc:Choice xmlns:v="urn:schemas-microsoft-com:vml" Requires="v">
                <p:oleObj spid="_x0000_s69779" name="Equation" r:id="rId7" imgW="6045200" imgH="990600" progId="Equation.DSMT4">
                  <p:embed/>
                </p:oleObj>
              </mc:Choice>
              <mc:Fallback>
                <p:oleObj name="Equation" r:id="rId7" imgW="6045200" imgH="990600" progId="Equation.DSMT4">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3084513"/>
                        <a:ext cx="604520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89088" y="414338"/>
            <a:ext cx="612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3600" b="0">
                <a:solidFill>
                  <a:srgbClr val="3333FF"/>
                </a:solidFill>
                <a:latin typeface="华文新魏" panose="02010800040101010101" pitchFamily="2" charset="-122"/>
                <a:ea typeface="华文新魏" panose="02010800040101010101" pitchFamily="2" charset="-122"/>
              </a:rPr>
              <a:t>二、曲线积分与路线的无关性</a:t>
            </a:r>
          </a:p>
        </p:txBody>
      </p:sp>
      <p:sp>
        <p:nvSpPr>
          <p:cNvPr id="68611" name="Rectangle 3"/>
          <p:cNvSpPr>
            <a:spLocks noChangeArrowheads="1"/>
          </p:cNvSpPr>
          <p:nvPr/>
        </p:nvSpPr>
        <p:spPr bwMode="auto">
          <a:xfrm>
            <a:off x="958850" y="1125538"/>
            <a:ext cx="7773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在第二十章</a:t>
            </a:r>
            <a:r>
              <a:rPr lang="en-US" altLang="zh-CN">
                <a:latin typeface="Times New Roman" panose="02020603050405020304" pitchFamily="18" charset="0"/>
              </a:rPr>
              <a:t>§2 </a:t>
            </a:r>
            <a:r>
              <a:rPr lang="zh-CN" altLang="en-US"/>
              <a:t>中计算第二型曲线积分的开始两 </a:t>
            </a:r>
          </a:p>
        </p:txBody>
      </p:sp>
      <p:sp>
        <p:nvSpPr>
          <p:cNvPr id="68612" name="Rectangle 4"/>
          <p:cNvSpPr>
            <a:spLocks noChangeArrowheads="1"/>
          </p:cNvSpPr>
          <p:nvPr/>
        </p:nvSpPr>
        <p:spPr bwMode="auto">
          <a:xfrm>
            <a:off x="568325" y="1657350"/>
            <a:ext cx="8193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个例子中</a:t>
            </a:r>
            <a:r>
              <a:rPr lang="en-US" altLang="zh-CN">
                <a:latin typeface="Times New Roman" panose="02020603050405020304" pitchFamily="18" charset="0"/>
              </a:rPr>
              <a:t>, </a:t>
            </a:r>
            <a:r>
              <a:rPr lang="zh-CN" altLang="en-US"/>
              <a:t>读者可能已经看到</a:t>
            </a:r>
            <a:r>
              <a:rPr lang="en-US" altLang="zh-CN">
                <a:latin typeface="Times New Roman" panose="02020603050405020304" pitchFamily="18" charset="0"/>
              </a:rPr>
              <a:t>, </a:t>
            </a:r>
            <a:r>
              <a:rPr lang="zh-CN" altLang="en-US"/>
              <a:t>在例</a:t>
            </a:r>
            <a:r>
              <a:rPr lang="en-US" altLang="zh-CN">
                <a:latin typeface="Times New Roman" panose="02020603050405020304" pitchFamily="18" charset="0"/>
              </a:rPr>
              <a:t>1</a:t>
            </a:r>
            <a:r>
              <a:rPr lang="zh-CN" altLang="en-US"/>
              <a:t>中</a:t>
            </a:r>
            <a:r>
              <a:rPr lang="en-US" altLang="zh-CN">
                <a:latin typeface="Times New Roman" panose="02020603050405020304" pitchFamily="18" charset="0"/>
              </a:rPr>
              <a:t>, </a:t>
            </a:r>
            <a:r>
              <a:rPr lang="zh-CN" altLang="en-US"/>
              <a:t>以</a:t>
            </a:r>
            <a:r>
              <a:rPr lang="zh-CN" altLang="en-US" sz="1000"/>
              <a:t> </a:t>
            </a:r>
            <a:r>
              <a:rPr lang="en-US" altLang="zh-CN" i="1">
                <a:latin typeface="Times New Roman" panose="02020603050405020304" pitchFamily="18" charset="0"/>
              </a:rPr>
              <a:t>A</a:t>
            </a:r>
            <a:r>
              <a:rPr lang="en-US" altLang="zh-CN" sz="1000" i="1">
                <a:latin typeface="Times New Roman" panose="02020603050405020304" pitchFamily="18" charset="0"/>
              </a:rPr>
              <a:t> </a:t>
            </a:r>
            <a:r>
              <a:rPr lang="zh-CN" altLang="en-US"/>
              <a:t>为起点 </a:t>
            </a:r>
          </a:p>
        </p:txBody>
      </p:sp>
      <p:sp>
        <p:nvSpPr>
          <p:cNvPr id="68613" name="Rectangle 5"/>
          <p:cNvSpPr>
            <a:spLocks noChangeArrowheads="1"/>
          </p:cNvSpPr>
          <p:nvPr/>
        </p:nvSpPr>
        <p:spPr bwMode="auto">
          <a:xfrm>
            <a:off x="630238" y="2262188"/>
            <a:ext cx="813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a:latin typeface="Times New Roman" panose="02020603050405020304" pitchFamily="18" charset="0"/>
              </a:rPr>
              <a:t>B</a:t>
            </a:r>
            <a:r>
              <a:rPr lang="en-US" altLang="zh-CN" sz="1000" i="1">
                <a:latin typeface="Times New Roman" panose="02020603050405020304" pitchFamily="18" charset="0"/>
              </a:rPr>
              <a:t> </a:t>
            </a:r>
            <a:r>
              <a:rPr lang="zh-CN" altLang="en-US"/>
              <a:t>为终点的曲线积分</a:t>
            </a:r>
            <a:r>
              <a:rPr lang="en-US" altLang="zh-CN">
                <a:latin typeface="Times New Roman" panose="02020603050405020304" pitchFamily="18" charset="0"/>
              </a:rPr>
              <a:t>, </a:t>
            </a:r>
            <a:r>
              <a:rPr lang="zh-CN" altLang="en-US"/>
              <a:t>若所沿的路线不同</a:t>
            </a:r>
            <a:r>
              <a:rPr lang="en-US" altLang="zh-CN">
                <a:latin typeface="Times New Roman" panose="02020603050405020304" pitchFamily="18" charset="0"/>
              </a:rPr>
              <a:t>, </a:t>
            </a:r>
            <a:r>
              <a:rPr lang="zh-CN" altLang="en-US"/>
              <a:t>则其积分 </a:t>
            </a:r>
          </a:p>
        </p:txBody>
      </p:sp>
      <p:sp>
        <p:nvSpPr>
          <p:cNvPr id="68614" name="Rectangle 6"/>
          <p:cNvSpPr>
            <a:spLocks noChangeArrowheads="1"/>
          </p:cNvSpPr>
          <p:nvPr/>
        </p:nvSpPr>
        <p:spPr bwMode="auto">
          <a:xfrm>
            <a:off x="585788" y="2909888"/>
            <a:ext cx="7951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值也不同</a:t>
            </a:r>
            <a:r>
              <a:rPr lang="en-US" altLang="zh-CN">
                <a:latin typeface="Times New Roman" panose="02020603050405020304" pitchFamily="18" charset="0"/>
              </a:rPr>
              <a:t>, </a:t>
            </a:r>
            <a:r>
              <a:rPr lang="zh-CN" altLang="en-US"/>
              <a:t>但在例</a:t>
            </a:r>
            <a:r>
              <a:rPr lang="en-US" altLang="zh-CN">
                <a:latin typeface="Times New Roman" panose="02020603050405020304" pitchFamily="18" charset="0"/>
              </a:rPr>
              <a:t>2 </a:t>
            </a:r>
            <a:r>
              <a:rPr lang="zh-CN" altLang="en-US"/>
              <a:t>中的曲线积分值只与起点和终 </a:t>
            </a:r>
          </a:p>
        </p:txBody>
      </p:sp>
      <p:sp>
        <p:nvSpPr>
          <p:cNvPr id="68615" name="Rectangle 7"/>
          <p:cNvSpPr>
            <a:spLocks noChangeArrowheads="1"/>
          </p:cNvSpPr>
          <p:nvPr/>
        </p:nvSpPr>
        <p:spPr bwMode="auto">
          <a:xfrm>
            <a:off x="587375" y="3557588"/>
            <a:ext cx="822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点有关</a:t>
            </a:r>
            <a:r>
              <a:rPr lang="en-US" altLang="zh-CN">
                <a:latin typeface="Times New Roman" panose="02020603050405020304" pitchFamily="18" charset="0"/>
              </a:rPr>
              <a:t>, </a:t>
            </a:r>
            <a:r>
              <a:rPr lang="zh-CN" altLang="en-US"/>
              <a:t>与路线的选取无关</a:t>
            </a:r>
            <a:r>
              <a:rPr lang="en-US" altLang="zh-CN">
                <a:latin typeface="Times New Roman" panose="02020603050405020304" pitchFamily="18" charset="0"/>
              </a:rPr>
              <a:t>. </a:t>
            </a:r>
            <a:r>
              <a:rPr lang="zh-CN" altLang="en-US"/>
              <a:t>本段将讨论曲线积分在 </a:t>
            </a:r>
          </a:p>
        </p:txBody>
      </p:sp>
      <p:sp>
        <p:nvSpPr>
          <p:cNvPr id="68616" name="Rectangle 8"/>
          <p:cNvSpPr>
            <a:spLocks noChangeArrowheads="1"/>
          </p:cNvSpPr>
          <p:nvPr/>
        </p:nvSpPr>
        <p:spPr bwMode="auto">
          <a:xfrm>
            <a:off x="592138" y="4205288"/>
            <a:ext cx="7769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什么条件下</a:t>
            </a:r>
            <a:r>
              <a:rPr lang="en-US" altLang="zh-CN">
                <a:latin typeface="Times New Roman" panose="02020603050405020304" pitchFamily="18" charset="0"/>
              </a:rPr>
              <a:t>, </a:t>
            </a:r>
            <a:r>
              <a:rPr lang="zh-CN" altLang="en-US"/>
              <a:t>它的值与所沿路线的选取无关</a:t>
            </a:r>
            <a:r>
              <a:rPr lang="en-US" altLang="zh-CN">
                <a:latin typeface="Times New Roman" panose="02020603050405020304" pitchFamily="18" charset="0"/>
              </a:rPr>
              <a:t>.          </a:t>
            </a:r>
          </a:p>
        </p:txBody>
      </p:sp>
      <p:sp>
        <p:nvSpPr>
          <p:cNvPr id="68617" name="Rectangle 9"/>
          <p:cNvSpPr>
            <a:spLocks noChangeArrowheads="1"/>
          </p:cNvSpPr>
          <p:nvPr/>
        </p:nvSpPr>
        <p:spPr bwMode="auto">
          <a:xfrm>
            <a:off x="581025" y="4854575"/>
            <a:ext cx="7159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首先介绍单连通区域的概念</a:t>
            </a:r>
            <a:r>
              <a:rPr lang="en-US" altLang="zh-CN">
                <a:latin typeface="Times New Roman" panose="02020603050405020304" pitchFamily="18" charset="0"/>
              </a:rPr>
              <a:t>.                         </a:t>
            </a:r>
          </a:p>
        </p:txBody>
      </p:sp>
      <p:sp>
        <p:nvSpPr>
          <p:cNvPr id="68618" name="Rectangle 10"/>
          <p:cNvSpPr>
            <a:spLocks noChangeArrowheads="1"/>
          </p:cNvSpPr>
          <p:nvPr/>
        </p:nvSpPr>
        <p:spPr bwMode="auto">
          <a:xfrm>
            <a:off x="571500" y="5492750"/>
            <a:ext cx="803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若对于平面区域</a:t>
            </a:r>
            <a:r>
              <a:rPr lang="zh-CN" altLang="en-US" sz="1400"/>
              <a:t> </a:t>
            </a:r>
            <a:r>
              <a:rPr lang="en-US" altLang="zh-CN" i="1">
                <a:latin typeface="Times New Roman" panose="02020603050405020304" pitchFamily="18" charset="0"/>
              </a:rPr>
              <a:t>D</a:t>
            </a:r>
            <a:r>
              <a:rPr lang="en-US" altLang="zh-CN" sz="1400" i="1">
                <a:latin typeface="Times New Roman" panose="02020603050405020304" pitchFamily="18" charset="0"/>
              </a:rPr>
              <a:t> </a:t>
            </a:r>
            <a:r>
              <a:rPr lang="zh-CN" altLang="en-US"/>
              <a:t>内任一封闭曲线</a:t>
            </a:r>
            <a:r>
              <a:rPr lang="en-US" altLang="zh-CN">
                <a:latin typeface="Times New Roman" panose="02020603050405020304" pitchFamily="18" charset="0"/>
              </a:rPr>
              <a:t>, </a:t>
            </a:r>
            <a:r>
              <a:rPr lang="zh-CN" altLang="en-US"/>
              <a:t>皆可不经过</a:t>
            </a:r>
            <a:r>
              <a:rPr lang="zh-CN" altLang="en-US" sz="1400"/>
              <a:t> </a:t>
            </a:r>
            <a:r>
              <a:rPr lang="en-US" altLang="zh-CN" i="1">
                <a:latin typeface="Times New Roman" panose="02020603050405020304" pitchFamily="18" charset="0"/>
              </a:rPr>
              <a:t>D </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573088" y="534988"/>
            <a:ext cx="794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以外的点而连续收缩于属于</a:t>
            </a:r>
            <a:r>
              <a:rPr lang="zh-CN" altLang="en-US" sz="1400"/>
              <a:t> </a:t>
            </a:r>
            <a:r>
              <a:rPr lang="en-US" altLang="zh-CN" i="1">
                <a:latin typeface="Times New Roman" panose="02020603050405020304" pitchFamily="18" charset="0"/>
              </a:rPr>
              <a:t>D </a:t>
            </a:r>
            <a:r>
              <a:rPr lang="zh-CN" altLang="en-US"/>
              <a:t>的某一点</a:t>
            </a:r>
            <a:r>
              <a:rPr lang="en-US" altLang="zh-CN">
                <a:latin typeface="Times New Roman" panose="02020603050405020304" pitchFamily="18" charset="0"/>
              </a:rPr>
              <a:t>, </a:t>
            </a:r>
            <a:r>
              <a:rPr lang="zh-CN" altLang="en-US"/>
              <a:t>则称此平</a:t>
            </a:r>
          </a:p>
        </p:txBody>
      </p:sp>
      <p:sp>
        <p:nvSpPr>
          <p:cNvPr id="67587" name="Rectangle 3"/>
          <p:cNvSpPr>
            <a:spLocks noChangeArrowheads="1"/>
          </p:cNvSpPr>
          <p:nvPr/>
        </p:nvSpPr>
        <p:spPr bwMode="auto">
          <a:xfrm>
            <a:off x="581025" y="1125538"/>
            <a:ext cx="6910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面区域为</a:t>
            </a:r>
            <a:r>
              <a:rPr lang="zh-CN" altLang="en-US">
                <a:solidFill>
                  <a:srgbClr val="0000FF"/>
                </a:solidFill>
              </a:rPr>
              <a:t>单连通区域</a:t>
            </a:r>
            <a:r>
              <a:rPr lang="en-US" altLang="zh-CN">
                <a:latin typeface="Times New Roman" panose="02020603050405020304" pitchFamily="18" charset="0"/>
              </a:rPr>
              <a:t>; </a:t>
            </a:r>
            <a:r>
              <a:rPr lang="zh-CN" altLang="en-US"/>
              <a:t>否则称为</a:t>
            </a:r>
            <a:r>
              <a:rPr lang="zh-CN" altLang="en-US">
                <a:solidFill>
                  <a:srgbClr val="0000FF"/>
                </a:solidFill>
              </a:rPr>
              <a:t>复连通区域</a:t>
            </a:r>
            <a:r>
              <a:rPr lang="en-US" altLang="zh-CN">
                <a:latin typeface="Times New Roman" panose="02020603050405020304" pitchFamily="18" charset="0"/>
              </a:rPr>
              <a:t>.</a:t>
            </a:r>
          </a:p>
        </p:txBody>
      </p:sp>
      <p:grpSp>
        <p:nvGrpSpPr>
          <p:cNvPr id="67588" name="Group 4"/>
          <p:cNvGrpSpPr>
            <a:grpSpLocks/>
          </p:cNvGrpSpPr>
          <p:nvPr/>
        </p:nvGrpSpPr>
        <p:grpSpPr bwMode="auto">
          <a:xfrm>
            <a:off x="1047750" y="1774825"/>
            <a:ext cx="7254875" cy="2159000"/>
            <a:chOff x="2403" y="822"/>
            <a:chExt cx="11425" cy="3401"/>
          </a:xfrm>
        </p:grpSpPr>
        <p:graphicFrame>
          <p:nvGraphicFramePr>
            <p:cNvPr id="67589" name="Object 5"/>
            <p:cNvGraphicFramePr>
              <a:graphicFrameLocks noChangeAspect="1"/>
            </p:cNvGraphicFramePr>
            <p:nvPr/>
          </p:nvGraphicFramePr>
          <p:xfrm>
            <a:off x="7084" y="3724"/>
            <a:ext cx="1620" cy="499"/>
          </p:xfrm>
          <a:graphic>
            <a:graphicData uri="http://schemas.openxmlformats.org/presentationml/2006/ole">
              <mc:AlternateContent xmlns:mc="http://schemas.openxmlformats.org/markup-compatibility/2006">
                <mc:Choice xmlns:v="urn:schemas-microsoft-com:vml" Requires="v">
                  <p:oleObj spid="_x0000_s68028" name="Equation" r:id="rId3" imgW="1028254" imgH="317362" progId="Equation.DSMT4">
                    <p:embed/>
                  </p:oleObj>
                </mc:Choice>
                <mc:Fallback>
                  <p:oleObj name="Equation" r:id="rId3" imgW="1028254" imgH="317362"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 y="3724"/>
                          <a:ext cx="1620"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0" name="Freeform 6"/>
            <p:cNvSpPr>
              <a:spLocks/>
            </p:cNvSpPr>
            <p:nvPr/>
          </p:nvSpPr>
          <p:spPr bwMode="auto">
            <a:xfrm>
              <a:off x="2403" y="1343"/>
              <a:ext cx="1514" cy="1890"/>
            </a:xfrm>
            <a:custGeom>
              <a:avLst/>
              <a:gdLst>
                <a:gd name="T0" fmla="*/ 437 w 1514"/>
                <a:gd name="T1" fmla="*/ 97 h 1890"/>
                <a:gd name="T2" fmla="*/ 1217 w 1514"/>
                <a:gd name="T3" fmla="*/ 297 h 1890"/>
                <a:gd name="T4" fmla="*/ 1477 w 1514"/>
                <a:gd name="T5" fmla="*/ 1417 h 1890"/>
                <a:gd name="T6" fmla="*/ 997 w 1514"/>
                <a:gd name="T7" fmla="*/ 1877 h 1890"/>
                <a:gd name="T8" fmla="*/ 157 w 1514"/>
                <a:gd name="T9" fmla="*/ 1337 h 1890"/>
                <a:gd name="T10" fmla="*/ 57 w 1514"/>
                <a:gd name="T11" fmla="*/ 597 h 1890"/>
                <a:gd name="T12" fmla="*/ 437 w 1514"/>
                <a:gd name="T13" fmla="*/ 97 h 1890"/>
              </a:gdLst>
              <a:ahLst/>
              <a:cxnLst>
                <a:cxn ang="0">
                  <a:pos x="T0" y="T1"/>
                </a:cxn>
                <a:cxn ang="0">
                  <a:pos x="T2" y="T3"/>
                </a:cxn>
                <a:cxn ang="0">
                  <a:pos x="T4" y="T5"/>
                </a:cxn>
                <a:cxn ang="0">
                  <a:pos x="T6" y="T7"/>
                </a:cxn>
                <a:cxn ang="0">
                  <a:pos x="T8" y="T9"/>
                </a:cxn>
                <a:cxn ang="0">
                  <a:pos x="T10" y="T11"/>
                </a:cxn>
                <a:cxn ang="0">
                  <a:pos x="T12" y="T13"/>
                </a:cxn>
              </a:cxnLst>
              <a:rect l="0" t="0" r="r" b="b"/>
              <a:pathLst>
                <a:path w="1514" h="1890">
                  <a:moveTo>
                    <a:pt x="437" y="97"/>
                  </a:moveTo>
                  <a:cubicBezTo>
                    <a:pt x="697" y="0"/>
                    <a:pt x="1044" y="77"/>
                    <a:pt x="1217" y="297"/>
                  </a:cubicBezTo>
                  <a:cubicBezTo>
                    <a:pt x="1390" y="517"/>
                    <a:pt x="1514" y="1154"/>
                    <a:pt x="1477" y="1417"/>
                  </a:cubicBezTo>
                  <a:cubicBezTo>
                    <a:pt x="1440" y="1680"/>
                    <a:pt x="1217" y="1890"/>
                    <a:pt x="997" y="1877"/>
                  </a:cubicBezTo>
                  <a:cubicBezTo>
                    <a:pt x="777" y="1864"/>
                    <a:pt x="314" y="1550"/>
                    <a:pt x="157" y="1337"/>
                  </a:cubicBezTo>
                  <a:cubicBezTo>
                    <a:pt x="0" y="1124"/>
                    <a:pt x="10" y="804"/>
                    <a:pt x="57" y="597"/>
                  </a:cubicBezTo>
                  <a:cubicBezTo>
                    <a:pt x="104" y="390"/>
                    <a:pt x="358" y="201"/>
                    <a:pt x="437" y="97"/>
                  </a:cubicBezTo>
                  <a:close/>
                </a:path>
              </a:pathLst>
            </a:custGeom>
            <a:gradFill rotWithShape="1">
              <a:gsLst>
                <a:gs pos="0">
                  <a:srgbClr val="0000FF"/>
                </a:gs>
                <a:gs pos="100000">
                  <a:srgbClr val="FFFFFF"/>
                </a:gs>
              </a:gsLst>
              <a:lin ang="2700000" scaled="1"/>
            </a:gra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1" name="Freeform 7"/>
            <p:cNvSpPr>
              <a:spLocks/>
            </p:cNvSpPr>
            <p:nvPr/>
          </p:nvSpPr>
          <p:spPr bwMode="auto">
            <a:xfrm>
              <a:off x="4728" y="1322"/>
              <a:ext cx="3010" cy="1896"/>
            </a:xfrm>
            <a:custGeom>
              <a:avLst/>
              <a:gdLst>
                <a:gd name="T0" fmla="*/ 728 w 3010"/>
                <a:gd name="T1" fmla="*/ 1720 h 1896"/>
                <a:gd name="T2" fmla="*/ 56 w 3010"/>
                <a:gd name="T3" fmla="*/ 542 h 1896"/>
                <a:gd name="T4" fmla="*/ 392 w 3010"/>
                <a:gd name="T5" fmla="*/ 21 h 1896"/>
                <a:gd name="T6" fmla="*/ 896 w 3010"/>
                <a:gd name="T7" fmla="*/ 418 h 1896"/>
                <a:gd name="T8" fmla="*/ 1442 w 3010"/>
                <a:gd name="T9" fmla="*/ 728 h 1896"/>
                <a:gd name="T10" fmla="*/ 2408 w 3010"/>
                <a:gd name="T11" fmla="*/ 294 h 1896"/>
                <a:gd name="T12" fmla="*/ 2954 w 3010"/>
                <a:gd name="T13" fmla="*/ 852 h 1896"/>
                <a:gd name="T14" fmla="*/ 2072 w 3010"/>
                <a:gd name="T15" fmla="*/ 1596 h 1896"/>
                <a:gd name="T16" fmla="*/ 728 w 3010"/>
                <a:gd name="T17" fmla="*/ 1720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0" h="1896">
                  <a:moveTo>
                    <a:pt x="728" y="1720"/>
                  </a:moveTo>
                  <a:cubicBezTo>
                    <a:pt x="392" y="1544"/>
                    <a:pt x="112" y="825"/>
                    <a:pt x="56" y="542"/>
                  </a:cubicBezTo>
                  <a:cubicBezTo>
                    <a:pt x="0" y="259"/>
                    <a:pt x="252" y="42"/>
                    <a:pt x="392" y="21"/>
                  </a:cubicBezTo>
                  <a:cubicBezTo>
                    <a:pt x="532" y="0"/>
                    <a:pt x="721" y="300"/>
                    <a:pt x="896" y="418"/>
                  </a:cubicBezTo>
                  <a:cubicBezTo>
                    <a:pt x="1071" y="536"/>
                    <a:pt x="1190" y="749"/>
                    <a:pt x="1442" y="728"/>
                  </a:cubicBezTo>
                  <a:cubicBezTo>
                    <a:pt x="1694" y="707"/>
                    <a:pt x="2156" y="273"/>
                    <a:pt x="2408" y="294"/>
                  </a:cubicBezTo>
                  <a:cubicBezTo>
                    <a:pt x="2660" y="315"/>
                    <a:pt x="3010" y="635"/>
                    <a:pt x="2954" y="852"/>
                  </a:cubicBezTo>
                  <a:cubicBezTo>
                    <a:pt x="2898" y="1069"/>
                    <a:pt x="2443" y="1451"/>
                    <a:pt x="2072" y="1596"/>
                  </a:cubicBezTo>
                  <a:cubicBezTo>
                    <a:pt x="1701" y="1741"/>
                    <a:pt x="1064" y="1896"/>
                    <a:pt x="728" y="1720"/>
                  </a:cubicBezTo>
                  <a:close/>
                </a:path>
              </a:pathLst>
            </a:custGeom>
            <a:gradFill rotWithShape="1">
              <a:gsLst>
                <a:gs pos="0">
                  <a:srgbClr val="0000FF">
                    <a:alpha val="86000"/>
                  </a:srgbClr>
                </a:gs>
                <a:gs pos="100000">
                  <a:srgbClr val="FFFFFF">
                    <a:alpha val="78999"/>
                  </a:srgbClr>
                </a:gs>
              </a:gsLst>
              <a:lin ang="2700000" scaled="1"/>
            </a:gra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2" name="Freeform 8"/>
            <p:cNvSpPr>
              <a:spLocks/>
            </p:cNvSpPr>
            <p:nvPr/>
          </p:nvSpPr>
          <p:spPr bwMode="auto">
            <a:xfrm>
              <a:off x="8704" y="1291"/>
              <a:ext cx="2156" cy="1840"/>
            </a:xfrm>
            <a:custGeom>
              <a:avLst/>
              <a:gdLst>
                <a:gd name="T0" fmla="*/ 196 w 2156"/>
                <a:gd name="T1" fmla="*/ 201 h 1840"/>
                <a:gd name="T2" fmla="*/ 28 w 2156"/>
                <a:gd name="T3" fmla="*/ 759 h 1840"/>
                <a:gd name="T4" fmla="*/ 364 w 2156"/>
                <a:gd name="T5" fmla="*/ 1544 h 1840"/>
                <a:gd name="T6" fmla="*/ 1708 w 2156"/>
                <a:gd name="T7" fmla="*/ 1751 h 1840"/>
                <a:gd name="T8" fmla="*/ 2128 w 2156"/>
                <a:gd name="T9" fmla="*/ 1007 h 1840"/>
                <a:gd name="T10" fmla="*/ 1540 w 2156"/>
                <a:gd name="T11" fmla="*/ 449 h 1840"/>
                <a:gd name="T12" fmla="*/ 658 w 2156"/>
                <a:gd name="T13" fmla="*/ 52 h 1840"/>
                <a:gd name="T14" fmla="*/ 196 w 2156"/>
                <a:gd name="T15" fmla="*/ 201 h 18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6" h="1840">
                  <a:moveTo>
                    <a:pt x="196" y="201"/>
                  </a:moveTo>
                  <a:cubicBezTo>
                    <a:pt x="91" y="319"/>
                    <a:pt x="0" y="535"/>
                    <a:pt x="28" y="759"/>
                  </a:cubicBezTo>
                  <a:cubicBezTo>
                    <a:pt x="56" y="983"/>
                    <a:pt x="84" y="1379"/>
                    <a:pt x="364" y="1544"/>
                  </a:cubicBezTo>
                  <a:cubicBezTo>
                    <a:pt x="644" y="1709"/>
                    <a:pt x="1414" y="1840"/>
                    <a:pt x="1708" y="1751"/>
                  </a:cubicBezTo>
                  <a:cubicBezTo>
                    <a:pt x="2002" y="1662"/>
                    <a:pt x="2156" y="1224"/>
                    <a:pt x="2128" y="1007"/>
                  </a:cubicBezTo>
                  <a:cubicBezTo>
                    <a:pt x="2100" y="790"/>
                    <a:pt x="1785" y="608"/>
                    <a:pt x="1540" y="449"/>
                  </a:cubicBezTo>
                  <a:cubicBezTo>
                    <a:pt x="1295" y="290"/>
                    <a:pt x="875" y="104"/>
                    <a:pt x="658" y="52"/>
                  </a:cubicBezTo>
                  <a:cubicBezTo>
                    <a:pt x="441" y="0"/>
                    <a:pt x="301" y="83"/>
                    <a:pt x="196" y="201"/>
                  </a:cubicBezTo>
                  <a:close/>
                </a:path>
              </a:pathLst>
            </a:custGeom>
            <a:gradFill rotWithShape="1">
              <a:gsLst>
                <a:gs pos="0">
                  <a:srgbClr val="0000FF">
                    <a:alpha val="86000"/>
                  </a:srgbClr>
                </a:gs>
                <a:gs pos="100000">
                  <a:srgbClr val="FFFFFF">
                    <a:alpha val="78999"/>
                  </a:srgbClr>
                </a:gs>
              </a:gsLst>
              <a:lin ang="2700000" scaled="1"/>
            </a:gra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3" name="Oval 9"/>
            <p:cNvSpPr>
              <a:spLocks noChangeArrowheads="1"/>
            </p:cNvSpPr>
            <p:nvPr/>
          </p:nvSpPr>
          <p:spPr bwMode="auto">
            <a:xfrm>
              <a:off x="9572" y="2050"/>
              <a:ext cx="672" cy="620"/>
            </a:xfrm>
            <a:prstGeom prst="ellipse">
              <a:avLst/>
            </a:prstGeom>
            <a:solidFill>
              <a:srgbClr val="FFFFFF"/>
            </a:solidFill>
            <a:ln w="19050" algn="ctr">
              <a:solidFill>
                <a:srgbClr val="000000"/>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4" name="Freeform 10"/>
            <p:cNvSpPr>
              <a:spLocks/>
            </p:cNvSpPr>
            <p:nvPr/>
          </p:nvSpPr>
          <p:spPr bwMode="auto">
            <a:xfrm>
              <a:off x="11546" y="822"/>
              <a:ext cx="2282" cy="2902"/>
            </a:xfrm>
            <a:custGeom>
              <a:avLst/>
              <a:gdLst>
                <a:gd name="T0" fmla="*/ 266 w 2282"/>
                <a:gd name="T1" fmla="*/ 118 h 2902"/>
                <a:gd name="T2" fmla="*/ 1064 w 2282"/>
                <a:gd name="T3" fmla="*/ 170 h 2902"/>
                <a:gd name="T4" fmla="*/ 1316 w 2282"/>
                <a:gd name="T5" fmla="*/ 1001 h 2902"/>
                <a:gd name="T6" fmla="*/ 2114 w 2282"/>
                <a:gd name="T7" fmla="*/ 1497 h 2902"/>
                <a:gd name="T8" fmla="*/ 2114 w 2282"/>
                <a:gd name="T9" fmla="*/ 2427 h 2902"/>
                <a:gd name="T10" fmla="*/ 1106 w 2282"/>
                <a:gd name="T11" fmla="*/ 2788 h 2902"/>
                <a:gd name="T12" fmla="*/ 182 w 2282"/>
                <a:gd name="T13" fmla="*/ 1745 h 2902"/>
                <a:gd name="T14" fmla="*/ 14 w 2282"/>
                <a:gd name="T15" fmla="*/ 877 h 2902"/>
                <a:gd name="T16" fmla="*/ 266 w 2282"/>
                <a:gd name="T17" fmla="*/ 118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2" h="2902">
                  <a:moveTo>
                    <a:pt x="266" y="118"/>
                  </a:moveTo>
                  <a:cubicBezTo>
                    <a:pt x="441" y="0"/>
                    <a:pt x="889" y="23"/>
                    <a:pt x="1064" y="170"/>
                  </a:cubicBezTo>
                  <a:cubicBezTo>
                    <a:pt x="1239" y="317"/>
                    <a:pt x="1141" y="780"/>
                    <a:pt x="1316" y="1001"/>
                  </a:cubicBezTo>
                  <a:cubicBezTo>
                    <a:pt x="1491" y="1222"/>
                    <a:pt x="1981" y="1259"/>
                    <a:pt x="2114" y="1497"/>
                  </a:cubicBezTo>
                  <a:cubicBezTo>
                    <a:pt x="2247" y="1735"/>
                    <a:pt x="2282" y="2212"/>
                    <a:pt x="2114" y="2427"/>
                  </a:cubicBezTo>
                  <a:cubicBezTo>
                    <a:pt x="1946" y="2642"/>
                    <a:pt x="1428" y="2902"/>
                    <a:pt x="1106" y="2788"/>
                  </a:cubicBezTo>
                  <a:cubicBezTo>
                    <a:pt x="784" y="2674"/>
                    <a:pt x="364" y="2063"/>
                    <a:pt x="182" y="1745"/>
                  </a:cubicBezTo>
                  <a:cubicBezTo>
                    <a:pt x="0" y="1427"/>
                    <a:pt x="14" y="1143"/>
                    <a:pt x="14" y="877"/>
                  </a:cubicBezTo>
                  <a:cubicBezTo>
                    <a:pt x="14" y="611"/>
                    <a:pt x="91" y="236"/>
                    <a:pt x="266" y="118"/>
                  </a:cubicBezTo>
                  <a:close/>
                </a:path>
              </a:pathLst>
            </a:custGeom>
            <a:gradFill rotWithShape="1">
              <a:gsLst>
                <a:gs pos="0">
                  <a:srgbClr val="0000FF">
                    <a:alpha val="86000"/>
                  </a:srgbClr>
                </a:gs>
                <a:gs pos="100000">
                  <a:srgbClr val="FFFFFF">
                    <a:alpha val="78999"/>
                  </a:srgbClr>
                </a:gs>
              </a:gsLst>
              <a:lin ang="2700000" scaled="1"/>
            </a:gra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5" name="Oval 11"/>
            <p:cNvSpPr>
              <a:spLocks noChangeArrowheads="1"/>
            </p:cNvSpPr>
            <p:nvPr/>
          </p:nvSpPr>
          <p:spPr bwMode="auto">
            <a:xfrm>
              <a:off x="11854" y="1265"/>
              <a:ext cx="546" cy="558"/>
            </a:xfrm>
            <a:prstGeom prst="ellipse">
              <a:avLst/>
            </a:prstGeom>
            <a:solidFill>
              <a:srgbClr val="FFFFFF"/>
            </a:solidFill>
            <a:ln w="19050" algn="ctr">
              <a:solidFill>
                <a:srgbClr val="000000"/>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6" name="Freeform 12"/>
            <p:cNvSpPr>
              <a:spLocks/>
            </p:cNvSpPr>
            <p:nvPr/>
          </p:nvSpPr>
          <p:spPr bwMode="auto">
            <a:xfrm>
              <a:off x="12512" y="2302"/>
              <a:ext cx="686" cy="716"/>
            </a:xfrm>
            <a:custGeom>
              <a:avLst/>
              <a:gdLst>
                <a:gd name="T0" fmla="*/ 140 w 686"/>
                <a:gd name="T1" fmla="*/ 17 h 716"/>
                <a:gd name="T2" fmla="*/ 56 w 686"/>
                <a:gd name="T3" fmla="*/ 580 h 716"/>
                <a:gd name="T4" fmla="*/ 476 w 686"/>
                <a:gd name="T5" fmla="*/ 699 h 716"/>
                <a:gd name="T6" fmla="*/ 644 w 686"/>
                <a:gd name="T7" fmla="*/ 478 h 716"/>
                <a:gd name="T8" fmla="*/ 140 w 686"/>
                <a:gd name="T9" fmla="*/ 17 h 716"/>
              </a:gdLst>
              <a:ahLst/>
              <a:cxnLst>
                <a:cxn ang="0">
                  <a:pos x="T0" y="T1"/>
                </a:cxn>
                <a:cxn ang="0">
                  <a:pos x="T2" y="T3"/>
                </a:cxn>
                <a:cxn ang="0">
                  <a:pos x="T4" y="T5"/>
                </a:cxn>
                <a:cxn ang="0">
                  <a:pos x="T6" y="T7"/>
                </a:cxn>
                <a:cxn ang="0">
                  <a:pos x="T8" y="T9"/>
                </a:cxn>
              </a:cxnLst>
              <a:rect l="0" t="0" r="r" b="b"/>
              <a:pathLst>
                <a:path w="686" h="716">
                  <a:moveTo>
                    <a:pt x="140" y="17"/>
                  </a:moveTo>
                  <a:cubicBezTo>
                    <a:pt x="42" y="34"/>
                    <a:pt x="0" y="466"/>
                    <a:pt x="56" y="580"/>
                  </a:cubicBezTo>
                  <a:cubicBezTo>
                    <a:pt x="112" y="694"/>
                    <a:pt x="378" y="716"/>
                    <a:pt x="476" y="699"/>
                  </a:cubicBezTo>
                  <a:cubicBezTo>
                    <a:pt x="574" y="682"/>
                    <a:pt x="686" y="592"/>
                    <a:pt x="644" y="478"/>
                  </a:cubicBezTo>
                  <a:cubicBezTo>
                    <a:pt x="602" y="364"/>
                    <a:pt x="238" y="0"/>
                    <a:pt x="140" y="17"/>
                  </a:cubicBezTo>
                  <a:close/>
                </a:path>
              </a:pathLst>
            </a:custGeom>
            <a:solidFill>
              <a:srgbClr val="FFFFFF"/>
            </a:soli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7597" name="Object 13"/>
            <p:cNvGraphicFramePr>
              <a:graphicFrameLocks noChangeAspect="1"/>
            </p:cNvGraphicFramePr>
            <p:nvPr/>
          </p:nvGraphicFramePr>
          <p:xfrm>
            <a:off x="2936" y="2050"/>
            <a:ext cx="460" cy="520"/>
          </p:xfrm>
          <a:graphic>
            <a:graphicData uri="http://schemas.openxmlformats.org/presentationml/2006/ole">
              <mc:AlternateContent xmlns:mc="http://schemas.openxmlformats.org/markup-compatibility/2006">
                <mc:Choice xmlns:v="urn:schemas-microsoft-com:vml" Requires="v">
                  <p:oleObj spid="_x0000_s68029" name="Equation" r:id="rId5" imgW="291973" imgH="330057" progId="Equation.DSMT4">
                    <p:embed/>
                  </p:oleObj>
                </mc:Choice>
                <mc:Fallback>
                  <p:oleObj name="Equation" r:id="rId5" imgW="291973" imgH="330057"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 y="2050"/>
                          <a:ext cx="46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8" name="Object 14"/>
            <p:cNvGraphicFramePr>
              <a:graphicFrameLocks noChangeAspect="1"/>
            </p:cNvGraphicFramePr>
            <p:nvPr/>
          </p:nvGraphicFramePr>
          <p:xfrm>
            <a:off x="12148" y="1782"/>
            <a:ext cx="480" cy="520"/>
          </p:xfrm>
          <a:graphic>
            <a:graphicData uri="http://schemas.openxmlformats.org/presentationml/2006/ole">
              <mc:AlternateContent xmlns:mc="http://schemas.openxmlformats.org/markup-compatibility/2006">
                <mc:Choice xmlns:v="urn:schemas-microsoft-com:vml" Requires="v">
                  <p:oleObj spid="_x0000_s68030" name="Equation" r:id="rId7" imgW="304668" imgH="330057" progId="Equation.DSMT4">
                    <p:embed/>
                  </p:oleObj>
                </mc:Choice>
                <mc:Fallback>
                  <p:oleObj name="Equation" r:id="rId7" imgW="304668" imgH="330057" progId="Equation.DSMT4">
                    <p:embed/>
                    <p:pic>
                      <p:nvPicPr>
                        <p:cNvPr id="0"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8" y="1782"/>
                          <a:ext cx="48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9" name="Object 15"/>
            <p:cNvGraphicFramePr>
              <a:graphicFrameLocks noChangeAspect="1"/>
            </p:cNvGraphicFramePr>
            <p:nvPr/>
          </p:nvGraphicFramePr>
          <p:xfrm>
            <a:off x="9112" y="1770"/>
            <a:ext cx="480" cy="520"/>
          </p:xfrm>
          <a:graphic>
            <a:graphicData uri="http://schemas.openxmlformats.org/presentationml/2006/ole">
              <mc:AlternateContent xmlns:mc="http://schemas.openxmlformats.org/markup-compatibility/2006">
                <mc:Choice xmlns:v="urn:schemas-microsoft-com:vml" Requires="v">
                  <p:oleObj spid="_x0000_s68031" name="Equation" r:id="rId9" imgW="304668" imgH="330057" progId="Equation.DSMT4">
                    <p:embed/>
                  </p:oleObj>
                </mc:Choice>
                <mc:Fallback>
                  <p:oleObj name="Equation" r:id="rId9" imgW="304668" imgH="330057" progId="Equation.DSMT4">
                    <p:embed/>
                    <p:pic>
                      <p:nvPicPr>
                        <p:cNvPr id="0"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12" y="1770"/>
                          <a:ext cx="48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0" name="Object 16"/>
            <p:cNvGraphicFramePr>
              <a:graphicFrameLocks noChangeAspect="1"/>
            </p:cNvGraphicFramePr>
            <p:nvPr/>
          </p:nvGraphicFramePr>
          <p:xfrm>
            <a:off x="5288" y="2050"/>
            <a:ext cx="480" cy="520"/>
          </p:xfrm>
          <a:graphic>
            <a:graphicData uri="http://schemas.openxmlformats.org/presentationml/2006/ole">
              <mc:AlternateContent xmlns:mc="http://schemas.openxmlformats.org/markup-compatibility/2006">
                <mc:Choice xmlns:v="urn:schemas-microsoft-com:vml" Requires="v">
                  <p:oleObj spid="_x0000_s68032" name="Equation" r:id="rId11" imgW="304668" imgH="330057" progId="Equation.DSMT4">
                    <p:embed/>
                  </p:oleObj>
                </mc:Choice>
                <mc:Fallback>
                  <p:oleObj name="Equation" r:id="rId11" imgW="304668" imgH="330057" progId="Equation.DSMT4">
                    <p:embed/>
                    <p:pic>
                      <p:nvPicPr>
                        <p:cNvPr id="0" name="Picture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8" y="2050"/>
                          <a:ext cx="48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613" name="Group 29"/>
          <p:cNvGrpSpPr>
            <a:grpSpLocks/>
          </p:cNvGrpSpPr>
          <p:nvPr/>
        </p:nvGrpSpPr>
        <p:grpSpPr bwMode="auto">
          <a:xfrm>
            <a:off x="592138" y="4065588"/>
            <a:ext cx="8066087" cy="587375"/>
            <a:chOff x="373" y="2561"/>
            <a:chExt cx="5081" cy="370"/>
          </a:xfrm>
        </p:grpSpPr>
        <p:graphicFrame>
          <p:nvGraphicFramePr>
            <p:cNvPr id="67604" name="Object 20"/>
            <p:cNvGraphicFramePr>
              <a:graphicFrameLocks noChangeAspect="1"/>
            </p:cNvGraphicFramePr>
            <p:nvPr/>
          </p:nvGraphicFramePr>
          <p:xfrm>
            <a:off x="1795" y="2616"/>
            <a:ext cx="246" cy="270"/>
          </p:xfrm>
          <a:graphic>
            <a:graphicData uri="http://schemas.openxmlformats.org/presentationml/2006/ole">
              <mc:AlternateContent xmlns:mc="http://schemas.openxmlformats.org/markup-compatibility/2006">
                <mc:Choice xmlns:v="urn:schemas-microsoft-com:vml" Requires="v">
                  <p:oleObj spid="_x0000_s68033" name="Equation" r:id="rId13" imgW="393529" imgH="431613" progId="Equation.DSMT4">
                    <p:embed/>
                  </p:oleObj>
                </mc:Choice>
                <mc:Fallback>
                  <p:oleObj name="Equation" r:id="rId13" imgW="393529" imgH="431613" progId="Equation.DSMT4">
                    <p:embed/>
                    <p:pic>
                      <p:nvPicPr>
                        <p:cNvPr id="0" name="Picture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5" y="2616"/>
                          <a:ext cx="24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3" name="Object 19"/>
            <p:cNvGraphicFramePr>
              <a:graphicFrameLocks noChangeAspect="1"/>
            </p:cNvGraphicFramePr>
            <p:nvPr/>
          </p:nvGraphicFramePr>
          <p:xfrm>
            <a:off x="2299" y="2636"/>
            <a:ext cx="258" cy="270"/>
          </p:xfrm>
          <a:graphic>
            <a:graphicData uri="http://schemas.openxmlformats.org/presentationml/2006/ole">
              <mc:AlternateContent xmlns:mc="http://schemas.openxmlformats.org/markup-compatibility/2006">
                <mc:Choice xmlns:v="urn:schemas-microsoft-com:vml" Requires="v">
                  <p:oleObj spid="_x0000_s68034" name="Equation" r:id="rId15" imgW="406224" imgH="431613" progId="Equation.DSMT4">
                    <p:embed/>
                  </p:oleObj>
                </mc:Choice>
                <mc:Fallback>
                  <p:oleObj name="Equation" r:id="rId15" imgW="406224" imgH="431613" progId="Equation.DSMT4">
                    <p:embed/>
                    <p:pic>
                      <p:nvPicPr>
                        <p:cNvPr id="0" name="Picture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9" y="2636"/>
                          <a:ext cx="25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2" name="Object 18"/>
            <p:cNvGraphicFramePr>
              <a:graphicFrameLocks noChangeAspect="1"/>
            </p:cNvGraphicFramePr>
            <p:nvPr/>
          </p:nvGraphicFramePr>
          <p:xfrm>
            <a:off x="4260" y="2652"/>
            <a:ext cx="258" cy="270"/>
          </p:xfrm>
          <a:graphic>
            <a:graphicData uri="http://schemas.openxmlformats.org/presentationml/2006/ole">
              <mc:AlternateContent xmlns:mc="http://schemas.openxmlformats.org/markup-compatibility/2006">
                <mc:Choice xmlns:v="urn:schemas-microsoft-com:vml" Requires="v">
                  <p:oleObj spid="_x0000_s68035" name="Equation" r:id="rId17" imgW="406224" imgH="431613" progId="Equation.DSMT4">
                    <p:embed/>
                  </p:oleObj>
                </mc:Choice>
                <mc:Fallback>
                  <p:oleObj name="Equation" r:id="rId17" imgW="406224" imgH="431613" progId="Equation.DSMT4">
                    <p:embed/>
                    <p:pic>
                      <p:nvPicPr>
                        <p:cNvPr id="0" name="Picture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0" y="2652"/>
                          <a:ext cx="25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1" name="Object 17"/>
            <p:cNvGraphicFramePr>
              <a:graphicFrameLocks noChangeAspect="1"/>
            </p:cNvGraphicFramePr>
            <p:nvPr/>
          </p:nvGraphicFramePr>
          <p:xfrm>
            <a:off x="4788" y="2661"/>
            <a:ext cx="258" cy="270"/>
          </p:xfrm>
          <a:graphic>
            <a:graphicData uri="http://schemas.openxmlformats.org/presentationml/2006/ole">
              <mc:AlternateContent xmlns:mc="http://schemas.openxmlformats.org/markup-compatibility/2006">
                <mc:Choice xmlns:v="urn:schemas-microsoft-com:vml" Requires="v">
                  <p:oleObj spid="_x0000_s68036" name="Equation" r:id="rId19" imgW="406224" imgH="431613" progId="Equation.DSMT4">
                    <p:embed/>
                  </p:oleObj>
                </mc:Choice>
                <mc:Fallback>
                  <p:oleObj name="Equation" r:id="rId19" imgW="406224" imgH="431613" progId="Equation.DSMT4">
                    <p:embed/>
                    <p:pic>
                      <p:nvPicPr>
                        <p:cNvPr id="0" name="Picture 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8" y="2661"/>
                          <a:ext cx="25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5" name="Rectangle 21"/>
            <p:cNvSpPr>
              <a:spLocks noChangeArrowheads="1"/>
            </p:cNvSpPr>
            <p:nvPr/>
          </p:nvSpPr>
          <p:spPr bwMode="auto">
            <a:xfrm>
              <a:off x="373" y="2561"/>
              <a:ext cx="14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在图</a:t>
              </a:r>
              <a:r>
                <a:rPr lang="zh-CN" altLang="en-US" sz="120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21-18</a:t>
              </a:r>
              <a:r>
                <a:rPr lang="en-US" altLang="zh-CN" sz="120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中</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sp>
          <p:nvSpPr>
            <p:cNvPr id="67606" name="Rectangle 22"/>
            <p:cNvSpPr>
              <a:spLocks noChangeArrowheads="1"/>
            </p:cNvSpPr>
            <p:nvPr/>
          </p:nvSpPr>
          <p:spPr bwMode="auto">
            <a:xfrm>
              <a:off x="1999" y="2561"/>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与</a:t>
              </a:r>
              <a:endParaRPr lang="zh-CN" altLang="en-US" sz="2400" b="0">
                <a:latin typeface="Times New Roman" panose="02020603050405020304" pitchFamily="18" charset="0"/>
              </a:endParaRPr>
            </a:p>
          </p:txBody>
        </p:sp>
        <p:sp>
          <p:nvSpPr>
            <p:cNvPr id="67607" name="Rectangle 23"/>
            <p:cNvSpPr>
              <a:spLocks noChangeArrowheads="1"/>
            </p:cNvSpPr>
            <p:nvPr/>
          </p:nvSpPr>
          <p:spPr bwMode="auto">
            <a:xfrm>
              <a:off x="2509" y="2579"/>
              <a:ext cx="17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是单连通区域</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而</a:t>
              </a:r>
              <a:endParaRPr lang="zh-CN" altLang="en-US" sz="2400" b="0">
                <a:latin typeface="Times New Roman" panose="02020603050405020304" pitchFamily="18" charset="0"/>
              </a:endParaRPr>
            </a:p>
          </p:txBody>
        </p:sp>
        <p:sp>
          <p:nvSpPr>
            <p:cNvPr id="67608" name="Rectangle 24"/>
            <p:cNvSpPr>
              <a:spLocks noChangeArrowheads="1"/>
            </p:cNvSpPr>
            <p:nvPr/>
          </p:nvSpPr>
          <p:spPr bwMode="auto">
            <a:xfrm>
              <a:off x="4474" y="2588"/>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与 </a:t>
              </a:r>
              <a:endParaRPr lang="zh-CN" altLang="en-US" sz="2400" b="0">
                <a:latin typeface="Times New Roman" panose="02020603050405020304" pitchFamily="18" charset="0"/>
              </a:endParaRPr>
            </a:p>
          </p:txBody>
        </p:sp>
        <p:sp>
          <p:nvSpPr>
            <p:cNvPr id="67609" name="Rectangle 25"/>
            <p:cNvSpPr>
              <a:spLocks noChangeArrowheads="1"/>
            </p:cNvSpPr>
            <p:nvPr/>
          </p:nvSpPr>
          <p:spPr bwMode="auto">
            <a:xfrm>
              <a:off x="5021" y="2597"/>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则 </a:t>
              </a:r>
              <a:r>
                <a:rPr lang="zh-CN" altLang="en-US" sz="900"/>
                <a:t> </a:t>
              </a:r>
              <a:endParaRPr lang="zh-CN" altLang="en-US" sz="2400" b="0">
                <a:latin typeface="Times New Roman" panose="02020603050405020304" pitchFamily="18" charset="0"/>
              </a:endParaRPr>
            </a:p>
          </p:txBody>
        </p:sp>
      </p:grpSp>
      <p:sp>
        <p:nvSpPr>
          <p:cNvPr id="67611" name="Rectangle 27"/>
          <p:cNvSpPr>
            <a:spLocks noChangeArrowheads="1"/>
          </p:cNvSpPr>
          <p:nvPr/>
        </p:nvSpPr>
        <p:spPr bwMode="auto">
          <a:xfrm>
            <a:off x="598488" y="4797425"/>
            <a:ext cx="818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是复连通区域</a:t>
            </a:r>
            <a:r>
              <a:rPr lang="en-US" altLang="zh-CN">
                <a:latin typeface="Times New Roman" panose="02020603050405020304" pitchFamily="18" charset="0"/>
              </a:rPr>
              <a:t>. </a:t>
            </a:r>
            <a:r>
              <a:rPr lang="zh-CN" altLang="en-US"/>
              <a:t>单连通区域也可以这样叙述</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sz="1000" i="1">
                <a:latin typeface="Times New Roman" panose="02020603050405020304" pitchFamily="18" charset="0"/>
              </a:rPr>
              <a:t> </a:t>
            </a:r>
            <a:r>
              <a:rPr lang="zh-CN" altLang="en-US"/>
              <a:t>内任 </a:t>
            </a:r>
          </a:p>
        </p:txBody>
      </p:sp>
      <p:sp>
        <p:nvSpPr>
          <p:cNvPr id="67612" name="Rectangle 28"/>
          <p:cNvSpPr>
            <a:spLocks noChangeArrowheads="1"/>
          </p:cNvSpPr>
          <p:nvPr/>
        </p:nvSpPr>
        <p:spPr bwMode="auto">
          <a:xfrm>
            <a:off x="611188" y="5500222"/>
            <a:ext cx="81980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一封闭曲线所围成的区域只含有</a:t>
            </a:r>
            <a:r>
              <a:rPr lang="zh-CN" altLang="en-US" sz="1400" dirty="0"/>
              <a:t> </a:t>
            </a:r>
            <a:r>
              <a:rPr lang="en-US" altLang="zh-CN" i="1" dirty="0">
                <a:latin typeface="Times New Roman" panose="02020603050405020304" pitchFamily="18" charset="0"/>
              </a:rPr>
              <a:t>D </a:t>
            </a:r>
            <a:r>
              <a:rPr lang="zh-CN" altLang="en-US" dirty="0"/>
              <a:t>中的点</a:t>
            </a:r>
            <a:r>
              <a:rPr lang="en-US" altLang="zh-CN" dirty="0">
                <a:latin typeface="Times New Roman" panose="02020603050405020304" pitchFamily="18" charset="0"/>
              </a:rPr>
              <a:t>. </a:t>
            </a:r>
            <a:r>
              <a:rPr lang="zh-CN" altLang="en-US" dirty="0" smtClean="0"/>
              <a:t>更</a:t>
            </a:r>
            <a:r>
              <a:rPr lang="zh-CN" altLang="en-US" dirty="0"/>
              <a:t>通俗</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82613" y="547222"/>
            <a:ext cx="82990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t>地</a:t>
            </a:r>
            <a:r>
              <a:rPr lang="zh-CN" altLang="en-US" dirty="0"/>
              <a:t>说</a:t>
            </a:r>
            <a:r>
              <a:rPr lang="en-US" altLang="zh-CN" dirty="0">
                <a:latin typeface="Times New Roman" panose="02020603050405020304" pitchFamily="18" charset="0"/>
              </a:rPr>
              <a:t>, </a:t>
            </a:r>
            <a:r>
              <a:rPr lang="zh-CN" altLang="en-US" dirty="0"/>
              <a:t>单连通区域就是没有</a:t>
            </a:r>
            <a:r>
              <a:rPr lang="zh-CN" altLang="en-US" dirty="0">
                <a:latin typeface="Times New Roman" panose="02020603050405020304" pitchFamily="18" charset="0"/>
              </a:rPr>
              <a:t>“</a:t>
            </a:r>
            <a:r>
              <a:rPr lang="zh-CN" altLang="en-US" dirty="0"/>
              <a:t>洞</a:t>
            </a:r>
            <a:r>
              <a:rPr lang="zh-CN" altLang="en-US" dirty="0">
                <a:latin typeface="Times New Roman" panose="02020603050405020304" pitchFamily="18" charset="0"/>
              </a:rPr>
              <a:t>”</a:t>
            </a:r>
            <a:r>
              <a:rPr lang="zh-CN" altLang="en-US" dirty="0"/>
              <a:t>的区域</a:t>
            </a:r>
            <a:r>
              <a:rPr lang="en-US" altLang="zh-CN" dirty="0">
                <a:latin typeface="Times New Roman" panose="02020603050405020304" pitchFamily="18" charset="0"/>
              </a:rPr>
              <a:t>, </a:t>
            </a:r>
            <a:r>
              <a:rPr lang="zh-CN" altLang="en-US" dirty="0"/>
              <a:t>复连通区 </a:t>
            </a:r>
          </a:p>
        </p:txBody>
      </p:sp>
      <p:sp>
        <p:nvSpPr>
          <p:cNvPr id="66563" name="Rectangle 3"/>
          <p:cNvSpPr>
            <a:spLocks noChangeArrowheads="1"/>
          </p:cNvSpPr>
          <p:nvPr/>
        </p:nvSpPr>
        <p:spPr bwMode="auto">
          <a:xfrm>
            <a:off x="582613" y="1268413"/>
            <a:ext cx="4819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域则是有</a:t>
            </a:r>
            <a:r>
              <a:rPr lang="zh-CN" altLang="en-US" dirty="0">
                <a:latin typeface="Times New Roman" panose="02020603050405020304" pitchFamily="18" charset="0"/>
              </a:rPr>
              <a:t>“</a:t>
            </a:r>
            <a:r>
              <a:rPr lang="zh-CN" altLang="en-US" dirty="0"/>
              <a:t>洞</a:t>
            </a:r>
            <a:r>
              <a:rPr lang="zh-CN" altLang="en-US" dirty="0">
                <a:latin typeface="Times New Roman" panose="02020603050405020304" pitchFamily="18" charset="0"/>
              </a:rPr>
              <a:t>”</a:t>
            </a:r>
            <a:r>
              <a:rPr lang="zh-CN" altLang="en-US" dirty="0"/>
              <a:t>的区域</a:t>
            </a:r>
            <a:r>
              <a:rPr lang="en-US" altLang="zh-CN" dirty="0">
                <a:latin typeface="Times New Roman" panose="02020603050405020304" pitchFamily="18" charset="0"/>
              </a:rPr>
              <a:t>.               </a:t>
            </a:r>
          </a:p>
        </p:txBody>
      </p:sp>
      <p:grpSp>
        <p:nvGrpSpPr>
          <p:cNvPr id="66577" name="Group 17"/>
          <p:cNvGrpSpPr>
            <a:grpSpLocks/>
          </p:cNvGrpSpPr>
          <p:nvPr/>
        </p:nvGrpSpPr>
        <p:grpSpPr bwMode="auto">
          <a:xfrm>
            <a:off x="582613" y="1914524"/>
            <a:ext cx="7877175" cy="523874"/>
            <a:chOff x="367" y="1252"/>
            <a:chExt cx="4962" cy="330"/>
          </a:xfrm>
        </p:grpSpPr>
        <p:sp>
          <p:nvSpPr>
            <p:cNvPr id="66565" name="Rectangle 5"/>
            <p:cNvSpPr>
              <a:spLocks noChangeArrowheads="1"/>
            </p:cNvSpPr>
            <p:nvPr/>
          </p:nvSpPr>
          <p:spPr bwMode="auto">
            <a:xfrm>
              <a:off x="367" y="1252"/>
              <a:ext cx="41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FF0000"/>
                  </a:solidFill>
                  <a:latin typeface="Times New Roman" panose="02020603050405020304" pitchFamily="18" charset="0"/>
                  <a:cs typeface="Times New Roman" panose="02020603050405020304" pitchFamily="18" charset="0"/>
                </a:rPr>
                <a:t>定理</a:t>
              </a:r>
              <a:r>
                <a:rPr lang="en-US" altLang="zh-CN" dirty="0">
                  <a:solidFill>
                    <a:srgbClr val="FF0000"/>
                  </a:solidFill>
                  <a:latin typeface="Times New Roman" panose="02020603050405020304" pitchFamily="18" charset="0"/>
                  <a:cs typeface="Times New Roman" panose="02020603050405020304" pitchFamily="18" charset="0"/>
                </a:rPr>
                <a:t>21</a:t>
              </a:r>
              <a:r>
                <a:rPr lang="en-US" altLang="zh-CN" dirty="0">
                  <a:solidFill>
                    <a:srgbClr val="FF0000"/>
                  </a:solidFill>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12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zh-CN" altLang="en-US" sz="12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sz="1200"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a:t>
              </a:r>
              <a:r>
                <a:rPr lang="zh-CN" altLang="en-US" dirty="0">
                  <a:solidFill>
                    <a:srgbClr val="FF0000"/>
                  </a:solidFill>
                  <a:latin typeface="Times New Roman" panose="02020603050405020304" pitchFamily="18" charset="0"/>
                  <a:cs typeface="Times New Roman" panose="02020603050405020304" pitchFamily="18" charset="0"/>
                </a:rPr>
                <a:t>单连通闭区域</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若函数</a:t>
              </a:r>
              <a:endParaRPr lang="zh-CN" altLang="en-US" sz="2400" b="0" dirty="0">
                <a:latin typeface="Times New Roman" panose="02020603050405020304" pitchFamily="18" charset="0"/>
              </a:endParaRPr>
            </a:p>
          </p:txBody>
        </p:sp>
        <p:graphicFrame>
          <p:nvGraphicFramePr>
            <p:cNvPr id="66564" name="Object 4"/>
            <p:cNvGraphicFramePr>
              <a:graphicFrameLocks noChangeAspect="1"/>
            </p:cNvGraphicFramePr>
            <p:nvPr/>
          </p:nvGraphicFramePr>
          <p:xfrm>
            <a:off x="4447" y="1315"/>
            <a:ext cx="882" cy="246"/>
          </p:xfrm>
          <a:graphic>
            <a:graphicData uri="http://schemas.openxmlformats.org/presentationml/2006/ole">
              <mc:AlternateContent xmlns:mc="http://schemas.openxmlformats.org/markup-compatibility/2006">
                <mc:Choice xmlns:v="urn:schemas-microsoft-com:vml" Requires="v">
                  <p:oleObj spid="_x0000_s66716" name="Equation" r:id="rId3" imgW="1396394" imgH="393529" progId="Equation.DSMT4">
                    <p:embed/>
                  </p:oleObj>
                </mc:Choice>
                <mc:Fallback>
                  <p:oleObj name="Equation" r:id="rId3" imgW="1396394" imgH="393529"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 y="1315"/>
                          <a:ext cx="88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6571" name="Group 11"/>
          <p:cNvGrpSpPr>
            <a:grpSpLocks/>
          </p:cNvGrpSpPr>
          <p:nvPr/>
        </p:nvGrpSpPr>
        <p:grpSpPr bwMode="auto">
          <a:xfrm>
            <a:off x="711200" y="2635250"/>
            <a:ext cx="7753350" cy="519113"/>
            <a:chOff x="512" y="1706"/>
            <a:chExt cx="4884" cy="327"/>
          </a:xfrm>
        </p:grpSpPr>
        <p:graphicFrame>
          <p:nvGraphicFramePr>
            <p:cNvPr id="66567" name="Object 7"/>
            <p:cNvGraphicFramePr>
              <a:graphicFrameLocks noChangeAspect="1"/>
            </p:cNvGraphicFramePr>
            <p:nvPr/>
          </p:nvGraphicFramePr>
          <p:xfrm>
            <a:off x="512" y="1769"/>
            <a:ext cx="744" cy="246"/>
          </p:xfrm>
          <a:graphic>
            <a:graphicData uri="http://schemas.openxmlformats.org/presentationml/2006/ole">
              <mc:AlternateContent xmlns:mc="http://schemas.openxmlformats.org/markup-compatibility/2006">
                <mc:Choice xmlns:v="urn:schemas-microsoft-com:vml" Requires="v">
                  <p:oleObj spid="_x0000_s66717" name="Equation" r:id="rId5" imgW="1180588" imgH="393529" progId="Equation.DSMT4">
                    <p:embed/>
                  </p:oleObj>
                </mc:Choice>
                <mc:Fallback>
                  <p:oleObj name="Equation" r:id="rId5" imgW="1180588" imgH="393529" progId="Equation.DSMT4">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 y="1769"/>
                          <a:ext cx="74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9" name="Rectangle 9"/>
            <p:cNvSpPr>
              <a:spLocks noChangeArrowheads="1"/>
            </p:cNvSpPr>
            <p:nvPr/>
          </p:nvSpPr>
          <p:spPr bwMode="auto">
            <a:xfrm>
              <a:off x="1202" y="1706"/>
              <a:ext cx="4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sz="120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在</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内连续</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且具有一阶连续偏导数</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则以</a:t>
              </a:r>
              <a:r>
                <a:rPr lang="zh-CN" altLang="en-US" sz="900"/>
                <a:t> </a:t>
              </a:r>
              <a:endParaRPr lang="zh-CN" altLang="en-US" sz="2400" b="0">
                <a:latin typeface="Times New Roman" panose="02020603050405020304" pitchFamily="18" charset="0"/>
              </a:endParaRPr>
            </a:p>
          </p:txBody>
        </p:sp>
      </p:grpSp>
      <p:sp>
        <p:nvSpPr>
          <p:cNvPr id="66572" name="Rectangle 12"/>
          <p:cNvSpPr>
            <a:spLocks noChangeArrowheads="1"/>
          </p:cNvSpPr>
          <p:nvPr/>
        </p:nvSpPr>
        <p:spPr bwMode="auto">
          <a:xfrm>
            <a:off x="582613" y="3355975"/>
            <a:ext cx="369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下四个条件两两等价</a:t>
            </a:r>
            <a:r>
              <a:rPr lang="en-US" altLang="zh-CN">
                <a:latin typeface="Times New Roman" panose="02020603050405020304" pitchFamily="18" charset="0"/>
              </a:rPr>
              <a:t>:  </a:t>
            </a:r>
          </a:p>
        </p:txBody>
      </p:sp>
      <p:sp>
        <p:nvSpPr>
          <p:cNvPr id="66573" name="Rectangle 13"/>
          <p:cNvSpPr>
            <a:spLocks noChangeArrowheads="1"/>
          </p:cNvSpPr>
          <p:nvPr/>
        </p:nvSpPr>
        <p:spPr bwMode="auto">
          <a:xfrm>
            <a:off x="582613" y="4003675"/>
            <a:ext cx="6276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rPr>
              <a:t>(i)</a:t>
            </a:r>
            <a:r>
              <a:rPr lang="en-US" altLang="zh-CN"/>
              <a:t> </a:t>
            </a:r>
            <a:r>
              <a:rPr lang="zh-CN" altLang="en-US"/>
              <a:t>沿</a:t>
            </a:r>
            <a:r>
              <a:rPr lang="zh-CN" altLang="en-US" sz="1200"/>
              <a:t> </a:t>
            </a:r>
            <a:r>
              <a:rPr lang="en-US" altLang="zh-CN" i="1">
                <a:latin typeface="Times New Roman" panose="02020603050405020304" pitchFamily="18" charset="0"/>
              </a:rPr>
              <a:t>D</a:t>
            </a:r>
            <a:r>
              <a:rPr lang="en-US" altLang="zh-CN" sz="1200" i="1">
                <a:latin typeface="Times New Roman" panose="02020603050405020304" pitchFamily="18" charset="0"/>
              </a:rPr>
              <a:t> </a:t>
            </a:r>
            <a:r>
              <a:rPr lang="zh-CN" altLang="en-US"/>
              <a:t>内任一按段光滑封闭曲线</a:t>
            </a:r>
            <a:r>
              <a:rPr lang="zh-CN" altLang="en-US" sz="1200"/>
              <a:t> </a:t>
            </a: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a:t> </a:t>
            </a:r>
            <a:r>
              <a:rPr lang="zh-CN" altLang="en-US"/>
              <a:t>有</a:t>
            </a:r>
          </a:p>
        </p:txBody>
      </p:sp>
      <p:graphicFrame>
        <p:nvGraphicFramePr>
          <p:cNvPr id="66574" name="Object 14"/>
          <p:cNvGraphicFramePr>
            <a:graphicFrameLocks noChangeAspect="1"/>
          </p:cNvGraphicFramePr>
          <p:nvPr>
            <p:extLst>
              <p:ext uri="{D42A27DB-BD31-4B8C-83A1-F6EECF244321}">
                <p14:modId xmlns:p14="http://schemas.microsoft.com/office/powerpoint/2010/main" val="3197871264"/>
              </p:ext>
            </p:extLst>
          </p:nvPr>
        </p:nvGraphicFramePr>
        <p:xfrm>
          <a:off x="3254375" y="4595813"/>
          <a:ext cx="2476500" cy="800100"/>
        </p:xfrm>
        <a:graphic>
          <a:graphicData uri="http://schemas.openxmlformats.org/presentationml/2006/ole">
            <mc:AlternateContent xmlns:mc="http://schemas.openxmlformats.org/markup-compatibility/2006">
              <mc:Choice xmlns:v="urn:schemas-microsoft-com:vml" Requires="v">
                <p:oleObj spid="_x0000_s66718" name="Equation" r:id="rId7" imgW="2476440" imgH="799920" progId="Equation.DSMT4">
                  <p:embed/>
                </p:oleObj>
              </mc:Choice>
              <mc:Fallback>
                <p:oleObj name="Equation" r:id="rId7" imgW="2476440" imgH="799920" progId="Equation.DSMT4">
                  <p:embed/>
                  <p:pic>
                    <p:nvPicPr>
                      <p:cNvPr id="0" name="Picture 26"/>
                      <p:cNvPicPr>
                        <a:picLocks noChangeAspect="1" noChangeArrowheads="1"/>
                      </p:cNvPicPr>
                      <p:nvPr/>
                    </p:nvPicPr>
                    <p:blipFill>
                      <a:blip r:embed="rId8"/>
                      <a:srcRect/>
                      <a:stretch>
                        <a:fillRect/>
                      </a:stretch>
                    </p:blipFill>
                    <p:spPr bwMode="auto">
                      <a:xfrm>
                        <a:off x="3254375" y="4595813"/>
                        <a:ext cx="24765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6" name="Rectangle 16"/>
          <p:cNvSpPr>
            <a:spLocks noChangeArrowheads="1"/>
          </p:cNvSpPr>
          <p:nvPr/>
        </p:nvSpPr>
        <p:spPr bwMode="auto">
          <a:xfrm>
            <a:off x="582613" y="5502275"/>
            <a:ext cx="732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rPr>
              <a:t>(ii)</a:t>
            </a:r>
            <a:r>
              <a:rPr lang="en-US" altLang="zh-CN"/>
              <a:t> </a:t>
            </a:r>
            <a:r>
              <a:rPr lang="zh-CN" altLang="en-US"/>
              <a:t>对</a:t>
            </a:r>
            <a:r>
              <a:rPr lang="zh-CN" altLang="en-US" sz="1200"/>
              <a:t> </a:t>
            </a:r>
            <a:r>
              <a:rPr lang="en-US" altLang="zh-CN" i="1">
                <a:latin typeface="Times New Roman" panose="02020603050405020304" pitchFamily="18" charset="0"/>
              </a:rPr>
              <a:t>D </a:t>
            </a:r>
            <a:r>
              <a:rPr lang="zh-CN" altLang="en-US"/>
              <a:t>中任一按段光滑曲线</a:t>
            </a:r>
            <a:r>
              <a:rPr lang="zh-CN" altLang="en-US" sz="1200"/>
              <a:t> </a:t>
            </a: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a:t> </a:t>
            </a:r>
            <a:r>
              <a:rPr lang="zh-CN" altLang="en-US"/>
              <a:t>曲线积分   </a:t>
            </a:r>
          </a:p>
        </p:txBody>
      </p:sp>
      <p:sp>
        <p:nvSpPr>
          <p:cNvPr id="14" name="Rectangle 3"/>
          <p:cNvSpPr>
            <a:spLocks noChangeArrowheads="1"/>
          </p:cNvSpPr>
          <p:nvPr/>
        </p:nvSpPr>
        <p:spPr bwMode="auto">
          <a:xfrm>
            <a:off x="7308304" y="3284984"/>
            <a:ext cx="15841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sz="1800" dirty="0" smtClean="0">
                <a:solidFill>
                  <a:srgbClr val="FF0000"/>
                </a:solidFill>
              </a:rPr>
              <a:t>本定理要求</a:t>
            </a:r>
            <a:r>
              <a:rPr lang="en-US" altLang="zh-CN" sz="1800" dirty="0" smtClean="0">
                <a:solidFill>
                  <a:srgbClr val="FF0000"/>
                </a:solidFill>
              </a:rPr>
              <a:t>D</a:t>
            </a:r>
            <a:r>
              <a:rPr lang="zh-CN" altLang="en-US" sz="1800" dirty="0" smtClean="0">
                <a:solidFill>
                  <a:srgbClr val="FF0000"/>
                </a:solidFill>
              </a:rPr>
              <a:t>为单连通区域</a:t>
            </a:r>
            <a:r>
              <a:rPr lang="zh-CN" altLang="en-US" sz="1800" dirty="0" smtClean="0">
                <a:solidFill>
                  <a:srgbClr val="0000FF"/>
                </a:solidFill>
              </a:rPr>
              <a:t>，</a:t>
            </a:r>
            <a:r>
              <a:rPr lang="zh-CN" altLang="en-US" sz="1800" dirty="0" smtClean="0">
                <a:solidFill>
                  <a:srgbClr val="FF0000"/>
                </a:solidFill>
              </a:rPr>
              <a:t>而</a:t>
            </a:r>
            <a:r>
              <a:rPr lang="en-US" altLang="zh-CN" sz="1800" dirty="0" smtClean="0">
                <a:solidFill>
                  <a:srgbClr val="FF0000"/>
                </a:solidFill>
              </a:rPr>
              <a:t>Green</a:t>
            </a:r>
            <a:r>
              <a:rPr lang="zh-CN" altLang="en-US" sz="1800" dirty="0" smtClean="0">
                <a:solidFill>
                  <a:srgbClr val="FF0000"/>
                </a:solidFill>
              </a:rPr>
              <a:t>公式不要求</a:t>
            </a:r>
            <a:r>
              <a:rPr lang="en-US" altLang="zh-CN" sz="1800" dirty="0" smtClean="0">
                <a:solidFill>
                  <a:srgbClr val="FF0000"/>
                </a:solidFill>
                <a:latin typeface="Times New Roman" panose="02020603050405020304" pitchFamily="18" charset="0"/>
              </a:rPr>
              <a:t>.               </a:t>
            </a:r>
            <a:endParaRPr lang="en-US" altLang="zh-CN" sz="18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028950" y="579438"/>
            <a:ext cx="314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3600" b="0">
                <a:solidFill>
                  <a:srgbClr val="3333FF"/>
                </a:solidFill>
                <a:latin typeface="华文新魏" panose="02010800040101010101" pitchFamily="2" charset="-122"/>
                <a:ea typeface="华文新魏" panose="02010800040101010101" pitchFamily="2" charset="-122"/>
              </a:rPr>
              <a:t>一、格林公式  </a:t>
            </a:r>
          </a:p>
        </p:txBody>
      </p:sp>
      <p:sp>
        <p:nvSpPr>
          <p:cNvPr id="86019" name="Rectangle 3"/>
          <p:cNvSpPr>
            <a:spLocks noChangeArrowheads="1"/>
          </p:cNvSpPr>
          <p:nvPr/>
        </p:nvSpPr>
        <p:spPr bwMode="auto">
          <a:xfrm>
            <a:off x="601663" y="1268413"/>
            <a:ext cx="4475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设区域</a:t>
            </a:r>
            <a:r>
              <a:rPr lang="zh-CN" altLang="en-US" sz="1400"/>
              <a:t> </a:t>
            </a:r>
            <a:r>
              <a:rPr lang="en-US" altLang="zh-CN" i="1">
                <a:latin typeface="Times New Roman" panose="02020603050405020304" pitchFamily="18" charset="0"/>
              </a:rPr>
              <a:t>D </a:t>
            </a:r>
            <a:r>
              <a:rPr lang="zh-CN" altLang="en-US"/>
              <a:t>的边界</a:t>
            </a:r>
            <a:r>
              <a:rPr lang="zh-CN" altLang="en-US" sz="1200"/>
              <a:t> </a:t>
            </a:r>
            <a:r>
              <a:rPr lang="en-US" altLang="zh-CN" i="1">
                <a:latin typeface="Times New Roman" panose="02020603050405020304" pitchFamily="18" charset="0"/>
              </a:rPr>
              <a:t>L </a:t>
            </a:r>
            <a:r>
              <a:rPr lang="zh-CN" altLang="en-US"/>
              <a:t>是由</a:t>
            </a:r>
          </a:p>
        </p:txBody>
      </p:sp>
      <p:sp>
        <p:nvSpPr>
          <p:cNvPr id="86020" name="Rectangle 4"/>
          <p:cNvSpPr>
            <a:spLocks noChangeArrowheads="1"/>
          </p:cNvSpPr>
          <p:nvPr/>
        </p:nvSpPr>
        <p:spPr bwMode="auto">
          <a:xfrm>
            <a:off x="601663" y="1989138"/>
            <a:ext cx="3935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一条或几条光滑曲线所 </a:t>
            </a:r>
          </a:p>
        </p:txBody>
      </p:sp>
      <p:sp>
        <p:nvSpPr>
          <p:cNvPr id="86021" name="Rectangle 5"/>
          <p:cNvSpPr>
            <a:spLocks noChangeArrowheads="1"/>
          </p:cNvSpPr>
          <p:nvPr/>
        </p:nvSpPr>
        <p:spPr bwMode="auto">
          <a:xfrm>
            <a:off x="601663" y="2708275"/>
            <a:ext cx="3935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组成</a:t>
            </a:r>
            <a:r>
              <a:rPr lang="en-US" altLang="zh-CN"/>
              <a:t>.</a:t>
            </a:r>
            <a:r>
              <a:rPr lang="zh-CN" altLang="en-US"/>
              <a:t>边界曲线的正方向</a:t>
            </a:r>
          </a:p>
        </p:txBody>
      </p:sp>
      <p:sp>
        <p:nvSpPr>
          <p:cNvPr id="86022" name="Rectangle 6"/>
          <p:cNvSpPr>
            <a:spLocks noChangeArrowheads="1"/>
          </p:cNvSpPr>
          <p:nvPr/>
        </p:nvSpPr>
        <p:spPr bwMode="auto">
          <a:xfrm>
            <a:off x="554038" y="3429000"/>
            <a:ext cx="3935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规定为</a:t>
            </a:r>
            <a:r>
              <a:rPr lang="en-US" altLang="zh-CN"/>
              <a:t>:</a:t>
            </a:r>
            <a:r>
              <a:rPr lang="zh-CN" altLang="en-US"/>
              <a:t>当人沿边界行走</a:t>
            </a:r>
            <a:endParaRPr lang="zh-CN" altLang="en-US" i="1">
              <a:latin typeface="Times New Roman" panose="02020603050405020304" pitchFamily="18" charset="0"/>
            </a:endParaRPr>
          </a:p>
        </p:txBody>
      </p:sp>
      <p:sp>
        <p:nvSpPr>
          <p:cNvPr id="86023" name="Rectangle 7"/>
          <p:cNvSpPr>
            <a:spLocks noChangeArrowheads="1"/>
          </p:cNvSpPr>
          <p:nvPr/>
        </p:nvSpPr>
        <p:spPr bwMode="auto">
          <a:xfrm>
            <a:off x="601663" y="4149725"/>
            <a:ext cx="434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时</a:t>
            </a:r>
            <a:r>
              <a:rPr lang="en-US" altLang="zh-CN"/>
              <a:t>,</a:t>
            </a:r>
            <a:r>
              <a:rPr lang="zh-CN" altLang="en-US"/>
              <a:t>区域</a:t>
            </a:r>
            <a:r>
              <a:rPr lang="zh-CN" altLang="en-US" sz="1000"/>
              <a:t> </a:t>
            </a:r>
            <a:r>
              <a:rPr lang="en-US" altLang="zh-CN" i="1">
                <a:latin typeface="Times New Roman" panose="02020603050405020304" pitchFamily="18" charset="0"/>
              </a:rPr>
              <a:t>D </a:t>
            </a:r>
            <a:r>
              <a:rPr lang="zh-CN" altLang="en-US"/>
              <a:t>总在它的左边</a:t>
            </a:r>
            <a:r>
              <a:rPr lang="en-US" altLang="zh-CN"/>
              <a:t>, </a:t>
            </a:r>
          </a:p>
        </p:txBody>
      </p:sp>
      <p:sp>
        <p:nvSpPr>
          <p:cNvPr id="86024" name="Rectangle 8"/>
          <p:cNvSpPr>
            <a:spLocks noChangeArrowheads="1"/>
          </p:cNvSpPr>
          <p:nvPr/>
        </p:nvSpPr>
        <p:spPr bwMode="auto">
          <a:xfrm>
            <a:off x="573088" y="4868863"/>
            <a:ext cx="7773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如图</a:t>
            </a:r>
            <a:r>
              <a:rPr lang="zh-CN" altLang="en-US" sz="1000"/>
              <a:t> </a:t>
            </a:r>
            <a:r>
              <a:rPr lang="en-US" altLang="zh-CN">
                <a:latin typeface="Times New Roman" panose="02020603050405020304" pitchFamily="18" charset="0"/>
              </a:rPr>
              <a:t>21-12 </a:t>
            </a:r>
            <a:r>
              <a:rPr lang="zh-CN" altLang="en-US"/>
              <a:t>所示</a:t>
            </a:r>
            <a:r>
              <a:rPr lang="en-US" altLang="zh-CN">
                <a:latin typeface="Times New Roman" panose="02020603050405020304" pitchFamily="18" charset="0"/>
              </a:rPr>
              <a:t>. </a:t>
            </a:r>
            <a:r>
              <a:rPr lang="zh-CN" altLang="en-US"/>
              <a:t>与上述规定的方向相反的方向称</a:t>
            </a:r>
          </a:p>
        </p:txBody>
      </p:sp>
      <p:grpSp>
        <p:nvGrpSpPr>
          <p:cNvPr id="86044" name="Group 28"/>
          <p:cNvGrpSpPr>
            <a:grpSpLocks/>
          </p:cNvGrpSpPr>
          <p:nvPr/>
        </p:nvGrpSpPr>
        <p:grpSpPr bwMode="auto">
          <a:xfrm>
            <a:off x="5003800" y="1844675"/>
            <a:ext cx="3048000" cy="2663825"/>
            <a:chOff x="3243" y="1117"/>
            <a:chExt cx="1920" cy="1678"/>
          </a:xfrm>
        </p:grpSpPr>
        <p:graphicFrame>
          <p:nvGraphicFramePr>
            <p:cNvPr id="86035" name="Object 19"/>
            <p:cNvGraphicFramePr>
              <a:graphicFrameLocks noChangeAspect="1"/>
            </p:cNvGraphicFramePr>
            <p:nvPr/>
          </p:nvGraphicFramePr>
          <p:xfrm>
            <a:off x="3956" y="2595"/>
            <a:ext cx="647" cy="200"/>
          </p:xfrm>
          <a:graphic>
            <a:graphicData uri="http://schemas.openxmlformats.org/presentationml/2006/ole">
              <mc:AlternateContent xmlns:mc="http://schemas.openxmlformats.org/markup-compatibility/2006">
                <mc:Choice xmlns:v="urn:schemas-microsoft-com:vml" Requires="v">
                  <p:oleObj spid="_x0000_s86225" name="Equation" r:id="rId3" imgW="1028254" imgH="317362" progId="Equation.DSMT4">
                    <p:embed/>
                  </p:oleObj>
                </mc:Choice>
                <mc:Fallback>
                  <p:oleObj name="Equation" r:id="rId3" imgW="1028254" imgH="317362"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 y="2595"/>
                          <a:ext cx="64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6043" name="Group 27"/>
            <p:cNvGrpSpPr>
              <a:grpSpLocks/>
            </p:cNvGrpSpPr>
            <p:nvPr/>
          </p:nvGrpSpPr>
          <p:grpSpPr bwMode="auto">
            <a:xfrm>
              <a:off x="3243" y="1117"/>
              <a:ext cx="1920" cy="1337"/>
              <a:chOff x="3243" y="1117"/>
              <a:chExt cx="1920" cy="1337"/>
            </a:xfrm>
          </p:grpSpPr>
          <p:sp>
            <p:nvSpPr>
              <p:cNvPr id="86029" name="Freeform 13"/>
              <p:cNvSpPr>
                <a:spLocks/>
              </p:cNvSpPr>
              <p:nvPr/>
            </p:nvSpPr>
            <p:spPr bwMode="auto">
              <a:xfrm>
                <a:off x="3243" y="1144"/>
                <a:ext cx="1920" cy="1310"/>
              </a:xfrm>
              <a:custGeom>
                <a:avLst/>
                <a:gdLst>
                  <a:gd name="T0" fmla="*/ 2688 w 5824"/>
                  <a:gd name="T1" fmla="*/ 682 h 3274"/>
                  <a:gd name="T2" fmla="*/ 1974 w 5824"/>
                  <a:gd name="T3" fmla="*/ 682 h 3274"/>
                  <a:gd name="T4" fmla="*/ 1176 w 5824"/>
                  <a:gd name="T5" fmla="*/ 434 h 3274"/>
                  <a:gd name="T6" fmla="*/ 210 w 5824"/>
                  <a:gd name="T7" fmla="*/ 1054 h 3274"/>
                  <a:gd name="T8" fmla="*/ 210 w 5824"/>
                  <a:gd name="T9" fmla="*/ 2360 h 3274"/>
                  <a:gd name="T10" fmla="*/ 1470 w 5824"/>
                  <a:gd name="T11" fmla="*/ 3046 h 3274"/>
                  <a:gd name="T12" fmla="*/ 3864 w 5824"/>
                  <a:gd name="T13" fmla="*/ 3076 h 3274"/>
                  <a:gd name="T14" fmla="*/ 5544 w 5824"/>
                  <a:gd name="T15" fmla="*/ 1860 h 3274"/>
                  <a:gd name="T16" fmla="*/ 5544 w 5824"/>
                  <a:gd name="T17" fmla="*/ 434 h 3274"/>
                  <a:gd name="T18" fmla="*/ 4704 w 5824"/>
                  <a:gd name="T19" fmla="*/ 0 h 3274"/>
                  <a:gd name="T20" fmla="*/ 3570 w 5824"/>
                  <a:gd name="T21" fmla="*/ 434 h 3274"/>
                  <a:gd name="T22" fmla="*/ 2688 w 5824"/>
                  <a:gd name="T23" fmla="*/ 68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24" h="3274">
                    <a:moveTo>
                      <a:pt x="2688" y="682"/>
                    </a:moveTo>
                    <a:cubicBezTo>
                      <a:pt x="2422" y="723"/>
                      <a:pt x="2226" y="723"/>
                      <a:pt x="1974" y="682"/>
                    </a:cubicBezTo>
                    <a:cubicBezTo>
                      <a:pt x="1722" y="641"/>
                      <a:pt x="1470" y="372"/>
                      <a:pt x="1176" y="434"/>
                    </a:cubicBezTo>
                    <a:cubicBezTo>
                      <a:pt x="882" y="496"/>
                      <a:pt x="371" y="733"/>
                      <a:pt x="210" y="1054"/>
                    </a:cubicBezTo>
                    <a:cubicBezTo>
                      <a:pt x="49" y="1375"/>
                      <a:pt x="0" y="2028"/>
                      <a:pt x="210" y="2360"/>
                    </a:cubicBezTo>
                    <a:cubicBezTo>
                      <a:pt x="420" y="2692"/>
                      <a:pt x="861" y="2927"/>
                      <a:pt x="1470" y="3046"/>
                    </a:cubicBezTo>
                    <a:cubicBezTo>
                      <a:pt x="2079" y="3165"/>
                      <a:pt x="3185" y="3274"/>
                      <a:pt x="3864" y="3076"/>
                    </a:cubicBezTo>
                    <a:cubicBezTo>
                      <a:pt x="4543" y="2878"/>
                      <a:pt x="5264" y="2300"/>
                      <a:pt x="5544" y="1860"/>
                    </a:cubicBezTo>
                    <a:cubicBezTo>
                      <a:pt x="5824" y="1420"/>
                      <a:pt x="5684" y="744"/>
                      <a:pt x="5544" y="434"/>
                    </a:cubicBezTo>
                    <a:cubicBezTo>
                      <a:pt x="5404" y="124"/>
                      <a:pt x="5033" y="0"/>
                      <a:pt x="4704" y="0"/>
                    </a:cubicBezTo>
                    <a:cubicBezTo>
                      <a:pt x="4375" y="0"/>
                      <a:pt x="3913" y="320"/>
                      <a:pt x="3570" y="434"/>
                    </a:cubicBezTo>
                    <a:cubicBezTo>
                      <a:pt x="3227" y="548"/>
                      <a:pt x="2954" y="641"/>
                      <a:pt x="2688" y="682"/>
                    </a:cubicBezTo>
                    <a:close/>
                  </a:path>
                </a:pathLst>
              </a:custGeom>
              <a:gradFill rotWithShape="1">
                <a:gsLst>
                  <a:gs pos="0">
                    <a:srgbClr val="0000FF">
                      <a:alpha val="71001"/>
                    </a:srgbClr>
                  </a:gs>
                  <a:gs pos="100000">
                    <a:srgbClr val="FFFFFF">
                      <a:alpha val="64999"/>
                    </a:srgbClr>
                  </a:gs>
                </a:gsLst>
                <a:lin ang="2700000" scaled="1"/>
              </a:gra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0" name="Freeform 14"/>
              <p:cNvSpPr>
                <a:spLocks/>
              </p:cNvSpPr>
              <p:nvPr/>
            </p:nvSpPr>
            <p:spPr bwMode="auto">
              <a:xfrm>
                <a:off x="3680" y="1630"/>
                <a:ext cx="395" cy="349"/>
              </a:xfrm>
              <a:custGeom>
                <a:avLst/>
                <a:gdLst>
                  <a:gd name="T0" fmla="*/ 1211 w 1281"/>
                  <a:gd name="T1" fmla="*/ 898 h 1047"/>
                  <a:gd name="T2" fmla="*/ 1043 w 1281"/>
                  <a:gd name="T3" fmla="*/ 128 h 1047"/>
                  <a:gd name="T4" fmla="*/ 161 w 1281"/>
                  <a:gd name="T5" fmla="*/ 128 h 1047"/>
                  <a:gd name="T6" fmla="*/ 77 w 1281"/>
                  <a:gd name="T7" fmla="*/ 774 h 1047"/>
                  <a:gd name="T8" fmla="*/ 623 w 1281"/>
                  <a:gd name="T9" fmla="*/ 1022 h 1047"/>
                  <a:gd name="T10" fmla="*/ 1211 w 1281"/>
                  <a:gd name="T11" fmla="*/ 898 h 1047"/>
                </a:gdLst>
                <a:ahLst/>
                <a:cxnLst>
                  <a:cxn ang="0">
                    <a:pos x="T0" y="T1"/>
                  </a:cxn>
                  <a:cxn ang="0">
                    <a:pos x="T2" y="T3"/>
                  </a:cxn>
                  <a:cxn ang="0">
                    <a:pos x="T4" y="T5"/>
                  </a:cxn>
                  <a:cxn ang="0">
                    <a:pos x="T6" y="T7"/>
                  </a:cxn>
                  <a:cxn ang="0">
                    <a:pos x="T8" y="T9"/>
                  </a:cxn>
                  <a:cxn ang="0">
                    <a:pos x="T10" y="T11"/>
                  </a:cxn>
                </a:cxnLst>
                <a:rect l="0" t="0" r="r" b="b"/>
                <a:pathLst>
                  <a:path w="1281" h="1047">
                    <a:moveTo>
                      <a:pt x="1211" y="898"/>
                    </a:moveTo>
                    <a:cubicBezTo>
                      <a:pt x="1281" y="749"/>
                      <a:pt x="1218" y="256"/>
                      <a:pt x="1043" y="128"/>
                    </a:cubicBezTo>
                    <a:cubicBezTo>
                      <a:pt x="868" y="0"/>
                      <a:pt x="322" y="20"/>
                      <a:pt x="161" y="128"/>
                    </a:cubicBezTo>
                    <a:cubicBezTo>
                      <a:pt x="0" y="236"/>
                      <a:pt x="0" y="625"/>
                      <a:pt x="77" y="774"/>
                    </a:cubicBezTo>
                    <a:cubicBezTo>
                      <a:pt x="154" y="923"/>
                      <a:pt x="434" y="1001"/>
                      <a:pt x="623" y="1022"/>
                    </a:cubicBezTo>
                    <a:cubicBezTo>
                      <a:pt x="812" y="1043"/>
                      <a:pt x="1141" y="1047"/>
                      <a:pt x="1211" y="898"/>
                    </a:cubicBezTo>
                    <a:close/>
                  </a:path>
                </a:pathLst>
              </a:custGeom>
              <a:solidFill>
                <a:srgbClr val="FFFFFF"/>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1" name="Freeform 15"/>
              <p:cNvSpPr>
                <a:spLocks/>
              </p:cNvSpPr>
              <p:nvPr/>
            </p:nvSpPr>
            <p:spPr bwMode="auto">
              <a:xfrm rot="-603991">
                <a:off x="4483" y="1525"/>
                <a:ext cx="368" cy="386"/>
              </a:xfrm>
              <a:custGeom>
                <a:avLst/>
                <a:gdLst>
                  <a:gd name="T0" fmla="*/ 882 w 1428"/>
                  <a:gd name="T1" fmla="*/ 869 h 966"/>
                  <a:gd name="T2" fmla="*/ 126 w 1428"/>
                  <a:gd name="T3" fmla="*/ 869 h 966"/>
                  <a:gd name="T4" fmla="*/ 126 w 1428"/>
                  <a:gd name="T5" fmla="*/ 285 h 966"/>
                  <a:gd name="T6" fmla="*/ 672 w 1428"/>
                  <a:gd name="T7" fmla="*/ 5 h 966"/>
                  <a:gd name="T8" fmla="*/ 1386 w 1428"/>
                  <a:gd name="T9" fmla="*/ 317 h 966"/>
                  <a:gd name="T10" fmla="*/ 882 w 1428"/>
                  <a:gd name="T11" fmla="*/ 869 h 966"/>
                </a:gdLst>
                <a:ahLst/>
                <a:cxnLst>
                  <a:cxn ang="0">
                    <a:pos x="T0" y="T1"/>
                  </a:cxn>
                  <a:cxn ang="0">
                    <a:pos x="T2" y="T3"/>
                  </a:cxn>
                  <a:cxn ang="0">
                    <a:pos x="T4" y="T5"/>
                  </a:cxn>
                  <a:cxn ang="0">
                    <a:pos x="T6" y="T7"/>
                  </a:cxn>
                  <a:cxn ang="0">
                    <a:pos x="T8" y="T9"/>
                  </a:cxn>
                  <a:cxn ang="0">
                    <a:pos x="T10" y="T11"/>
                  </a:cxn>
                </a:cxnLst>
                <a:rect l="0" t="0" r="r" b="b"/>
                <a:pathLst>
                  <a:path w="1428" h="966">
                    <a:moveTo>
                      <a:pt x="882" y="869"/>
                    </a:moveTo>
                    <a:cubicBezTo>
                      <a:pt x="672" y="961"/>
                      <a:pt x="252" y="966"/>
                      <a:pt x="126" y="869"/>
                    </a:cubicBezTo>
                    <a:cubicBezTo>
                      <a:pt x="0" y="772"/>
                      <a:pt x="35" y="429"/>
                      <a:pt x="126" y="285"/>
                    </a:cubicBezTo>
                    <a:cubicBezTo>
                      <a:pt x="217" y="141"/>
                      <a:pt x="462" y="0"/>
                      <a:pt x="672" y="5"/>
                    </a:cubicBezTo>
                    <a:cubicBezTo>
                      <a:pt x="882" y="10"/>
                      <a:pt x="1344" y="173"/>
                      <a:pt x="1386" y="317"/>
                    </a:cubicBezTo>
                    <a:cubicBezTo>
                      <a:pt x="1428" y="461"/>
                      <a:pt x="1092" y="777"/>
                      <a:pt x="882" y="869"/>
                    </a:cubicBezTo>
                    <a:close/>
                  </a:path>
                </a:pathLst>
              </a:custGeom>
              <a:solidFill>
                <a:srgbClr val="FFFFFF"/>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2" name="Line 16"/>
              <p:cNvSpPr>
                <a:spLocks noChangeShapeType="1"/>
              </p:cNvSpPr>
              <p:nvPr/>
            </p:nvSpPr>
            <p:spPr bwMode="auto">
              <a:xfrm flipH="1">
                <a:off x="4293" y="1292"/>
                <a:ext cx="185" cy="76"/>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3" name="Line 17"/>
              <p:cNvSpPr>
                <a:spLocks noChangeShapeType="1"/>
              </p:cNvSpPr>
              <p:nvPr/>
            </p:nvSpPr>
            <p:spPr bwMode="auto">
              <a:xfrm>
                <a:off x="4692" y="1534"/>
                <a:ext cx="95" cy="42"/>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4" name="Line 18"/>
              <p:cNvSpPr>
                <a:spLocks noChangeShapeType="1"/>
              </p:cNvSpPr>
              <p:nvPr/>
            </p:nvSpPr>
            <p:spPr bwMode="auto">
              <a:xfrm rot="15605640" flipH="1">
                <a:off x="3988" y="1813"/>
                <a:ext cx="136" cy="1"/>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6036" name="Object 20"/>
              <p:cNvGraphicFramePr>
                <a:graphicFrameLocks noChangeAspect="1"/>
              </p:cNvGraphicFramePr>
              <p:nvPr/>
            </p:nvGraphicFramePr>
            <p:xfrm>
              <a:off x="4302" y="1117"/>
              <a:ext cx="144" cy="152"/>
            </p:xfrm>
            <a:graphic>
              <a:graphicData uri="http://schemas.openxmlformats.org/presentationml/2006/ole">
                <mc:AlternateContent xmlns:mc="http://schemas.openxmlformats.org/markup-compatibility/2006">
                  <mc:Choice xmlns:v="urn:schemas-microsoft-com:vml" Requires="v">
                    <p:oleObj spid="_x0000_s86226" name="Equation" r:id="rId5" imgW="228600" imgH="241300" progId="Equation.DSMT4">
                      <p:embed/>
                    </p:oleObj>
                  </mc:Choice>
                  <mc:Fallback>
                    <p:oleObj name="Equation" r:id="rId5" imgW="228600" imgH="2413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 y="1117"/>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7" name="Object 21"/>
              <p:cNvGraphicFramePr>
                <a:graphicFrameLocks noChangeAspect="1"/>
              </p:cNvGraphicFramePr>
              <p:nvPr/>
            </p:nvGraphicFramePr>
            <p:xfrm>
              <a:off x="4211" y="1842"/>
              <a:ext cx="168" cy="152"/>
            </p:xfrm>
            <a:graphic>
              <a:graphicData uri="http://schemas.openxmlformats.org/presentationml/2006/ole">
                <mc:AlternateContent xmlns:mc="http://schemas.openxmlformats.org/markup-compatibility/2006">
                  <mc:Choice xmlns:v="urn:schemas-microsoft-com:vml" Requires="v">
                    <p:oleObj spid="_x0000_s86227" name="Equation" r:id="rId7" imgW="266469" imgH="241091" progId="Equation.DSMT4">
                      <p:embed/>
                    </p:oleObj>
                  </mc:Choice>
                  <mc:Fallback>
                    <p:oleObj name="Equation" r:id="rId7" imgW="266469" imgH="241091"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 y="1842"/>
                            <a:ext cx="168"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86042" name="Group 26"/>
          <p:cNvGrpSpPr>
            <a:grpSpLocks/>
          </p:cNvGrpSpPr>
          <p:nvPr/>
        </p:nvGrpSpPr>
        <p:grpSpPr bwMode="auto">
          <a:xfrm>
            <a:off x="568325" y="5521325"/>
            <a:ext cx="2909888" cy="519113"/>
            <a:chOff x="358" y="3478"/>
            <a:chExt cx="1833" cy="327"/>
          </a:xfrm>
        </p:grpSpPr>
        <p:graphicFrame>
          <p:nvGraphicFramePr>
            <p:cNvPr id="86025" name="Object 9"/>
            <p:cNvGraphicFramePr>
              <a:graphicFrameLocks noChangeAspect="1"/>
            </p:cNvGraphicFramePr>
            <p:nvPr/>
          </p:nvGraphicFramePr>
          <p:xfrm>
            <a:off x="1897" y="3529"/>
            <a:ext cx="294" cy="248"/>
          </p:xfrm>
          <a:graphic>
            <a:graphicData uri="http://schemas.openxmlformats.org/presentationml/2006/ole">
              <mc:AlternateContent xmlns:mc="http://schemas.openxmlformats.org/markup-compatibility/2006">
                <mc:Choice xmlns:v="urn:schemas-microsoft-com:vml" Requires="v">
                  <p:oleObj spid="_x0000_s86228" name="Equation" r:id="rId9" imgW="469696" imgH="393529" progId="Equation.DSMT4">
                    <p:embed/>
                  </p:oleObj>
                </mc:Choice>
                <mc:Fallback>
                  <p:oleObj name="Equation" r:id="rId9" imgW="469696" imgH="393529"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7" y="3529"/>
                          <a:ext cx="294"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9" name="Rectangle 23"/>
            <p:cNvSpPr>
              <a:spLocks noChangeArrowheads="1"/>
            </p:cNvSpPr>
            <p:nvPr/>
          </p:nvSpPr>
          <p:spPr bwMode="auto">
            <a:xfrm>
              <a:off x="358" y="3478"/>
              <a:ext cx="15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t>为负方向</a:t>
              </a:r>
              <a:r>
                <a:rPr lang="en-US" altLang="zh-CN"/>
                <a:t>,</a:t>
              </a:r>
              <a:r>
                <a:rPr lang="zh-CN" altLang="en-US"/>
                <a:t>记为</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nvGraphicFramePr>
        <p:xfrm>
          <a:off x="3131840" y="548680"/>
          <a:ext cx="1879600" cy="596900"/>
        </p:xfrm>
        <a:graphic>
          <a:graphicData uri="http://schemas.openxmlformats.org/presentationml/2006/ole">
            <mc:AlternateContent xmlns:mc="http://schemas.openxmlformats.org/markup-compatibility/2006">
              <mc:Choice xmlns:v="urn:schemas-microsoft-com:vml" Requires="v">
                <p:oleObj spid="_x0000_s65994" name="Equation" r:id="rId3" imgW="1879560" imgH="609480" progId="Equation.DSMT4">
                  <p:embed/>
                </p:oleObj>
              </mc:Choice>
              <mc:Fallback>
                <p:oleObj name="Equation" r:id="rId3" imgW="1879560" imgH="609480"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548680"/>
                        <a:ext cx="1879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0" name="Rectangle 4"/>
          <p:cNvSpPr>
            <a:spLocks noChangeArrowheads="1"/>
          </p:cNvSpPr>
          <p:nvPr/>
        </p:nvSpPr>
        <p:spPr bwMode="auto">
          <a:xfrm>
            <a:off x="573088" y="1238250"/>
            <a:ext cx="619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与路线无关</a:t>
            </a:r>
            <a:r>
              <a:rPr lang="en-US" altLang="zh-CN">
                <a:latin typeface="Times New Roman" panose="02020603050405020304" pitchFamily="18" charset="0"/>
              </a:rPr>
              <a:t>, </a:t>
            </a:r>
            <a:r>
              <a:rPr lang="zh-CN" altLang="en-US"/>
              <a:t>只与</a:t>
            </a:r>
            <a:r>
              <a:rPr lang="zh-CN" altLang="en-US" sz="1200"/>
              <a:t> </a:t>
            </a:r>
            <a:r>
              <a:rPr lang="en-US" altLang="zh-CN" i="1">
                <a:latin typeface="Times New Roman" panose="02020603050405020304" pitchFamily="18" charset="0"/>
              </a:rPr>
              <a:t>L </a:t>
            </a:r>
            <a:r>
              <a:rPr lang="zh-CN" altLang="en-US"/>
              <a:t>的起点及终点有关</a:t>
            </a:r>
            <a:r>
              <a:rPr lang="en-US" altLang="zh-CN">
                <a:latin typeface="Times New Roman" panose="02020603050405020304" pitchFamily="18" charset="0"/>
              </a:rPr>
              <a:t>;</a:t>
            </a:r>
          </a:p>
        </p:txBody>
      </p:sp>
      <p:grpSp>
        <p:nvGrpSpPr>
          <p:cNvPr id="65576" name="Group 40"/>
          <p:cNvGrpSpPr>
            <a:grpSpLocks/>
          </p:cNvGrpSpPr>
          <p:nvPr/>
        </p:nvGrpSpPr>
        <p:grpSpPr bwMode="auto">
          <a:xfrm>
            <a:off x="592138" y="1814513"/>
            <a:ext cx="7888287" cy="547687"/>
            <a:chOff x="373" y="1143"/>
            <a:chExt cx="4969" cy="345"/>
          </a:xfrm>
        </p:grpSpPr>
        <p:graphicFrame>
          <p:nvGraphicFramePr>
            <p:cNvPr id="65542" name="Object 6"/>
            <p:cNvGraphicFramePr>
              <a:graphicFrameLocks noChangeAspect="1"/>
            </p:cNvGraphicFramePr>
            <p:nvPr/>
          </p:nvGraphicFramePr>
          <p:xfrm>
            <a:off x="839" y="1234"/>
            <a:ext cx="1074" cy="246"/>
          </p:xfrm>
          <a:graphic>
            <a:graphicData uri="http://schemas.openxmlformats.org/presentationml/2006/ole">
              <mc:AlternateContent xmlns:mc="http://schemas.openxmlformats.org/markup-compatibility/2006">
                <mc:Choice xmlns:v="urn:schemas-microsoft-com:vml" Requires="v">
                  <p:oleObj spid="_x0000_s65995" name="Equation" r:id="rId5" imgW="1701800" imgH="393700" progId="Equation.DSMT4">
                    <p:embed/>
                  </p:oleObj>
                </mc:Choice>
                <mc:Fallback>
                  <p:oleObj name="Equation" r:id="rId5" imgW="1701800" imgH="3937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234"/>
                          <a:ext cx="107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5"/>
            <p:cNvGraphicFramePr>
              <a:graphicFrameLocks noChangeAspect="1"/>
            </p:cNvGraphicFramePr>
            <p:nvPr/>
          </p:nvGraphicFramePr>
          <p:xfrm>
            <a:off x="3532" y="1215"/>
            <a:ext cx="702" cy="246"/>
          </p:xfrm>
          <a:graphic>
            <a:graphicData uri="http://schemas.openxmlformats.org/presentationml/2006/ole">
              <mc:AlternateContent xmlns:mc="http://schemas.openxmlformats.org/markup-compatibility/2006">
                <mc:Choice xmlns:v="urn:schemas-microsoft-com:vml" Requires="v">
                  <p:oleObj spid="_x0000_s65996" name="Equation" r:id="rId7" imgW="1117115" imgH="393529" progId="Equation.DSMT4">
                    <p:embed/>
                  </p:oleObj>
                </mc:Choice>
                <mc:Fallback>
                  <p:oleObj name="Equation" r:id="rId7" imgW="1117115" imgH="393529"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2" y="1215"/>
                          <a:ext cx="70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Rectangle 7"/>
            <p:cNvSpPr>
              <a:spLocks noChangeArrowheads="1"/>
            </p:cNvSpPr>
            <p:nvPr/>
          </p:nvSpPr>
          <p:spPr bwMode="auto">
            <a:xfrm>
              <a:off x="373" y="114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cs typeface="Times New Roman" panose="02020603050405020304" pitchFamily="18" charset="0"/>
                </a:rPr>
                <a:t>(iii) </a:t>
              </a:r>
              <a:endParaRPr lang="en-US" altLang="zh-CN" sz="2400" b="0">
                <a:latin typeface="Times New Roman" panose="02020603050405020304" pitchFamily="18" charset="0"/>
              </a:endParaRPr>
            </a:p>
          </p:txBody>
        </p:sp>
        <p:sp>
          <p:nvSpPr>
            <p:cNvPr id="65544" name="Rectangle 8"/>
            <p:cNvSpPr>
              <a:spLocks noChangeArrowheads="1"/>
            </p:cNvSpPr>
            <p:nvPr/>
          </p:nvSpPr>
          <p:spPr bwMode="auto">
            <a:xfrm>
              <a:off x="1864" y="1143"/>
              <a:ext cx="17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是</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 </a:t>
              </a:r>
              <a:r>
                <a:rPr lang="zh-CN" altLang="en-US">
                  <a:latin typeface="Times New Roman" panose="02020603050405020304" pitchFamily="18" charset="0"/>
                  <a:cs typeface="Times New Roman" panose="02020603050405020304" pitchFamily="18" charset="0"/>
                </a:rPr>
                <a:t>内某一函数</a:t>
              </a:r>
              <a:endParaRPr lang="zh-CN" altLang="en-US" sz="2400" b="0">
                <a:latin typeface="Times New Roman" panose="02020603050405020304" pitchFamily="18" charset="0"/>
              </a:endParaRPr>
            </a:p>
          </p:txBody>
        </p:sp>
        <p:sp>
          <p:nvSpPr>
            <p:cNvPr id="65545" name="Rectangle 9"/>
            <p:cNvSpPr>
              <a:spLocks noChangeArrowheads="1"/>
            </p:cNvSpPr>
            <p:nvPr/>
          </p:nvSpPr>
          <p:spPr bwMode="auto">
            <a:xfrm>
              <a:off x="4218" y="1161"/>
              <a:ext cx="1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的全微分</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grpSp>
      <p:grpSp>
        <p:nvGrpSpPr>
          <p:cNvPr id="65577" name="Group 41"/>
          <p:cNvGrpSpPr>
            <a:grpSpLocks/>
          </p:cNvGrpSpPr>
          <p:nvPr/>
        </p:nvGrpSpPr>
        <p:grpSpPr bwMode="auto">
          <a:xfrm>
            <a:off x="573088" y="2478088"/>
            <a:ext cx="4594225" cy="519112"/>
            <a:chOff x="349" y="1561"/>
            <a:chExt cx="2894" cy="327"/>
          </a:xfrm>
        </p:grpSpPr>
        <p:sp>
          <p:nvSpPr>
            <p:cNvPr id="65547" name="Rectangle 11"/>
            <p:cNvSpPr>
              <a:spLocks noChangeArrowheads="1"/>
            </p:cNvSpPr>
            <p:nvPr/>
          </p:nvSpPr>
          <p:spPr bwMode="auto">
            <a:xfrm>
              <a:off x="349" y="1561"/>
              <a:ext cx="1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即在</a:t>
              </a:r>
              <a:r>
                <a:rPr lang="zh-CN" altLang="en-US" sz="1200"/>
                <a:t> </a:t>
              </a:r>
              <a:r>
                <a:rPr lang="en-US" altLang="zh-CN" i="1">
                  <a:latin typeface="Times New Roman" panose="02020603050405020304" pitchFamily="18" charset="0"/>
                </a:rPr>
                <a:t>D </a:t>
              </a:r>
              <a:r>
                <a:rPr lang="zh-CN" altLang="en-US"/>
                <a:t>内有 </a:t>
              </a:r>
            </a:p>
          </p:txBody>
        </p:sp>
        <p:graphicFrame>
          <p:nvGraphicFramePr>
            <p:cNvPr id="65548" name="Object 12"/>
            <p:cNvGraphicFramePr>
              <a:graphicFrameLocks noChangeAspect="1"/>
            </p:cNvGraphicFramePr>
            <p:nvPr/>
          </p:nvGraphicFramePr>
          <p:xfrm>
            <a:off x="1617" y="1631"/>
            <a:ext cx="1626" cy="246"/>
          </p:xfrm>
          <a:graphic>
            <a:graphicData uri="http://schemas.openxmlformats.org/presentationml/2006/ole">
              <mc:AlternateContent xmlns:mc="http://schemas.openxmlformats.org/markup-compatibility/2006">
                <mc:Choice xmlns:v="urn:schemas-microsoft-com:vml" Requires="v">
                  <p:oleObj spid="_x0000_s65997" name="Equation" r:id="rId9" imgW="2578100" imgH="393700" progId="Equation.DSMT4">
                    <p:embed/>
                  </p:oleObj>
                </mc:Choice>
                <mc:Fallback>
                  <p:oleObj name="Equation" r:id="rId9" imgW="2578100" imgH="393700" progId="Equation.DSMT4">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7" y="1631"/>
                          <a:ext cx="162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5578" name="Group 42"/>
          <p:cNvGrpSpPr>
            <a:grpSpLocks/>
          </p:cNvGrpSpPr>
          <p:nvPr/>
        </p:nvGrpSpPr>
        <p:grpSpPr bwMode="auto">
          <a:xfrm>
            <a:off x="592138" y="3133725"/>
            <a:ext cx="4916487" cy="914400"/>
            <a:chOff x="373" y="1974"/>
            <a:chExt cx="3097" cy="576"/>
          </a:xfrm>
        </p:grpSpPr>
        <p:sp>
          <p:nvSpPr>
            <p:cNvPr id="65550" name="Rectangle 14"/>
            <p:cNvSpPr>
              <a:spLocks noChangeArrowheads="1"/>
            </p:cNvSpPr>
            <p:nvPr/>
          </p:nvSpPr>
          <p:spPr bwMode="auto">
            <a:xfrm>
              <a:off x="373" y="2074"/>
              <a:ext cx="2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rPr>
                <a:t>(iv)</a:t>
              </a:r>
              <a:r>
                <a:rPr lang="en-US" altLang="zh-CN"/>
                <a:t> </a:t>
              </a:r>
              <a:r>
                <a:rPr lang="zh-CN" altLang="en-US"/>
                <a:t>在</a:t>
              </a:r>
              <a:r>
                <a:rPr lang="zh-CN" altLang="en-US" sz="1200"/>
                <a:t> </a:t>
              </a:r>
              <a:r>
                <a:rPr lang="en-US" altLang="zh-CN" i="1">
                  <a:latin typeface="Times New Roman" panose="02020603050405020304" pitchFamily="18" charset="0"/>
                </a:rPr>
                <a:t>D </a:t>
              </a:r>
              <a:r>
                <a:rPr lang="zh-CN" altLang="en-US"/>
                <a:t>内处处成立 </a:t>
              </a:r>
            </a:p>
          </p:txBody>
        </p:sp>
        <p:graphicFrame>
          <p:nvGraphicFramePr>
            <p:cNvPr id="65551" name="Object 15"/>
            <p:cNvGraphicFramePr>
              <a:graphicFrameLocks noChangeAspect="1"/>
            </p:cNvGraphicFramePr>
            <p:nvPr/>
          </p:nvGraphicFramePr>
          <p:xfrm>
            <a:off x="2534" y="1974"/>
            <a:ext cx="936" cy="576"/>
          </p:xfrm>
          <a:graphic>
            <a:graphicData uri="http://schemas.openxmlformats.org/presentationml/2006/ole">
              <mc:AlternateContent xmlns:mc="http://schemas.openxmlformats.org/markup-compatibility/2006">
                <mc:Choice xmlns:v="urn:schemas-microsoft-com:vml" Requires="v">
                  <p:oleObj spid="_x0000_s65998" name="Equation" r:id="rId11" imgW="1485900" imgH="914400" progId="Equation.DSMT4">
                    <p:embed/>
                  </p:oleObj>
                </mc:Choice>
                <mc:Fallback>
                  <p:oleObj name="Equation" r:id="rId11" imgW="1485900" imgH="914400" progId="Equation.DSMT4">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4" y="1974"/>
                          <a:ext cx="93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5579" name="Group 43"/>
          <p:cNvGrpSpPr>
            <a:grpSpLocks/>
          </p:cNvGrpSpPr>
          <p:nvPr/>
        </p:nvGrpSpPr>
        <p:grpSpPr bwMode="auto">
          <a:xfrm>
            <a:off x="582613" y="4146550"/>
            <a:ext cx="8153400" cy="554038"/>
            <a:chOff x="367" y="2612"/>
            <a:chExt cx="5136" cy="349"/>
          </a:xfrm>
        </p:grpSpPr>
        <p:graphicFrame>
          <p:nvGraphicFramePr>
            <p:cNvPr id="65567" name="Object 31"/>
            <p:cNvGraphicFramePr>
              <a:graphicFrameLocks noChangeAspect="1"/>
            </p:cNvGraphicFramePr>
            <p:nvPr/>
          </p:nvGraphicFramePr>
          <p:xfrm>
            <a:off x="1002" y="2750"/>
            <a:ext cx="246" cy="150"/>
          </p:xfrm>
          <a:graphic>
            <a:graphicData uri="http://schemas.openxmlformats.org/presentationml/2006/ole">
              <mc:AlternateContent xmlns:mc="http://schemas.openxmlformats.org/markup-compatibility/2006">
                <mc:Choice xmlns:v="urn:schemas-microsoft-com:vml" Requires="v">
                  <p:oleObj spid="_x0000_s65999" name="Equation" r:id="rId13" imgW="393529" imgH="241195" progId="Equation.DSMT4">
                    <p:embed/>
                  </p:oleObj>
                </mc:Choice>
                <mc:Fallback>
                  <p:oleObj name="Equation" r:id="rId13" imgW="393529" imgH="241195" progId="Equation.DSMT4">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2" y="2750"/>
                          <a:ext cx="24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8" name="Object 32"/>
            <p:cNvGraphicFramePr>
              <a:graphicFrameLocks noChangeAspect="1"/>
            </p:cNvGraphicFramePr>
            <p:nvPr>
              <p:extLst>
                <p:ext uri="{D42A27DB-BD31-4B8C-83A1-F6EECF244321}">
                  <p14:modId xmlns:p14="http://schemas.microsoft.com/office/powerpoint/2010/main" val="2379463133"/>
                </p:ext>
              </p:extLst>
            </p:nvPr>
          </p:nvGraphicFramePr>
          <p:xfrm>
            <a:off x="3056" y="2664"/>
            <a:ext cx="498" cy="191"/>
          </p:xfrm>
          <a:graphic>
            <a:graphicData uri="http://schemas.openxmlformats.org/presentationml/2006/ole">
              <mc:AlternateContent xmlns:mc="http://schemas.openxmlformats.org/markup-compatibility/2006">
                <mc:Choice xmlns:v="urn:schemas-microsoft-com:vml" Requires="v">
                  <p:oleObj spid="_x0000_s66000" name="Equation" r:id="rId15" imgW="787320" imgH="304560" progId="Equation.DSMT4">
                    <p:embed/>
                  </p:oleObj>
                </mc:Choice>
                <mc:Fallback>
                  <p:oleObj name="Equation" r:id="rId15" imgW="787320" imgH="304560" progId="Equation.DSMT4">
                    <p:embed/>
                    <p:pic>
                      <p:nvPicPr>
                        <p:cNvPr id="0" name="Picture 68"/>
                        <p:cNvPicPr>
                          <a:picLocks noChangeAspect="1" noChangeArrowheads="1"/>
                        </p:cNvPicPr>
                        <p:nvPr/>
                      </p:nvPicPr>
                      <p:blipFill>
                        <a:blip r:embed="rId16"/>
                        <a:srcRect/>
                        <a:stretch>
                          <a:fillRect/>
                        </a:stretch>
                      </p:blipFill>
                      <p:spPr bwMode="auto">
                        <a:xfrm>
                          <a:off x="3056" y="2664"/>
                          <a:ext cx="498"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9" name="Object 33"/>
            <p:cNvGraphicFramePr>
              <a:graphicFrameLocks noChangeAspect="1"/>
            </p:cNvGraphicFramePr>
            <p:nvPr>
              <p:extLst>
                <p:ext uri="{D42A27DB-BD31-4B8C-83A1-F6EECF244321}">
                  <p14:modId xmlns:p14="http://schemas.microsoft.com/office/powerpoint/2010/main" val="1668225186"/>
                </p:ext>
              </p:extLst>
            </p:nvPr>
          </p:nvGraphicFramePr>
          <p:xfrm>
            <a:off x="3910" y="2673"/>
            <a:ext cx="474" cy="202"/>
          </p:xfrm>
          <a:graphic>
            <a:graphicData uri="http://schemas.openxmlformats.org/presentationml/2006/ole">
              <mc:AlternateContent xmlns:mc="http://schemas.openxmlformats.org/markup-compatibility/2006">
                <mc:Choice xmlns:v="urn:schemas-microsoft-com:vml" Requires="v">
                  <p:oleObj spid="_x0000_s66001" name="Equation" r:id="rId17" imgW="749160" imgH="317160" progId="Equation.DSMT4">
                    <p:embed/>
                  </p:oleObj>
                </mc:Choice>
                <mc:Fallback>
                  <p:oleObj name="Equation" r:id="rId17" imgW="749160" imgH="317160" progId="Equation.DSMT4">
                    <p:embed/>
                    <p:pic>
                      <p:nvPicPr>
                        <p:cNvPr id="0" name="Picture 69"/>
                        <p:cNvPicPr>
                          <a:picLocks noChangeAspect="1" noChangeArrowheads="1"/>
                        </p:cNvPicPr>
                        <p:nvPr/>
                      </p:nvPicPr>
                      <p:blipFill>
                        <a:blip r:embed="rId18"/>
                        <a:srcRect/>
                        <a:stretch>
                          <a:fillRect/>
                        </a:stretch>
                      </p:blipFill>
                      <p:spPr bwMode="auto">
                        <a:xfrm>
                          <a:off x="3910" y="2673"/>
                          <a:ext cx="474"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70" name="Rectangle 34"/>
            <p:cNvSpPr>
              <a:spLocks noChangeArrowheads="1"/>
            </p:cNvSpPr>
            <p:nvPr/>
          </p:nvSpPr>
          <p:spPr bwMode="auto">
            <a:xfrm>
              <a:off x="367" y="2634"/>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latin typeface="Times New Roman" panose="02020603050405020304" pitchFamily="18" charset="0"/>
                  <a:cs typeface="Times New Roman" panose="02020603050405020304" pitchFamily="18" charset="0"/>
                </a:rPr>
                <a:t>证</a:t>
              </a:r>
              <a:r>
                <a:rPr lang="zh-CN" altLang="en-US">
                  <a:latin typeface="Times New Roman" panose="02020603050405020304" pitchFamily="18" charset="0"/>
                  <a:cs typeface="Times New Roman" panose="02020603050405020304" pitchFamily="18" charset="0"/>
                </a:rPr>
                <a:t>  </a:t>
              </a:r>
              <a:r>
                <a:rPr lang="en-US" altLang="zh-CN">
                  <a:solidFill>
                    <a:srgbClr val="0000FF"/>
                  </a:solidFill>
                  <a:latin typeface="Times New Roman" panose="02020603050405020304" pitchFamily="18" charset="0"/>
                  <a:cs typeface="Times New Roman" panose="02020603050405020304" pitchFamily="18" charset="0"/>
                </a:rPr>
                <a:t>(i)</a:t>
              </a:r>
              <a:endParaRPr lang="en-US" altLang="zh-CN" sz="2400" b="0">
                <a:solidFill>
                  <a:srgbClr val="0000FF"/>
                </a:solidFill>
                <a:latin typeface="Times New Roman" panose="02020603050405020304" pitchFamily="18" charset="0"/>
              </a:endParaRPr>
            </a:p>
          </p:txBody>
        </p:sp>
        <p:sp>
          <p:nvSpPr>
            <p:cNvPr id="65571" name="Rectangle 35"/>
            <p:cNvSpPr>
              <a:spLocks noChangeArrowheads="1"/>
            </p:cNvSpPr>
            <p:nvPr/>
          </p:nvSpPr>
          <p:spPr bwMode="auto">
            <a:xfrm>
              <a:off x="1228" y="2625"/>
              <a:ext cx="18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(ii)</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如图</a:t>
              </a:r>
              <a:r>
                <a:rPr lang="zh-CN" altLang="en-US" sz="120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21-19, </a:t>
              </a:r>
              <a:r>
                <a:rPr lang="zh-CN" altLang="en-US">
                  <a:latin typeface="Times New Roman" panose="02020603050405020304" pitchFamily="18" charset="0"/>
                  <a:cs typeface="Times New Roman" panose="02020603050405020304" pitchFamily="18" charset="0"/>
                </a:rPr>
                <a:t>设 </a:t>
              </a:r>
              <a:endParaRPr lang="zh-CN" altLang="en-US" sz="2400" b="0">
                <a:latin typeface="Times New Roman" panose="02020603050405020304" pitchFamily="18" charset="0"/>
              </a:endParaRPr>
            </a:p>
          </p:txBody>
        </p:sp>
        <p:sp>
          <p:nvSpPr>
            <p:cNvPr id="65572" name="Rectangle 36"/>
            <p:cNvSpPr>
              <a:spLocks noChangeArrowheads="1"/>
            </p:cNvSpPr>
            <p:nvPr/>
          </p:nvSpPr>
          <p:spPr bwMode="auto">
            <a:xfrm>
              <a:off x="3556" y="26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与 </a:t>
              </a:r>
              <a:endParaRPr lang="zh-CN" altLang="en-US" sz="2400" b="0">
                <a:latin typeface="Times New Roman" panose="02020603050405020304" pitchFamily="18" charset="0"/>
              </a:endParaRPr>
            </a:p>
          </p:txBody>
        </p:sp>
        <p:sp>
          <p:nvSpPr>
            <p:cNvPr id="65573" name="Rectangle 37"/>
            <p:cNvSpPr>
              <a:spLocks noChangeArrowheads="1"/>
            </p:cNvSpPr>
            <p:nvPr/>
          </p:nvSpPr>
          <p:spPr bwMode="auto">
            <a:xfrm>
              <a:off x="4399" y="2628"/>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为联结点 </a:t>
              </a:r>
              <a:r>
                <a:rPr lang="zh-CN" altLang="en-US" sz="900"/>
                <a:t> </a:t>
              </a:r>
              <a:endParaRPr lang="zh-CN" altLang="en-US" sz="2400" b="0">
                <a:latin typeface="Times New Roman" panose="02020603050405020304" pitchFamily="18" charset="0"/>
              </a:endParaRPr>
            </a:p>
          </p:txBody>
        </p:sp>
      </p:grpSp>
      <p:sp>
        <p:nvSpPr>
          <p:cNvPr id="65574" name="Rectangle 38"/>
          <p:cNvSpPr>
            <a:spLocks noChangeArrowheads="1"/>
          </p:cNvSpPr>
          <p:nvPr/>
        </p:nvSpPr>
        <p:spPr bwMode="auto">
          <a:xfrm>
            <a:off x="630238" y="4781550"/>
            <a:ext cx="7826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 </a:t>
            </a:r>
            <a:r>
              <a:rPr lang="zh-CN" altLang="en-US"/>
              <a:t>的任意两条按段光滑曲线</a:t>
            </a:r>
            <a:r>
              <a:rPr lang="en-US" altLang="zh-CN">
                <a:latin typeface="Times New Roman" panose="02020603050405020304" pitchFamily="18" charset="0"/>
              </a:rPr>
              <a:t>, </a:t>
            </a:r>
            <a:r>
              <a:rPr lang="zh-CN" altLang="en-US"/>
              <a:t>由</a:t>
            </a:r>
            <a:r>
              <a:rPr lang="zh-CN" altLang="en-US" sz="1200"/>
              <a:t> </a:t>
            </a:r>
            <a:r>
              <a:rPr lang="en-US" altLang="zh-CN">
                <a:latin typeface="Times New Roman" panose="02020603050405020304" pitchFamily="18" charset="0"/>
              </a:rPr>
              <a:t>(i) </a:t>
            </a:r>
            <a:r>
              <a:rPr lang="zh-CN" altLang="en-US"/>
              <a:t>可推得     </a:t>
            </a:r>
          </a:p>
        </p:txBody>
      </p:sp>
      <p:graphicFrame>
        <p:nvGraphicFramePr>
          <p:cNvPr id="65575" name="Object 39"/>
          <p:cNvGraphicFramePr>
            <a:graphicFrameLocks noChangeAspect="1"/>
          </p:cNvGraphicFramePr>
          <p:nvPr>
            <p:extLst>
              <p:ext uri="{D42A27DB-BD31-4B8C-83A1-F6EECF244321}">
                <p14:modId xmlns:p14="http://schemas.microsoft.com/office/powerpoint/2010/main" val="1288451644"/>
              </p:ext>
            </p:extLst>
          </p:nvPr>
        </p:nvGraphicFramePr>
        <p:xfrm>
          <a:off x="2089150" y="5411788"/>
          <a:ext cx="4879975" cy="609600"/>
        </p:xfrm>
        <a:graphic>
          <a:graphicData uri="http://schemas.openxmlformats.org/presentationml/2006/ole">
            <mc:AlternateContent xmlns:mc="http://schemas.openxmlformats.org/markup-compatibility/2006">
              <mc:Choice xmlns:v="urn:schemas-microsoft-com:vml" Requires="v">
                <p:oleObj spid="_x0000_s66002" name="Equation" r:id="rId19" imgW="4876560" imgH="609480" progId="Equation.DSMT4">
                  <p:embed/>
                </p:oleObj>
              </mc:Choice>
              <mc:Fallback>
                <p:oleObj name="Equation" r:id="rId19" imgW="4876560" imgH="609480" progId="Equation.DSMT4">
                  <p:embed/>
                  <p:pic>
                    <p:nvPicPr>
                      <p:cNvPr id="0" name="Picture 70"/>
                      <p:cNvPicPr>
                        <a:picLocks noChangeAspect="1" noChangeArrowheads="1"/>
                      </p:cNvPicPr>
                      <p:nvPr/>
                    </p:nvPicPr>
                    <p:blipFill>
                      <a:blip r:embed="rId20"/>
                      <a:srcRect/>
                      <a:stretch>
                        <a:fillRect/>
                      </a:stretch>
                    </p:blipFill>
                    <p:spPr bwMode="auto">
                      <a:xfrm>
                        <a:off x="2089150" y="5411788"/>
                        <a:ext cx="4879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4525" name="Object 13"/>
          <p:cNvGraphicFramePr>
            <a:graphicFrameLocks noChangeAspect="1"/>
          </p:cNvGraphicFramePr>
          <p:nvPr>
            <p:extLst>
              <p:ext uri="{D42A27DB-BD31-4B8C-83A1-F6EECF244321}">
                <p14:modId xmlns:p14="http://schemas.microsoft.com/office/powerpoint/2010/main" val="1274930946"/>
              </p:ext>
            </p:extLst>
          </p:nvPr>
        </p:nvGraphicFramePr>
        <p:xfrm>
          <a:off x="2254250" y="549275"/>
          <a:ext cx="5146675" cy="609600"/>
        </p:xfrm>
        <a:graphic>
          <a:graphicData uri="http://schemas.openxmlformats.org/presentationml/2006/ole">
            <mc:AlternateContent xmlns:mc="http://schemas.openxmlformats.org/markup-compatibility/2006">
              <mc:Choice xmlns:v="urn:schemas-microsoft-com:vml" Requires="v">
                <p:oleObj spid="_x0000_s116752" name="Equation" r:id="rId3" imgW="5143320" imgH="609480" progId="Equation.DSMT4">
                  <p:embed/>
                </p:oleObj>
              </mc:Choice>
              <mc:Fallback>
                <p:oleObj name="Equation" r:id="rId3" imgW="5143320" imgH="609480" progId="Equation.DSMT4">
                  <p:embed/>
                  <p:pic>
                    <p:nvPicPr>
                      <p:cNvPr id="0" name="Picture 116"/>
                      <p:cNvPicPr>
                        <a:picLocks noChangeAspect="1" noChangeArrowheads="1"/>
                      </p:cNvPicPr>
                      <p:nvPr/>
                    </p:nvPicPr>
                    <p:blipFill>
                      <a:blip r:embed="rId4"/>
                      <a:srcRect/>
                      <a:stretch>
                        <a:fillRect/>
                      </a:stretch>
                    </p:blipFill>
                    <p:spPr bwMode="auto">
                      <a:xfrm>
                        <a:off x="2254250" y="549275"/>
                        <a:ext cx="51466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7" name="Object 15"/>
          <p:cNvGraphicFramePr>
            <a:graphicFrameLocks noChangeAspect="1"/>
          </p:cNvGraphicFramePr>
          <p:nvPr>
            <p:extLst>
              <p:ext uri="{D42A27DB-BD31-4B8C-83A1-F6EECF244321}">
                <p14:modId xmlns:p14="http://schemas.microsoft.com/office/powerpoint/2010/main" val="56419475"/>
              </p:ext>
            </p:extLst>
          </p:nvPr>
        </p:nvGraphicFramePr>
        <p:xfrm>
          <a:off x="2220913" y="1341438"/>
          <a:ext cx="3557587" cy="609600"/>
        </p:xfrm>
        <a:graphic>
          <a:graphicData uri="http://schemas.openxmlformats.org/presentationml/2006/ole">
            <mc:AlternateContent xmlns:mc="http://schemas.openxmlformats.org/markup-compatibility/2006">
              <mc:Choice xmlns:v="urn:schemas-microsoft-com:vml" Requires="v">
                <p:oleObj spid="_x0000_s116753" name="Equation" r:id="rId5" imgW="3555720" imgH="609480" progId="Equation.DSMT4">
                  <p:embed/>
                </p:oleObj>
              </mc:Choice>
              <mc:Fallback>
                <p:oleObj name="Equation" r:id="rId5" imgW="3555720" imgH="609480" progId="Equation.DSMT4">
                  <p:embed/>
                  <p:pic>
                    <p:nvPicPr>
                      <p:cNvPr id="0" name="Picture 117"/>
                      <p:cNvPicPr>
                        <a:picLocks noChangeAspect="1" noChangeArrowheads="1"/>
                      </p:cNvPicPr>
                      <p:nvPr/>
                    </p:nvPicPr>
                    <p:blipFill>
                      <a:blip r:embed="rId6"/>
                      <a:srcRect/>
                      <a:stretch>
                        <a:fillRect/>
                      </a:stretch>
                    </p:blipFill>
                    <p:spPr bwMode="auto">
                      <a:xfrm>
                        <a:off x="2220913" y="1341438"/>
                        <a:ext cx="35575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575" name="Group 63"/>
          <p:cNvGrpSpPr>
            <a:grpSpLocks/>
          </p:cNvGrpSpPr>
          <p:nvPr/>
        </p:nvGrpSpPr>
        <p:grpSpPr bwMode="auto">
          <a:xfrm>
            <a:off x="582613" y="2205038"/>
            <a:ext cx="6019800" cy="609600"/>
            <a:chOff x="422" y="1706"/>
            <a:chExt cx="3792" cy="384"/>
          </a:xfrm>
        </p:grpSpPr>
        <p:sp>
          <p:nvSpPr>
            <p:cNvPr id="64529" name="Rectangle 17"/>
            <p:cNvSpPr>
              <a:spLocks noChangeArrowheads="1"/>
            </p:cNvSpPr>
            <p:nvPr/>
          </p:nvSpPr>
          <p:spPr bwMode="auto">
            <a:xfrm>
              <a:off x="422" y="1707"/>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所以</a:t>
              </a:r>
            </a:p>
          </p:txBody>
        </p:sp>
        <p:graphicFrame>
          <p:nvGraphicFramePr>
            <p:cNvPr id="64530" name="Object 18"/>
            <p:cNvGraphicFramePr>
              <a:graphicFrameLocks noChangeAspect="1"/>
            </p:cNvGraphicFramePr>
            <p:nvPr>
              <p:extLst>
                <p:ext uri="{D42A27DB-BD31-4B8C-83A1-F6EECF244321}">
                  <p14:modId xmlns:p14="http://schemas.microsoft.com/office/powerpoint/2010/main" val="673716808"/>
                </p:ext>
              </p:extLst>
            </p:nvPr>
          </p:nvGraphicFramePr>
          <p:xfrm>
            <a:off x="1048" y="1706"/>
            <a:ext cx="3166" cy="384"/>
          </p:xfrm>
          <a:graphic>
            <a:graphicData uri="http://schemas.openxmlformats.org/presentationml/2006/ole">
              <mc:AlternateContent xmlns:mc="http://schemas.openxmlformats.org/markup-compatibility/2006">
                <mc:Choice xmlns:v="urn:schemas-microsoft-com:vml" Requires="v">
                  <p:oleObj spid="_x0000_s116754" name="Equation" r:id="rId7" imgW="5029200" imgH="609480" progId="Equation.DSMT4">
                    <p:embed/>
                  </p:oleObj>
                </mc:Choice>
                <mc:Fallback>
                  <p:oleObj name="Equation" r:id="rId7" imgW="5029200" imgH="609480" progId="Equation.DSMT4">
                    <p:embed/>
                    <p:pic>
                      <p:nvPicPr>
                        <p:cNvPr id="0" name="Picture 118"/>
                        <p:cNvPicPr>
                          <a:picLocks noChangeAspect="1" noChangeArrowheads="1"/>
                        </p:cNvPicPr>
                        <p:nvPr/>
                      </p:nvPicPr>
                      <p:blipFill>
                        <a:blip r:embed="rId8"/>
                        <a:srcRect/>
                        <a:stretch>
                          <a:fillRect/>
                        </a:stretch>
                      </p:blipFill>
                      <p:spPr bwMode="auto">
                        <a:xfrm>
                          <a:off x="1048" y="1706"/>
                          <a:ext cx="316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581" name="Group 69"/>
          <p:cNvGrpSpPr>
            <a:grpSpLocks/>
          </p:cNvGrpSpPr>
          <p:nvPr/>
        </p:nvGrpSpPr>
        <p:grpSpPr bwMode="auto">
          <a:xfrm>
            <a:off x="1403350" y="3327400"/>
            <a:ext cx="2305050" cy="2478088"/>
            <a:chOff x="884" y="2069"/>
            <a:chExt cx="1452" cy="1561"/>
          </a:xfrm>
        </p:grpSpPr>
        <p:graphicFrame>
          <p:nvGraphicFramePr>
            <p:cNvPr id="64565" name="Object 53"/>
            <p:cNvGraphicFramePr>
              <a:graphicFrameLocks noChangeAspect="1"/>
            </p:cNvGraphicFramePr>
            <p:nvPr/>
          </p:nvGraphicFramePr>
          <p:xfrm>
            <a:off x="1338" y="3430"/>
            <a:ext cx="657" cy="200"/>
          </p:xfrm>
          <a:graphic>
            <a:graphicData uri="http://schemas.openxmlformats.org/presentationml/2006/ole">
              <mc:AlternateContent xmlns:mc="http://schemas.openxmlformats.org/markup-compatibility/2006">
                <mc:Choice xmlns:v="urn:schemas-microsoft-com:vml" Requires="v">
                  <p:oleObj spid="_x0000_s116755" name="Equation" r:id="rId9" imgW="1028254" imgH="317362" progId="Equation.DSMT4">
                    <p:embed/>
                  </p:oleObj>
                </mc:Choice>
                <mc:Fallback>
                  <p:oleObj name="Equation" r:id="rId9" imgW="1028254" imgH="317362" progId="Equation.DSMT4">
                    <p:embed/>
                    <p:pic>
                      <p:nvPicPr>
                        <p:cNvPr id="0" name="Picture 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 y="3430"/>
                          <a:ext cx="65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66" name="Freeform 54"/>
            <p:cNvSpPr>
              <a:spLocks/>
            </p:cNvSpPr>
            <p:nvPr/>
          </p:nvSpPr>
          <p:spPr bwMode="auto">
            <a:xfrm>
              <a:off x="1042" y="2218"/>
              <a:ext cx="1168" cy="940"/>
            </a:xfrm>
            <a:custGeom>
              <a:avLst/>
              <a:gdLst>
                <a:gd name="T0" fmla="*/ 756 w 2919"/>
                <a:gd name="T1" fmla="*/ 679 h 2749"/>
                <a:gd name="T2" fmla="*/ 0 w 2919"/>
                <a:gd name="T3" fmla="*/ 2749 h 2749"/>
                <a:gd name="T4" fmla="*/ 2436 w 2919"/>
                <a:gd name="T5" fmla="*/ 2012 h 2749"/>
                <a:gd name="T6" fmla="*/ 2898 w 2919"/>
                <a:gd name="T7" fmla="*/ 0 h 2749"/>
                <a:gd name="T8" fmla="*/ 756 w 2919"/>
                <a:gd name="T9" fmla="*/ 679 h 2749"/>
              </a:gdLst>
              <a:ahLst/>
              <a:cxnLst>
                <a:cxn ang="0">
                  <a:pos x="T0" y="T1"/>
                </a:cxn>
                <a:cxn ang="0">
                  <a:pos x="T2" y="T3"/>
                </a:cxn>
                <a:cxn ang="0">
                  <a:pos x="T4" y="T5"/>
                </a:cxn>
                <a:cxn ang="0">
                  <a:pos x="T6" y="T7"/>
                </a:cxn>
                <a:cxn ang="0">
                  <a:pos x="T8" y="T9"/>
                </a:cxn>
              </a:cxnLst>
              <a:rect l="0" t="0" r="r" b="b"/>
              <a:pathLst>
                <a:path w="2919" h="2749">
                  <a:moveTo>
                    <a:pt x="756" y="679"/>
                  </a:moveTo>
                  <a:cubicBezTo>
                    <a:pt x="273" y="1137"/>
                    <a:pt x="268" y="1961"/>
                    <a:pt x="0" y="2749"/>
                  </a:cubicBezTo>
                  <a:cubicBezTo>
                    <a:pt x="788" y="2421"/>
                    <a:pt x="1953" y="2470"/>
                    <a:pt x="2436" y="2012"/>
                  </a:cubicBezTo>
                  <a:cubicBezTo>
                    <a:pt x="2919" y="1554"/>
                    <a:pt x="2788" y="621"/>
                    <a:pt x="2898" y="0"/>
                  </a:cubicBezTo>
                  <a:cubicBezTo>
                    <a:pt x="2328" y="261"/>
                    <a:pt x="1239" y="221"/>
                    <a:pt x="756" y="679"/>
                  </a:cubicBezTo>
                  <a:close/>
                </a:path>
              </a:pathLst>
            </a:custGeom>
            <a:noFill/>
            <a:ln w="19050" cap="flat" cmpd="sng">
              <a:solidFill>
                <a:srgbClr val="0000FF"/>
              </a:solidFill>
              <a:prstDash val="solid"/>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67" name="Line 55"/>
            <p:cNvSpPr>
              <a:spLocks noChangeShapeType="1"/>
            </p:cNvSpPr>
            <p:nvPr/>
          </p:nvSpPr>
          <p:spPr bwMode="auto">
            <a:xfrm rot="2459252" flipH="1">
              <a:off x="1721" y="2971"/>
              <a:ext cx="50" cy="90"/>
            </a:xfrm>
            <a:prstGeom prst="line">
              <a:avLst/>
            </a:prstGeom>
            <a:noFill/>
            <a:ln w="1905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68" name="Line 56"/>
            <p:cNvSpPr>
              <a:spLocks noChangeShapeType="1"/>
            </p:cNvSpPr>
            <p:nvPr/>
          </p:nvSpPr>
          <p:spPr bwMode="auto">
            <a:xfrm flipH="1">
              <a:off x="1315" y="2422"/>
              <a:ext cx="67" cy="48"/>
            </a:xfrm>
            <a:prstGeom prst="line">
              <a:avLst/>
            </a:prstGeom>
            <a:noFill/>
            <a:ln w="1905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69" name="Oval 57"/>
            <p:cNvSpPr>
              <a:spLocks noChangeArrowheads="1"/>
            </p:cNvSpPr>
            <p:nvPr/>
          </p:nvSpPr>
          <p:spPr bwMode="auto">
            <a:xfrm>
              <a:off x="1025" y="3140"/>
              <a:ext cx="34" cy="34"/>
            </a:xfrm>
            <a:prstGeom prst="ellipse">
              <a:avLst/>
            </a:prstGeom>
            <a:solidFill>
              <a:srgbClr val="0000FF"/>
            </a:solidFill>
            <a:ln w="19050" algn="ctr">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70" name="Oval 58"/>
            <p:cNvSpPr>
              <a:spLocks noChangeArrowheads="1"/>
            </p:cNvSpPr>
            <p:nvPr/>
          </p:nvSpPr>
          <p:spPr bwMode="auto">
            <a:xfrm>
              <a:off x="2182" y="2205"/>
              <a:ext cx="34" cy="34"/>
            </a:xfrm>
            <a:prstGeom prst="ellipse">
              <a:avLst/>
            </a:prstGeom>
            <a:solidFill>
              <a:srgbClr val="0000FF"/>
            </a:solidFill>
            <a:ln w="19050" algn="ctr">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71" name="Object 59"/>
            <p:cNvGraphicFramePr>
              <a:graphicFrameLocks noChangeAspect="1"/>
            </p:cNvGraphicFramePr>
            <p:nvPr/>
          </p:nvGraphicFramePr>
          <p:xfrm>
            <a:off x="884" y="3158"/>
            <a:ext cx="136" cy="136"/>
          </p:xfrm>
          <a:graphic>
            <a:graphicData uri="http://schemas.openxmlformats.org/presentationml/2006/ole">
              <mc:AlternateContent xmlns:mc="http://schemas.openxmlformats.org/markup-compatibility/2006">
                <mc:Choice xmlns:v="urn:schemas-microsoft-com:vml" Requires="v">
                  <p:oleObj spid="_x0000_s116756" name="Equation" r:id="rId11" imgW="215619" imgH="215619" progId="Equation.DSMT4">
                    <p:embed/>
                  </p:oleObj>
                </mc:Choice>
                <mc:Fallback>
                  <p:oleObj name="Equation" r:id="rId11" imgW="215619" imgH="215619" progId="Equation.DSMT4">
                    <p:embed/>
                    <p:pic>
                      <p:nvPicPr>
                        <p:cNvPr id="0" name="Picture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315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72" name="Object 60"/>
            <p:cNvGraphicFramePr>
              <a:graphicFrameLocks noChangeAspect="1"/>
            </p:cNvGraphicFramePr>
            <p:nvPr/>
          </p:nvGraphicFramePr>
          <p:xfrm>
            <a:off x="2200" y="2069"/>
            <a:ext cx="136" cy="136"/>
          </p:xfrm>
          <a:graphic>
            <a:graphicData uri="http://schemas.openxmlformats.org/presentationml/2006/ole">
              <mc:AlternateContent xmlns:mc="http://schemas.openxmlformats.org/markup-compatibility/2006">
                <mc:Choice xmlns:v="urn:schemas-microsoft-com:vml" Requires="v">
                  <p:oleObj spid="_x0000_s116757" name="Equation" r:id="rId13" imgW="215619" imgH="215619" progId="Equation.DSMT4">
                    <p:embed/>
                  </p:oleObj>
                </mc:Choice>
                <mc:Fallback>
                  <p:oleObj name="Equation" r:id="rId13" imgW="215619" imgH="215619" progId="Equation.DSMT4">
                    <p:embed/>
                    <p:pic>
                      <p:nvPicPr>
                        <p:cNvPr id="0" name="Picture 1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2069"/>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73" name="Object 61"/>
            <p:cNvGraphicFramePr>
              <a:graphicFrameLocks noChangeAspect="1"/>
            </p:cNvGraphicFramePr>
            <p:nvPr/>
          </p:nvGraphicFramePr>
          <p:xfrm>
            <a:off x="1156" y="2342"/>
            <a:ext cx="136" cy="136"/>
          </p:xfrm>
          <a:graphic>
            <a:graphicData uri="http://schemas.openxmlformats.org/presentationml/2006/ole">
              <mc:AlternateContent xmlns:mc="http://schemas.openxmlformats.org/markup-compatibility/2006">
                <mc:Choice xmlns:v="urn:schemas-microsoft-com:vml" Requires="v">
                  <p:oleObj spid="_x0000_s116758" name="Equation" r:id="rId15" imgW="215619" imgH="215619" progId="Equation.DSMT4">
                    <p:embed/>
                  </p:oleObj>
                </mc:Choice>
                <mc:Fallback>
                  <p:oleObj name="Equation" r:id="rId15" imgW="215619" imgH="215619" progId="Equation.DSMT4">
                    <p:embed/>
                    <p:pic>
                      <p:nvPicPr>
                        <p:cNvPr id="0" name="Picture 1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6" y="2342"/>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74" name="Object 62"/>
            <p:cNvGraphicFramePr>
              <a:graphicFrameLocks noChangeAspect="1"/>
            </p:cNvGraphicFramePr>
            <p:nvPr/>
          </p:nvGraphicFramePr>
          <p:xfrm>
            <a:off x="1882" y="2971"/>
            <a:ext cx="128" cy="144"/>
          </p:xfrm>
          <a:graphic>
            <a:graphicData uri="http://schemas.openxmlformats.org/presentationml/2006/ole">
              <mc:AlternateContent xmlns:mc="http://schemas.openxmlformats.org/markup-compatibility/2006">
                <mc:Choice xmlns:v="urn:schemas-microsoft-com:vml" Requires="v">
                  <p:oleObj spid="_x0000_s116759" name="Equation" r:id="rId17" imgW="203112" imgH="228501" progId="Equation.DSMT4">
                    <p:embed/>
                  </p:oleObj>
                </mc:Choice>
                <mc:Fallback>
                  <p:oleObj name="Equation" r:id="rId17" imgW="203112" imgH="228501" progId="Equation.DSMT4">
                    <p:embed/>
                    <p:pic>
                      <p:nvPicPr>
                        <p:cNvPr id="0" name="Picture 1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2" y="2971"/>
                          <a:ext cx="12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585" name="Group 73"/>
          <p:cNvGrpSpPr>
            <a:grpSpLocks/>
          </p:cNvGrpSpPr>
          <p:nvPr/>
        </p:nvGrpSpPr>
        <p:grpSpPr bwMode="auto">
          <a:xfrm>
            <a:off x="5076825" y="3105150"/>
            <a:ext cx="2716213" cy="2700338"/>
            <a:chOff x="3198" y="1929"/>
            <a:chExt cx="1711" cy="1701"/>
          </a:xfrm>
        </p:grpSpPr>
        <p:sp>
          <p:nvSpPr>
            <p:cNvPr id="64541" name="Freeform 29"/>
            <p:cNvSpPr>
              <a:spLocks/>
            </p:cNvSpPr>
            <p:nvPr/>
          </p:nvSpPr>
          <p:spPr bwMode="auto">
            <a:xfrm>
              <a:off x="3606" y="2048"/>
              <a:ext cx="1043" cy="952"/>
            </a:xfrm>
            <a:custGeom>
              <a:avLst/>
              <a:gdLst>
                <a:gd name="T0" fmla="*/ 429 w 2610"/>
                <a:gd name="T1" fmla="*/ 978 h 3110"/>
                <a:gd name="T2" fmla="*/ 33 w 2610"/>
                <a:gd name="T3" fmla="*/ 2333 h 3110"/>
                <a:gd name="T4" fmla="*/ 229 w 2610"/>
                <a:gd name="T5" fmla="*/ 3018 h 3110"/>
                <a:gd name="T6" fmla="*/ 927 w 2610"/>
                <a:gd name="T7" fmla="*/ 2884 h 3110"/>
                <a:gd name="T8" fmla="*/ 1309 w 2610"/>
                <a:gd name="T9" fmla="*/ 2398 h 3110"/>
                <a:gd name="T10" fmla="*/ 1985 w 2610"/>
                <a:gd name="T11" fmla="*/ 2109 h 3110"/>
                <a:gd name="T12" fmla="*/ 2569 w 2610"/>
                <a:gd name="T13" fmla="*/ 900 h 3110"/>
                <a:gd name="T14" fmla="*/ 2229 w 2610"/>
                <a:gd name="T15" fmla="*/ 180 h 3110"/>
                <a:gd name="T16" fmla="*/ 1069 w 2610"/>
                <a:gd name="T17" fmla="*/ 133 h 3110"/>
                <a:gd name="T18" fmla="*/ 429 w 2610"/>
                <a:gd name="T19" fmla="*/ 978 h 3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0" h="3110">
                  <a:moveTo>
                    <a:pt x="429" y="978"/>
                  </a:moveTo>
                  <a:cubicBezTo>
                    <a:pt x="256" y="1345"/>
                    <a:pt x="66" y="1993"/>
                    <a:pt x="33" y="2333"/>
                  </a:cubicBezTo>
                  <a:cubicBezTo>
                    <a:pt x="0" y="2673"/>
                    <a:pt x="80" y="2926"/>
                    <a:pt x="229" y="3018"/>
                  </a:cubicBezTo>
                  <a:cubicBezTo>
                    <a:pt x="378" y="3110"/>
                    <a:pt x="747" y="2987"/>
                    <a:pt x="927" y="2884"/>
                  </a:cubicBezTo>
                  <a:cubicBezTo>
                    <a:pt x="1107" y="2781"/>
                    <a:pt x="1133" y="2527"/>
                    <a:pt x="1309" y="2398"/>
                  </a:cubicBezTo>
                  <a:cubicBezTo>
                    <a:pt x="1485" y="2269"/>
                    <a:pt x="1775" y="2359"/>
                    <a:pt x="1985" y="2109"/>
                  </a:cubicBezTo>
                  <a:cubicBezTo>
                    <a:pt x="2195" y="1859"/>
                    <a:pt x="2528" y="1221"/>
                    <a:pt x="2569" y="900"/>
                  </a:cubicBezTo>
                  <a:cubicBezTo>
                    <a:pt x="2610" y="579"/>
                    <a:pt x="2479" y="308"/>
                    <a:pt x="2229" y="180"/>
                  </a:cubicBezTo>
                  <a:cubicBezTo>
                    <a:pt x="1979" y="52"/>
                    <a:pt x="1369" y="0"/>
                    <a:pt x="1069" y="133"/>
                  </a:cubicBezTo>
                  <a:cubicBezTo>
                    <a:pt x="769" y="266"/>
                    <a:pt x="602" y="611"/>
                    <a:pt x="429" y="978"/>
                  </a:cubicBezTo>
                  <a:close/>
                </a:path>
              </a:pathLst>
            </a:custGeom>
            <a:gradFill rotWithShape="1">
              <a:gsLst>
                <a:gs pos="0">
                  <a:srgbClr val="0000FF">
                    <a:alpha val="78000"/>
                  </a:srgbClr>
                </a:gs>
                <a:gs pos="100000">
                  <a:srgbClr val="FFFFFF">
                    <a:alpha val="63000"/>
                  </a:srgbClr>
                </a:gs>
              </a:gsLst>
              <a:lin ang="2700000" scaled="1"/>
            </a:gra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42" name="Line 30"/>
            <p:cNvSpPr>
              <a:spLocks noChangeShapeType="1"/>
            </p:cNvSpPr>
            <p:nvPr/>
          </p:nvSpPr>
          <p:spPr bwMode="auto">
            <a:xfrm>
              <a:off x="3198" y="3158"/>
              <a:ext cx="1693"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43" name="Line 31"/>
            <p:cNvSpPr>
              <a:spLocks noChangeShapeType="1"/>
            </p:cNvSpPr>
            <p:nvPr/>
          </p:nvSpPr>
          <p:spPr bwMode="auto">
            <a:xfrm flipH="1" flipV="1">
              <a:off x="3424" y="1939"/>
              <a:ext cx="0" cy="1406"/>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44" name="Object 32"/>
            <p:cNvGraphicFramePr>
              <a:graphicFrameLocks noChangeAspect="1"/>
            </p:cNvGraphicFramePr>
            <p:nvPr/>
          </p:nvGraphicFramePr>
          <p:xfrm>
            <a:off x="3243" y="3179"/>
            <a:ext cx="152" cy="167"/>
          </p:xfrm>
          <a:graphic>
            <a:graphicData uri="http://schemas.openxmlformats.org/presentationml/2006/ole">
              <mc:AlternateContent xmlns:mc="http://schemas.openxmlformats.org/markup-compatibility/2006">
                <mc:Choice xmlns:v="urn:schemas-microsoft-com:vml" Requires="v">
                  <p:oleObj spid="_x0000_s116760" name="Equation" r:id="rId19" imgW="241091" imgH="266469" progId="Equation.DSMT4">
                    <p:embed/>
                  </p:oleObj>
                </mc:Choice>
                <mc:Fallback>
                  <p:oleObj name="Equation" r:id="rId19" imgW="241091" imgH="266469" progId="Equation.DSMT4">
                    <p:embed/>
                    <p:pic>
                      <p:nvPicPr>
                        <p:cNvPr id="0" name="Picture 1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3" y="3179"/>
                          <a:ext cx="152"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46" name="Object 34"/>
            <p:cNvGraphicFramePr>
              <a:graphicFrameLocks noChangeAspect="1"/>
            </p:cNvGraphicFramePr>
            <p:nvPr/>
          </p:nvGraphicFramePr>
          <p:xfrm>
            <a:off x="4773" y="3190"/>
            <a:ext cx="136" cy="128"/>
          </p:xfrm>
          <a:graphic>
            <a:graphicData uri="http://schemas.openxmlformats.org/presentationml/2006/ole">
              <mc:AlternateContent xmlns:mc="http://schemas.openxmlformats.org/markup-compatibility/2006">
                <mc:Choice xmlns:v="urn:schemas-microsoft-com:vml" Requires="v">
                  <p:oleObj spid="_x0000_s116761" name="Equation" r:id="rId21" imgW="215713" imgH="203024" progId="Equation.DSMT4">
                    <p:embed/>
                  </p:oleObj>
                </mc:Choice>
                <mc:Fallback>
                  <p:oleObj name="Equation" r:id="rId21" imgW="215713" imgH="203024" progId="Equation.DSMT4">
                    <p:embed/>
                    <p:pic>
                      <p:nvPicPr>
                        <p:cNvPr id="0" name="Picture 1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73" y="3190"/>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47" name="Object 35"/>
            <p:cNvGraphicFramePr>
              <a:graphicFrameLocks noChangeAspect="1"/>
            </p:cNvGraphicFramePr>
            <p:nvPr/>
          </p:nvGraphicFramePr>
          <p:xfrm>
            <a:off x="3742" y="3430"/>
            <a:ext cx="648" cy="200"/>
          </p:xfrm>
          <a:graphic>
            <a:graphicData uri="http://schemas.openxmlformats.org/presentationml/2006/ole">
              <mc:AlternateContent xmlns:mc="http://schemas.openxmlformats.org/markup-compatibility/2006">
                <mc:Choice xmlns:v="urn:schemas-microsoft-com:vml" Requires="v">
                  <p:oleObj spid="_x0000_s116762" name="Equation" r:id="rId23" imgW="1040948" imgH="317362" progId="Equation.DSMT4">
                    <p:embed/>
                  </p:oleObj>
                </mc:Choice>
                <mc:Fallback>
                  <p:oleObj name="Equation" r:id="rId23" imgW="1040948" imgH="317362" progId="Equation.DSMT4">
                    <p:embed/>
                    <p:pic>
                      <p:nvPicPr>
                        <p:cNvPr id="0" name="Picture 1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42" y="3430"/>
                          <a:ext cx="64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48" name="Object 36"/>
            <p:cNvGraphicFramePr>
              <a:graphicFrameLocks noChangeAspect="1"/>
            </p:cNvGraphicFramePr>
            <p:nvPr/>
          </p:nvGraphicFramePr>
          <p:xfrm>
            <a:off x="4018" y="2280"/>
            <a:ext cx="136" cy="135"/>
          </p:xfrm>
          <a:graphic>
            <a:graphicData uri="http://schemas.openxmlformats.org/presentationml/2006/ole">
              <mc:AlternateContent xmlns:mc="http://schemas.openxmlformats.org/markup-compatibility/2006">
                <mc:Choice xmlns:v="urn:schemas-microsoft-com:vml" Requires="v">
                  <p:oleObj spid="_x0000_s116763" name="Equation" r:id="rId25" imgW="215619" imgH="215619" progId="Equation.DSMT4">
                    <p:embed/>
                  </p:oleObj>
                </mc:Choice>
                <mc:Fallback>
                  <p:oleObj name="Equation" r:id="rId25" imgW="215619" imgH="215619" progId="Equation.DSMT4">
                    <p:embed/>
                    <p:pic>
                      <p:nvPicPr>
                        <p:cNvPr id="0" name="Picture 1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18" y="2280"/>
                          <a:ext cx="136"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49" name="Object 37"/>
            <p:cNvGraphicFramePr>
              <a:graphicFrameLocks noChangeAspect="1"/>
            </p:cNvGraphicFramePr>
            <p:nvPr/>
          </p:nvGraphicFramePr>
          <p:xfrm>
            <a:off x="3742" y="3128"/>
            <a:ext cx="168" cy="208"/>
          </p:xfrm>
          <a:graphic>
            <a:graphicData uri="http://schemas.openxmlformats.org/presentationml/2006/ole">
              <mc:AlternateContent xmlns:mc="http://schemas.openxmlformats.org/markup-compatibility/2006">
                <mc:Choice xmlns:v="urn:schemas-microsoft-com:vml" Requires="v">
                  <p:oleObj spid="_x0000_s116764" name="Equation" r:id="rId27" imgW="266584" imgH="330057" progId="Equation.DSMT4">
                    <p:embed/>
                  </p:oleObj>
                </mc:Choice>
                <mc:Fallback>
                  <p:oleObj name="Equation" r:id="rId27" imgW="266584" imgH="330057" progId="Equation.DSMT4">
                    <p:embed/>
                    <p:pic>
                      <p:nvPicPr>
                        <p:cNvPr id="0" name="Picture 1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2" y="3128"/>
                          <a:ext cx="16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50" name="Object 38"/>
            <p:cNvGraphicFramePr>
              <a:graphicFrameLocks noChangeAspect="1"/>
            </p:cNvGraphicFramePr>
            <p:nvPr/>
          </p:nvGraphicFramePr>
          <p:xfrm>
            <a:off x="3669" y="2659"/>
            <a:ext cx="136" cy="136"/>
          </p:xfrm>
          <a:graphic>
            <a:graphicData uri="http://schemas.openxmlformats.org/presentationml/2006/ole">
              <mc:AlternateContent xmlns:mc="http://schemas.openxmlformats.org/markup-compatibility/2006">
                <mc:Choice xmlns:v="urn:schemas-microsoft-com:vml" Requires="v">
                  <p:oleObj spid="_x0000_s116765" name="Equation" r:id="rId29" imgW="215619" imgH="215619" progId="Equation.DSMT4">
                    <p:embed/>
                  </p:oleObj>
                </mc:Choice>
                <mc:Fallback>
                  <p:oleObj name="Equation" r:id="rId29" imgW="215619" imgH="215619" progId="Equation.DSMT4">
                    <p:embed/>
                    <p:pic>
                      <p:nvPicPr>
                        <p:cNvPr id="0" name="Picture 1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69" y="2659"/>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51" name="Object 39"/>
            <p:cNvGraphicFramePr>
              <a:graphicFrameLocks noChangeAspect="1"/>
            </p:cNvGraphicFramePr>
            <p:nvPr/>
          </p:nvGraphicFramePr>
          <p:xfrm>
            <a:off x="4468" y="2614"/>
            <a:ext cx="176" cy="168"/>
          </p:xfrm>
          <a:graphic>
            <a:graphicData uri="http://schemas.openxmlformats.org/presentationml/2006/ole">
              <mc:AlternateContent xmlns:mc="http://schemas.openxmlformats.org/markup-compatibility/2006">
                <mc:Choice xmlns:v="urn:schemas-microsoft-com:vml" Requires="v">
                  <p:oleObj spid="_x0000_s116766" name="Equation" r:id="rId31" imgW="279279" imgH="266584" progId="Equation.DSMT4">
                    <p:embed/>
                  </p:oleObj>
                </mc:Choice>
                <mc:Fallback>
                  <p:oleObj name="Equation" r:id="rId31" imgW="279279" imgH="266584" progId="Equation.DSMT4">
                    <p:embed/>
                    <p:pic>
                      <p:nvPicPr>
                        <p:cNvPr id="0" name="Picture 1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68" y="2614"/>
                          <a:ext cx="176"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52" name="Line 40"/>
            <p:cNvSpPr>
              <a:spLocks noChangeShapeType="1"/>
            </p:cNvSpPr>
            <p:nvPr/>
          </p:nvSpPr>
          <p:spPr bwMode="auto">
            <a:xfrm>
              <a:off x="4085" y="2438"/>
              <a:ext cx="218" cy="0"/>
            </a:xfrm>
            <a:prstGeom prst="line">
              <a:avLst/>
            </a:prstGeom>
            <a:noFill/>
            <a:ln w="19050">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53" name="Object 41"/>
            <p:cNvGraphicFramePr>
              <a:graphicFrameLocks noChangeAspect="1"/>
            </p:cNvGraphicFramePr>
            <p:nvPr/>
          </p:nvGraphicFramePr>
          <p:xfrm>
            <a:off x="4303" y="2300"/>
            <a:ext cx="136" cy="144"/>
          </p:xfrm>
          <a:graphic>
            <a:graphicData uri="http://schemas.openxmlformats.org/presentationml/2006/ole">
              <mc:AlternateContent xmlns:mc="http://schemas.openxmlformats.org/markup-compatibility/2006">
                <mc:Choice xmlns:v="urn:schemas-microsoft-com:vml" Requires="v">
                  <p:oleObj spid="_x0000_s116767" name="Equation" r:id="rId33" imgW="215806" imgH="228501" progId="Equation.DSMT4">
                    <p:embed/>
                  </p:oleObj>
                </mc:Choice>
                <mc:Fallback>
                  <p:oleObj name="Equation" r:id="rId33" imgW="215806" imgH="228501" progId="Equation.DSMT4">
                    <p:embed/>
                    <p:pic>
                      <p:nvPicPr>
                        <p:cNvPr id="0" name="Picture 1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03" y="2300"/>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54" name="Freeform 42"/>
            <p:cNvSpPr>
              <a:spLocks/>
            </p:cNvSpPr>
            <p:nvPr/>
          </p:nvSpPr>
          <p:spPr bwMode="auto">
            <a:xfrm>
              <a:off x="3833" y="2444"/>
              <a:ext cx="252" cy="207"/>
            </a:xfrm>
            <a:custGeom>
              <a:avLst/>
              <a:gdLst>
                <a:gd name="T0" fmla="*/ 630 w 630"/>
                <a:gd name="T1" fmla="*/ 0 h 519"/>
                <a:gd name="T2" fmla="*/ 358 w 630"/>
                <a:gd name="T3" fmla="*/ 335 h 519"/>
                <a:gd name="T4" fmla="*/ 0 w 630"/>
                <a:gd name="T5" fmla="*/ 519 h 519"/>
              </a:gdLst>
              <a:ahLst/>
              <a:cxnLst>
                <a:cxn ang="0">
                  <a:pos x="T0" y="T1"/>
                </a:cxn>
                <a:cxn ang="0">
                  <a:pos x="T2" y="T3"/>
                </a:cxn>
                <a:cxn ang="0">
                  <a:pos x="T4" y="T5"/>
                </a:cxn>
              </a:cxnLst>
              <a:rect l="0" t="0" r="r" b="b"/>
              <a:pathLst>
                <a:path w="630" h="519">
                  <a:moveTo>
                    <a:pt x="630" y="0"/>
                  </a:moveTo>
                  <a:cubicBezTo>
                    <a:pt x="585" y="56"/>
                    <a:pt x="463" y="249"/>
                    <a:pt x="358" y="335"/>
                  </a:cubicBezTo>
                  <a:cubicBezTo>
                    <a:pt x="253" y="421"/>
                    <a:pt x="75" y="481"/>
                    <a:pt x="0" y="519"/>
                  </a:cubicBezTo>
                </a:path>
              </a:pathLst>
            </a:custGeom>
            <a:noFill/>
            <a:ln w="19050" cap="flat" cmpd="sng">
              <a:solidFill>
                <a:srgbClr val="0000FF"/>
              </a:solidFill>
              <a:prstDash val="solid"/>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57" name="Line 45"/>
            <p:cNvSpPr>
              <a:spLocks noChangeShapeType="1"/>
            </p:cNvSpPr>
            <p:nvPr/>
          </p:nvSpPr>
          <p:spPr bwMode="auto">
            <a:xfrm>
              <a:off x="3418" y="2651"/>
              <a:ext cx="415" cy="0"/>
            </a:xfrm>
            <a:prstGeom prst="line">
              <a:avLst/>
            </a:prstGeom>
            <a:noFill/>
            <a:ln w="1905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58" name="Line 46"/>
            <p:cNvSpPr>
              <a:spLocks noChangeShapeType="1"/>
            </p:cNvSpPr>
            <p:nvPr/>
          </p:nvSpPr>
          <p:spPr bwMode="auto">
            <a:xfrm>
              <a:off x="3418" y="2444"/>
              <a:ext cx="667" cy="0"/>
            </a:xfrm>
            <a:prstGeom prst="line">
              <a:avLst/>
            </a:prstGeom>
            <a:noFill/>
            <a:ln w="1905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59" name="Line 47"/>
            <p:cNvSpPr>
              <a:spLocks noChangeShapeType="1"/>
            </p:cNvSpPr>
            <p:nvPr/>
          </p:nvSpPr>
          <p:spPr bwMode="auto">
            <a:xfrm>
              <a:off x="3833" y="2663"/>
              <a:ext cx="0" cy="507"/>
            </a:xfrm>
            <a:prstGeom prst="line">
              <a:avLst/>
            </a:prstGeom>
            <a:noFill/>
            <a:ln w="1905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60" name="Object 48"/>
            <p:cNvGraphicFramePr>
              <a:graphicFrameLocks noChangeAspect="1"/>
            </p:cNvGraphicFramePr>
            <p:nvPr/>
          </p:nvGraphicFramePr>
          <p:xfrm>
            <a:off x="4002" y="3191"/>
            <a:ext cx="127" cy="120"/>
          </p:xfrm>
          <a:graphic>
            <a:graphicData uri="http://schemas.openxmlformats.org/presentationml/2006/ole">
              <mc:AlternateContent xmlns:mc="http://schemas.openxmlformats.org/markup-compatibility/2006">
                <mc:Choice xmlns:v="urn:schemas-microsoft-com:vml" Requires="v">
                  <p:oleObj spid="_x0000_s116768" name="Equation" r:id="rId35" imgW="203112" imgH="190417" progId="Equation.DSMT4">
                    <p:embed/>
                  </p:oleObj>
                </mc:Choice>
                <mc:Fallback>
                  <p:oleObj name="Equation" r:id="rId35" imgW="203112" imgH="190417" progId="Equation.DSMT4">
                    <p:embed/>
                    <p:pic>
                      <p:nvPicPr>
                        <p:cNvPr id="0" name="Picture 13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02" y="3191"/>
                          <a:ext cx="127"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1" name="Object 49"/>
            <p:cNvGraphicFramePr>
              <a:graphicFrameLocks noChangeAspect="1"/>
            </p:cNvGraphicFramePr>
            <p:nvPr/>
          </p:nvGraphicFramePr>
          <p:xfrm>
            <a:off x="4166" y="3170"/>
            <a:ext cx="456" cy="151"/>
          </p:xfrm>
          <a:graphic>
            <a:graphicData uri="http://schemas.openxmlformats.org/presentationml/2006/ole">
              <mc:AlternateContent xmlns:mc="http://schemas.openxmlformats.org/markup-compatibility/2006">
                <mc:Choice xmlns:v="urn:schemas-microsoft-com:vml" Requires="v">
                  <p:oleObj spid="_x0000_s116769" name="Equation" r:id="rId37" imgW="723586" imgH="241195" progId="Equation.DSMT4">
                    <p:embed/>
                  </p:oleObj>
                </mc:Choice>
                <mc:Fallback>
                  <p:oleObj name="Equation" r:id="rId37" imgW="723586" imgH="241195" progId="Equation.DSMT4">
                    <p:embed/>
                    <p:pic>
                      <p:nvPicPr>
                        <p:cNvPr id="0" name="Picture 13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66" y="3170"/>
                          <a:ext cx="456" cy="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2" name="Object 50"/>
            <p:cNvGraphicFramePr>
              <a:graphicFrameLocks noChangeAspect="1"/>
            </p:cNvGraphicFramePr>
            <p:nvPr/>
          </p:nvGraphicFramePr>
          <p:xfrm>
            <a:off x="3250" y="2564"/>
            <a:ext cx="168" cy="208"/>
          </p:xfrm>
          <a:graphic>
            <a:graphicData uri="http://schemas.openxmlformats.org/presentationml/2006/ole">
              <mc:AlternateContent xmlns:mc="http://schemas.openxmlformats.org/markup-compatibility/2006">
                <mc:Choice xmlns:v="urn:schemas-microsoft-com:vml" Requires="v">
                  <p:oleObj spid="_x0000_s116770" name="Equation" r:id="rId39" imgW="266584" imgH="330057" progId="Equation.DSMT4">
                    <p:embed/>
                  </p:oleObj>
                </mc:Choice>
                <mc:Fallback>
                  <p:oleObj name="Equation" r:id="rId39" imgW="266584" imgH="330057" progId="Equation.DSMT4">
                    <p:embed/>
                    <p:pic>
                      <p:nvPicPr>
                        <p:cNvPr id="0" name="Picture 13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50" y="2564"/>
                          <a:ext cx="16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3" name="Object 51"/>
            <p:cNvGraphicFramePr>
              <a:graphicFrameLocks noChangeAspect="1"/>
            </p:cNvGraphicFramePr>
            <p:nvPr/>
          </p:nvGraphicFramePr>
          <p:xfrm>
            <a:off x="3285" y="2356"/>
            <a:ext cx="120" cy="152"/>
          </p:xfrm>
          <a:graphic>
            <a:graphicData uri="http://schemas.openxmlformats.org/presentationml/2006/ole">
              <mc:AlternateContent xmlns:mc="http://schemas.openxmlformats.org/markup-compatibility/2006">
                <mc:Choice xmlns:v="urn:schemas-microsoft-com:vml" Requires="v">
                  <p:oleObj spid="_x0000_s116771" name="Equation" r:id="rId41" imgW="190417" imgH="241195" progId="Equation.DSMT4">
                    <p:embed/>
                  </p:oleObj>
                </mc:Choice>
                <mc:Fallback>
                  <p:oleObj name="Equation" r:id="rId41" imgW="190417" imgH="241195" progId="Equation.DSMT4">
                    <p:embed/>
                    <p:pic>
                      <p:nvPicPr>
                        <p:cNvPr id="0" name="Picture 13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285" y="2356"/>
                          <a:ext cx="120"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76" name="Line 64"/>
            <p:cNvSpPr>
              <a:spLocks noChangeShapeType="1"/>
            </p:cNvSpPr>
            <p:nvPr/>
          </p:nvSpPr>
          <p:spPr bwMode="auto">
            <a:xfrm>
              <a:off x="4087" y="2432"/>
              <a:ext cx="0" cy="726"/>
            </a:xfrm>
            <a:prstGeom prst="line">
              <a:avLst/>
            </a:prstGeom>
            <a:noFill/>
            <a:ln w="19050">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77" name="Line 65"/>
            <p:cNvSpPr>
              <a:spLocks noChangeShapeType="1"/>
            </p:cNvSpPr>
            <p:nvPr/>
          </p:nvSpPr>
          <p:spPr bwMode="auto">
            <a:xfrm>
              <a:off x="4304" y="2438"/>
              <a:ext cx="0" cy="726"/>
            </a:xfrm>
            <a:prstGeom prst="line">
              <a:avLst/>
            </a:prstGeom>
            <a:noFill/>
            <a:ln w="19050">
              <a:solidFill>
                <a:schemeClr val="tx1"/>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78" name="Object 66"/>
            <p:cNvGraphicFramePr>
              <a:graphicFrameLocks noChangeAspect="1"/>
            </p:cNvGraphicFramePr>
            <p:nvPr/>
          </p:nvGraphicFramePr>
          <p:xfrm>
            <a:off x="3264" y="1929"/>
            <a:ext cx="120" cy="152"/>
          </p:xfrm>
          <a:graphic>
            <a:graphicData uri="http://schemas.openxmlformats.org/presentationml/2006/ole">
              <mc:AlternateContent xmlns:mc="http://schemas.openxmlformats.org/markup-compatibility/2006">
                <mc:Choice xmlns:v="urn:schemas-microsoft-com:vml" Requires="v">
                  <p:oleObj spid="_x0000_s116772" name="Equation" r:id="rId43" imgW="190417" imgH="241195" progId="Equation.DSMT4">
                    <p:embed/>
                  </p:oleObj>
                </mc:Choice>
                <mc:Fallback>
                  <p:oleObj name="Equation" r:id="rId43" imgW="190417" imgH="241195" progId="Equation.DSMT4">
                    <p:embed/>
                    <p:pic>
                      <p:nvPicPr>
                        <p:cNvPr id="0" name="Picture 13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264" y="1929"/>
                          <a:ext cx="120"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82" name="Oval 70"/>
            <p:cNvSpPr>
              <a:spLocks noChangeArrowheads="1"/>
            </p:cNvSpPr>
            <p:nvPr/>
          </p:nvSpPr>
          <p:spPr bwMode="auto">
            <a:xfrm>
              <a:off x="3817" y="2637"/>
              <a:ext cx="34" cy="34"/>
            </a:xfrm>
            <a:prstGeom prst="ellipse">
              <a:avLst/>
            </a:prstGeom>
            <a:solidFill>
              <a:srgbClr val="0000FF"/>
            </a:solidFill>
            <a:ln w="19050" algn="ctr">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3" name="Oval 71"/>
            <p:cNvSpPr>
              <a:spLocks noChangeArrowheads="1"/>
            </p:cNvSpPr>
            <p:nvPr/>
          </p:nvSpPr>
          <p:spPr bwMode="auto">
            <a:xfrm>
              <a:off x="4065" y="2420"/>
              <a:ext cx="34" cy="34"/>
            </a:xfrm>
            <a:prstGeom prst="ellipse">
              <a:avLst/>
            </a:prstGeom>
            <a:solidFill>
              <a:srgbClr val="0000FF"/>
            </a:solidFill>
            <a:ln w="19050" algn="ctr">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4" name="Oval 72"/>
            <p:cNvSpPr>
              <a:spLocks noChangeArrowheads="1"/>
            </p:cNvSpPr>
            <p:nvPr/>
          </p:nvSpPr>
          <p:spPr bwMode="auto">
            <a:xfrm>
              <a:off x="4286" y="2420"/>
              <a:ext cx="34" cy="34"/>
            </a:xfrm>
            <a:prstGeom prst="ellipse">
              <a:avLst/>
            </a:prstGeom>
            <a:solidFill>
              <a:srgbClr val="0000FF"/>
            </a:solidFill>
            <a:ln w="19050" algn="ctr">
              <a:solidFill>
                <a:srgbClr val="0000FF"/>
              </a:solidFill>
              <a:round/>
              <a:headEn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1188" y="1216025"/>
            <a:ext cx="6819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a:latin typeface="Times New Roman" panose="02020603050405020304" pitchFamily="18" charset="0"/>
              </a:rPr>
              <a:t>D </a:t>
            </a:r>
            <a:r>
              <a:rPr lang="zh-CN" altLang="en-US"/>
              <a:t>内任意一点</a:t>
            </a:r>
            <a:r>
              <a:rPr lang="en-US" altLang="zh-CN">
                <a:latin typeface="Times New Roman" panose="02020603050405020304" pitchFamily="18" charset="0"/>
              </a:rPr>
              <a:t>. </a:t>
            </a:r>
            <a:r>
              <a:rPr lang="zh-CN" altLang="en-US"/>
              <a:t>由</a:t>
            </a:r>
            <a:r>
              <a:rPr lang="zh-CN" altLang="en-US" sz="1200"/>
              <a:t> </a:t>
            </a:r>
            <a:r>
              <a:rPr lang="en-US" altLang="zh-CN">
                <a:latin typeface="Times New Roman" panose="02020603050405020304" pitchFamily="18" charset="0"/>
              </a:rPr>
              <a:t>(ii),</a:t>
            </a:r>
            <a:r>
              <a:rPr lang="en-US" altLang="zh-CN"/>
              <a:t> </a:t>
            </a:r>
            <a:r>
              <a:rPr lang="zh-CN" altLang="en-US"/>
              <a:t>曲线积分          </a:t>
            </a:r>
          </a:p>
        </p:txBody>
      </p:sp>
      <p:graphicFrame>
        <p:nvGraphicFramePr>
          <p:cNvPr id="63491" name="Object 3"/>
          <p:cNvGraphicFramePr>
            <a:graphicFrameLocks noChangeAspect="1"/>
          </p:cNvGraphicFramePr>
          <p:nvPr>
            <p:extLst>
              <p:ext uri="{D42A27DB-BD31-4B8C-83A1-F6EECF244321}">
                <p14:modId xmlns:p14="http://schemas.microsoft.com/office/powerpoint/2010/main" val="2737288854"/>
              </p:ext>
            </p:extLst>
          </p:nvPr>
        </p:nvGraphicFramePr>
        <p:xfrm>
          <a:off x="3438525" y="1916113"/>
          <a:ext cx="2171700" cy="609600"/>
        </p:xfrm>
        <a:graphic>
          <a:graphicData uri="http://schemas.openxmlformats.org/presentationml/2006/ole">
            <mc:AlternateContent xmlns:mc="http://schemas.openxmlformats.org/markup-compatibility/2006">
              <mc:Choice xmlns:v="urn:schemas-microsoft-com:vml" Requires="v">
                <p:oleObj spid="_x0000_s64050" name="Equation" r:id="rId3" imgW="2171520" imgH="609480" progId="Equation.DSMT4">
                  <p:embed/>
                </p:oleObj>
              </mc:Choice>
              <mc:Fallback>
                <p:oleObj name="Equation" r:id="rId3" imgW="2171520" imgH="609480" progId="Equation.DSMT4">
                  <p:embed/>
                  <p:pic>
                    <p:nvPicPr>
                      <p:cNvPr id="0" name="Picture 82"/>
                      <p:cNvPicPr>
                        <a:picLocks noChangeAspect="1" noChangeArrowheads="1"/>
                      </p:cNvPicPr>
                      <p:nvPr/>
                    </p:nvPicPr>
                    <p:blipFill>
                      <a:blip r:embed="rId4"/>
                      <a:srcRect/>
                      <a:stretch>
                        <a:fillRect/>
                      </a:stretch>
                    </p:blipFill>
                    <p:spPr bwMode="auto">
                      <a:xfrm>
                        <a:off x="3438525" y="1916113"/>
                        <a:ext cx="2171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496" name="Group 8"/>
          <p:cNvGrpSpPr>
            <a:grpSpLocks/>
          </p:cNvGrpSpPr>
          <p:nvPr/>
        </p:nvGrpSpPr>
        <p:grpSpPr bwMode="auto">
          <a:xfrm>
            <a:off x="549275" y="2708275"/>
            <a:ext cx="7974013" cy="533400"/>
            <a:chOff x="431" y="1253"/>
            <a:chExt cx="5023" cy="336"/>
          </a:xfrm>
        </p:grpSpPr>
        <p:sp>
          <p:nvSpPr>
            <p:cNvPr id="63494" name="Rectangle 6"/>
            <p:cNvSpPr>
              <a:spLocks noChangeArrowheads="1"/>
            </p:cNvSpPr>
            <p:nvPr/>
          </p:nvSpPr>
          <p:spPr bwMode="auto">
            <a:xfrm>
              <a:off x="431" y="1253"/>
              <a:ext cx="24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与路线的选择无关</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故当</a:t>
              </a:r>
              <a:endParaRPr lang="zh-CN" altLang="en-US" sz="2400" b="0">
                <a:latin typeface="Times New Roman" panose="02020603050405020304" pitchFamily="18" charset="0"/>
              </a:endParaRPr>
            </a:p>
          </p:txBody>
        </p:sp>
        <p:graphicFrame>
          <p:nvGraphicFramePr>
            <p:cNvPr id="63493" name="Object 5"/>
            <p:cNvGraphicFramePr>
              <a:graphicFrameLocks noChangeAspect="1"/>
            </p:cNvGraphicFramePr>
            <p:nvPr/>
          </p:nvGraphicFramePr>
          <p:xfrm>
            <a:off x="2877" y="1333"/>
            <a:ext cx="696" cy="246"/>
          </p:xfrm>
          <a:graphic>
            <a:graphicData uri="http://schemas.openxmlformats.org/presentationml/2006/ole">
              <mc:AlternateContent xmlns:mc="http://schemas.openxmlformats.org/markup-compatibility/2006">
                <mc:Choice xmlns:v="urn:schemas-microsoft-com:vml" Requires="v">
                  <p:oleObj spid="_x0000_s64051" name="Equation" r:id="rId5" imgW="1104900" imgH="393700" progId="Equation.DSMT4">
                    <p:embed/>
                  </p:oleObj>
                </mc:Choice>
                <mc:Fallback>
                  <p:oleObj name="Equation" r:id="rId5" imgW="1104900" imgH="393700" progId="Equation.DSMT4">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 y="1333"/>
                          <a:ext cx="69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5" name="Rectangle 7"/>
            <p:cNvSpPr>
              <a:spLocks noChangeArrowheads="1"/>
            </p:cNvSpPr>
            <p:nvPr/>
          </p:nvSpPr>
          <p:spPr bwMode="auto">
            <a:xfrm>
              <a:off x="3544" y="1262"/>
              <a:ext cx="19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在</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 </a:t>
              </a:r>
              <a:r>
                <a:rPr lang="zh-CN" altLang="en-US">
                  <a:latin typeface="Times New Roman" panose="02020603050405020304" pitchFamily="18" charset="0"/>
                  <a:cs typeface="Times New Roman" panose="02020603050405020304" pitchFamily="18" charset="0"/>
                </a:rPr>
                <a:t>内变动时</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其 </a:t>
              </a:r>
              <a:r>
                <a:rPr lang="zh-CN" altLang="en-US" sz="900"/>
                <a:t> </a:t>
              </a:r>
              <a:endParaRPr lang="zh-CN" altLang="en-US" sz="2400" b="0">
                <a:latin typeface="Times New Roman" panose="02020603050405020304" pitchFamily="18" charset="0"/>
              </a:endParaRPr>
            </a:p>
          </p:txBody>
        </p:sp>
      </p:grpSp>
      <p:grpSp>
        <p:nvGrpSpPr>
          <p:cNvPr id="63500" name="Group 12"/>
          <p:cNvGrpSpPr>
            <a:grpSpLocks/>
          </p:cNvGrpSpPr>
          <p:nvPr/>
        </p:nvGrpSpPr>
        <p:grpSpPr bwMode="auto">
          <a:xfrm>
            <a:off x="574675" y="3357563"/>
            <a:ext cx="4846638" cy="561975"/>
            <a:chOff x="431" y="1706"/>
            <a:chExt cx="3053" cy="354"/>
          </a:xfrm>
        </p:grpSpPr>
        <p:sp>
          <p:nvSpPr>
            <p:cNvPr id="63498" name="Rectangle 10"/>
            <p:cNvSpPr>
              <a:spLocks noChangeArrowheads="1"/>
            </p:cNvSpPr>
            <p:nvPr/>
          </p:nvSpPr>
          <p:spPr bwMode="auto">
            <a:xfrm>
              <a:off x="431" y="1706"/>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积分值是</a:t>
              </a:r>
              <a:endParaRPr lang="zh-CN" altLang="en-US" sz="2400" b="0">
                <a:latin typeface="Times New Roman" panose="02020603050405020304" pitchFamily="18" charset="0"/>
              </a:endParaRPr>
            </a:p>
          </p:txBody>
        </p:sp>
        <p:graphicFrame>
          <p:nvGraphicFramePr>
            <p:cNvPr id="63497" name="Object 9"/>
            <p:cNvGraphicFramePr>
              <a:graphicFrameLocks noChangeAspect="1"/>
            </p:cNvGraphicFramePr>
            <p:nvPr/>
          </p:nvGraphicFramePr>
          <p:xfrm>
            <a:off x="1434" y="1788"/>
            <a:ext cx="696" cy="246"/>
          </p:xfrm>
          <a:graphic>
            <a:graphicData uri="http://schemas.openxmlformats.org/presentationml/2006/ole">
              <mc:AlternateContent xmlns:mc="http://schemas.openxmlformats.org/markup-compatibility/2006">
                <mc:Choice xmlns:v="urn:schemas-microsoft-com:vml" Requires="v">
                  <p:oleObj spid="_x0000_s64052" name="Equation" r:id="rId7" imgW="1104900" imgH="393700" progId="Equation.DSMT4">
                    <p:embed/>
                  </p:oleObj>
                </mc:Choice>
                <mc:Fallback>
                  <p:oleObj name="Equation" r:id="rId7" imgW="1104900" imgH="393700" progId="Equation.DSMT4">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 y="1788"/>
                          <a:ext cx="69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9" name="Rectangle 11"/>
            <p:cNvSpPr>
              <a:spLocks noChangeArrowheads="1"/>
            </p:cNvSpPr>
            <p:nvPr/>
          </p:nvSpPr>
          <p:spPr bwMode="auto">
            <a:xfrm>
              <a:off x="2100" y="1733"/>
              <a:ext cx="1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的函数</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即有</a:t>
              </a:r>
              <a:r>
                <a:rPr lang="zh-CN" altLang="en-US" sz="900"/>
                <a:t> </a:t>
              </a:r>
              <a:endParaRPr lang="zh-CN" altLang="en-US" sz="2400" b="0">
                <a:latin typeface="Times New Roman" panose="02020603050405020304" pitchFamily="18" charset="0"/>
              </a:endParaRPr>
            </a:p>
          </p:txBody>
        </p:sp>
      </p:grpSp>
      <p:graphicFrame>
        <p:nvGraphicFramePr>
          <p:cNvPr id="63501" name="Object 13"/>
          <p:cNvGraphicFramePr>
            <a:graphicFrameLocks noChangeAspect="1"/>
          </p:cNvGraphicFramePr>
          <p:nvPr>
            <p:extLst>
              <p:ext uri="{D42A27DB-BD31-4B8C-83A1-F6EECF244321}">
                <p14:modId xmlns:p14="http://schemas.microsoft.com/office/powerpoint/2010/main" val="460067143"/>
              </p:ext>
            </p:extLst>
          </p:nvPr>
        </p:nvGraphicFramePr>
        <p:xfrm>
          <a:off x="2700338" y="4076700"/>
          <a:ext cx="3656012" cy="609600"/>
        </p:xfrm>
        <a:graphic>
          <a:graphicData uri="http://schemas.openxmlformats.org/presentationml/2006/ole">
            <mc:AlternateContent xmlns:mc="http://schemas.openxmlformats.org/markup-compatibility/2006">
              <mc:Choice xmlns:v="urn:schemas-microsoft-com:vml" Requires="v">
                <p:oleObj spid="_x0000_s64053" name="Equation" r:id="rId9" imgW="3657600" imgH="609480" progId="Equation.DSMT4">
                  <p:embed/>
                </p:oleObj>
              </mc:Choice>
              <mc:Fallback>
                <p:oleObj name="Equation" r:id="rId9" imgW="3657600" imgH="609480" progId="Equation.DSMT4">
                  <p:embed/>
                  <p:pic>
                    <p:nvPicPr>
                      <p:cNvPr id="0" name="Picture 85"/>
                      <p:cNvPicPr>
                        <a:picLocks noChangeAspect="1" noChangeArrowheads="1"/>
                      </p:cNvPicPr>
                      <p:nvPr/>
                    </p:nvPicPr>
                    <p:blipFill>
                      <a:blip r:embed="rId10"/>
                      <a:srcRect/>
                      <a:stretch>
                        <a:fillRect/>
                      </a:stretch>
                    </p:blipFill>
                    <p:spPr bwMode="auto">
                      <a:xfrm>
                        <a:off x="2700338" y="4076700"/>
                        <a:ext cx="365601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549" name="Group 61"/>
          <p:cNvGrpSpPr>
            <a:grpSpLocks/>
          </p:cNvGrpSpPr>
          <p:nvPr/>
        </p:nvGrpSpPr>
        <p:grpSpPr bwMode="auto">
          <a:xfrm>
            <a:off x="582613" y="4816475"/>
            <a:ext cx="7704137" cy="519113"/>
            <a:chOff x="367" y="3034"/>
            <a:chExt cx="4853" cy="327"/>
          </a:xfrm>
        </p:grpSpPr>
        <p:grpSp>
          <p:nvGrpSpPr>
            <p:cNvPr id="63506" name="Group 18"/>
            <p:cNvGrpSpPr>
              <a:grpSpLocks/>
            </p:cNvGrpSpPr>
            <p:nvPr/>
          </p:nvGrpSpPr>
          <p:grpSpPr bwMode="auto">
            <a:xfrm>
              <a:off x="367" y="3034"/>
              <a:ext cx="1719" cy="327"/>
              <a:chOff x="431" y="2614"/>
              <a:chExt cx="1719" cy="327"/>
            </a:xfrm>
          </p:grpSpPr>
          <p:sp>
            <p:nvSpPr>
              <p:cNvPr id="63504" name="Rectangle 16"/>
              <p:cNvSpPr>
                <a:spLocks noChangeArrowheads="1"/>
              </p:cNvSpPr>
              <p:nvPr/>
            </p:nvSpPr>
            <p:spPr bwMode="auto">
              <a:xfrm>
                <a:off x="431" y="261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取</a:t>
                </a:r>
                <a:endParaRPr lang="zh-CN" altLang="en-US" sz="2400" b="0">
                  <a:latin typeface="Times New Roman" panose="02020603050405020304" pitchFamily="18" charset="0"/>
                </a:endParaRPr>
              </a:p>
            </p:txBody>
          </p:sp>
          <p:graphicFrame>
            <p:nvGraphicFramePr>
              <p:cNvPr id="63503" name="Object 15"/>
              <p:cNvGraphicFramePr>
                <a:graphicFrameLocks noChangeAspect="1"/>
              </p:cNvGraphicFramePr>
              <p:nvPr/>
            </p:nvGraphicFramePr>
            <p:xfrm>
              <a:off x="748" y="2704"/>
              <a:ext cx="288" cy="192"/>
            </p:xfrm>
            <a:graphic>
              <a:graphicData uri="http://schemas.openxmlformats.org/presentationml/2006/ole">
                <mc:AlternateContent xmlns:mc="http://schemas.openxmlformats.org/markup-compatibility/2006">
                  <mc:Choice xmlns:v="urn:schemas-microsoft-com:vml" Requires="v">
                    <p:oleObj spid="_x0000_s64054" name="Equation" r:id="rId11" imgW="457002" imgH="304668" progId="Equation.DSMT4">
                      <p:embed/>
                    </p:oleObj>
                  </mc:Choice>
                  <mc:Fallback>
                    <p:oleObj name="Equation" r:id="rId11" imgW="457002" imgH="304668" progId="Equation.DSMT4">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 y="2704"/>
                            <a:ext cx="28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5" name="Rectangle 17"/>
              <p:cNvSpPr>
                <a:spLocks noChangeArrowheads="1"/>
              </p:cNvSpPr>
              <p:nvPr/>
            </p:nvSpPr>
            <p:spPr bwMode="auto">
              <a:xfrm>
                <a:off x="990" y="2614"/>
                <a:ext cx="1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充分小</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使</a:t>
                </a:r>
                <a:r>
                  <a:rPr lang="zh-CN" altLang="en-US" sz="900"/>
                  <a:t> </a:t>
                </a:r>
                <a:endParaRPr lang="zh-CN" altLang="en-US" sz="2400" b="0">
                  <a:latin typeface="Times New Roman" panose="02020603050405020304" pitchFamily="18" charset="0"/>
                </a:endParaRPr>
              </a:p>
            </p:txBody>
          </p:sp>
        </p:grpSp>
        <p:graphicFrame>
          <p:nvGraphicFramePr>
            <p:cNvPr id="63507" name="Object 19"/>
            <p:cNvGraphicFramePr>
              <a:graphicFrameLocks noChangeAspect="1"/>
            </p:cNvGraphicFramePr>
            <p:nvPr/>
          </p:nvGraphicFramePr>
          <p:xfrm>
            <a:off x="2050" y="3103"/>
            <a:ext cx="1749" cy="246"/>
          </p:xfrm>
          <a:graphic>
            <a:graphicData uri="http://schemas.openxmlformats.org/presentationml/2006/ole">
              <mc:AlternateContent xmlns:mc="http://schemas.openxmlformats.org/markup-compatibility/2006">
                <mc:Choice xmlns:v="urn:schemas-microsoft-com:vml" Requires="v">
                  <p:oleObj spid="_x0000_s64055" name="Equation" r:id="rId13" imgW="2781300" imgH="393700" progId="Equation.DSMT4">
                    <p:embed/>
                  </p:oleObj>
                </mc:Choice>
                <mc:Fallback>
                  <p:oleObj name="Equation" r:id="rId13" imgW="2781300" imgH="393700" progId="Equation.DSMT4">
                    <p:embed/>
                    <p:pic>
                      <p:nvPicPr>
                        <p:cNvPr id="0" name="Picture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0" y="3103"/>
                          <a:ext cx="1749"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10" name="Rectangle 22"/>
            <p:cNvSpPr>
              <a:spLocks noChangeArrowheads="1"/>
            </p:cNvSpPr>
            <p:nvPr/>
          </p:nvSpPr>
          <p:spPr bwMode="auto">
            <a:xfrm>
              <a:off x="3747" y="3034"/>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则函数 </a:t>
              </a:r>
              <a:endParaRPr lang="zh-CN" altLang="en-US" sz="2400" b="0">
                <a:latin typeface="Times New Roman" panose="02020603050405020304" pitchFamily="18" charset="0"/>
              </a:endParaRPr>
            </a:p>
          </p:txBody>
        </p:sp>
        <p:graphicFrame>
          <p:nvGraphicFramePr>
            <p:cNvPr id="63509" name="Object 21"/>
            <p:cNvGraphicFramePr>
              <a:graphicFrameLocks noChangeAspect="1"/>
            </p:cNvGraphicFramePr>
            <p:nvPr/>
          </p:nvGraphicFramePr>
          <p:xfrm>
            <a:off x="4518" y="3097"/>
            <a:ext cx="702" cy="246"/>
          </p:xfrm>
          <a:graphic>
            <a:graphicData uri="http://schemas.openxmlformats.org/presentationml/2006/ole">
              <mc:AlternateContent xmlns:mc="http://schemas.openxmlformats.org/markup-compatibility/2006">
                <mc:Choice xmlns:v="urn:schemas-microsoft-com:vml" Requires="v">
                  <p:oleObj spid="_x0000_s64056" name="Equation" r:id="rId15" imgW="1117115" imgH="393529" progId="Equation.DSMT4">
                    <p:embed/>
                  </p:oleObj>
                </mc:Choice>
                <mc:Fallback>
                  <p:oleObj name="Equation" r:id="rId15" imgW="1117115" imgH="393529" progId="Equation.DSMT4">
                    <p:embed/>
                    <p:pic>
                      <p:nvPicPr>
                        <p:cNvPr id="0" name="Picture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8" y="3097"/>
                          <a:ext cx="70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3511" name="Rectangle 23"/>
          <p:cNvSpPr>
            <a:spLocks noChangeArrowheads="1"/>
          </p:cNvSpPr>
          <p:nvPr/>
        </p:nvSpPr>
        <p:spPr bwMode="auto">
          <a:xfrm>
            <a:off x="596900" y="5557838"/>
            <a:ext cx="5091113"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对于</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 </a:t>
            </a:r>
            <a:r>
              <a:rPr lang="zh-CN" altLang="en-US">
                <a:latin typeface="Times New Roman" panose="02020603050405020304" pitchFamily="18" charset="0"/>
                <a:cs typeface="Times New Roman" panose="02020603050405020304" pitchFamily="18" charset="0"/>
              </a:rPr>
              <a:t>的</a:t>
            </a:r>
            <a:r>
              <a:rPr lang="zh-CN" altLang="en-US"/>
              <a:t>偏增量</a:t>
            </a:r>
            <a:r>
              <a:rPr lang="en-US" altLang="zh-CN"/>
              <a:t>(</a:t>
            </a:r>
            <a:r>
              <a:rPr lang="zh-CN" altLang="en-US"/>
              <a:t>图</a:t>
            </a:r>
            <a:r>
              <a:rPr lang="en-US" altLang="zh-CN">
                <a:latin typeface="Times New Roman" panose="02020603050405020304" pitchFamily="18" charset="0"/>
              </a:rPr>
              <a:t>21-20</a:t>
            </a:r>
            <a:r>
              <a:rPr lang="en-US" altLang="zh-CN"/>
              <a:t>)     </a:t>
            </a:r>
          </a:p>
          <a:p>
            <a:pPr algn="l"/>
            <a:r>
              <a:rPr lang="en-US" altLang="zh-CN" sz="900"/>
              <a:t> </a:t>
            </a:r>
          </a:p>
        </p:txBody>
      </p:sp>
      <p:grpSp>
        <p:nvGrpSpPr>
          <p:cNvPr id="63548" name="Group 60"/>
          <p:cNvGrpSpPr>
            <a:grpSpLocks/>
          </p:cNvGrpSpPr>
          <p:nvPr/>
        </p:nvGrpSpPr>
        <p:grpSpPr bwMode="auto">
          <a:xfrm>
            <a:off x="611188" y="490538"/>
            <a:ext cx="8064500" cy="533400"/>
            <a:chOff x="385" y="309"/>
            <a:chExt cx="5080" cy="336"/>
          </a:xfrm>
        </p:grpSpPr>
        <p:graphicFrame>
          <p:nvGraphicFramePr>
            <p:cNvPr id="63540" name="Object 52"/>
            <p:cNvGraphicFramePr>
              <a:graphicFrameLocks noChangeAspect="1"/>
            </p:cNvGraphicFramePr>
            <p:nvPr/>
          </p:nvGraphicFramePr>
          <p:xfrm>
            <a:off x="737" y="427"/>
            <a:ext cx="246" cy="150"/>
          </p:xfrm>
          <a:graphic>
            <a:graphicData uri="http://schemas.openxmlformats.org/presentationml/2006/ole">
              <mc:AlternateContent xmlns:mc="http://schemas.openxmlformats.org/markup-compatibility/2006">
                <mc:Choice xmlns:v="urn:schemas-microsoft-com:vml" Requires="v">
                  <p:oleObj spid="_x0000_s64057" name="Equation" r:id="rId17" imgW="393529" imgH="241195" progId="Equation.DSMT4">
                    <p:embed/>
                  </p:oleObj>
                </mc:Choice>
                <mc:Fallback>
                  <p:oleObj name="Equation" r:id="rId17" imgW="393529" imgH="241195" progId="Equation.DSMT4">
                    <p:embed/>
                    <p:pic>
                      <p:nvPicPr>
                        <p:cNvPr id="0" name="Picture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7" y="427"/>
                          <a:ext cx="24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41" name="Object 53"/>
            <p:cNvGraphicFramePr>
              <a:graphicFrameLocks noChangeAspect="1"/>
            </p:cNvGraphicFramePr>
            <p:nvPr/>
          </p:nvGraphicFramePr>
          <p:xfrm>
            <a:off x="1750" y="354"/>
            <a:ext cx="854" cy="270"/>
          </p:xfrm>
          <a:graphic>
            <a:graphicData uri="http://schemas.openxmlformats.org/presentationml/2006/ole">
              <mc:AlternateContent xmlns:mc="http://schemas.openxmlformats.org/markup-compatibility/2006">
                <mc:Choice xmlns:v="urn:schemas-microsoft-com:vml" Requires="v">
                  <p:oleObj spid="_x0000_s64058" name="Equation" r:id="rId19" imgW="1358310" imgH="431613" progId="Equation.DSMT4">
                    <p:embed/>
                  </p:oleObj>
                </mc:Choice>
                <mc:Fallback>
                  <p:oleObj name="Equation" r:id="rId19" imgW="1358310" imgH="431613" progId="Equation.DSMT4">
                    <p:embed/>
                    <p:pic>
                      <p:nvPicPr>
                        <p:cNvPr id="0" name="Picture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0" y="354"/>
                          <a:ext cx="85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42" name="Object 54"/>
            <p:cNvGraphicFramePr>
              <a:graphicFrameLocks noChangeAspect="1"/>
            </p:cNvGraphicFramePr>
            <p:nvPr/>
          </p:nvGraphicFramePr>
          <p:xfrm>
            <a:off x="4332" y="381"/>
            <a:ext cx="696" cy="246"/>
          </p:xfrm>
          <a:graphic>
            <a:graphicData uri="http://schemas.openxmlformats.org/presentationml/2006/ole">
              <mc:AlternateContent xmlns:mc="http://schemas.openxmlformats.org/markup-compatibility/2006">
                <mc:Choice xmlns:v="urn:schemas-microsoft-com:vml" Requires="v">
                  <p:oleObj spid="_x0000_s64059" name="Equation" r:id="rId21" imgW="1104900" imgH="393700" progId="Equation.DSMT4">
                    <p:embed/>
                  </p:oleObj>
                </mc:Choice>
                <mc:Fallback>
                  <p:oleObj name="Equation" r:id="rId21" imgW="1104900" imgH="393700" progId="Equation.DSMT4">
                    <p:embed/>
                    <p:pic>
                      <p:nvPicPr>
                        <p:cNvPr id="0"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2" y="381"/>
                          <a:ext cx="69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43" name="Rectangle 55"/>
            <p:cNvSpPr>
              <a:spLocks noChangeArrowheads="1"/>
            </p:cNvSpPr>
            <p:nvPr/>
          </p:nvSpPr>
          <p:spPr bwMode="auto">
            <a:xfrm>
              <a:off x="385" y="309"/>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(ii)</a:t>
              </a:r>
              <a:endParaRPr lang="en-US" altLang="zh-CN" sz="2400" b="0">
                <a:solidFill>
                  <a:srgbClr val="0000FF"/>
                </a:solidFill>
                <a:latin typeface="Times New Roman" panose="02020603050405020304" pitchFamily="18" charset="0"/>
              </a:endParaRPr>
            </a:p>
          </p:txBody>
        </p:sp>
        <p:sp>
          <p:nvSpPr>
            <p:cNvPr id="63544" name="Rectangle 56"/>
            <p:cNvSpPr>
              <a:spLocks noChangeArrowheads="1"/>
            </p:cNvSpPr>
            <p:nvPr/>
          </p:nvSpPr>
          <p:spPr bwMode="auto">
            <a:xfrm>
              <a:off x="956" y="309"/>
              <a:ext cx="8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(iii)</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设 </a:t>
              </a:r>
              <a:endParaRPr lang="zh-CN" altLang="en-US" sz="2400" b="0">
                <a:latin typeface="Times New Roman" panose="02020603050405020304" pitchFamily="18" charset="0"/>
              </a:endParaRPr>
            </a:p>
          </p:txBody>
        </p:sp>
        <p:sp>
          <p:nvSpPr>
            <p:cNvPr id="63545" name="Rectangle 57"/>
            <p:cNvSpPr>
              <a:spLocks noChangeArrowheads="1"/>
            </p:cNvSpPr>
            <p:nvPr/>
          </p:nvSpPr>
          <p:spPr bwMode="auto">
            <a:xfrm>
              <a:off x="2589" y="309"/>
              <a:ext cx="18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 </a:t>
              </a:r>
              <a:r>
                <a:rPr lang="zh-CN" altLang="en-US">
                  <a:latin typeface="Times New Roman" panose="02020603050405020304" pitchFamily="18" charset="0"/>
                  <a:cs typeface="Times New Roman" panose="02020603050405020304" pitchFamily="18" charset="0"/>
                </a:rPr>
                <a:t>内某一定点</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sp>
          <p:nvSpPr>
            <p:cNvPr id="63546" name="Rectangle 58"/>
            <p:cNvSpPr>
              <a:spLocks noChangeArrowheads="1"/>
            </p:cNvSpPr>
            <p:nvPr/>
          </p:nvSpPr>
          <p:spPr bwMode="auto">
            <a:xfrm>
              <a:off x="5033" y="31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 </a:t>
              </a:r>
              <a:r>
                <a:rPr lang="zh-CN" altLang="en-US" sz="900"/>
                <a:t> </a:t>
              </a:r>
              <a:endParaRPr lang="zh-CN" altLang="en-US" sz="2400" b="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1668463" y="530225"/>
          <a:ext cx="4271962" cy="428625"/>
        </p:xfrm>
        <a:graphic>
          <a:graphicData uri="http://schemas.openxmlformats.org/presentationml/2006/ole">
            <mc:AlternateContent xmlns:mc="http://schemas.openxmlformats.org/markup-compatibility/2006">
              <mc:Choice xmlns:v="urn:schemas-microsoft-com:vml" Requires="v">
                <p:oleObj spid="_x0000_s62780" name="Equation" r:id="rId3" imgW="4267200" imgH="431800" progId="Equation.DSMT4">
                  <p:embed/>
                </p:oleObj>
              </mc:Choice>
              <mc:Fallback>
                <p:oleObj name="Equation" r:id="rId3" imgW="4267200" imgH="4318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530225"/>
                        <a:ext cx="4271962"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3337953185"/>
              </p:ext>
            </p:extLst>
          </p:nvPr>
        </p:nvGraphicFramePr>
        <p:xfrm>
          <a:off x="2319338" y="1125538"/>
          <a:ext cx="5032375" cy="609600"/>
        </p:xfrm>
        <a:graphic>
          <a:graphicData uri="http://schemas.openxmlformats.org/presentationml/2006/ole">
            <mc:AlternateContent xmlns:mc="http://schemas.openxmlformats.org/markup-compatibility/2006">
              <mc:Choice xmlns:v="urn:schemas-microsoft-com:vml" Requires="v">
                <p:oleObj spid="_x0000_s62781" name="Equation" r:id="rId5" imgW="5029200" imgH="609480" progId="Equation.DSMT4">
                  <p:embed/>
                </p:oleObj>
              </mc:Choice>
              <mc:Fallback>
                <p:oleObj name="Equation" r:id="rId5" imgW="5029200" imgH="609480" progId="Equation.DSMT4">
                  <p:embed/>
                  <p:pic>
                    <p:nvPicPr>
                      <p:cNvPr id="0" name="Picture 35"/>
                      <p:cNvPicPr>
                        <a:picLocks noChangeAspect="1" noChangeArrowheads="1"/>
                      </p:cNvPicPr>
                      <p:nvPr/>
                    </p:nvPicPr>
                    <p:blipFill>
                      <a:blip r:embed="rId6"/>
                      <a:srcRect/>
                      <a:stretch>
                        <a:fillRect/>
                      </a:stretch>
                    </p:blipFill>
                    <p:spPr bwMode="auto">
                      <a:xfrm>
                        <a:off x="2319338" y="1125538"/>
                        <a:ext cx="50323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Rectangle 6"/>
          <p:cNvSpPr>
            <a:spLocks noChangeArrowheads="1"/>
          </p:cNvSpPr>
          <p:nvPr/>
        </p:nvSpPr>
        <p:spPr bwMode="auto">
          <a:xfrm>
            <a:off x="554038" y="1844675"/>
            <a:ext cx="773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因为在</a:t>
            </a:r>
            <a:r>
              <a:rPr lang="zh-CN" altLang="en-US" sz="1400"/>
              <a:t> </a:t>
            </a:r>
            <a:r>
              <a:rPr lang="en-US" altLang="zh-CN" i="1">
                <a:latin typeface="Times New Roman" panose="02020603050405020304" pitchFamily="18" charset="0"/>
              </a:rPr>
              <a:t>D </a:t>
            </a:r>
            <a:r>
              <a:rPr lang="zh-CN" altLang="en-US"/>
              <a:t>内曲线积分与路线无关</a:t>
            </a:r>
            <a:r>
              <a:rPr lang="en-US" altLang="zh-CN">
                <a:latin typeface="Times New Roman" panose="02020603050405020304" pitchFamily="18" charset="0"/>
              </a:rPr>
              <a:t>, </a:t>
            </a:r>
            <a:r>
              <a:rPr lang="zh-CN" altLang="en-US"/>
              <a:t>所以         </a:t>
            </a:r>
          </a:p>
        </p:txBody>
      </p:sp>
      <p:graphicFrame>
        <p:nvGraphicFramePr>
          <p:cNvPr id="62471" name="Object 7"/>
          <p:cNvGraphicFramePr>
            <a:graphicFrameLocks noChangeAspect="1"/>
          </p:cNvGraphicFramePr>
          <p:nvPr>
            <p:extLst>
              <p:ext uri="{D42A27DB-BD31-4B8C-83A1-F6EECF244321}">
                <p14:modId xmlns:p14="http://schemas.microsoft.com/office/powerpoint/2010/main" val="3331305836"/>
              </p:ext>
            </p:extLst>
          </p:nvPr>
        </p:nvGraphicFramePr>
        <p:xfrm>
          <a:off x="998538" y="2492375"/>
          <a:ext cx="7235825" cy="609600"/>
        </p:xfrm>
        <a:graphic>
          <a:graphicData uri="http://schemas.openxmlformats.org/presentationml/2006/ole">
            <mc:AlternateContent xmlns:mc="http://schemas.openxmlformats.org/markup-compatibility/2006">
              <mc:Choice xmlns:v="urn:schemas-microsoft-com:vml" Requires="v">
                <p:oleObj spid="_x0000_s62782" name="Equation" r:id="rId7" imgW="7238880" imgH="609480" progId="Equation.DSMT4">
                  <p:embed/>
                </p:oleObj>
              </mc:Choice>
              <mc:Fallback>
                <p:oleObj name="Equation" r:id="rId7" imgW="7238880" imgH="609480" progId="Equation.DSMT4">
                  <p:embed/>
                  <p:pic>
                    <p:nvPicPr>
                      <p:cNvPr id="0" name="Picture 36"/>
                      <p:cNvPicPr>
                        <a:picLocks noChangeAspect="1" noChangeArrowheads="1"/>
                      </p:cNvPicPr>
                      <p:nvPr/>
                    </p:nvPicPr>
                    <p:blipFill>
                      <a:blip r:embed="rId8"/>
                      <a:srcRect/>
                      <a:stretch>
                        <a:fillRect/>
                      </a:stretch>
                    </p:blipFill>
                    <p:spPr bwMode="auto">
                      <a:xfrm>
                        <a:off x="998538" y="2492375"/>
                        <a:ext cx="72358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485" name="Group 21"/>
          <p:cNvGrpSpPr>
            <a:grpSpLocks/>
          </p:cNvGrpSpPr>
          <p:nvPr/>
        </p:nvGrpSpPr>
        <p:grpSpPr bwMode="auto">
          <a:xfrm>
            <a:off x="587375" y="3281363"/>
            <a:ext cx="8016875" cy="519112"/>
            <a:chOff x="370" y="2067"/>
            <a:chExt cx="5050" cy="327"/>
          </a:xfrm>
        </p:grpSpPr>
        <p:grpSp>
          <p:nvGrpSpPr>
            <p:cNvPr id="62484" name="Group 20"/>
            <p:cNvGrpSpPr>
              <a:grpSpLocks/>
            </p:cNvGrpSpPr>
            <p:nvPr/>
          </p:nvGrpSpPr>
          <p:grpSpPr bwMode="auto">
            <a:xfrm>
              <a:off x="370" y="2067"/>
              <a:ext cx="3422" cy="327"/>
              <a:chOff x="370" y="2067"/>
              <a:chExt cx="3422" cy="327"/>
            </a:xfrm>
          </p:grpSpPr>
          <p:sp>
            <p:nvSpPr>
              <p:cNvPr id="62474" name="Rectangle 10"/>
              <p:cNvSpPr>
                <a:spLocks noChangeArrowheads="1"/>
              </p:cNvSpPr>
              <p:nvPr/>
            </p:nvSpPr>
            <p:spPr bwMode="auto">
              <a:xfrm>
                <a:off x="370" y="2067"/>
                <a:ext cx="2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因直线段</a:t>
                </a:r>
                <a:r>
                  <a:rPr lang="zh-CN" altLang="en-US" sz="10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BC</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平行于</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轴</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故  </a:t>
                </a:r>
                <a:endParaRPr lang="zh-CN" altLang="en-US" sz="2400" b="0">
                  <a:latin typeface="Times New Roman" panose="02020603050405020304" pitchFamily="18" charset="0"/>
                </a:endParaRPr>
              </a:p>
            </p:txBody>
          </p:sp>
          <p:graphicFrame>
            <p:nvGraphicFramePr>
              <p:cNvPr id="62473" name="Object 9"/>
              <p:cNvGraphicFramePr>
                <a:graphicFrameLocks noChangeAspect="1"/>
              </p:cNvGraphicFramePr>
              <p:nvPr/>
            </p:nvGraphicFramePr>
            <p:xfrm>
              <a:off x="3210" y="2138"/>
              <a:ext cx="582" cy="246"/>
            </p:xfrm>
            <a:graphic>
              <a:graphicData uri="http://schemas.openxmlformats.org/presentationml/2006/ole">
                <mc:AlternateContent xmlns:mc="http://schemas.openxmlformats.org/markup-compatibility/2006">
                  <mc:Choice xmlns:v="urn:schemas-microsoft-com:vml" Requires="v">
                    <p:oleObj spid="_x0000_s62783" name="Equation" r:id="rId9" imgW="926698" imgH="393529" progId="Equation.DSMT4">
                      <p:embed/>
                    </p:oleObj>
                  </mc:Choice>
                  <mc:Fallback>
                    <p:oleObj name="Equation" r:id="rId9" imgW="926698" imgH="393529" progId="Equation.DSMT4">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0" y="2138"/>
                            <a:ext cx="58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2475" name="Rectangle 11"/>
            <p:cNvSpPr>
              <a:spLocks noChangeArrowheads="1"/>
            </p:cNvSpPr>
            <p:nvPr/>
          </p:nvSpPr>
          <p:spPr bwMode="auto">
            <a:xfrm>
              <a:off x="3736" y="2067"/>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从而由积分</a:t>
              </a:r>
              <a:r>
                <a:rPr lang="zh-CN" altLang="en-US"/>
                <a:t>中 </a:t>
              </a:r>
            </a:p>
          </p:txBody>
        </p:sp>
      </p:grpSp>
      <p:sp>
        <p:nvSpPr>
          <p:cNvPr id="62477" name="Rectangle 13"/>
          <p:cNvSpPr>
            <a:spLocks noChangeArrowheads="1"/>
          </p:cNvSpPr>
          <p:nvPr/>
        </p:nvSpPr>
        <p:spPr bwMode="auto">
          <a:xfrm>
            <a:off x="563563" y="3860800"/>
            <a:ext cx="2568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值定理可得              </a:t>
            </a:r>
          </a:p>
        </p:txBody>
      </p:sp>
      <p:graphicFrame>
        <p:nvGraphicFramePr>
          <p:cNvPr id="62478" name="Object 14"/>
          <p:cNvGraphicFramePr>
            <a:graphicFrameLocks noChangeAspect="1"/>
          </p:cNvGraphicFramePr>
          <p:nvPr/>
        </p:nvGraphicFramePr>
        <p:xfrm>
          <a:off x="1763713" y="4508500"/>
          <a:ext cx="3111500" cy="609600"/>
        </p:xfrm>
        <a:graphic>
          <a:graphicData uri="http://schemas.openxmlformats.org/presentationml/2006/ole">
            <mc:AlternateContent xmlns:mc="http://schemas.openxmlformats.org/markup-compatibility/2006">
              <mc:Choice xmlns:v="urn:schemas-microsoft-com:vml" Requires="v">
                <p:oleObj spid="_x0000_s62784" name="Equation" r:id="rId11" imgW="3111500" imgH="609600" progId="Equation.DSMT4">
                  <p:embed/>
                </p:oleObj>
              </mc:Choice>
              <mc:Fallback>
                <p:oleObj name="Equation" r:id="rId11" imgW="3111500" imgH="609600" progId="Equation.DSMT4">
                  <p:embed/>
                  <p:pic>
                    <p:nvPicPr>
                      <p:cNvPr id="0" name="Picture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508500"/>
                        <a:ext cx="3111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0" name="Object 16"/>
          <p:cNvGraphicFramePr>
            <a:graphicFrameLocks noChangeAspect="1"/>
          </p:cNvGraphicFramePr>
          <p:nvPr/>
        </p:nvGraphicFramePr>
        <p:xfrm>
          <a:off x="2417763" y="5229225"/>
          <a:ext cx="5394325" cy="685800"/>
        </p:xfrm>
        <a:graphic>
          <a:graphicData uri="http://schemas.openxmlformats.org/presentationml/2006/ole">
            <mc:AlternateContent xmlns:mc="http://schemas.openxmlformats.org/markup-compatibility/2006">
              <mc:Choice xmlns:v="urn:schemas-microsoft-com:vml" Requires="v">
                <p:oleObj spid="_x0000_s62785" name="Equation" r:id="rId13" imgW="5397500" imgH="685800" progId="Equation.DSMT4">
                  <p:embed/>
                </p:oleObj>
              </mc:Choice>
              <mc:Fallback>
                <p:oleObj name="Equation" r:id="rId13" imgW="5397500" imgH="685800" progId="Equation.DSMT4">
                  <p:embed/>
                  <p:pic>
                    <p:nvPicPr>
                      <p:cNvPr id="0" name="Picture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7763" y="5229225"/>
                        <a:ext cx="53943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8" name="Group 28"/>
          <p:cNvGrpSpPr>
            <a:grpSpLocks/>
          </p:cNvGrpSpPr>
          <p:nvPr/>
        </p:nvGrpSpPr>
        <p:grpSpPr bwMode="auto">
          <a:xfrm>
            <a:off x="592138" y="457200"/>
            <a:ext cx="7702550" cy="547688"/>
            <a:chOff x="367" y="346"/>
            <a:chExt cx="4852" cy="345"/>
          </a:xfrm>
        </p:grpSpPr>
        <p:graphicFrame>
          <p:nvGraphicFramePr>
            <p:cNvPr id="61443" name="Object 3"/>
            <p:cNvGraphicFramePr>
              <a:graphicFrameLocks noChangeAspect="1"/>
            </p:cNvGraphicFramePr>
            <p:nvPr/>
          </p:nvGraphicFramePr>
          <p:xfrm>
            <a:off x="904" y="406"/>
            <a:ext cx="928" cy="246"/>
          </p:xfrm>
          <a:graphic>
            <a:graphicData uri="http://schemas.openxmlformats.org/presentationml/2006/ole">
              <mc:AlternateContent xmlns:mc="http://schemas.openxmlformats.org/markup-compatibility/2006">
                <mc:Choice xmlns:v="urn:schemas-microsoft-com:vml" Requires="v">
                  <p:oleObj spid="_x0000_s61879" name="Equation" r:id="rId3" imgW="1473200" imgH="393700" progId="Equation.DSMT4">
                    <p:embed/>
                  </p:oleObj>
                </mc:Choice>
                <mc:Fallback>
                  <p:oleObj name="Equation" r:id="rId3" imgW="1473200" imgH="393700" progId="Equation.DSMT4">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 y="406"/>
                          <a:ext cx="9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2" name="Object 2"/>
            <p:cNvGraphicFramePr>
              <a:graphicFrameLocks noChangeAspect="1"/>
            </p:cNvGraphicFramePr>
            <p:nvPr/>
          </p:nvGraphicFramePr>
          <p:xfrm>
            <a:off x="2299" y="415"/>
            <a:ext cx="744" cy="246"/>
          </p:xfrm>
          <a:graphic>
            <a:graphicData uri="http://schemas.openxmlformats.org/presentationml/2006/ole">
              <mc:AlternateContent xmlns:mc="http://schemas.openxmlformats.org/markup-compatibility/2006">
                <mc:Choice xmlns:v="urn:schemas-microsoft-com:vml" Requires="v">
                  <p:oleObj spid="_x0000_s61880" name="Equation" r:id="rId5" imgW="1180588" imgH="393529" progId="Equation.DSMT4">
                    <p:embed/>
                  </p:oleObj>
                </mc:Choice>
                <mc:Fallback>
                  <p:oleObj name="Equation" r:id="rId5" imgW="1180588" imgH="393529"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9" y="415"/>
                          <a:ext cx="74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Rectangle 4"/>
            <p:cNvSpPr>
              <a:spLocks noChangeArrowheads="1"/>
            </p:cNvSpPr>
            <p:nvPr/>
          </p:nvSpPr>
          <p:spPr bwMode="auto">
            <a:xfrm>
              <a:off x="367" y="346"/>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其中 </a:t>
              </a:r>
              <a:endParaRPr lang="zh-CN" altLang="en-US" sz="2400" b="0">
                <a:latin typeface="Times New Roman" panose="02020603050405020304" pitchFamily="18" charset="0"/>
              </a:endParaRPr>
            </a:p>
          </p:txBody>
        </p:sp>
        <p:sp>
          <p:nvSpPr>
            <p:cNvPr id="61445" name="Rectangle 5"/>
            <p:cNvSpPr>
              <a:spLocks noChangeArrowheads="1"/>
            </p:cNvSpPr>
            <p:nvPr/>
          </p:nvSpPr>
          <p:spPr bwMode="auto">
            <a:xfrm>
              <a:off x="1773" y="346"/>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根据 </a:t>
              </a:r>
              <a:endParaRPr lang="zh-CN" altLang="en-US" sz="2400" b="0">
                <a:latin typeface="Times New Roman" panose="02020603050405020304" pitchFamily="18" charset="0"/>
              </a:endParaRPr>
            </a:p>
          </p:txBody>
        </p:sp>
        <p:sp>
          <p:nvSpPr>
            <p:cNvPr id="61446" name="Rectangle 6"/>
            <p:cNvSpPr>
              <a:spLocks noChangeArrowheads="1"/>
            </p:cNvSpPr>
            <p:nvPr/>
          </p:nvSpPr>
          <p:spPr bwMode="auto">
            <a:xfrm>
              <a:off x="2997" y="364"/>
              <a:ext cx="22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在</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上连续</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于是有   </a:t>
              </a:r>
              <a:endParaRPr lang="zh-CN" altLang="en-US" sz="2400" b="0">
                <a:latin typeface="Times New Roman" panose="02020603050405020304" pitchFamily="18" charset="0"/>
              </a:endParaRPr>
            </a:p>
          </p:txBody>
        </p:sp>
      </p:grpSp>
      <p:graphicFrame>
        <p:nvGraphicFramePr>
          <p:cNvPr id="61448" name="Object 8"/>
          <p:cNvGraphicFramePr>
            <a:graphicFrameLocks noChangeAspect="1"/>
          </p:cNvGraphicFramePr>
          <p:nvPr/>
        </p:nvGraphicFramePr>
        <p:xfrm>
          <a:off x="1257300" y="1141413"/>
          <a:ext cx="6727825" cy="847725"/>
        </p:xfrm>
        <a:graphic>
          <a:graphicData uri="http://schemas.openxmlformats.org/presentationml/2006/ole">
            <mc:AlternateContent xmlns:mc="http://schemas.openxmlformats.org/markup-compatibility/2006">
              <mc:Choice xmlns:v="urn:schemas-microsoft-com:vml" Requires="v">
                <p:oleObj spid="_x0000_s61881" name="Equation" r:id="rId7" imgW="6731000" imgH="850900" progId="Equation.DSMT4">
                  <p:embed/>
                </p:oleObj>
              </mc:Choice>
              <mc:Fallback>
                <p:oleObj name="Equation" r:id="rId7" imgW="6731000" imgH="85090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7300" y="1141413"/>
                        <a:ext cx="67278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53" name="Group 13"/>
          <p:cNvGrpSpPr>
            <a:grpSpLocks/>
          </p:cNvGrpSpPr>
          <p:nvPr/>
        </p:nvGrpSpPr>
        <p:grpSpPr bwMode="auto">
          <a:xfrm>
            <a:off x="558800" y="2154238"/>
            <a:ext cx="5543550" cy="914400"/>
            <a:chOff x="458" y="1410"/>
            <a:chExt cx="3492" cy="576"/>
          </a:xfrm>
        </p:grpSpPr>
        <p:sp>
          <p:nvSpPr>
            <p:cNvPr id="61451" name="Rectangle 11"/>
            <p:cNvSpPr>
              <a:spLocks noChangeArrowheads="1"/>
            </p:cNvSpPr>
            <p:nvPr/>
          </p:nvSpPr>
          <p:spPr bwMode="auto">
            <a:xfrm>
              <a:off x="458" y="1525"/>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同理可证</a:t>
              </a:r>
              <a:endParaRPr lang="zh-CN" altLang="en-US" sz="2400" b="0">
                <a:latin typeface="Times New Roman" panose="02020603050405020304" pitchFamily="18" charset="0"/>
              </a:endParaRPr>
            </a:p>
          </p:txBody>
        </p:sp>
        <p:graphicFrame>
          <p:nvGraphicFramePr>
            <p:cNvPr id="61450" name="Object 10"/>
            <p:cNvGraphicFramePr>
              <a:graphicFrameLocks noChangeAspect="1"/>
            </p:cNvGraphicFramePr>
            <p:nvPr/>
          </p:nvGraphicFramePr>
          <p:xfrm>
            <a:off x="1519" y="1410"/>
            <a:ext cx="1374" cy="576"/>
          </p:xfrm>
          <a:graphic>
            <a:graphicData uri="http://schemas.openxmlformats.org/presentationml/2006/ole">
              <mc:AlternateContent xmlns:mc="http://schemas.openxmlformats.org/markup-compatibility/2006">
                <mc:Choice xmlns:v="urn:schemas-microsoft-com:vml" Requires="v">
                  <p:oleObj spid="_x0000_s61882" name="Equation" r:id="rId9" imgW="2184400" imgH="914400" progId="Equation.DSMT4">
                    <p:embed/>
                  </p:oleObj>
                </mc:Choice>
                <mc:Fallback>
                  <p:oleObj name="Equation" r:id="rId9" imgW="2184400" imgH="914400"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9" y="1410"/>
                          <a:ext cx="137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2" name="Rectangle 12"/>
            <p:cNvSpPr>
              <a:spLocks noChangeArrowheads="1"/>
            </p:cNvSpPr>
            <p:nvPr/>
          </p:nvSpPr>
          <p:spPr bwMode="auto">
            <a:xfrm>
              <a:off x="2826" y="1533"/>
              <a:ext cx="1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rPr>
                <a:t>所以证得  </a:t>
              </a:r>
            </a:p>
          </p:txBody>
        </p:sp>
      </p:grpSp>
      <p:graphicFrame>
        <p:nvGraphicFramePr>
          <p:cNvPr id="61454" name="Object 14"/>
          <p:cNvGraphicFramePr>
            <a:graphicFrameLocks noChangeAspect="1"/>
          </p:cNvGraphicFramePr>
          <p:nvPr/>
        </p:nvGraphicFramePr>
        <p:xfrm>
          <a:off x="3101975" y="3254375"/>
          <a:ext cx="2581275" cy="390525"/>
        </p:xfrm>
        <a:graphic>
          <a:graphicData uri="http://schemas.openxmlformats.org/presentationml/2006/ole">
            <mc:AlternateContent xmlns:mc="http://schemas.openxmlformats.org/markup-compatibility/2006">
              <mc:Choice xmlns:v="urn:schemas-microsoft-com:vml" Requires="v">
                <p:oleObj spid="_x0000_s61883" name="Equation" r:id="rId11" imgW="2578100" imgH="393700" progId="Equation.DSMT4">
                  <p:embed/>
                </p:oleObj>
              </mc:Choice>
              <mc:Fallback>
                <p:oleObj name="Equation" r:id="rId11" imgW="2578100" imgH="393700" progId="Equation.DSMT4">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1975" y="3254375"/>
                        <a:ext cx="25812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61" name="Group 21"/>
          <p:cNvGrpSpPr>
            <a:grpSpLocks/>
          </p:cNvGrpSpPr>
          <p:nvPr/>
        </p:nvGrpSpPr>
        <p:grpSpPr bwMode="auto">
          <a:xfrm>
            <a:off x="582613" y="3832225"/>
            <a:ext cx="5791200" cy="533400"/>
            <a:chOff x="431" y="2605"/>
            <a:chExt cx="3648" cy="336"/>
          </a:xfrm>
        </p:grpSpPr>
        <p:graphicFrame>
          <p:nvGraphicFramePr>
            <p:cNvPr id="61457" name="Object 17"/>
            <p:cNvGraphicFramePr>
              <a:graphicFrameLocks noChangeAspect="1"/>
            </p:cNvGraphicFramePr>
            <p:nvPr/>
          </p:nvGraphicFramePr>
          <p:xfrm>
            <a:off x="848" y="2741"/>
            <a:ext cx="246" cy="150"/>
          </p:xfrm>
          <a:graphic>
            <a:graphicData uri="http://schemas.openxmlformats.org/presentationml/2006/ole">
              <mc:AlternateContent xmlns:mc="http://schemas.openxmlformats.org/markup-compatibility/2006">
                <mc:Choice xmlns:v="urn:schemas-microsoft-com:vml" Requires="v">
                  <p:oleObj spid="_x0000_s61884" name="Equation" r:id="rId13" imgW="393529" imgH="241195" progId="Equation.DSMT4">
                    <p:embed/>
                  </p:oleObj>
                </mc:Choice>
                <mc:Fallback>
                  <p:oleObj name="Equation" r:id="rId13" imgW="393529" imgH="241195" progId="Equation.DSMT4">
                    <p:embed/>
                    <p:pic>
                      <p:nvPicPr>
                        <p:cNvPr id="0" name="Picture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8" y="2741"/>
                          <a:ext cx="24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6" name="Object 16"/>
            <p:cNvGraphicFramePr>
              <a:graphicFrameLocks noChangeAspect="1"/>
            </p:cNvGraphicFramePr>
            <p:nvPr/>
          </p:nvGraphicFramePr>
          <p:xfrm>
            <a:off x="2744" y="2685"/>
            <a:ext cx="840" cy="246"/>
          </p:xfrm>
          <a:graphic>
            <a:graphicData uri="http://schemas.openxmlformats.org/presentationml/2006/ole">
              <mc:AlternateContent xmlns:mc="http://schemas.openxmlformats.org/markup-compatibility/2006">
                <mc:Choice xmlns:v="urn:schemas-microsoft-com:vml" Requires="v">
                  <p:oleObj spid="_x0000_s61885" name="Equation" r:id="rId15" imgW="1333500" imgH="393700" progId="Equation.DSMT4">
                    <p:embed/>
                  </p:oleObj>
                </mc:Choice>
                <mc:Fallback>
                  <p:oleObj name="Equation" r:id="rId15" imgW="1333500" imgH="393700" progId="Equation.DSMT4">
                    <p:embed/>
                    <p:pic>
                      <p:nvPicPr>
                        <p:cNvPr id="0" name="Picture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4" y="2685"/>
                          <a:ext cx="84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8" name="Rectangle 18"/>
            <p:cNvSpPr>
              <a:spLocks noChangeArrowheads="1"/>
            </p:cNvSpPr>
            <p:nvPr/>
          </p:nvSpPr>
          <p:spPr bwMode="auto">
            <a:xfrm>
              <a:off x="431" y="261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(iii)</a:t>
              </a:r>
              <a:endParaRPr lang="en-US" altLang="zh-CN" sz="2400" b="0">
                <a:solidFill>
                  <a:srgbClr val="0000FF"/>
                </a:solidFill>
                <a:latin typeface="Times New Roman" panose="02020603050405020304" pitchFamily="18" charset="0"/>
              </a:endParaRPr>
            </a:p>
          </p:txBody>
        </p:sp>
        <p:sp>
          <p:nvSpPr>
            <p:cNvPr id="61459" name="Rectangle 19"/>
            <p:cNvSpPr>
              <a:spLocks noChangeArrowheads="1"/>
            </p:cNvSpPr>
            <p:nvPr/>
          </p:nvSpPr>
          <p:spPr bwMode="auto">
            <a:xfrm>
              <a:off x="1084" y="2614"/>
              <a:ext cx="1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(iv)</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设存在函数</a:t>
              </a:r>
              <a:endParaRPr lang="zh-CN" altLang="en-US" sz="2400" b="0">
                <a:latin typeface="Times New Roman" panose="02020603050405020304" pitchFamily="18" charset="0"/>
              </a:endParaRPr>
            </a:p>
          </p:txBody>
        </p:sp>
        <p:sp>
          <p:nvSpPr>
            <p:cNvPr id="61460" name="Rectangle 20"/>
            <p:cNvSpPr>
              <a:spLocks noChangeArrowheads="1"/>
            </p:cNvSpPr>
            <p:nvPr/>
          </p:nvSpPr>
          <p:spPr bwMode="auto">
            <a:xfrm>
              <a:off x="3515" y="2605"/>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使得</a:t>
              </a:r>
              <a:endParaRPr lang="zh-CN" altLang="en-US" sz="2400" b="0">
                <a:latin typeface="Times New Roman" panose="02020603050405020304" pitchFamily="18" charset="0"/>
              </a:endParaRPr>
            </a:p>
          </p:txBody>
        </p:sp>
      </p:grpSp>
      <p:graphicFrame>
        <p:nvGraphicFramePr>
          <p:cNvPr id="61462" name="Object 22"/>
          <p:cNvGraphicFramePr>
            <a:graphicFrameLocks noChangeAspect="1"/>
          </p:cNvGraphicFramePr>
          <p:nvPr/>
        </p:nvGraphicFramePr>
        <p:xfrm>
          <a:off x="3143250" y="4724400"/>
          <a:ext cx="2581275" cy="390525"/>
        </p:xfrm>
        <a:graphic>
          <a:graphicData uri="http://schemas.openxmlformats.org/presentationml/2006/ole">
            <mc:AlternateContent xmlns:mc="http://schemas.openxmlformats.org/markup-compatibility/2006">
              <mc:Choice xmlns:v="urn:schemas-microsoft-com:vml" Requires="v">
                <p:oleObj spid="_x0000_s61886" name="Equation" r:id="rId17" imgW="2578100" imgH="393700" progId="Equation.DSMT4">
                  <p:embed/>
                </p:oleObj>
              </mc:Choice>
              <mc:Fallback>
                <p:oleObj name="Equation" r:id="rId17" imgW="2578100" imgH="393700" progId="Equation.DSMT4">
                  <p:embed/>
                  <p:pic>
                    <p:nvPicPr>
                      <p:cNvPr id="0" name="Picture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3250" y="4724400"/>
                        <a:ext cx="25812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71" name="Group 31"/>
          <p:cNvGrpSpPr>
            <a:grpSpLocks/>
          </p:cNvGrpSpPr>
          <p:nvPr/>
        </p:nvGrpSpPr>
        <p:grpSpPr bwMode="auto">
          <a:xfrm>
            <a:off x="558800" y="5268913"/>
            <a:ext cx="8040688" cy="608012"/>
            <a:chOff x="352" y="2898"/>
            <a:chExt cx="5065" cy="383"/>
          </a:xfrm>
        </p:grpSpPr>
        <p:sp>
          <p:nvSpPr>
            <p:cNvPr id="61465" name="Rectangle 25"/>
            <p:cNvSpPr>
              <a:spLocks noChangeArrowheads="1"/>
            </p:cNvSpPr>
            <p:nvPr/>
          </p:nvSpPr>
          <p:spPr bwMode="auto">
            <a:xfrm>
              <a:off x="352" y="2898"/>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因此 </a:t>
              </a:r>
              <a:endParaRPr lang="zh-CN" altLang="en-US" sz="2400" b="0">
                <a:latin typeface="Times New Roman" panose="02020603050405020304" pitchFamily="18" charset="0"/>
              </a:endParaRPr>
            </a:p>
          </p:txBody>
        </p:sp>
        <p:graphicFrame>
          <p:nvGraphicFramePr>
            <p:cNvPr id="61464" name="Object 24"/>
            <p:cNvGraphicFramePr>
              <a:graphicFrameLocks noChangeAspect="1"/>
            </p:cNvGraphicFramePr>
            <p:nvPr/>
          </p:nvGraphicFramePr>
          <p:xfrm>
            <a:off x="899" y="2977"/>
            <a:ext cx="3746" cy="304"/>
          </p:xfrm>
          <a:graphic>
            <a:graphicData uri="http://schemas.openxmlformats.org/presentationml/2006/ole">
              <mc:AlternateContent xmlns:mc="http://schemas.openxmlformats.org/markup-compatibility/2006">
                <mc:Choice xmlns:v="urn:schemas-microsoft-com:vml" Requires="v">
                  <p:oleObj spid="_x0000_s61887" name="Equation" r:id="rId19" imgW="5943600" imgH="482600" progId="Equation.DSMT4">
                    <p:embed/>
                  </p:oleObj>
                </mc:Choice>
                <mc:Fallback>
                  <p:oleObj name="Equation" r:id="rId19" imgW="5943600" imgH="482600" progId="Equation.DSMT4">
                    <p:embed/>
                    <p:pic>
                      <p:nvPicPr>
                        <p:cNvPr id="0" name="Picture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9" y="2977"/>
                          <a:ext cx="374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6" name="Rectangle 26"/>
            <p:cNvSpPr>
              <a:spLocks noChangeArrowheads="1"/>
            </p:cNvSpPr>
            <p:nvPr/>
          </p:nvSpPr>
          <p:spPr bwMode="auto">
            <a:xfrm>
              <a:off x="4573" y="2938"/>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于是由 </a:t>
              </a:r>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443" name="Group 27"/>
          <p:cNvGrpSpPr>
            <a:grpSpLocks/>
          </p:cNvGrpSpPr>
          <p:nvPr/>
        </p:nvGrpSpPr>
        <p:grpSpPr bwMode="auto">
          <a:xfrm>
            <a:off x="573088" y="2181225"/>
            <a:ext cx="7042150" cy="914400"/>
            <a:chOff x="361" y="1374"/>
            <a:chExt cx="4436" cy="576"/>
          </a:xfrm>
        </p:grpSpPr>
        <p:sp>
          <p:nvSpPr>
            <p:cNvPr id="60420" name="Rectangle 4"/>
            <p:cNvSpPr>
              <a:spLocks noChangeArrowheads="1"/>
            </p:cNvSpPr>
            <p:nvPr/>
          </p:nvSpPr>
          <p:spPr bwMode="auto">
            <a:xfrm>
              <a:off x="361" y="1448"/>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一点处都有  </a:t>
              </a:r>
            </a:p>
          </p:txBody>
        </p:sp>
        <p:graphicFrame>
          <p:nvGraphicFramePr>
            <p:cNvPr id="60421" name="Object 5"/>
            <p:cNvGraphicFramePr>
              <a:graphicFrameLocks noChangeAspect="1"/>
            </p:cNvGraphicFramePr>
            <p:nvPr/>
          </p:nvGraphicFramePr>
          <p:xfrm>
            <a:off x="1581" y="1374"/>
            <a:ext cx="3216" cy="576"/>
          </p:xfrm>
          <a:graphic>
            <a:graphicData uri="http://schemas.openxmlformats.org/presentationml/2006/ole">
              <mc:AlternateContent xmlns:mc="http://schemas.openxmlformats.org/markup-compatibility/2006">
                <mc:Choice xmlns:v="urn:schemas-microsoft-com:vml" Requires="v">
                  <p:oleObj spid="_x0000_s60714" name="Equation" r:id="rId3" imgW="5105400" imgH="914400" progId="Equation.DSMT4">
                    <p:embed/>
                  </p:oleObj>
                </mc:Choice>
                <mc:Fallback>
                  <p:oleObj name="Equation" r:id="rId3" imgW="5105400" imgH="914400" progId="Equation.DSMT4">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 y="1374"/>
                          <a:ext cx="321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0426" name="Group 10"/>
          <p:cNvGrpSpPr>
            <a:grpSpLocks/>
          </p:cNvGrpSpPr>
          <p:nvPr/>
        </p:nvGrpSpPr>
        <p:grpSpPr bwMode="auto">
          <a:xfrm>
            <a:off x="601663" y="3163888"/>
            <a:ext cx="7967662" cy="519112"/>
            <a:chOff x="431" y="2614"/>
            <a:chExt cx="5019" cy="327"/>
          </a:xfrm>
        </p:grpSpPr>
        <p:sp>
          <p:nvSpPr>
            <p:cNvPr id="60424" name="Rectangle 8"/>
            <p:cNvSpPr>
              <a:spLocks noChangeArrowheads="1"/>
            </p:cNvSpPr>
            <p:nvPr/>
          </p:nvSpPr>
          <p:spPr bwMode="auto">
            <a:xfrm>
              <a:off x="431" y="2614"/>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(iv)</a:t>
              </a:r>
              <a:endParaRPr lang="en-US" altLang="zh-CN" sz="2400" b="0">
                <a:solidFill>
                  <a:srgbClr val="0000FF"/>
                </a:solidFill>
                <a:latin typeface="Times New Roman" panose="02020603050405020304" pitchFamily="18" charset="0"/>
              </a:endParaRPr>
            </a:p>
          </p:txBody>
        </p:sp>
        <p:graphicFrame>
          <p:nvGraphicFramePr>
            <p:cNvPr id="60423" name="Object 7"/>
            <p:cNvGraphicFramePr>
              <a:graphicFrameLocks noChangeAspect="1"/>
            </p:cNvGraphicFramePr>
            <p:nvPr/>
          </p:nvGraphicFramePr>
          <p:xfrm>
            <a:off x="839" y="2736"/>
            <a:ext cx="246" cy="150"/>
          </p:xfrm>
          <a:graphic>
            <a:graphicData uri="http://schemas.openxmlformats.org/presentationml/2006/ole">
              <mc:AlternateContent xmlns:mc="http://schemas.openxmlformats.org/markup-compatibility/2006">
                <mc:Choice xmlns:v="urn:schemas-microsoft-com:vml" Requires="v">
                  <p:oleObj spid="_x0000_s60715" name="Equation" r:id="rId5" imgW="393529" imgH="241195" progId="Equation.DSMT4">
                    <p:embed/>
                  </p:oleObj>
                </mc:Choice>
                <mc:Fallback>
                  <p:oleObj name="Equation" r:id="rId5" imgW="393529" imgH="241195" progId="Equation.DSMT4">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2736"/>
                          <a:ext cx="246"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Rectangle 9"/>
            <p:cNvSpPr>
              <a:spLocks noChangeArrowheads="1"/>
            </p:cNvSpPr>
            <p:nvPr/>
          </p:nvSpPr>
          <p:spPr bwMode="auto">
            <a:xfrm>
              <a:off x="1066" y="2614"/>
              <a:ext cx="4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设</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L</a:t>
              </a:r>
              <a:r>
                <a:rPr lang="en-US" altLang="zh-CN" sz="14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为</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4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内任一按段光滑封闭曲线</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记 </a:t>
              </a:r>
              <a:r>
                <a:rPr lang="en-US" altLang="zh-CN" i="1">
                  <a:latin typeface="Times New Roman" panose="02020603050405020304" pitchFamily="18" charset="0"/>
                  <a:cs typeface="Times New Roman" panose="02020603050405020304" pitchFamily="18" charset="0"/>
                </a:rPr>
                <a:t>L </a:t>
              </a:r>
              <a:r>
                <a:rPr lang="en-US" altLang="zh-CN" sz="900"/>
                <a:t> </a:t>
              </a:r>
              <a:endParaRPr lang="en-US" altLang="zh-CN" sz="2400" b="0">
                <a:latin typeface="Times New Roman" panose="02020603050405020304" pitchFamily="18" charset="0"/>
              </a:endParaRPr>
            </a:p>
          </p:txBody>
        </p:sp>
      </p:grpSp>
      <p:grpSp>
        <p:nvGrpSpPr>
          <p:cNvPr id="60441" name="Group 25"/>
          <p:cNvGrpSpPr>
            <a:grpSpLocks/>
          </p:cNvGrpSpPr>
          <p:nvPr/>
        </p:nvGrpSpPr>
        <p:grpSpPr bwMode="auto">
          <a:xfrm>
            <a:off x="582613" y="3803650"/>
            <a:ext cx="7877175" cy="546100"/>
            <a:chOff x="367" y="2396"/>
            <a:chExt cx="4962" cy="344"/>
          </a:xfrm>
        </p:grpSpPr>
        <p:graphicFrame>
          <p:nvGraphicFramePr>
            <p:cNvPr id="60428" name="Object 12"/>
            <p:cNvGraphicFramePr>
              <a:graphicFrameLocks noChangeAspect="1"/>
            </p:cNvGraphicFramePr>
            <p:nvPr/>
          </p:nvGraphicFramePr>
          <p:xfrm>
            <a:off x="1791" y="2515"/>
            <a:ext cx="174" cy="144"/>
          </p:xfrm>
          <a:graphic>
            <a:graphicData uri="http://schemas.openxmlformats.org/presentationml/2006/ole">
              <mc:AlternateContent xmlns:mc="http://schemas.openxmlformats.org/markup-compatibility/2006">
                <mc:Choice xmlns:v="urn:schemas-microsoft-com:vml" Requires="v">
                  <p:oleObj spid="_x0000_s60716" name="Equation" r:id="rId7" imgW="279400" imgH="228600" progId="Equation.DSMT4">
                    <p:embed/>
                  </p:oleObj>
                </mc:Choice>
                <mc:Fallback>
                  <p:oleObj name="Equation" r:id="rId7" imgW="279400" imgH="228600" progId="Equation.DSMT4">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2515"/>
                          <a:ext cx="17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7" name="Object 11"/>
            <p:cNvGraphicFramePr>
              <a:graphicFrameLocks noChangeAspect="1"/>
            </p:cNvGraphicFramePr>
            <p:nvPr/>
          </p:nvGraphicFramePr>
          <p:xfrm>
            <a:off x="5155" y="2515"/>
            <a:ext cx="174" cy="144"/>
          </p:xfrm>
          <a:graphic>
            <a:graphicData uri="http://schemas.openxmlformats.org/presentationml/2006/ole">
              <mc:AlternateContent xmlns:mc="http://schemas.openxmlformats.org/markup-compatibility/2006">
                <mc:Choice xmlns:v="urn:schemas-microsoft-com:vml" Requires="v">
                  <p:oleObj spid="_x0000_s60717" name="Equation" r:id="rId9" imgW="279400" imgH="228600" progId="Equation.DSMT4">
                    <p:embed/>
                  </p:oleObj>
                </mc:Choice>
                <mc:Fallback>
                  <p:oleObj name="Equation" r:id="rId9" imgW="279400" imgH="2286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5" y="2515"/>
                          <a:ext cx="17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3"/>
            <p:cNvSpPr>
              <a:spLocks noChangeArrowheads="1"/>
            </p:cNvSpPr>
            <p:nvPr/>
          </p:nvSpPr>
          <p:spPr bwMode="auto">
            <a:xfrm>
              <a:off x="367" y="2396"/>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所围的区域为</a:t>
              </a:r>
              <a:endParaRPr lang="zh-CN" altLang="en-US" sz="2400" b="0">
                <a:latin typeface="Times New Roman" panose="02020603050405020304" pitchFamily="18" charset="0"/>
              </a:endParaRPr>
            </a:p>
          </p:txBody>
        </p:sp>
        <p:sp>
          <p:nvSpPr>
            <p:cNvPr id="60430" name="Rectangle 14"/>
            <p:cNvSpPr>
              <a:spLocks noChangeArrowheads="1"/>
            </p:cNvSpPr>
            <p:nvPr/>
          </p:nvSpPr>
          <p:spPr bwMode="auto">
            <a:xfrm>
              <a:off x="1918" y="2413"/>
              <a:ext cx="33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由于</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4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为单连通区域</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所以区域 </a:t>
              </a:r>
            </a:p>
          </p:txBody>
        </p:sp>
      </p:grpSp>
      <p:grpSp>
        <p:nvGrpSpPr>
          <p:cNvPr id="60442" name="Group 26"/>
          <p:cNvGrpSpPr>
            <a:grpSpLocks/>
          </p:cNvGrpSpPr>
          <p:nvPr/>
        </p:nvGrpSpPr>
        <p:grpSpPr bwMode="auto">
          <a:xfrm>
            <a:off x="576263" y="4459288"/>
            <a:ext cx="8259762" cy="914400"/>
            <a:chOff x="363" y="2809"/>
            <a:chExt cx="5203" cy="576"/>
          </a:xfrm>
        </p:grpSpPr>
        <p:sp>
          <p:nvSpPr>
            <p:cNvPr id="60434" name="Rectangle 18"/>
            <p:cNvSpPr>
              <a:spLocks noChangeArrowheads="1"/>
            </p:cNvSpPr>
            <p:nvPr/>
          </p:nvSpPr>
          <p:spPr bwMode="auto">
            <a:xfrm>
              <a:off x="363" y="2918"/>
              <a:ext cx="38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含在</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4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内</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应用格林公式及在</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4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内恒有 </a:t>
              </a:r>
              <a:endParaRPr lang="zh-CN" altLang="en-US" sz="2400" b="0">
                <a:latin typeface="Times New Roman" panose="02020603050405020304" pitchFamily="18" charset="0"/>
              </a:endParaRPr>
            </a:p>
          </p:txBody>
        </p:sp>
        <p:graphicFrame>
          <p:nvGraphicFramePr>
            <p:cNvPr id="60433" name="Object 17"/>
            <p:cNvGraphicFramePr>
              <a:graphicFrameLocks noChangeAspect="1"/>
            </p:cNvGraphicFramePr>
            <p:nvPr/>
          </p:nvGraphicFramePr>
          <p:xfrm>
            <a:off x="4173" y="2809"/>
            <a:ext cx="864" cy="576"/>
          </p:xfrm>
          <a:graphic>
            <a:graphicData uri="http://schemas.openxmlformats.org/presentationml/2006/ole">
              <mc:AlternateContent xmlns:mc="http://schemas.openxmlformats.org/markup-compatibility/2006">
                <mc:Choice xmlns:v="urn:schemas-microsoft-com:vml" Requires="v">
                  <p:oleObj spid="_x0000_s60718" name="Equation" r:id="rId10" imgW="1371600" imgH="914400" progId="Equation.DSMT4">
                    <p:embed/>
                  </p:oleObj>
                </mc:Choice>
                <mc:Fallback>
                  <p:oleObj name="Equation" r:id="rId10" imgW="1371600" imgH="914400" progId="Equation.DSMT4">
                    <p:embed/>
                    <p:pic>
                      <p:nvPicPr>
                        <p:cNvPr id="0" name="Picture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3" y="2809"/>
                          <a:ext cx="864"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5" name="Rectangle 19"/>
            <p:cNvSpPr>
              <a:spLocks noChangeArrowheads="1"/>
            </p:cNvSpPr>
            <p:nvPr/>
          </p:nvSpPr>
          <p:spPr bwMode="auto">
            <a:xfrm>
              <a:off x="5078" y="2886"/>
              <a:ext cx="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  </a:t>
              </a:r>
              <a:r>
                <a:rPr lang="zh-CN" altLang="en-US" sz="900"/>
                <a:t> </a:t>
              </a:r>
              <a:endParaRPr lang="zh-CN" altLang="en-US" sz="2400" b="0">
                <a:latin typeface="Times New Roman" panose="02020603050405020304" pitchFamily="18" charset="0"/>
              </a:endParaRPr>
            </a:p>
          </p:txBody>
        </p:sp>
      </p:grpSp>
      <p:sp>
        <p:nvSpPr>
          <p:cNvPr id="60437" name="Rectangle 21"/>
          <p:cNvSpPr>
            <a:spLocks noChangeArrowheads="1"/>
          </p:cNvSpPr>
          <p:nvPr/>
        </p:nvSpPr>
        <p:spPr bwMode="auto">
          <a:xfrm>
            <a:off x="563563" y="5430838"/>
            <a:ext cx="2279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条件</a:t>
            </a:r>
            <a:r>
              <a:rPr lang="en-US" altLang="zh-CN">
                <a:latin typeface="Times New Roman" panose="02020603050405020304" pitchFamily="18" charset="0"/>
              </a:rPr>
              <a:t>, </a:t>
            </a:r>
            <a:r>
              <a:rPr lang="zh-CN" altLang="en-US"/>
              <a:t>就得到            </a:t>
            </a:r>
          </a:p>
        </p:txBody>
      </p:sp>
      <p:sp>
        <p:nvSpPr>
          <p:cNvPr id="60438" name="Text Box 22"/>
          <p:cNvSpPr txBox="1">
            <a:spLocks noChangeArrowheads="1"/>
          </p:cNvSpPr>
          <p:nvPr/>
        </p:nvSpPr>
        <p:spPr bwMode="auto">
          <a:xfrm>
            <a:off x="534988" y="1541463"/>
            <a:ext cx="8069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latin typeface="Times New Roman" panose="02020603050405020304" pitchFamily="18" charset="0"/>
              </a:rPr>
              <a:t>以及</a:t>
            </a:r>
            <a:r>
              <a:rPr lang="zh-CN" altLang="en-US" sz="1400">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 </a:t>
            </a:r>
            <a:r>
              <a:rPr lang="zh-CN" altLang="en-US">
                <a:latin typeface="Times New Roman" panose="02020603050405020304" pitchFamily="18" charset="0"/>
              </a:rPr>
              <a:t>具有一阶连续偏导数</a:t>
            </a:r>
            <a:r>
              <a:rPr lang="en-US" altLang="zh-CN">
                <a:latin typeface="Times New Roman" panose="02020603050405020304" pitchFamily="18" charset="0"/>
              </a:rPr>
              <a:t>, </a:t>
            </a:r>
            <a:r>
              <a:rPr lang="zh-CN" altLang="en-US">
                <a:latin typeface="Times New Roman" panose="02020603050405020304" pitchFamily="18" charset="0"/>
              </a:rPr>
              <a:t>便可知道</a:t>
            </a:r>
            <a:r>
              <a:rPr lang="zh-CN" altLang="en-US"/>
              <a:t>在</a:t>
            </a:r>
            <a:r>
              <a:rPr lang="zh-CN" altLang="en-US" sz="1400"/>
              <a:t> </a:t>
            </a:r>
            <a:r>
              <a:rPr lang="en-US" altLang="zh-CN" i="1">
                <a:latin typeface="Times New Roman" panose="02020603050405020304" pitchFamily="18" charset="0"/>
              </a:rPr>
              <a:t>D </a:t>
            </a:r>
            <a:r>
              <a:rPr lang="zh-CN" altLang="en-US"/>
              <a:t>内每  </a:t>
            </a:r>
          </a:p>
        </p:txBody>
      </p:sp>
      <p:graphicFrame>
        <p:nvGraphicFramePr>
          <p:cNvPr id="60439" name="Object 23"/>
          <p:cNvGraphicFramePr>
            <a:graphicFrameLocks noChangeAspect="1"/>
          </p:cNvGraphicFramePr>
          <p:nvPr/>
        </p:nvGraphicFramePr>
        <p:xfrm>
          <a:off x="2232025" y="520700"/>
          <a:ext cx="4787900" cy="911225"/>
        </p:xfrm>
        <a:graphic>
          <a:graphicData uri="http://schemas.openxmlformats.org/presentationml/2006/ole">
            <mc:AlternateContent xmlns:mc="http://schemas.openxmlformats.org/markup-compatibility/2006">
              <mc:Choice xmlns:v="urn:schemas-microsoft-com:vml" Requires="v">
                <p:oleObj spid="_x0000_s60719" name="Equation" r:id="rId12" imgW="4787900" imgH="914400" progId="Equation.DSMT4">
                  <p:embed/>
                </p:oleObj>
              </mc:Choice>
              <mc:Fallback>
                <p:oleObj name="Equation" r:id="rId12" imgW="4787900" imgH="914400" progId="Equation.DSMT4">
                  <p:embed/>
                  <p:pic>
                    <p:nvPicPr>
                      <p:cNvPr id="0" name="Picture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2025" y="520700"/>
                        <a:ext cx="47879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extLst>
              <p:ext uri="{D42A27DB-BD31-4B8C-83A1-F6EECF244321}">
                <p14:modId xmlns:p14="http://schemas.microsoft.com/office/powerpoint/2010/main" val="8316989"/>
              </p:ext>
            </p:extLst>
          </p:nvPr>
        </p:nvGraphicFramePr>
        <p:xfrm>
          <a:off x="1949450" y="549275"/>
          <a:ext cx="5362575" cy="1019175"/>
        </p:xfrm>
        <a:graphic>
          <a:graphicData uri="http://schemas.openxmlformats.org/presentationml/2006/ole">
            <mc:AlternateContent xmlns:mc="http://schemas.openxmlformats.org/markup-compatibility/2006">
              <mc:Choice xmlns:v="urn:schemas-microsoft-com:vml" Requires="v">
                <p:oleObj spid="_x0000_s59596" name="Equation" r:id="rId3" imgW="5359320" imgH="1015920" progId="Equation.DSMT4">
                  <p:embed/>
                </p:oleObj>
              </mc:Choice>
              <mc:Fallback>
                <p:oleObj name="Equation" r:id="rId3" imgW="5359320" imgH="1015920" progId="Equation.DSMT4">
                  <p:embed/>
                  <p:pic>
                    <p:nvPicPr>
                      <p:cNvPr id="0" name="Picture 28"/>
                      <p:cNvPicPr>
                        <a:picLocks noChangeAspect="1" noChangeArrowheads="1"/>
                      </p:cNvPicPr>
                      <p:nvPr/>
                    </p:nvPicPr>
                    <p:blipFill>
                      <a:blip r:embed="rId4"/>
                      <a:srcRect/>
                      <a:stretch>
                        <a:fillRect/>
                      </a:stretch>
                    </p:blipFill>
                    <p:spPr bwMode="auto">
                      <a:xfrm>
                        <a:off x="1949450" y="549275"/>
                        <a:ext cx="536257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Rectangle 4"/>
          <p:cNvSpPr>
            <a:spLocks noChangeArrowheads="1"/>
          </p:cNvSpPr>
          <p:nvPr/>
        </p:nvSpPr>
        <p:spPr bwMode="auto">
          <a:xfrm>
            <a:off x="581025" y="1617663"/>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上面我们将四个条件循环推导了一遍</a:t>
            </a:r>
            <a:r>
              <a:rPr lang="en-US" altLang="zh-CN">
                <a:latin typeface="Times New Roman" panose="02020603050405020304" pitchFamily="18" charset="0"/>
              </a:rPr>
              <a:t>, </a:t>
            </a:r>
            <a:r>
              <a:rPr lang="zh-CN" altLang="en-US"/>
              <a:t>这就证明了 </a:t>
            </a:r>
          </a:p>
        </p:txBody>
      </p:sp>
      <p:sp>
        <p:nvSpPr>
          <p:cNvPr id="59397" name="Rectangle 5"/>
          <p:cNvSpPr>
            <a:spLocks noChangeArrowheads="1"/>
          </p:cNvSpPr>
          <p:nvPr/>
        </p:nvSpPr>
        <p:spPr bwMode="auto">
          <a:xfrm>
            <a:off x="603250" y="2281238"/>
            <a:ext cx="311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它们是相互等价的</a:t>
            </a:r>
            <a:r>
              <a:rPr lang="en-US" altLang="zh-CN">
                <a:latin typeface="Times New Roman" panose="02020603050405020304" pitchFamily="18" charset="0"/>
              </a:rPr>
              <a:t>.</a:t>
            </a:r>
          </a:p>
        </p:txBody>
      </p:sp>
      <p:sp>
        <p:nvSpPr>
          <p:cNvPr id="59398" name="Rectangle 6"/>
          <p:cNvSpPr>
            <a:spLocks noChangeArrowheads="1"/>
          </p:cNvSpPr>
          <p:nvPr/>
        </p:nvSpPr>
        <p:spPr bwMode="auto">
          <a:xfrm>
            <a:off x="593725" y="2986088"/>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应用定理</a:t>
            </a:r>
            <a:r>
              <a:rPr lang="en-US" altLang="zh-CN">
                <a:latin typeface="Times New Roman" panose="02020603050405020304" pitchFamily="18" charset="0"/>
              </a:rPr>
              <a:t>21.12 </a:t>
            </a:r>
            <a:r>
              <a:rPr lang="zh-CN" altLang="en-US"/>
              <a:t>中的条件</a:t>
            </a:r>
            <a:r>
              <a:rPr lang="en-US" altLang="zh-CN">
                <a:latin typeface="Times New Roman" panose="02020603050405020304" pitchFamily="18" charset="0"/>
              </a:rPr>
              <a:t>(iv)</a:t>
            </a:r>
            <a:r>
              <a:rPr lang="zh-CN" altLang="en-US"/>
              <a:t>考察第二十章</a:t>
            </a:r>
            <a:r>
              <a:rPr lang="en-US" altLang="zh-CN">
                <a:latin typeface="Times New Roman" panose="02020603050405020304" pitchFamily="18" charset="0"/>
              </a:rPr>
              <a:t>§2 </a:t>
            </a:r>
            <a:r>
              <a:rPr lang="zh-CN" altLang="en-US"/>
              <a:t>中的 </a:t>
            </a:r>
          </a:p>
        </p:txBody>
      </p:sp>
      <p:grpSp>
        <p:nvGrpSpPr>
          <p:cNvPr id="59411" name="Group 19"/>
          <p:cNvGrpSpPr>
            <a:grpSpLocks/>
          </p:cNvGrpSpPr>
          <p:nvPr/>
        </p:nvGrpSpPr>
        <p:grpSpPr bwMode="auto">
          <a:xfrm>
            <a:off x="588963" y="3706813"/>
            <a:ext cx="7727950" cy="519112"/>
            <a:chOff x="371" y="2287"/>
            <a:chExt cx="4868" cy="327"/>
          </a:xfrm>
        </p:grpSpPr>
        <p:sp>
          <p:nvSpPr>
            <p:cNvPr id="59400" name="Rectangle 8"/>
            <p:cNvSpPr>
              <a:spLocks noChangeArrowheads="1"/>
            </p:cNvSpPr>
            <p:nvPr/>
          </p:nvSpPr>
          <p:spPr bwMode="auto">
            <a:xfrm>
              <a:off x="371" y="2287"/>
              <a:ext cx="19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例</a:t>
              </a:r>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与例</a:t>
              </a:r>
              <a:r>
                <a:rPr lang="en-US" altLang="zh-CN">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在例</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中</a:t>
              </a:r>
              <a:endParaRPr lang="zh-CN" altLang="en-US" sz="2400" b="0">
                <a:latin typeface="Times New Roman" panose="02020603050405020304" pitchFamily="18" charset="0"/>
              </a:endParaRPr>
            </a:p>
          </p:txBody>
        </p:sp>
        <p:graphicFrame>
          <p:nvGraphicFramePr>
            <p:cNvPr id="59399" name="Object 7"/>
            <p:cNvGraphicFramePr>
              <a:graphicFrameLocks noChangeAspect="1"/>
            </p:cNvGraphicFramePr>
            <p:nvPr/>
          </p:nvGraphicFramePr>
          <p:xfrm>
            <a:off x="2329" y="2350"/>
            <a:ext cx="2910" cy="246"/>
          </p:xfrm>
          <a:graphic>
            <a:graphicData uri="http://schemas.openxmlformats.org/presentationml/2006/ole">
              <mc:AlternateContent xmlns:mc="http://schemas.openxmlformats.org/markup-compatibility/2006">
                <mc:Choice xmlns:v="urn:schemas-microsoft-com:vml" Requires="v">
                  <p:oleObj spid="_x0000_s59597" name="Equation" r:id="rId5" imgW="4622800" imgH="393700" progId="Equation.DSMT4">
                    <p:embed/>
                  </p:oleObj>
                </mc:Choice>
                <mc:Fallback>
                  <p:oleObj name="Equation" r:id="rId5" imgW="4622800" imgH="393700" progId="Equation.DSMT4">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9" y="2350"/>
                          <a:ext cx="291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406" name="Group 14"/>
          <p:cNvGrpSpPr>
            <a:grpSpLocks/>
          </p:cNvGrpSpPr>
          <p:nvPr/>
        </p:nvGrpSpPr>
        <p:grpSpPr bwMode="auto">
          <a:xfrm>
            <a:off x="544513" y="4383088"/>
            <a:ext cx="8139112" cy="923925"/>
            <a:chOff x="431" y="2967"/>
            <a:chExt cx="5127" cy="582"/>
          </a:xfrm>
        </p:grpSpPr>
        <p:sp>
          <p:nvSpPr>
            <p:cNvPr id="59404" name="Rectangle 12"/>
            <p:cNvSpPr>
              <a:spLocks noChangeArrowheads="1"/>
            </p:cNvSpPr>
            <p:nvPr/>
          </p:nvSpPr>
          <p:spPr bwMode="auto">
            <a:xfrm>
              <a:off x="431" y="3067"/>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由于</a:t>
              </a:r>
              <a:endParaRPr lang="zh-CN" altLang="en-US" sz="2400" b="0">
                <a:latin typeface="Times New Roman" panose="02020603050405020304" pitchFamily="18" charset="0"/>
              </a:endParaRPr>
            </a:p>
          </p:txBody>
        </p:sp>
        <p:graphicFrame>
          <p:nvGraphicFramePr>
            <p:cNvPr id="59403" name="Object 11"/>
            <p:cNvGraphicFramePr>
              <a:graphicFrameLocks noChangeAspect="1"/>
            </p:cNvGraphicFramePr>
            <p:nvPr/>
          </p:nvGraphicFramePr>
          <p:xfrm>
            <a:off x="960" y="2967"/>
            <a:ext cx="2718" cy="582"/>
          </p:xfrm>
          <a:graphic>
            <a:graphicData uri="http://schemas.openxmlformats.org/presentationml/2006/ole">
              <mc:AlternateContent xmlns:mc="http://schemas.openxmlformats.org/markup-compatibility/2006">
                <mc:Choice xmlns:v="urn:schemas-microsoft-com:vml" Requires="v">
                  <p:oleObj spid="_x0000_s59598" name="Equation" r:id="rId7" imgW="4318000" imgH="927100" progId="Equation.DSMT4">
                    <p:embed/>
                  </p:oleObj>
                </mc:Choice>
                <mc:Fallback>
                  <p:oleObj name="Equation" r:id="rId7" imgW="4318000" imgH="927100" progId="Equation.DSMT4">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967"/>
                          <a:ext cx="2718"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5" name="Rectangle 13"/>
            <p:cNvSpPr>
              <a:spLocks noChangeArrowheads="1"/>
            </p:cNvSpPr>
            <p:nvPr/>
          </p:nvSpPr>
          <p:spPr bwMode="auto">
            <a:xfrm>
              <a:off x="3558" y="3067"/>
              <a:ext cx="20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故积分与路线有关</a:t>
              </a:r>
              <a:r>
                <a:rPr lang="en-US" altLang="zh-CN">
                  <a:latin typeface="Times New Roman" panose="02020603050405020304" pitchFamily="18" charset="0"/>
                  <a:cs typeface="Times New Roman" panose="02020603050405020304" pitchFamily="18" charset="0"/>
                </a:rPr>
                <a:t>.</a:t>
              </a:r>
              <a:r>
                <a:rPr lang="en-US" altLang="zh-CN" sz="900"/>
                <a:t> </a:t>
              </a:r>
              <a:endParaRPr lang="en-US" altLang="zh-CN" sz="2400" b="0">
                <a:latin typeface="Times New Roman" panose="02020603050405020304" pitchFamily="18" charset="0"/>
              </a:endParaRPr>
            </a:p>
          </p:txBody>
        </p:sp>
      </p:grpSp>
      <p:grpSp>
        <p:nvGrpSpPr>
          <p:cNvPr id="59410" name="Group 18"/>
          <p:cNvGrpSpPr>
            <a:grpSpLocks/>
          </p:cNvGrpSpPr>
          <p:nvPr/>
        </p:nvGrpSpPr>
        <p:grpSpPr bwMode="auto">
          <a:xfrm>
            <a:off x="588963" y="5435600"/>
            <a:ext cx="6280150" cy="519113"/>
            <a:chOff x="431" y="3475"/>
            <a:chExt cx="3956" cy="327"/>
          </a:xfrm>
        </p:grpSpPr>
        <p:sp>
          <p:nvSpPr>
            <p:cNvPr id="59408" name="Rectangle 16"/>
            <p:cNvSpPr>
              <a:spLocks noChangeArrowheads="1"/>
            </p:cNvSpPr>
            <p:nvPr/>
          </p:nvSpPr>
          <p:spPr bwMode="auto">
            <a:xfrm>
              <a:off x="431" y="3475"/>
              <a:ext cx="9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在例</a:t>
              </a:r>
              <a:r>
                <a:rPr lang="en-US" altLang="zh-CN">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中</a:t>
              </a:r>
              <a:endParaRPr lang="zh-CN" altLang="en-US" sz="2400" b="0">
                <a:latin typeface="Times New Roman" panose="02020603050405020304" pitchFamily="18" charset="0"/>
              </a:endParaRPr>
            </a:p>
          </p:txBody>
        </p:sp>
        <p:graphicFrame>
          <p:nvGraphicFramePr>
            <p:cNvPr id="59407" name="Object 15"/>
            <p:cNvGraphicFramePr>
              <a:graphicFrameLocks noChangeAspect="1"/>
            </p:cNvGraphicFramePr>
            <p:nvPr/>
          </p:nvGraphicFramePr>
          <p:xfrm>
            <a:off x="1374" y="3548"/>
            <a:ext cx="2466" cy="246"/>
          </p:xfrm>
          <a:graphic>
            <a:graphicData uri="http://schemas.openxmlformats.org/presentationml/2006/ole">
              <mc:AlternateContent xmlns:mc="http://schemas.openxmlformats.org/markup-compatibility/2006">
                <mc:Choice xmlns:v="urn:schemas-microsoft-com:vml" Requires="v">
                  <p:oleObj spid="_x0000_s59599" name="Equation" r:id="rId9" imgW="3911600" imgH="393700" progId="Equation.DSMT4">
                    <p:embed/>
                  </p:oleObj>
                </mc:Choice>
                <mc:Fallback>
                  <p:oleObj name="Equation" r:id="rId9" imgW="3911600" imgH="393700" progId="Equation.DSMT4">
                    <p:embed/>
                    <p:pic>
                      <p:nvPicPr>
                        <p:cNvPr id="0"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4" y="3548"/>
                          <a:ext cx="246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9" name="Rectangle 17"/>
            <p:cNvSpPr>
              <a:spLocks noChangeArrowheads="1"/>
            </p:cNvSpPr>
            <p:nvPr/>
          </p:nvSpPr>
          <p:spPr bwMode="auto">
            <a:xfrm>
              <a:off x="3787" y="3475"/>
              <a:ext cx="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由于</a:t>
              </a:r>
              <a:r>
                <a:rPr lang="zh-CN" altLang="en-US" sz="900"/>
                <a:t> </a:t>
              </a:r>
              <a:endParaRPr lang="zh-CN" altLang="en-US" sz="2400" b="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3419475" y="549275"/>
          <a:ext cx="2019300" cy="923925"/>
        </p:xfrm>
        <a:graphic>
          <a:graphicData uri="http://schemas.openxmlformats.org/presentationml/2006/ole">
            <mc:AlternateContent xmlns:mc="http://schemas.openxmlformats.org/markup-compatibility/2006">
              <mc:Choice xmlns:v="urn:schemas-microsoft-com:vml" Requires="v">
                <p:oleObj spid="_x0000_s58490" name="Equation" r:id="rId3" imgW="2019300" imgH="927100" progId="Equation.DSMT4">
                  <p:embed/>
                </p:oleObj>
              </mc:Choice>
              <mc:Fallback>
                <p:oleObj name="Equation" r:id="rId3" imgW="2019300" imgH="927100" progId="Equation.DSMT4">
                  <p:embed/>
                  <p:pic>
                    <p:nvPicPr>
                      <p:cNvPr id="0"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549275"/>
                        <a:ext cx="20193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Rectangle 4"/>
          <p:cNvSpPr>
            <a:spLocks noChangeArrowheads="1"/>
          </p:cNvSpPr>
          <p:nvPr/>
        </p:nvSpPr>
        <p:spPr bwMode="auto">
          <a:xfrm>
            <a:off x="573088" y="1676400"/>
            <a:ext cx="3487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所以积分与路线无关</a:t>
            </a:r>
            <a:r>
              <a:rPr lang="en-US" altLang="zh-CN">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ChangeArrowheads="1"/>
          </p:cNvSpPr>
          <p:nvPr/>
        </p:nvSpPr>
        <p:spPr bwMode="auto">
          <a:xfrm>
            <a:off x="603250" y="1196975"/>
            <a:ext cx="812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3333FF"/>
                </a:solidFill>
              </a:rPr>
              <a:t>注</a:t>
            </a:r>
            <a:r>
              <a:rPr lang="en-US" altLang="zh-CN" dirty="0">
                <a:solidFill>
                  <a:srgbClr val="3333FF"/>
                </a:solidFill>
                <a:latin typeface="Times New Roman" panose="02020603050405020304" pitchFamily="18" charset="0"/>
              </a:rPr>
              <a:t>1</a:t>
            </a:r>
            <a:r>
              <a:rPr lang="en-US" altLang="zh-CN" dirty="0"/>
              <a:t> </a:t>
            </a:r>
            <a:r>
              <a:rPr lang="zh-CN" altLang="en-US" dirty="0"/>
              <a:t>定理</a:t>
            </a:r>
            <a:r>
              <a:rPr lang="zh-CN" altLang="en-US" sz="1200" dirty="0"/>
              <a:t> </a:t>
            </a:r>
            <a:r>
              <a:rPr lang="en-US" altLang="zh-CN" dirty="0">
                <a:latin typeface="Times New Roman" panose="02020603050405020304" pitchFamily="18" charset="0"/>
              </a:rPr>
              <a:t>21.12</a:t>
            </a:r>
            <a:r>
              <a:rPr lang="en-US" altLang="zh-CN" sz="1000" dirty="0">
                <a:latin typeface="Times New Roman" panose="02020603050405020304" pitchFamily="18" charset="0"/>
              </a:rPr>
              <a:t>   </a:t>
            </a:r>
            <a:r>
              <a:rPr lang="zh-CN" altLang="en-US" dirty="0"/>
              <a:t>中对</a:t>
            </a:r>
            <a:r>
              <a:rPr lang="zh-CN" altLang="en-US" dirty="0">
                <a:solidFill>
                  <a:srgbClr val="FF0000"/>
                </a:solidFill>
              </a:rPr>
              <a:t>“单连通区域”</a:t>
            </a:r>
            <a:r>
              <a:rPr lang="zh-CN" altLang="en-US" dirty="0"/>
              <a:t>的要求是重要 </a:t>
            </a:r>
          </a:p>
        </p:txBody>
      </p:sp>
      <p:sp>
        <p:nvSpPr>
          <p:cNvPr id="56327" name="Rectangle 7"/>
          <p:cNvSpPr>
            <a:spLocks noChangeArrowheads="1"/>
          </p:cNvSpPr>
          <p:nvPr/>
        </p:nvSpPr>
        <p:spPr bwMode="auto">
          <a:xfrm>
            <a:off x="588963" y="3703638"/>
            <a:ext cx="8132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何不包含原点的单连通区域</a:t>
            </a:r>
            <a:r>
              <a:rPr lang="en-US" altLang="zh-CN">
                <a:latin typeface="Times New Roman" panose="02020603050405020304" pitchFamily="18" charset="0"/>
              </a:rPr>
              <a:t>,</a:t>
            </a:r>
            <a:r>
              <a:rPr lang="en-US" altLang="zh-CN"/>
              <a:t> </a:t>
            </a:r>
            <a:r>
              <a:rPr lang="zh-CN" altLang="en-US"/>
              <a:t>已证得在这个区域内 </a:t>
            </a:r>
          </a:p>
        </p:txBody>
      </p:sp>
      <p:sp>
        <p:nvSpPr>
          <p:cNvPr id="56328" name="Rectangle 8"/>
          <p:cNvSpPr>
            <a:spLocks noChangeArrowheads="1"/>
          </p:cNvSpPr>
          <p:nvPr/>
        </p:nvSpPr>
        <p:spPr bwMode="auto">
          <a:xfrm>
            <a:off x="582613" y="4365625"/>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的任何封闭曲线</a:t>
            </a:r>
            <a:r>
              <a:rPr lang="zh-CN" altLang="en-US" sz="1400"/>
              <a:t> </a:t>
            </a:r>
            <a:r>
              <a:rPr lang="en-US" altLang="zh-CN" i="1">
                <a:latin typeface="Times New Roman" panose="02020603050405020304" pitchFamily="18" charset="0"/>
              </a:rPr>
              <a:t>L </a:t>
            </a:r>
            <a:r>
              <a:rPr lang="zh-CN" altLang="en-US"/>
              <a:t>上</a:t>
            </a:r>
            <a:r>
              <a:rPr lang="en-US" altLang="zh-CN">
                <a:latin typeface="Times New Roman" panose="02020603050405020304" pitchFamily="18" charset="0"/>
              </a:rPr>
              <a:t>, </a:t>
            </a:r>
            <a:r>
              <a:rPr lang="zh-CN" altLang="en-US"/>
              <a:t>皆有   </a:t>
            </a:r>
          </a:p>
        </p:txBody>
      </p:sp>
      <p:grpSp>
        <p:nvGrpSpPr>
          <p:cNvPr id="56332" name="Group 12"/>
          <p:cNvGrpSpPr>
            <a:grpSpLocks/>
          </p:cNvGrpSpPr>
          <p:nvPr/>
        </p:nvGrpSpPr>
        <p:grpSpPr bwMode="auto">
          <a:xfrm>
            <a:off x="2157636" y="5141913"/>
            <a:ext cx="5353050" cy="911225"/>
            <a:chOff x="2001" y="2436"/>
            <a:chExt cx="3372" cy="574"/>
          </a:xfrm>
        </p:grpSpPr>
        <p:graphicFrame>
          <p:nvGraphicFramePr>
            <p:cNvPr id="56329" name="Object 9"/>
            <p:cNvGraphicFramePr>
              <a:graphicFrameLocks noChangeAspect="1"/>
            </p:cNvGraphicFramePr>
            <p:nvPr>
              <p:extLst/>
            </p:nvPr>
          </p:nvGraphicFramePr>
          <p:xfrm>
            <a:off x="2001" y="2436"/>
            <a:ext cx="1672" cy="574"/>
          </p:xfrm>
          <a:graphic>
            <a:graphicData uri="http://schemas.openxmlformats.org/presentationml/2006/ole">
              <mc:AlternateContent xmlns:mc="http://schemas.openxmlformats.org/markup-compatibility/2006">
                <mc:Choice xmlns:v="urn:schemas-microsoft-com:vml" Requires="v">
                  <p:oleObj spid="_x0000_s110690" name="Equation" r:id="rId3" imgW="2654280" imgH="914400" progId="Equation.DSMT4">
                    <p:embed/>
                  </p:oleObj>
                </mc:Choice>
                <mc:Fallback>
                  <p:oleObj name="Equation" r:id="rId3" imgW="2654280" imgH="914400" progId="Equation.DSMT4">
                    <p:embed/>
                    <p:pic>
                      <p:nvPicPr>
                        <p:cNvPr id="0" name=""/>
                        <p:cNvPicPr>
                          <a:picLocks noChangeAspect="1" noChangeArrowheads="1"/>
                        </p:cNvPicPr>
                        <p:nvPr/>
                      </p:nvPicPr>
                      <p:blipFill>
                        <a:blip r:embed="rId4"/>
                        <a:srcRect/>
                        <a:stretch>
                          <a:fillRect/>
                        </a:stretch>
                      </p:blipFill>
                      <p:spPr bwMode="auto">
                        <a:xfrm>
                          <a:off x="2001" y="2436"/>
                          <a:ext cx="1672"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1" name="Rectangle 11"/>
            <p:cNvSpPr>
              <a:spLocks noChangeArrowheads="1"/>
            </p:cNvSpPr>
            <p:nvPr/>
          </p:nvSpPr>
          <p:spPr bwMode="auto">
            <a:xfrm>
              <a:off x="4211" y="2496"/>
              <a:ext cx="11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r"/>
              <a:r>
                <a:rPr lang="en-US" altLang="zh-CN" dirty="0">
                  <a:latin typeface="Times New Roman" panose="02020603050405020304" pitchFamily="18" charset="0"/>
                  <a:cs typeface="Times New Roman" panose="02020603050405020304" pitchFamily="18" charset="0"/>
                </a:rPr>
                <a:t>              (3)</a:t>
              </a:r>
              <a:endParaRPr lang="en-US" altLang="zh-CN" sz="2400" b="0" dirty="0">
                <a:latin typeface="Times New Roman" panose="02020603050405020304" pitchFamily="18" charset="0"/>
              </a:endParaRPr>
            </a:p>
          </p:txBody>
        </p:sp>
      </p:grpSp>
      <p:grpSp>
        <p:nvGrpSpPr>
          <p:cNvPr id="56347" name="Group 27"/>
          <p:cNvGrpSpPr>
            <a:grpSpLocks/>
          </p:cNvGrpSpPr>
          <p:nvPr/>
        </p:nvGrpSpPr>
        <p:grpSpPr bwMode="auto">
          <a:xfrm>
            <a:off x="587375" y="1773238"/>
            <a:ext cx="7993063" cy="566737"/>
            <a:chOff x="340" y="1162"/>
            <a:chExt cx="5035" cy="357"/>
          </a:xfrm>
        </p:grpSpPr>
        <p:sp>
          <p:nvSpPr>
            <p:cNvPr id="56343" name="Text Box 23"/>
            <p:cNvSpPr txBox="1">
              <a:spLocks noChangeArrowheads="1"/>
            </p:cNvSpPr>
            <p:nvPr/>
          </p:nvSpPr>
          <p:spPr bwMode="auto">
            <a:xfrm>
              <a:off x="340" y="1162"/>
              <a:ext cx="50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的</a:t>
              </a:r>
              <a:r>
                <a:rPr lang="en-US" altLang="zh-CN"/>
                <a:t>.</a:t>
              </a:r>
              <a:r>
                <a:rPr lang="zh-CN" altLang="en-US"/>
                <a:t>如本例若取沿</a:t>
              </a:r>
              <a:r>
                <a:rPr lang="zh-CN" altLang="en-US" sz="1400"/>
                <a:t> </a:t>
              </a:r>
              <a:r>
                <a:rPr lang="en-US" altLang="zh-CN" i="1">
                  <a:latin typeface="Times New Roman" panose="02020603050405020304" pitchFamily="18" charset="0"/>
                </a:rPr>
                <a:t>y </a:t>
              </a:r>
              <a:r>
                <a:rPr lang="zh-CN" altLang="en-US">
                  <a:latin typeface="Times New Roman" panose="02020603050405020304" pitchFamily="18" charset="0"/>
                </a:rPr>
                <a:t>轴由点</a:t>
              </a:r>
              <a:r>
                <a:rPr lang="zh-CN" altLang="en-US" sz="1200">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到点</a:t>
              </a:r>
              <a:r>
                <a:rPr lang="zh-CN" altLang="en-US" sz="1200">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zh-CN" altLang="en-US">
                  <a:latin typeface="Times New Roman" panose="02020603050405020304" pitchFamily="18" charset="0"/>
                </a:rPr>
                <a:t>的路径     </a:t>
              </a:r>
              <a:r>
                <a:rPr lang="en-US" altLang="zh-CN">
                  <a:latin typeface="Times New Roman" panose="02020603050405020304" pitchFamily="18" charset="0"/>
                </a:rPr>
                <a:t>,  </a:t>
              </a:r>
              <a:r>
                <a:rPr lang="zh-CN" altLang="en-US">
                  <a:latin typeface="Times New Roman" panose="02020603050405020304" pitchFamily="18" charset="0"/>
                </a:rPr>
                <a:t>虽 </a:t>
              </a:r>
            </a:p>
          </p:txBody>
        </p:sp>
        <p:graphicFrame>
          <p:nvGraphicFramePr>
            <p:cNvPr id="56344" name="Object 24"/>
            <p:cNvGraphicFramePr>
              <a:graphicFrameLocks noChangeAspect="1"/>
            </p:cNvGraphicFramePr>
            <p:nvPr/>
          </p:nvGraphicFramePr>
          <p:xfrm>
            <a:off x="4594" y="1215"/>
            <a:ext cx="248" cy="304"/>
          </p:xfrm>
          <a:graphic>
            <a:graphicData uri="http://schemas.openxmlformats.org/presentationml/2006/ole">
              <mc:AlternateContent xmlns:mc="http://schemas.openxmlformats.org/markup-compatibility/2006">
                <mc:Choice xmlns:v="urn:schemas-microsoft-com:vml" Requires="v">
                  <p:oleObj spid="_x0000_s110691" name="Equation" r:id="rId5" imgW="393529" imgH="482391" progId="Equation.DSMT4">
                    <p:embed/>
                  </p:oleObj>
                </mc:Choice>
                <mc:Fallback>
                  <p:oleObj name="Equation" r:id="rId5" imgW="393529" imgH="4823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 y="1215"/>
                          <a:ext cx="24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6348" name="Group 28"/>
          <p:cNvGrpSpPr>
            <a:grpSpLocks/>
          </p:cNvGrpSpPr>
          <p:nvPr/>
        </p:nvGrpSpPr>
        <p:grpSpPr bwMode="auto">
          <a:xfrm>
            <a:off x="592138" y="2400300"/>
            <a:ext cx="8083550" cy="596900"/>
            <a:chOff x="373" y="1557"/>
            <a:chExt cx="5092" cy="376"/>
          </a:xfrm>
        </p:grpSpPr>
        <p:sp>
          <p:nvSpPr>
            <p:cNvPr id="56345" name="Text Box 25"/>
            <p:cNvSpPr txBox="1">
              <a:spLocks noChangeArrowheads="1"/>
            </p:cNvSpPr>
            <p:nvPr/>
          </p:nvSpPr>
          <p:spPr bwMode="auto">
            <a:xfrm>
              <a:off x="373" y="1557"/>
              <a:ext cx="5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然算起来很简单</a:t>
              </a:r>
              <a:r>
                <a:rPr lang="en-US" altLang="zh-CN"/>
                <a:t>,</a:t>
              </a:r>
              <a:r>
                <a:rPr lang="zh-CN" altLang="en-US"/>
                <a:t>但却不可用</a:t>
              </a:r>
              <a:r>
                <a:rPr lang="en-US" altLang="zh-CN"/>
                <a:t>.</a:t>
              </a:r>
              <a:r>
                <a:rPr lang="zh-CN" altLang="en-US"/>
                <a:t>因为任何包含 </a:t>
              </a:r>
            </a:p>
          </p:txBody>
        </p:sp>
        <p:graphicFrame>
          <p:nvGraphicFramePr>
            <p:cNvPr id="56346" name="Object 26"/>
            <p:cNvGraphicFramePr>
              <a:graphicFrameLocks noChangeAspect="1"/>
            </p:cNvGraphicFramePr>
            <p:nvPr/>
          </p:nvGraphicFramePr>
          <p:xfrm>
            <a:off x="4713" y="1621"/>
            <a:ext cx="640" cy="312"/>
          </p:xfrm>
          <a:graphic>
            <a:graphicData uri="http://schemas.openxmlformats.org/presentationml/2006/ole">
              <mc:AlternateContent xmlns:mc="http://schemas.openxmlformats.org/markup-compatibility/2006">
                <mc:Choice xmlns:v="urn:schemas-microsoft-com:vml" Requires="v">
                  <p:oleObj spid="_x0000_s110692" name="Equation" r:id="rId7" imgW="1117115" imgH="495085" progId="Equation.DSMT4">
                    <p:embed/>
                  </p:oleObj>
                </mc:Choice>
                <mc:Fallback>
                  <p:oleObj name="Equation" r:id="rId7" imgW="1117115" imgH="49508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3" y="1621"/>
                          <a:ext cx="640"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49" name="Text Box 29"/>
          <p:cNvSpPr txBox="1">
            <a:spLocks noChangeArrowheads="1"/>
          </p:cNvSpPr>
          <p:nvPr/>
        </p:nvSpPr>
        <p:spPr bwMode="auto">
          <a:xfrm>
            <a:off x="577850" y="3070225"/>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的单连通区域必定含有奇点</a:t>
            </a:r>
            <a:r>
              <a:rPr lang="zh-CN" altLang="en-US" sz="1400"/>
              <a:t> </a:t>
            </a:r>
            <a:r>
              <a:rPr lang="en-US" altLang="zh-CN" i="1">
                <a:latin typeface="Times New Roman" panose="02020603050405020304" pitchFamily="18" charset="0"/>
              </a:rPr>
              <a:t>E . </a:t>
            </a:r>
            <a:r>
              <a:rPr lang="zh-CN" altLang="en-US">
                <a:latin typeface="Times New Roman" panose="02020603050405020304" pitchFamily="18" charset="0"/>
              </a:rPr>
              <a:t>又如</a:t>
            </a:r>
            <a:r>
              <a:rPr lang="zh-CN" altLang="en-US"/>
              <a:t>本节例</a:t>
            </a:r>
            <a:r>
              <a:rPr lang="zh-CN" altLang="en-US" sz="1200"/>
              <a:t> </a:t>
            </a:r>
            <a:r>
              <a:rPr lang="en-US" altLang="zh-CN">
                <a:latin typeface="Times New Roman" panose="02020603050405020304" pitchFamily="18" charset="0"/>
              </a:rPr>
              <a:t>2</a:t>
            </a:r>
            <a:r>
              <a:rPr lang="en-US" altLang="zh-CN"/>
              <a:t>,</a:t>
            </a:r>
            <a:r>
              <a:rPr lang="zh-CN" altLang="en-US"/>
              <a:t>对任 </a:t>
            </a:r>
          </a:p>
        </p:txBody>
      </p:sp>
    </p:spTree>
    <p:extLst>
      <p:ext uri="{BB962C8B-B14F-4D97-AF65-F5344CB8AC3E}">
        <p14:creationId xmlns:p14="http://schemas.microsoft.com/office/powerpoint/2010/main" val="1349254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5" name="Group 23"/>
          <p:cNvGrpSpPr>
            <a:grpSpLocks/>
          </p:cNvGrpSpPr>
          <p:nvPr/>
        </p:nvGrpSpPr>
        <p:grpSpPr bwMode="auto">
          <a:xfrm>
            <a:off x="582613" y="1628775"/>
            <a:ext cx="8093075" cy="538163"/>
            <a:chOff x="367" y="346"/>
            <a:chExt cx="5098" cy="339"/>
          </a:xfrm>
        </p:grpSpPr>
        <p:sp>
          <p:nvSpPr>
            <p:cNvPr id="54275" name="Rectangle 3"/>
            <p:cNvSpPr>
              <a:spLocks noChangeArrowheads="1"/>
            </p:cNvSpPr>
            <p:nvPr/>
          </p:nvSpPr>
          <p:spPr bwMode="auto">
            <a:xfrm>
              <a:off x="367" y="346"/>
              <a:ext cx="9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3333FF"/>
                  </a:solidFill>
                </a:rPr>
                <a:t>注</a:t>
              </a:r>
              <a:r>
                <a:rPr lang="en-US" altLang="zh-CN">
                  <a:solidFill>
                    <a:srgbClr val="3333FF"/>
                  </a:solidFill>
                  <a:latin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若  </a:t>
              </a:r>
            </a:p>
          </p:txBody>
        </p:sp>
        <p:graphicFrame>
          <p:nvGraphicFramePr>
            <p:cNvPr id="54274" name="Object 2"/>
            <p:cNvGraphicFramePr>
              <a:graphicFrameLocks noChangeAspect="1"/>
            </p:cNvGraphicFramePr>
            <p:nvPr/>
          </p:nvGraphicFramePr>
          <p:xfrm>
            <a:off x="1166" y="417"/>
            <a:ext cx="1590" cy="246"/>
          </p:xfrm>
          <a:graphic>
            <a:graphicData uri="http://schemas.openxmlformats.org/presentationml/2006/ole">
              <mc:AlternateContent xmlns:mc="http://schemas.openxmlformats.org/markup-compatibility/2006">
                <mc:Choice xmlns:v="urn:schemas-microsoft-com:vml" Requires="v">
                  <p:oleObj spid="_x0000_s111835" name="Equation" r:id="rId3" imgW="2527300" imgH="393700" progId="Equation.DSMT4">
                    <p:embed/>
                  </p:oleObj>
                </mc:Choice>
                <mc:Fallback>
                  <p:oleObj name="Equation" r:id="rId3" imgW="25273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 y="417"/>
                          <a:ext cx="15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2764" y="358"/>
              <a:ext cx="27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满足定理</a:t>
              </a:r>
              <a:r>
                <a:rPr lang="en-US" altLang="zh-CN">
                  <a:latin typeface="Times New Roman" panose="02020603050405020304" pitchFamily="18" charset="0"/>
                  <a:cs typeface="Times New Roman" panose="02020603050405020304" pitchFamily="18" charset="0"/>
                </a:rPr>
                <a:t>21</a:t>
              </a:r>
              <a:r>
                <a:rPr lang="en-US" altLang="zh-CN">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12 </a:t>
              </a:r>
              <a:r>
                <a:rPr lang="zh-CN" altLang="en-US">
                  <a:latin typeface="Times New Roman" panose="02020603050405020304" pitchFamily="18" charset="0"/>
                  <a:cs typeface="Times New Roman" panose="02020603050405020304" pitchFamily="18" charset="0"/>
                </a:rPr>
                <a:t>的条件</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 </a:t>
              </a:r>
              <a:endParaRPr lang="zh-CN" altLang="en-US" sz="2400" b="0">
                <a:latin typeface="Times New Roman" panose="02020603050405020304" pitchFamily="18" charset="0"/>
              </a:endParaRPr>
            </a:p>
          </p:txBody>
        </p:sp>
      </p:grpSp>
      <p:sp>
        <p:nvSpPr>
          <p:cNvPr id="54278" name="Rectangle 6"/>
          <p:cNvSpPr>
            <a:spLocks noChangeArrowheads="1"/>
          </p:cNvSpPr>
          <p:nvPr/>
        </p:nvSpPr>
        <p:spPr bwMode="auto">
          <a:xfrm>
            <a:off x="577850" y="2347913"/>
            <a:ext cx="6443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由上述证明可看到二元函数           </a:t>
            </a:r>
          </a:p>
        </p:txBody>
      </p:sp>
      <p:graphicFrame>
        <p:nvGraphicFramePr>
          <p:cNvPr id="54279" name="Object 7"/>
          <p:cNvGraphicFramePr>
            <a:graphicFrameLocks noChangeAspect="1"/>
          </p:cNvGraphicFramePr>
          <p:nvPr/>
        </p:nvGraphicFramePr>
        <p:xfrm>
          <a:off x="1873250" y="3068638"/>
          <a:ext cx="5448300" cy="609600"/>
        </p:xfrm>
        <a:graphic>
          <a:graphicData uri="http://schemas.openxmlformats.org/presentationml/2006/ole">
            <mc:AlternateContent xmlns:mc="http://schemas.openxmlformats.org/markup-compatibility/2006">
              <mc:Choice xmlns:v="urn:schemas-microsoft-com:vml" Requires="v">
                <p:oleObj spid="_x0000_s111836" name="Equation" r:id="rId5" imgW="5448300" imgH="609600" progId="Equation.DSMT4">
                  <p:embed/>
                </p:oleObj>
              </mc:Choice>
              <mc:Fallback>
                <p:oleObj name="Equation" r:id="rId5" imgW="5448300" imgH="60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3068638"/>
                        <a:ext cx="5448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1" name="Object 9"/>
          <p:cNvGraphicFramePr>
            <a:graphicFrameLocks noChangeAspect="1"/>
          </p:cNvGraphicFramePr>
          <p:nvPr/>
        </p:nvGraphicFramePr>
        <p:xfrm>
          <a:off x="3025775" y="3919538"/>
          <a:ext cx="4876800" cy="733425"/>
        </p:xfrm>
        <a:graphic>
          <a:graphicData uri="http://schemas.openxmlformats.org/presentationml/2006/ole">
            <mc:AlternateContent xmlns:mc="http://schemas.openxmlformats.org/markup-compatibility/2006">
              <mc:Choice xmlns:v="urn:schemas-microsoft-com:vml" Requires="v">
                <p:oleObj spid="_x0000_s111837" name="Equation" r:id="rId7" imgW="4876800" imgH="736600" progId="Equation.DSMT4">
                  <p:embed/>
                </p:oleObj>
              </mc:Choice>
              <mc:Fallback>
                <p:oleObj name="Equation" r:id="rId7" imgW="4876800" imgH="736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5775" y="3919538"/>
                        <a:ext cx="48768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Rectangle 11"/>
          <p:cNvSpPr>
            <a:spLocks noChangeArrowheads="1"/>
          </p:cNvSpPr>
          <p:nvPr/>
        </p:nvSpPr>
        <p:spPr bwMode="auto">
          <a:xfrm>
            <a:off x="539552" y="4509120"/>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具有性质</a:t>
            </a:r>
          </a:p>
        </p:txBody>
      </p:sp>
      <p:graphicFrame>
        <p:nvGraphicFramePr>
          <p:cNvPr id="54284" name="Object 12"/>
          <p:cNvGraphicFramePr>
            <a:graphicFrameLocks noChangeAspect="1"/>
          </p:cNvGraphicFramePr>
          <p:nvPr>
            <p:extLst>
              <p:ext uri="{D42A27DB-BD31-4B8C-83A1-F6EECF244321}">
                <p14:modId xmlns:p14="http://schemas.microsoft.com/office/powerpoint/2010/main" val="2630683820"/>
              </p:ext>
            </p:extLst>
          </p:nvPr>
        </p:nvGraphicFramePr>
        <p:xfrm>
          <a:off x="1907704" y="5157192"/>
          <a:ext cx="5229225" cy="390525"/>
        </p:xfrm>
        <a:graphic>
          <a:graphicData uri="http://schemas.openxmlformats.org/presentationml/2006/ole">
            <mc:AlternateContent xmlns:mc="http://schemas.openxmlformats.org/markup-compatibility/2006">
              <mc:Choice xmlns:v="urn:schemas-microsoft-com:vml" Requires="v">
                <p:oleObj spid="_x0000_s111838" name="Equation" r:id="rId9" imgW="5232400" imgH="393700" progId="Equation.DSMT4">
                  <p:embed/>
                </p:oleObj>
              </mc:Choice>
              <mc:Fallback>
                <p:oleObj name="Equation" r:id="rId9" imgW="52324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5157192"/>
                        <a:ext cx="52292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6" name="Object 24"/>
          <p:cNvGraphicFramePr>
            <a:graphicFrameLocks noChangeAspect="1"/>
          </p:cNvGraphicFramePr>
          <p:nvPr>
            <p:extLst/>
          </p:nvPr>
        </p:nvGraphicFramePr>
        <p:xfrm>
          <a:off x="766763" y="561975"/>
          <a:ext cx="7683500" cy="927100"/>
        </p:xfrm>
        <a:graphic>
          <a:graphicData uri="http://schemas.openxmlformats.org/presentationml/2006/ole">
            <mc:AlternateContent xmlns:mc="http://schemas.openxmlformats.org/markup-compatibility/2006">
              <mc:Choice xmlns:v="urn:schemas-microsoft-com:vml" Requires="v">
                <p:oleObj spid="_x0000_s111839" name="Equation" r:id="rId11" imgW="8292960" imgH="952200" progId="Equation.DSMT4">
                  <p:embed/>
                </p:oleObj>
              </mc:Choice>
              <mc:Fallback>
                <p:oleObj name="Equation" r:id="rId11" imgW="8292960" imgH="952200" progId="Equation.DSMT4">
                  <p:embed/>
                  <p:pic>
                    <p:nvPicPr>
                      <p:cNvPr id="0" name=""/>
                      <p:cNvPicPr>
                        <a:picLocks noChangeAspect="1" noChangeArrowheads="1"/>
                      </p:cNvPicPr>
                      <p:nvPr/>
                    </p:nvPicPr>
                    <p:blipFill>
                      <a:blip r:embed="rId12"/>
                      <a:srcRect/>
                      <a:stretch>
                        <a:fillRect/>
                      </a:stretch>
                    </p:blipFill>
                    <p:spPr bwMode="auto">
                      <a:xfrm>
                        <a:off x="766763" y="561975"/>
                        <a:ext cx="76835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25"/>
          <p:cNvGrpSpPr>
            <a:grpSpLocks/>
          </p:cNvGrpSpPr>
          <p:nvPr/>
        </p:nvGrpSpPr>
        <p:grpSpPr bwMode="auto">
          <a:xfrm>
            <a:off x="611560" y="5805264"/>
            <a:ext cx="7302500" cy="577850"/>
            <a:chOff x="364" y="324"/>
            <a:chExt cx="4600" cy="364"/>
          </a:xfrm>
        </p:grpSpPr>
        <p:sp>
          <p:nvSpPr>
            <p:cNvPr id="13" name="Rectangle 19"/>
            <p:cNvSpPr>
              <a:spLocks noChangeArrowheads="1"/>
            </p:cNvSpPr>
            <p:nvPr/>
          </p:nvSpPr>
          <p:spPr bwMode="auto">
            <a:xfrm>
              <a:off x="364" y="337"/>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我们也称</a:t>
              </a:r>
              <a:endParaRPr lang="zh-CN" altLang="en-US" sz="2400" b="0">
                <a:latin typeface="Times New Roman" panose="02020603050405020304" pitchFamily="18" charset="0"/>
              </a:endParaRPr>
            </a:p>
          </p:txBody>
        </p:sp>
        <p:graphicFrame>
          <p:nvGraphicFramePr>
            <p:cNvPr id="14" name="Object 20"/>
            <p:cNvGraphicFramePr>
              <a:graphicFrameLocks noChangeAspect="1"/>
            </p:cNvGraphicFramePr>
            <p:nvPr/>
          </p:nvGraphicFramePr>
          <p:xfrm>
            <a:off x="1383" y="400"/>
            <a:ext cx="702" cy="246"/>
          </p:xfrm>
          <a:graphic>
            <a:graphicData uri="http://schemas.openxmlformats.org/presentationml/2006/ole">
              <mc:AlternateContent xmlns:mc="http://schemas.openxmlformats.org/markup-compatibility/2006">
                <mc:Choice xmlns:v="urn:schemas-microsoft-com:vml" Requires="v">
                  <p:oleObj spid="_x0000_s111840" name="Equation" r:id="rId13" imgW="1117115" imgH="393529" progId="Equation.DSMT4">
                    <p:embed/>
                  </p:oleObj>
                </mc:Choice>
                <mc:Fallback>
                  <p:oleObj name="Equation" r:id="rId13" imgW="1117115" imgH="3935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3" y="400"/>
                          <a:ext cx="70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21"/>
            <p:cNvGrpSpPr>
              <a:grpSpLocks/>
            </p:cNvGrpSpPr>
            <p:nvPr/>
          </p:nvGrpSpPr>
          <p:grpSpPr bwMode="auto">
            <a:xfrm>
              <a:off x="2073" y="324"/>
              <a:ext cx="2891" cy="364"/>
              <a:chOff x="431" y="3457"/>
              <a:chExt cx="2891" cy="364"/>
            </a:xfrm>
          </p:grpSpPr>
          <p:sp>
            <p:nvSpPr>
              <p:cNvPr id="16" name="Rectangle 22"/>
              <p:cNvSpPr>
                <a:spLocks noChangeArrowheads="1"/>
              </p:cNvSpPr>
              <p:nvPr/>
            </p:nvSpPr>
            <p:spPr bwMode="auto">
              <a:xfrm>
                <a:off x="431" y="3457"/>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a:t>
                </a:r>
                <a:endParaRPr lang="zh-CN" altLang="en-US" sz="2400" b="0">
                  <a:latin typeface="Times New Roman" panose="02020603050405020304" pitchFamily="18" charset="0"/>
                </a:endParaRPr>
              </a:p>
            </p:txBody>
          </p:sp>
          <p:graphicFrame>
            <p:nvGraphicFramePr>
              <p:cNvPr id="17" name="Object 23"/>
              <p:cNvGraphicFramePr>
                <a:graphicFrameLocks noChangeAspect="1"/>
              </p:cNvGraphicFramePr>
              <p:nvPr/>
            </p:nvGraphicFramePr>
            <p:xfrm>
              <a:off x="739" y="3575"/>
              <a:ext cx="1074" cy="246"/>
            </p:xfrm>
            <a:graphic>
              <a:graphicData uri="http://schemas.openxmlformats.org/presentationml/2006/ole">
                <mc:AlternateContent xmlns:mc="http://schemas.openxmlformats.org/markup-compatibility/2006">
                  <mc:Choice xmlns:v="urn:schemas-microsoft-com:vml" Requires="v">
                    <p:oleObj spid="_x0000_s111841" name="Equation" r:id="rId15" imgW="1701800" imgH="393700" progId="Equation.DSMT4">
                      <p:embed/>
                    </p:oleObj>
                  </mc:Choice>
                  <mc:Fallback>
                    <p:oleObj name="Equation" r:id="rId15" imgW="1701800" imgH="3937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9" y="3575"/>
                            <a:ext cx="107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4"/>
              <p:cNvSpPr>
                <a:spLocks noChangeArrowheads="1"/>
              </p:cNvSpPr>
              <p:nvPr/>
            </p:nvSpPr>
            <p:spPr bwMode="auto">
              <a:xfrm>
                <a:off x="1764" y="3475"/>
                <a:ext cx="1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的一个</a:t>
                </a:r>
                <a:r>
                  <a:rPr lang="zh-CN" altLang="en-US">
                    <a:solidFill>
                      <a:srgbClr val="0000FF"/>
                    </a:solidFill>
                    <a:latin typeface="Times New Roman" panose="02020603050405020304" pitchFamily="18" charset="0"/>
                    <a:cs typeface="Times New Roman" panose="02020603050405020304" pitchFamily="18" charset="0"/>
                  </a:rPr>
                  <a:t>原函数</a:t>
                </a:r>
                <a:r>
                  <a:rPr lang="en-US" altLang="zh-CN">
                    <a:latin typeface="Times New Roman" panose="02020603050405020304" pitchFamily="18" charset="0"/>
                    <a:cs typeface="Times New Roman" panose="02020603050405020304" pitchFamily="18" charset="0"/>
                  </a:rPr>
                  <a:t>.</a:t>
                </a:r>
                <a:r>
                  <a:rPr lang="en-US" altLang="zh-CN" sz="900"/>
                  <a:t> </a:t>
                </a:r>
                <a:endParaRPr lang="en-US" altLang="zh-CN" sz="2400" b="0">
                  <a:latin typeface="Times New Roman" panose="02020603050405020304" pitchFamily="18" charset="0"/>
                </a:endParaRPr>
              </a:p>
            </p:txBody>
          </p:sp>
        </p:grpSp>
      </p:grpSp>
    </p:spTree>
    <p:extLst>
      <p:ext uri="{BB962C8B-B14F-4D97-AF65-F5344CB8AC3E}">
        <p14:creationId xmlns:p14="http://schemas.microsoft.com/office/powerpoint/2010/main" val="369900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008" name="Group 16"/>
          <p:cNvGrpSpPr>
            <a:grpSpLocks/>
          </p:cNvGrpSpPr>
          <p:nvPr/>
        </p:nvGrpSpPr>
        <p:grpSpPr bwMode="auto">
          <a:xfrm>
            <a:off x="582613" y="539750"/>
            <a:ext cx="7891462" cy="519113"/>
            <a:chOff x="367" y="340"/>
            <a:chExt cx="4971" cy="327"/>
          </a:xfrm>
        </p:grpSpPr>
        <p:sp>
          <p:nvSpPr>
            <p:cNvPr id="84995" name="Rectangle 3"/>
            <p:cNvSpPr>
              <a:spLocks noChangeArrowheads="1"/>
            </p:cNvSpPr>
            <p:nvPr/>
          </p:nvSpPr>
          <p:spPr bwMode="auto">
            <a:xfrm>
              <a:off x="367" y="340"/>
              <a:ext cx="19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latin typeface="Times New Roman" panose="02020603050405020304" pitchFamily="18" charset="0"/>
                  <a:cs typeface="Times New Roman" panose="02020603050405020304" pitchFamily="18" charset="0"/>
                </a:rPr>
                <a:t>定理</a:t>
              </a:r>
              <a:r>
                <a:rPr lang="en-US" altLang="zh-CN">
                  <a:solidFill>
                    <a:srgbClr val="FF0000"/>
                  </a:solidFill>
                  <a:latin typeface="Times New Roman" panose="02020603050405020304" pitchFamily="18" charset="0"/>
                  <a:cs typeface="Times New Roman" panose="02020603050405020304" pitchFamily="18" charset="0"/>
                </a:rPr>
                <a:t>21</a:t>
              </a:r>
              <a:r>
                <a:rPr lang="en-US" altLang="zh-CN">
                  <a:solidFill>
                    <a:srgbClr val="FF0000"/>
                  </a:solidFill>
                  <a:cs typeface="Times New Roman" panose="02020603050405020304" pitchFamily="18" charset="0"/>
                </a:rPr>
                <a:t>.</a:t>
              </a:r>
              <a:r>
                <a:rPr lang="en-US" altLang="zh-CN">
                  <a:solidFill>
                    <a:srgbClr val="FF0000"/>
                  </a:solidFill>
                  <a:latin typeface="Times New Roman" panose="02020603050405020304" pitchFamily="18" charset="0"/>
                  <a:cs typeface="Times New Roman" panose="02020603050405020304" pitchFamily="18" charset="0"/>
                </a:rPr>
                <a:t>11</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若函数 </a:t>
              </a:r>
              <a:endParaRPr lang="zh-CN" altLang="en-US" sz="2400" b="0">
                <a:latin typeface="Times New Roman" panose="02020603050405020304" pitchFamily="18" charset="0"/>
              </a:endParaRPr>
            </a:p>
          </p:txBody>
        </p:sp>
        <p:graphicFrame>
          <p:nvGraphicFramePr>
            <p:cNvPr id="84994" name="Object 2"/>
            <p:cNvGraphicFramePr>
              <a:graphicFrameLocks noChangeAspect="1"/>
            </p:cNvGraphicFramePr>
            <p:nvPr/>
          </p:nvGraphicFramePr>
          <p:xfrm>
            <a:off x="2275" y="411"/>
            <a:ext cx="1590" cy="246"/>
          </p:xfrm>
          <a:graphic>
            <a:graphicData uri="http://schemas.openxmlformats.org/presentationml/2006/ole">
              <mc:AlternateContent xmlns:mc="http://schemas.openxmlformats.org/markup-compatibility/2006">
                <mc:Choice xmlns:v="urn:schemas-microsoft-com:vml" Requires="v">
                  <p:oleObj spid="_x0000_s85095" name="Equation" r:id="rId3" imgW="2527300" imgH="393700" progId="Equation.DSMT4">
                    <p:embed/>
                  </p:oleObj>
                </mc:Choice>
                <mc:Fallback>
                  <p:oleObj name="Equation" r:id="rId3" imgW="2527300" imgH="393700"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 y="411"/>
                          <a:ext cx="15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6" name="Rectangle 4"/>
            <p:cNvSpPr>
              <a:spLocks noChangeArrowheads="1"/>
            </p:cNvSpPr>
            <p:nvPr/>
          </p:nvSpPr>
          <p:spPr bwMode="auto">
            <a:xfrm>
              <a:off x="3860" y="340"/>
              <a:ext cx="14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在闭区域</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D</a:t>
              </a:r>
              <a:r>
                <a:rPr lang="en-US" altLang="zh-CN" sz="10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上</a:t>
              </a:r>
              <a:r>
                <a:rPr lang="zh-CN" altLang="en-US" sz="900"/>
                <a:t> </a:t>
              </a:r>
              <a:endParaRPr lang="zh-CN" altLang="en-US" sz="2400" b="0">
                <a:latin typeface="Times New Roman" panose="02020603050405020304" pitchFamily="18" charset="0"/>
              </a:endParaRPr>
            </a:p>
          </p:txBody>
        </p:sp>
      </p:grpSp>
      <p:sp>
        <p:nvSpPr>
          <p:cNvPr id="84998" name="Rectangle 6"/>
          <p:cNvSpPr>
            <a:spLocks noChangeArrowheads="1"/>
          </p:cNvSpPr>
          <p:nvPr/>
        </p:nvSpPr>
        <p:spPr bwMode="auto">
          <a:xfrm>
            <a:off x="582613" y="1154113"/>
            <a:ext cx="429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有连续的一阶偏导数</a:t>
            </a:r>
            <a:r>
              <a:rPr lang="en-US" altLang="zh-CN" dirty="0">
                <a:latin typeface="Times New Roman" panose="02020603050405020304" pitchFamily="18" charset="0"/>
              </a:rPr>
              <a:t>, </a:t>
            </a:r>
            <a:r>
              <a:rPr lang="zh-CN" altLang="en-US" dirty="0"/>
              <a:t>则有</a:t>
            </a:r>
          </a:p>
        </p:txBody>
      </p:sp>
      <p:sp>
        <p:nvSpPr>
          <p:cNvPr id="85003" name="Rectangle 11"/>
          <p:cNvSpPr>
            <a:spLocks noChangeArrowheads="1"/>
          </p:cNvSpPr>
          <p:nvPr/>
        </p:nvSpPr>
        <p:spPr bwMode="auto">
          <a:xfrm>
            <a:off x="582613" y="2938463"/>
            <a:ext cx="7883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这里</a:t>
            </a:r>
            <a:r>
              <a:rPr lang="zh-CN" altLang="en-US" sz="1400" dirty="0"/>
              <a:t> </a:t>
            </a:r>
            <a:r>
              <a:rPr lang="en-US" altLang="zh-CN" i="1" dirty="0">
                <a:latin typeface="Times New Roman" panose="02020603050405020304" pitchFamily="18" charset="0"/>
              </a:rPr>
              <a:t>L </a:t>
            </a:r>
            <a:r>
              <a:rPr lang="zh-CN" altLang="en-US" dirty="0"/>
              <a:t>为区域</a:t>
            </a:r>
            <a:r>
              <a:rPr lang="zh-CN" altLang="en-US" sz="1400" dirty="0"/>
              <a:t> </a:t>
            </a:r>
            <a:r>
              <a:rPr lang="en-US" altLang="zh-CN" i="1" dirty="0">
                <a:latin typeface="Times New Roman" panose="02020603050405020304" pitchFamily="18" charset="0"/>
              </a:rPr>
              <a:t>D </a:t>
            </a:r>
            <a:r>
              <a:rPr lang="zh-CN" altLang="en-US" dirty="0"/>
              <a:t>的边界曲线</a:t>
            </a:r>
            <a:r>
              <a:rPr lang="en-US" altLang="zh-CN" dirty="0">
                <a:latin typeface="Times New Roman" panose="02020603050405020304" pitchFamily="18" charset="0"/>
              </a:rPr>
              <a:t>, </a:t>
            </a:r>
            <a:r>
              <a:rPr lang="zh-CN" altLang="en-US" dirty="0"/>
              <a:t>并取正方向</a:t>
            </a:r>
            <a:r>
              <a:rPr lang="en-US" altLang="zh-CN" dirty="0">
                <a:latin typeface="Times New Roman" panose="02020603050405020304" pitchFamily="18" charset="0"/>
              </a:rPr>
              <a:t>.              </a:t>
            </a:r>
          </a:p>
        </p:txBody>
      </p:sp>
      <p:sp>
        <p:nvSpPr>
          <p:cNvPr id="85004" name="Rectangle 12"/>
          <p:cNvSpPr>
            <a:spLocks noChangeArrowheads="1"/>
          </p:cNvSpPr>
          <p:nvPr/>
        </p:nvSpPr>
        <p:spPr bwMode="auto">
          <a:xfrm>
            <a:off x="592138" y="3586163"/>
            <a:ext cx="5146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公式</a:t>
            </a:r>
            <a:r>
              <a:rPr lang="en-US" altLang="zh-CN">
                <a:latin typeface="Times New Roman" panose="02020603050405020304" pitchFamily="18" charset="0"/>
              </a:rPr>
              <a:t>(1)</a:t>
            </a:r>
            <a:r>
              <a:rPr lang="zh-CN" altLang="en-US"/>
              <a:t>称为</a:t>
            </a:r>
            <a:r>
              <a:rPr lang="zh-CN" altLang="en-US">
                <a:solidFill>
                  <a:srgbClr val="0000FF"/>
                </a:solidFill>
              </a:rPr>
              <a:t>格林公式</a:t>
            </a:r>
            <a:r>
              <a:rPr lang="en-US" altLang="zh-CN">
                <a:latin typeface="Times New Roman" panose="02020603050405020304" pitchFamily="18" charset="0"/>
              </a:rPr>
              <a:t>.                  </a:t>
            </a:r>
          </a:p>
        </p:txBody>
      </p:sp>
      <p:sp>
        <p:nvSpPr>
          <p:cNvPr id="85005" name="Rectangle 13"/>
          <p:cNvSpPr>
            <a:spLocks noChangeArrowheads="1"/>
          </p:cNvSpPr>
          <p:nvPr/>
        </p:nvSpPr>
        <p:spPr bwMode="auto">
          <a:xfrm>
            <a:off x="601663" y="4252913"/>
            <a:ext cx="7908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证</a:t>
            </a:r>
            <a:r>
              <a:rPr lang="zh-CN" altLang="en-US"/>
              <a:t> 根据区域</a:t>
            </a:r>
            <a:r>
              <a:rPr lang="zh-CN" altLang="en-US" sz="1400"/>
              <a:t> </a:t>
            </a:r>
            <a:r>
              <a:rPr lang="en-US" altLang="zh-CN" i="1">
                <a:latin typeface="Times New Roman" panose="02020603050405020304" pitchFamily="18" charset="0"/>
              </a:rPr>
              <a:t>D </a:t>
            </a:r>
            <a:r>
              <a:rPr lang="zh-CN" altLang="en-US"/>
              <a:t>的不同形状</a:t>
            </a:r>
            <a:r>
              <a:rPr lang="en-US" altLang="zh-CN">
                <a:latin typeface="Times New Roman" panose="02020603050405020304" pitchFamily="18" charset="0"/>
              </a:rPr>
              <a:t>, </a:t>
            </a:r>
            <a:r>
              <a:rPr lang="zh-CN" altLang="en-US">
                <a:latin typeface="Times New Roman" panose="02020603050405020304" pitchFamily="18" charset="0"/>
              </a:rPr>
              <a:t>这里</a:t>
            </a:r>
            <a:r>
              <a:rPr lang="zh-CN" altLang="en-US"/>
              <a:t>对以下三种情形 </a:t>
            </a:r>
            <a:endParaRPr lang="zh-CN" altLang="en-US">
              <a:latin typeface="Times New Roman" panose="02020603050405020304" pitchFamily="18" charset="0"/>
            </a:endParaRPr>
          </a:p>
        </p:txBody>
      </p:sp>
      <p:sp>
        <p:nvSpPr>
          <p:cNvPr id="85006" name="Rectangle 14"/>
          <p:cNvSpPr>
            <a:spLocks noChangeArrowheads="1"/>
          </p:cNvSpPr>
          <p:nvPr/>
        </p:nvSpPr>
        <p:spPr bwMode="auto">
          <a:xfrm>
            <a:off x="579438" y="5502275"/>
            <a:ext cx="809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a:latin typeface="Times New Roman" panose="02020603050405020304" pitchFamily="18" charset="0"/>
              </a:rPr>
              <a:t>(i)</a:t>
            </a:r>
            <a:r>
              <a:rPr lang="en-US" altLang="zh-CN"/>
              <a:t> </a:t>
            </a:r>
            <a:r>
              <a:rPr lang="zh-CN" altLang="en-US"/>
              <a:t>若</a:t>
            </a:r>
            <a:r>
              <a:rPr lang="zh-CN" altLang="en-US" sz="1200"/>
              <a:t> </a:t>
            </a:r>
            <a:r>
              <a:rPr lang="en-US" altLang="zh-CN" i="1">
                <a:latin typeface="Times New Roman" panose="02020603050405020304" pitchFamily="18" charset="0"/>
              </a:rPr>
              <a:t>D</a:t>
            </a:r>
            <a:r>
              <a:rPr lang="en-US" altLang="zh-CN" sz="1200" i="1">
                <a:latin typeface="Times New Roman" panose="02020603050405020304" pitchFamily="18" charset="0"/>
              </a:rPr>
              <a:t> </a:t>
            </a:r>
            <a:r>
              <a:rPr lang="zh-CN" altLang="en-US"/>
              <a:t>既是</a:t>
            </a:r>
            <a:r>
              <a:rPr lang="zh-CN" altLang="en-US" sz="1200"/>
              <a:t> </a:t>
            </a:r>
            <a:r>
              <a:rPr lang="en-US" altLang="zh-CN" i="1">
                <a:latin typeface="Times New Roman" panose="02020603050405020304" pitchFamily="18" charset="0"/>
              </a:rPr>
              <a:t>x</a:t>
            </a:r>
            <a:r>
              <a:rPr lang="en-US" altLang="zh-CN" sz="1200" i="1">
                <a:latin typeface="Times New Roman" panose="02020603050405020304" pitchFamily="18" charset="0"/>
              </a:rPr>
              <a:t> </a:t>
            </a:r>
            <a:r>
              <a:rPr lang="zh-CN" altLang="en-US"/>
              <a:t>型又是</a:t>
            </a:r>
            <a:r>
              <a:rPr lang="zh-CN" altLang="en-US" sz="1200"/>
              <a:t> </a:t>
            </a:r>
            <a:r>
              <a:rPr lang="en-US" altLang="zh-CN" i="1">
                <a:latin typeface="Times New Roman" panose="02020603050405020304" pitchFamily="18" charset="0"/>
              </a:rPr>
              <a:t>y</a:t>
            </a:r>
            <a:r>
              <a:rPr lang="en-US" altLang="zh-CN" sz="1200" i="1">
                <a:latin typeface="Times New Roman" panose="02020603050405020304" pitchFamily="18" charset="0"/>
              </a:rPr>
              <a:t> </a:t>
            </a:r>
            <a:r>
              <a:rPr lang="zh-CN" altLang="en-US"/>
              <a:t>型区域</a:t>
            </a:r>
            <a:r>
              <a:rPr lang="en-US" altLang="zh-CN"/>
              <a:t>(</a:t>
            </a:r>
            <a:r>
              <a:rPr lang="zh-CN" altLang="en-US"/>
              <a:t>图</a:t>
            </a:r>
            <a:r>
              <a:rPr lang="en-US" altLang="zh-CN">
                <a:latin typeface="Times New Roman" panose="02020603050405020304" pitchFamily="18" charset="0"/>
              </a:rPr>
              <a:t>21-13</a:t>
            </a:r>
            <a:r>
              <a:rPr lang="en-US" altLang="zh-CN"/>
              <a:t>)</a:t>
            </a:r>
            <a:r>
              <a:rPr lang="en-US" altLang="zh-CN">
                <a:latin typeface="Times New Roman" panose="02020603050405020304" pitchFamily="18" charset="0"/>
              </a:rPr>
              <a:t>, </a:t>
            </a:r>
            <a:r>
              <a:rPr lang="zh-CN" altLang="en-US"/>
              <a:t>则可表为 </a:t>
            </a:r>
          </a:p>
        </p:txBody>
      </p:sp>
      <p:sp>
        <p:nvSpPr>
          <p:cNvPr id="85009" name="Rectangle 17"/>
          <p:cNvSpPr>
            <a:spLocks noChangeArrowheads="1"/>
          </p:cNvSpPr>
          <p:nvPr/>
        </p:nvSpPr>
        <p:spPr bwMode="auto">
          <a:xfrm>
            <a:off x="582613" y="4854575"/>
            <a:ext cx="178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t>作出证明</a:t>
            </a:r>
            <a:r>
              <a:rPr lang="en-US" altLang="zh-CN"/>
              <a:t>:</a:t>
            </a:r>
          </a:p>
        </p:txBody>
      </p:sp>
      <mc:AlternateContent xmlns:mc="http://schemas.openxmlformats.org/markup-compatibility/2006">
        <mc:Choice xmlns:a14="http://schemas.microsoft.com/office/drawing/2010/main" Requires="a14">
          <p:sp>
            <p:nvSpPr>
              <p:cNvPr id="15" name="Rectangle 6"/>
              <p:cNvSpPr>
                <a:spLocks noChangeArrowheads="1"/>
              </p:cNvSpPr>
              <p:nvPr/>
            </p:nvSpPr>
            <p:spPr bwMode="auto">
              <a:xfrm>
                <a:off x="1115616" y="1844824"/>
                <a:ext cx="6955366" cy="78008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nchor="ctr">
                <a:spAutoFit/>
              </a:bodyPr>
              <a:lstStyle/>
              <a:p>
                <a:pPr algn="l"/>
                <a14:m>
                  <m:oMath xmlns:m="http://schemas.openxmlformats.org/officeDocument/2006/math">
                    <m:nary>
                      <m:naryPr>
                        <m:chr m:val="∬"/>
                        <m:supHide m:val="on"/>
                        <m:ctrlPr>
                          <a:rPr lang="zh-CN" altLang="en-US" i="1" smtClean="0">
                            <a:latin typeface="Cambria Math" panose="02040503050406030204" pitchFamily="18" charset="0"/>
                          </a:rPr>
                        </m:ctrlPr>
                      </m:naryPr>
                      <m:sub>
                        <m:r>
                          <m:rPr>
                            <m:brk m:alnAt="23"/>
                          </m:rPr>
                          <a:rPr lang="en-US" altLang="zh-CN" b="1" i="1" smtClean="0">
                            <a:latin typeface="Cambria Math" panose="02040503050406030204" pitchFamily="18" charset="0"/>
                          </a:rPr>
                          <m:t>𝑫</m:t>
                        </m:r>
                      </m:sub>
                      <m:sup/>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1" i="1" smtClean="0">
                                    <a:latin typeface="Cambria Math" panose="02040503050406030204" pitchFamily="18" charset="0"/>
                                  </a:rPr>
                                  <m:t>𝑸</m:t>
                                </m:r>
                              </m:num>
                              <m:den>
                                <m:r>
                                  <a:rPr lang="zh-CN" altLang="en-US" i="1" smtClean="0">
                                    <a:latin typeface="Cambria Math" panose="02040503050406030204" pitchFamily="18" charset="0"/>
                                  </a:rPr>
                                  <m:t>𝝏</m:t>
                                </m:r>
                                <m:r>
                                  <a:rPr lang="en-US" altLang="zh-CN" b="1" i="1" smtClean="0">
                                    <a:latin typeface="Cambria Math" panose="02040503050406030204" pitchFamily="18" charset="0"/>
                                  </a:rPr>
                                  <m:t>𝒙</m:t>
                                </m:r>
                              </m:den>
                            </m:f>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1" i="1" smtClean="0">
                                    <a:latin typeface="Cambria Math" panose="02040503050406030204" pitchFamily="18" charset="0"/>
                                  </a:rPr>
                                  <m:t>𝑷</m:t>
                                </m:r>
                              </m:num>
                              <m:den>
                                <m:r>
                                  <a:rPr lang="zh-CN" altLang="en-US" i="1">
                                    <a:latin typeface="Cambria Math" panose="02040503050406030204" pitchFamily="18" charset="0"/>
                                  </a:rPr>
                                  <m:t>𝝏</m:t>
                                </m:r>
                                <m:r>
                                  <a:rPr lang="en-US" altLang="zh-CN" b="1" i="1" smtClean="0">
                                    <a:latin typeface="Cambria Math" panose="02040503050406030204" pitchFamily="18" charset="0"/>
                                  </a:rPr>
                                  <m:t>𝒚</m:t>
                                </m:r>
                              </m:den>
                            </m:f>
                          </m:e>
                        </m:d>
                        <m:r>
                          <a:rPr lang="en-US" altLang="zh-CN" b="1" i="1" smtClean="0">
                            <a:latin typeface="Cambria Math" panose="02040503050406030204" pitchFamily="18" charset="0"/>
                          </a:rPr>
                          <m:t>𝒅</m:t>
                        </m:r>
                        <m:r>
                          <a:rPr lang="en-US" altLang="zh-CN" b="1" i="1" smtClean="0">
                            <a:latin typeface="Cambria Math" panose="02040503050406030204" pitchFamily="18" charset="0"/>
                          </a:rPr>
                          <m:t>𝝈</m:t>
                        </m:r>
                        <m:r>
                          <a:rPr lang="en-US" altLang="zh-CN" b="1" i="1" smtClean="0">
                            <a:latin typeface="Cambria Math" panose="02040503050406030204" pitchFamily="18" charset="0"/>
                          </a:rPr>
                          <m:t>=</m:t>
                        </m:r>
                        <m:nary>
                          <m:naryPr>
                            <m:chr m:val="∮"/>
                            <m:limLoc m:val="undOvr"/>
                            <m:supHide m:val="on"/>
                            <m:ctrlPr>
                              <a:rPr lang="en-US" altLang="zh-CN" b="1" i="1" smtClean="0">
                                <a:latin typeface="Cambria Math" panose="02040503050406030204" pitchFamily="18" charset="0"/>
                              </a:rPr>
                            </m:ctrlPr>
                          </m:naryPr>
                          <m:sub>
                            <m:r>
                              <m:rPr>
                                <m:brk m:alnAt="24"/>
                              </m:rPr>
                              <a:rPr lang="en-US" altLang="zh-CN" b="1" i="1" smtClean="0">
                                <a:latin typeface="Cambria Math" panose="02040503050406030204" pitchFamily="18" charset="0"/>
                              </a:rPr>
                              <m:t>𝑳</m:t>
                            </m:r>
                          </m:sub>
                          <m:sup/>
                          <m:e>
                            <m:r>
                              <a:rPr lang="en-US" altLang="zh-CN" b="1" i="1" smtClean="0">
                                <a:latin typeface="Cambria Math" panose="02040503050406030204" pitchFamily="18" charset="0"/>
                              </a:rPr>
                              <m:t>𝑷𝒅𝒙</m:t>
                            </m:r>
                            <m:r>
                              <a:rPr lang="en-US" altLang="zh-CN" b="1" i="1" smtClean="0">
                                <a:latin typeface="Cambria Math" panose="02040503050406030204" pitchFamily="18" charset="0"/>
                              </a:rPr>
                              <m:t>+</m:t>
                            </m:r>
                            <m:r>
                              <a:rPr lang="en-US" altLang="zh-CN" b="1" i="1" smtClean="0">
                                <a:latin typeface="Cambria Math" panose="02040503050406030204" pitchFamily="18" charset="0"/>
                              </a:rPr>
                              <m:t>𝑸𝒅𝒚</m:t>
                            </m:r>
                          </m:e>
                        </m:nary>
                      </m:e>
                    </m:nary>
                  </m:oMath>
                </a14:m>
                <a:r>
                  <a:rPr lang="en-US" altLang="zh-CN" dirty="0" smtClean="0"/>
                  <a:t>.     (1)</a:t>
                </a:r>
                <a:endParaRPr lang="zh-CN" altLang="en-US" dirty="0"/>
              </a:p>
            </p:txBody>
          </p:sp>
        </mc:Choice>
        <mc:Fallback>
          <p:sp>
            <p:nvSpPr>
              <p:cNvPr id="15" name="Rectangle 6"/>
              <p:cNvSpPr>
                <a:spLocks noRot="1" noChangeAspect="1" noMove="1" noResize="1" noEditPoints="1" noAdjustHandles="1" noChangeArrowheads="1" noChangeShapeType="1" noTextEdit="1"/>
              </p:cNvSpPr>
              <p:nvPr/>
            </p:nvSpPr>
            <p:spPr bwMode="auto">
              <a:xfrm>
                <a:off x="1115616" y="1844824"/>
                <a:ext cx="6955366" cy="780085"/>
              </a:xfrm>
              <a:prstGeom prst="rect">
                <a:avLst/>
              </a:prstGeom>
              <a:blipFill rotWithShape="0">
                <a:blip r:embed="rId5"/>
                <a:stretch>
                  <a:fillRect r="-10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265" name="Group 17"/>
          <p:cNvGrpSpPr>
            <a:grpSpLocks/>
          </p:cNvGrpSpPr>
          <p:nvPr/>
        </p:nvGrpSpPr>
        <p:grpSpPr bwMode="auto">
          <a:xfrm>
            <a:off x="467544" y="764704"/>
            <a:ext cx="7886700" cy="523876"/>
            <a:chOff x="386" y="299"/>
            <a:chExt cx="4968" cy="330"/>
          </a:xfrm>
        </p:grpSpPr>
        <p:sp>
          <p:nvSpPr>
            <p:cNvPr id="53250" name="Rectangle 2"/>
            <p:cNvSpPr>
              <a:spLocks noChangeArrowheads="1"/>
            </p:cNvSpPr>
            <p:nvPr/>
          </p:nvSpPr>
          <p:spPr bwMode="auto">
            <a:xfrm>
              <a:off x="386" y="299"/>
              <a:ext cx="238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solidFill>
                    <a:srgbClr val="3333FF"/>
                  </a:solidFill>
                </a:rPr>
                <a:t>例</a:t>
              </a:r>
              <a:r>
                <a:rPr lang="en-US" altLang="zh-CN" dirty="0" smtClean="0">
                  <a:solidFill>
                    <a:srgbClr val="3333FF"/>
                  </a:solidFill>
                </a:rPr>
                <a:t>4</a:t>
              </a:r>
              <a:r>
                <a:rPr lang="en-US" altLang="zh-CN" dirty="0" smtClean="0"/>
                <a:t> </a:t>
              </a:r>
              <a:r>
                <a:rPr lang="zh-CN" altLang="en-US" dirty="0"/>
                <a:t>试应用曲线积分求</a:t>
              </a:r>
            </a:p>
          </p:txBody>
        </p:sp>
        <p:graphicFrame>
          <p:nvGraphicFramePr>
            <p:cNvPr id="53251" name="Object 3"/>
            <p:cNvGraphicFramePr>
              <a:graphicFrameLocks noChangeAspect="1"/>
            </p:cNvGraphicFramePr>
            <p:nvPr/>
          </p:nvGraphicFramePr>
          <p:xfrm>
            <a:off x="2744" y="346"/>
            <a:ext cx="2610" cy="246"/>
          </p:xfrm>
          <a:graphic>
            <a:graphicData uri="http://schemas.openxmlformats.org/presentationml/2006/ole">
              <mc:AlternateContent xmlns:mc="http://schemas.openxmlformats.org/markup-compatibility/2006">
                <mc:Choice xmlns:v="urn:schemas-microsoft-com:vml" Requires="v">
                  <p:oleObj spid="_x0000_s53481" name="Equation" r:id="rId3" imgW="4140200" imgH="393700" progId="Equation.DSMT4">
                    <p:embed/>
                  </p:oleObj>
                </mc:Choice>
                <mc:Fallback>
                  <p:oleObj name="Equation" r:id="rId3" imgW="4140200" imgH="393700" progId="Equation.DSMT4">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 y="346"/>
                          <a:ext cx="261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53" name="Rectangle 5"/>
          <p:cNvSpPr>
            <a:spLocks noChangeArrowheads="1"/>
          </p:cNvSpPr>
          <p:nvPr/>
        </p:nvSpPr>
        <p:spPr bwMode="auto">
          <a:xfrm>
            <a:off x="611560" y="1484784"/>
            <a:ext cx="233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的原函数</a:t>
            </a:r>
            <a:r>
              <a:rPr lang="en-US" altLang="zh-CN" dirty="0"/>
              <a:t>.   </a:t>
            </a:r>
          </a:p>
        </p:txBody>
      </p:sp>
      <p:grpSp>
        <p:nvGrpSpPr>
          <p:cNvPr id="53257" name="Group 9"/>
          <p:cNvGrpSpPr>
            <a:grpSpLocks/>
          </p:cNvGrpSpPr>
          <p:nvPr/>
        </p:nvGrpSpPr>
        <p:grpSpPr bwMode="auto">
          <a:xfrm>
            <a:off x="539552" y="2060848"/>
            <a:ext cx="7535862" cy="519112"/>
            <a:chOff x="476" y="1480"/>
            <a:chExt cx="4747" cy="327"/>
          </a:xfrm>
        </p:grpSpPr>
        <p:sp>
          <p:nvSpPr>
            <p:cNvPr id="53255" name="Rectangle 7"/>
            <p:cNvSpPr>
              <a:spLocks noChangeArrowheads="1"/>
            </p:cNvSpPr>
            <p:nvPr/>
          </p:nvSpPr>
          <p:spPr bwMode="auto">
            <a:xfrm>
              <a:off x="476" y="1480"/>
              <a:ext cx="9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0000FF"/>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这里</a:t>
              </a:r>
              <a:endParaRPr lang="zh-CN" altLang="en-US" sz="2400" b="0" dirty="0">
                <a:latin typeface="Times New Roman" panose="02020603050405020304" pitchFamily="18" charset="0"/>
              </a:endParaRPr>
            </a:p>
          </p:txBody>
        </p:sp>
        <p:graphicFrame>
          <p:nvGraphicFramePr>
            <p:cNvPr id="53254" name="Object 6"/>
            <p:cNvGraphicFramePr>
              <a:graphicFrameLocks noChangeAspect="1"/>
            </p:cNvGraphicFramePr>
            <p:nvPr/>
          </p:nvGraphicFramePr>
          <p:xfrm>
            <a:off x="1471" y="1543"/>
            <a:ext cx="3752" cy="246"/>
          </p:xfrm>
          <a:graphic>
            <a:graphicData uri="http://schemas.openxmlformats.org/presentationml/2006/ole">
              <mc:AlternateContent xmlns:mc="http://schemas.openxmlformats.org/markup-compatibility/2006">
                <mc:Choice xmlns:v="urn:schemas-microsoft-com:vml" Requires="v">
                  <p:oleObj spid="_x0000_s53482" name="Equation" r:id="rId5" imgW="5956300" imgH="393700" progId="Equation.DSMT4">
                    <p:embed/>
                  </p:oleObj>
                </mc:Choice>
                <mc:Fallback>
                  <p:oleObj name="Equation" r:id="rId5" imgW="5956300" imgH="393700" progId="Equation.DSMT4">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1" y="1543"/>
                          <a:ext cx="375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58" name="Rectangle 10"/>
          <p:cNvSpPr>
            <a:spLocks noChangeArrowheads="1"/>
          </p:cNvSpPr>
          <p:nvPr/>
        </p:nvSpPr>
        <p:spPr bwMode="auto">
          <a:xfrm>
            <a:off x="611560" y="2708920"/>
            <a:ext cx="3062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dirty="0"/>
              <a:t>在整个平面上成立           </a:t>
            </a:r>
          </a:p>
        </p:txBody>
      </p:sp>
      <p:graphicFrame>
        <p:nvGraphicFramePr>
          <p:cNvPr id="53259" name="Object 11"/>
          <p:cNvGraphicFramePr>
            <a:graphicFrameLocks noChangeAspect="1"/>
          </p:cNvGraphicFramePr>
          <p:nvPr>
            <p:extLst>
              <p:ext uri="{D42A27DB-BD31-4B8C-83A1-F6EECF244321}">
                <p14:modId xmlns:p14="http://schemas.microsoft.com/office/powerpoint/2010/main" val="2820491388"/>
              </p:ext>
            </p:extLst>
          </p:nvPr>
        </p:nvGraphicFramePr>
        <p:xfrm>
          <a:off x="3059832" y="3429000"/>
          <a:ext cx="2581275" cy="914400"/>
        </p:xfrm>
        <a:graphic>
          <a:graphicData uri="http://schemas.openxmlformats.org/presentationml/2006/ole">
            <mc:AlternateContent xmlns:mc="http://schemas.openxmlformats.org/markup-compatibility/2006">
              <mc:Choice xmlns:v="urn:schemas-microsoft-com:vml" Requires="v">
                <p:oleObj spid="_x0000_s53483" name="Equation" r:id="rId7" imgW="2578100" imgH="914400" progId="Equation.DSMT4">
                  <p:embed/>
                </p:oleObj>
              </mc:Choice>
              <mc:Fallback>
                <p:oleObj name="Equation" r:id="rId7" imgW="2578100" imgH="914400" progId="Equation.DSMT4">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3429000"/>
                        <a:ext cx="25812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1" name="Rectangle 13"/>
          <p:cNvSpPr>
            <a:spLocks noChangeArrowheads="1"/>
          </p:cNvSpPr>
          <p:nvPr/>
        </p:nvSpPr>
        <p:spPr bwMode="auto">
          <a:xfrm>
            <a:off x="539552" y="4437112"/>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由定理</a:t>
            </a:r>
            <a:r>
              <a:rPr lang="en-US" altLang="zh-CN">
                <a:latin typeface="Times New Roman" panose="02020603050405020304" pitchFamily="18" charset="0"/>
              </a:rPr>
              <a:t>21.12,</a:t>
            </a:r>
            <a:r>
              <a:rPr lang="en-US" altLang="zh-CN"/>
              <a:t> </a:t>
            </a:r>
            <a:r>
              <a:rPr lang="zh-CN" altLang="en-US"/>
              <a:t>曲线积分</a:t>
            </a:r>
          </a:p>
        </p:txBody>
      </p:sp>
      <p:graphicFrame>
        <p:nvGraphicFramePr>
          <p:cNvPr id="53274" name="Object 26"/>
          <p:cNvGraphicFramePr>
            <a:graphicFrameLocks noChangeAspect="1"/>
          </p:cNvGraphicFramePr>
          <p:nvPr>
            <p:extLst>
              <p:ext uri="{D42A27DB-BD31-4B8C-83A1-F6EECF244321}">
                <p14:modId xmlns:p14="http://schemas.microsoft.com/office/powerpoint/2010/main" val="4190387101"/>
              </p:ext>
            </p:extLst>
          </p:nvPr>
        </p:nvGraphicFramePr>
        <p:xfrm>
          <a:off x="2267744" y="5229200"/>
          <a:ext cx="4610100" cy="609600"/>
        </p:xfrm>
        <a:graphic>
          <a:graphicData uri="http://schemas.openxmlformats.org/presentationml/2006/ole">
            <mc:AlternateContent xmlns:mc="http://schemas.openxmlformats.org/markup-compatibility/2006">
              <mc:Choice xmlns:v="urn:schemas-microsoft-com:vml" Requires="v">
                <p:oleObj spid="_x0000_s53484" name="Equation" r:id="rId9" imgW="4610100" imgH="609600" progId="Equation.DSMT4">
                  <p:embed/>
                </p:oleObj>
              </mc:Choice>
              <mc:Fallback>
                <p:oleObj name="Equation" r:id="rId9" imgW="4610100" imgH="60960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5229200"/>
                        <a:ext cx="4610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2229" name="Group 5"/>
          <p:cNvGrpSpPr>
            <a:grpSpLocks/>
          </p:cNvGrpSpPr>
          <p:nvPr/>
        </p:nvGrpSpPr>
        <p:grpSpPr bwMode="auto">
          <a:xfrm>
            <a:off x="558800" y="1177925"/>
            <a:ext cx="7804150" cy="519113"/>
            <a:chOff x="431" y="346"/>
            <a:chExt cx="4916" cy="327"/>
          </a:xfrm>
        </p:grpSpPr>
        <p:sp>
          <p:nvSpPr>
            <p:cNvPr id="52227" name="Rectangle 3"/>
            <p:cNvSpPr>
              <a:spLocks noChangeArrowheads="1"/>
            </p:cNvSpPr>
            <p:nvPr/>
          </p:nvSpPr>
          <p:spPr bwMode="auto">
            <a:xfrm>
              <a:off x="431" y="346"/>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为此</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取</a:t>
              </a:r>
              <a:endParaRPr lang="zh-CN" altLang="en-US" sz="2400" b="0">
                <a:latin typeface="Times New Roman" panose="02020603050405020304" pitchFamily="18" charset="0"/>
              </a:endParaRPr>
            </a:p>
          </p:txBody>
        </p:sp>
        <p:graphicFrame>
          <p:nvGraphicFramePr>
            <p:cNvPr id="52226" name="Object 2"/>
            <p:cNvGraphicFramePr>
              <a:graphicFrameLocks noChangeAspect="1"/>
            </p:cNvGraphicFramePr>
            <p:nvPr/>
          </p:nvGraphicFramePr>
          <p:xfrm>
            <a:off x="1330" y="417"/>
            <a:ext cx="1574" cy="246"/>
          </p:xfrm>
          <a:graphic>
            <a:graphicData uri="http://schemas.openxmlformats.org/presentationml/2006/ole">
              <mc:AlternateContent xmlns:mc="http://schemas.openxmlformats.org/markup-compatibility/2006">
                <mc:Choice xmlns:v="urn:schemas-microsoft-com:vml" Requires="v">
                  <p:oleObj spid="_x0000_s52914" name="Equation" r:id="rId3" imgW="2501900" imgH="393700" progId="Equation.DSMT4">
                    <p:embed/>
                  </p:oleObj>
                </mc:Choice>
                <mc:Fallback>
                  <p:oleObj name="Equation" r:id="rId3" imgW="2501900" imgH="393700" progId="Equation.DSMT4">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 y="417"/>
                          <a:ext cx="157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Rectangle 4"/>
            <p:cNvSpPr>
              <a:spLocks noChangeArrowheads="1"/>
            </p:cNvSpPr>
            <p:nvPr/>
          </p:nvSpPr>
          <p:spPr bwMode="auto">
            <a:xfrm>
              <a:off x="2880" y="346"/>
              <a:ext cx="24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取路线为图</a:t>
              </a:r>
              <a:r>
                <a:rPr lang="en-US" altLang="zh-CN">
                  <a:latin typeface="Times New Roman" panose="02020603050405020304" pitchFamily="18" charset="0"/>
                  <a:cs typeface="Times New Roman" panose="02020603050405020304" pitchFamily="18" charset="0"/>
                </a:rPr>
                <a:t>21-22</a:t>
              </a:r>
              <a:r>
                <a:rPr lang="zh-CN" altLang="en-US">
                  <a:latin typeface="Times New Roman" panose="02020603050405020304" pitchFamily="18" charset="0"/>
                  <a:cs typeface="Times New Roman" panose="02020603050405020304" pitchFamily="18" charset="0"/>
                </a:rPr>
                <a:t>中的折</a:t>
              </a:r>
              <a:r>
                <a:rPr lang="zh-CN" altLang="en-US" sz="900"/>
                <a:t> </a:t>
              </a:r>
              <a:endParaRPr lang="zh-CN" altLang="en-US" sz="2400" b="0">
                <a:latin typeface="Times New Roman" panose="02020603050405020304" pitchFamily="18" charset="0"/>
              </a:endParaRPr>
            </a:p>
          </p:txBody>
        </p:sp>
      </p:grpSp>
      <p:graphicFrame>
        <p:nvGraphicFramePr>
          <p:cNvPr id="52231" name="Object 7"/>
          <p:cNvGraphicFramePr>
            <a:graphicFrameLocks noChangeAspect="1"/>
          </p:cNvGraphicFramePr>
          <p:nvPr/>
        </p:nvGraphicFramePr>
        <p:xfrm>
          <a:off x="1339850" y="2349500"/>
          <a:ext cx="5118100" cy="698500"/>
        </p:xfrm>
        <a:graphic>
          <a:graphicData uri="http://schemas.openxmlformats.org/presentationml/2006/ole">
            <mc:AlternateContent xmlns:mc="http://schemas.openxmlformats.org/markup-compatibility/2006">
              <mc:Choice xmlns:v="urn:schemas-microsoft-com:vml" Requires="v">
                <p:oleObj spid="_x0000_s52915" name="Equation" r:id="rId5" imgW="5117760" imgH="711000" progId="Equation.DSMT4">
                  <p:embed/>
                </p:oleObj>
              </mc:Choice>
              <mc:Fallback>
                <p:oleObj name="Equation" r:id="rId5" imgW="5117760" imgH="711000" progId="Equation.DSMT4">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9850" y="2349500"/>
                        <a:ext cx="51181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3" name="Object 9"/>
          <p:cNvGraphicFramePr>
            <a:graphicFrameLocks noChangeAspect="1"/>
          </p:cNvGraphicFramePr>
          <p:nvPr/>
        </p:nvGraphicFramePr>
        <p:xfrm>
          <a:off x="2411413" y="3222625"/>
          <a:ext cx="2679700" cy="466725"/>
        </p:xfrm>
        <a:graphic>
          <a:graphicData uri="http://schemas.openxmlformats.org/presentationml/2006/ole">
            <mc:AlternateContent xmlns:mc="http://schemas.openxmlformats.org/markup-compatibility/2006">
              <mc:Choice xmlns:v="urn:schemas-microsoft-com:vml" Requires="v">
                <p:oleObj spid="_x0000_s52916" name="Equation" r:id="rId7" imgW="2679700" imgH="469900" progId="Equation.DSMT4">
                  <p:embed/>
                </p:oleObj>
              </mc:Choice>
              <mc:Fallback>
                <p:oleObj name="Equation" r:id="rId7" imgW="2679700" imgH="469900" progId="Equation.DSMT4">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3222625"/>
                        <a:ext cx="26797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5" name="Rectangle 11"/>
          <p:cNvSpPr>
            <a:spLocks noChangeArrowheads="1"/>
          </p:cNvSpPr>
          <p:nvPr/>
        </p:nvSpPr>
        <p:spPr bwMode="auto">
          <a:xfrm>
            <a:off x="592138" y="3798888"/>
            <a:ext cx="3086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注</a:t>
            </a:r>
            <a:r>
              <a:rPr lang="zh-CN" altLang="en-US"/>
              <a:t> 由例</a:t>
            </a:r>
            <a:r>
              <a:rPr lang="en-US" altLang="zh-CN">
                <a:latin typeface="Times New Roman" panose="02020603050405020304" pitchFamily="18" charset="0"/>
              </a:rPr>
              <a:t>4</a:t>
            </a:r>
            <a:r>
              <a:rPr lang="en-US" altLang="zh-CN" sz="1400">
                <a:latin typeface="Times New Roman" panose="02020603050405020304" pitchFamily="18" charset="0"/>
              </a:rPr>
              <a:t> </a:t>
            </a:r>
            <a:r>
              <a:rPr lang="zh-CN" altLang="en-US"/>
              <a:t>可见</a:t>
            </a:r>
            <a:r>
              <a:rPr lang="en-US" altLang="zh-CN">
                <a:latin typeface="Times New Roman" panose="02020603050405020304" pitchFamily="18" charset="0"/>
              </a:rPr>
              <a:t>, </a:t>
            </a:r>
            <a:r>
              <a:rPr lang="zh-CN" altLang="en-US"/>
              <a:t>若 </a:t>
            </a:r>
          </a:p>
        </p:txBody>
      </p:sp>
      <p:graphicFrame>
        <p:nvGraphicFramePr>
          <p:cNvPr id="52236" name="Object 12"/>
          <p:cNvGraphicFramePr>
            <a:graphicFrameLocks noChangeAspect="1"/>
          </p:cNvGraphicFramePr>
          <p:nvPr/>
        </p:nvGraphicFramePr>
        <p:xfrm>
          <a:off x="1628775" y="4446588"/>
          <a:ext cx="2943225" cy="428625"/>
        </p:xfrm>
        <a:graphic>
          <a:graphicData uri="http://schemas.openxmlformats.org/presentationml/2006/ole">
            <mc:AlternateContent xmlns:mc="http://schemas.openxmlformats.org/markup-compatibility/2006">
              <mc:Choice xmlns:v="urn:schemas-microsoft-com:vml" Requires="v">
                <p:oleObj spid="_x0000_s52917" name="Equation" r:id="rId9" imgW="2946400" imgH="431800" progId="Equation.DSMT4">
                  <p:embed/>
                </p:oleObj>
              </mc:Choice>
              <mc:Fallback>
                <p:oleObj name="Equation" r:id="rId9" imgW="2946400" imgH="431800" progId="Equation.DSMT4">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8775" y="4446588"/>
                        <a:ext cx="29432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68" name="Group 44"/>
          <p:cNvGrpSpPr>
            <a:grpSpLocks/>
          </p:cNvGrpSpPr>
          <p:nvPr/>
        </p:nvGrpSpPr>
        <p:grpSpPr bwMode="auto">
          <a:xfrm>
            <a:off x="5940425" y="3065463"/>
            <a:ext cx="2462213" cy="2122487"/>
            <a:chOff x="3742" y="1931"/>
            <a:chExt cx="1551" cy="1337"/>
          </a:xfrm>
        </p:grpSpPr>
        <p:graphicFrame>
          <p:nvGraphicFramePr>
            <p:cNvPr id="52246" name="Object 22"/>
            <p:cNvGraphicFramePr>
              <a:graphicFrameLocks noChangeAspect="1"/>
            </p:cNvGraphicFramePr>
            <p:nvPr/>
          </p:nvGraphicFramePr>
          <p:xfrm>
            <a:off x="5157" y="2756"/>
            <a:ext cx="136" cy="128"/>
          </p:xfrm>
          <a:graphic>
            <a:graphicData uri="http://schemas.openxmlformats.org/presentationml/2006/ole">
              <mc:AlternateContent xmlns:mc="http://schemas.openxmlformats.org/markup-compatibility/2006">
                <mc:Choice xmlns:v="urn:schemas-microsoft-com:vml" Requires="v">
                  <p:oleObj spid="_x0000_s52918" name="Equation" r:id="rId11" imgW="215713" imgH="203024" progId="Equation.DSMT4">
                    <p:embed/>
                  </p:oleObj>
                </mc:Choice>
                <mc:Fallback>
                  <p:oleObj name="Equation" r:id="rId11" imgW="215713" imgH="203024"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7" y="2756"/>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47" name="Object 23"/>
            <p:cNvGraphicFramePr>
              <a:graphicFrameLocks noChangeAspect="1"/>
            </p:cNvGraphicFramePr>
            <p:nvPr/>
          </p:nvGraphicFramePr>
          <p:xfrm>
            <a:off x="4192" y="3068"/>
            <a:ext cx="648" cy="200"/>
          </p:xfrm>
          <a:graphic>
            <a:graphicData uri="http://schemas.openxmlformats.org/presentationml/2006/ole">
              <mc:AlternateContent xmlns:mc="http://schemas.openxmlformats.org/markup-compatibility/2006">
                <mc:Choice xmlns:v="urn:schemas-microsoft-com:vml" Requires="v">
                  <p:oleObj spid="_x0000_s52919" name="Equation" r:id="rId13" imgW="1040948" imgH="317362" progId="Equation.DSMT4">
                    <p:embed/>
                  </p:oleObj>
                </mc:Choice>
                <mc:Fallback>
                  <p:oleObj name="Equation" r:id="rId13" imgW="1040948" imgH="317362" progId="Equation.DSMT4">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2" y="3068"/>
                          <a:ext cx="648"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48" name="Object 24"/>
            <p:cNvGraphicFramePr>
              <a:graphicFrameLocks noChangeAspect="1"/>
            </p:cNvGraphicFramePr>
            <p:nvPr/>
          </p:nvGraphicFramePr>
          <p:xfrm>
            <a:off x="4559" y="2745"/>
            <a:ext cx="471" cy="184"/>
          </p:xfrm>
          <a:graphic>
            <a:graphicData uri="http://schemas.openxmlformats.org/presentationml/2006/ole">
              <mc:AlternateContent xmlns:mc="http://schemas.openxmlformats.org/markup-compatibility/2006">
                <mc:Choice xmlns:v="urn:schemas-microsoft-com:vml" Requires="v">
                  <p:oleObj spid="_x0000_s52920" name="Equation" r:id="rId15" imgW="748975" imgH="291973" progId="Equation.DSMT4">
                    <p:embed/>
                  </p:oleObj>
                </mc:Choice>
                <mc:Fallback>
                  <p:oleObj name="Equation" r:id="rId15" imgW="748975" imgH="291973" progId="Equation.DSMT4">
                    <p:embed/>
                    <p:pic>
                      <p:nvPicPr>
                        <p:cNvPr id="0"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9" y="2745"/>
                          <a:ext cx="471"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49" name="Object 25"/>
            <p:cNvGraphicFramePr>
              <a:graphicFrameLocks noChangeAspect="1"/>
            </p:cNvGraphicFramePr>
            <p:nvPr/>
          </p:nvGraphicFramePr>
          <p:xfrm>
            <a:off x="4573" y="1990"/>
            <a:ext cx="496" cy="184"/>
          </p:xfrm>
          <a:graphic>
            <a:graphicData uri="http://schemas.openxmlformats.org/presentationml/2006/ole">
              <mc:AlternateContent xmlns:mc="http://schemas.openxmlformats.org/markup-compatibility/2006">
                <mc:Choice xmlns:v="urn:schemas-microsoft-com:vml" Requires="v">
                  <p:oleObj spid="_x0000_s52921" name="Equation" r:id="rId17" imgW="787400" imgH="292100" progId="Equation.DSMT4">
                    <p:embed/>
                  </p:oleObj>
                </mc:Choice>
                <mc:Fallback>
                  <p:oleObj name="Equation" r:id="rId17" imgW="787400" imgH="292100" progId="Equation.DSMT4">
                    <p:embed/>
                    <p:pic>
                      <p:nvPicPr>
                        <p:cNvPr id="0" name="Picture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3" y="1990"/>
                          <a:ext cx="496"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51" name="Object 27"/>
            <p:cNvGraphicFramePr>
              <a:graphicFrameLocks noChangeAspect="1"/>
            </p:cNvGraphicFramePr>
            <p:nvPr/>
          </p:nvGraphicFramePr>
          <p:xfrm>
            <a:off x="3767" y="2751"/>
            <a:ext cx="152" cy="168"/>
          </p:xfrm>
          <a:graphic>
            <a:graphicData uri="http://schemas.openxmlformats.org/presentationml/2006/ole">
              <mc:AlternateContent xmlns:mc="http://schemas.openxmlformats.org/markup-compatibility/2006">
                <mc:Choice xmlns:v="urn:schemas-microsoft-com:vml" Requires="v">
                  <p:oleObj spid="_x0000_s52922" name="Equation" r:id="rId19" imgW="241091" imgH="266469" progId="Equation.DSMT4">
                    <p:embed/>
                  </p:oleObj>
                </mc:Choice>
                <mc:Fallback>
                  <p:oleObj name="Equation" r:id="rId19" imgW="241091" imgH="266469" progId="Equation.DSMT4">
                    <p:embed/>
                    <p:pic>
                      <p:nvPicPr>
                        <p:cNvPr id="0" name="Picture 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67" y="2751"/>
                          <a:ext cx="152"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52" name="Object 28"/>
            <p:cNvGraphicFramePr>
              <a:graphicFrameLocks noChangeAspect="1"/>
            </p:cNvGraphicFramePr>
            <p:nvPr/>
          </p:nvGraphicFramePr>
          <p:xfrm>
            <a:off x="3742" y="1931"/>
            <a:ext cx="136" cy="160"/>
          </p:xfrm>
          <a:graphic>
            <a:graphicData uri="http://schemas.openxmlformats.org/presentationml/2006/ole">
              <mc:AlternateContent xmlns:mc="http://schemas.openxmlformats.org/markup-compatibility/2006">
                <mc:Choice xmlns:v="urn:schemas-microsoft-com:vml" Requires="v">
                  <p:oleObj spid="_x0000_s52923" name="Equation" r:id="rId21" imgW="215713" imgH="253780" progId="Equation.DSMT4">
                    <p:embed/>
                  </p:oleObj>
                </mc:Choice>
                <mc:Fallback>
                  <p:oleObj name="Equation" r:id="rId21" imgW="215713" imgH="253780" progId="Equation.DSMT4">
                    <p:embed/>
                    <p:pic>
                      <p:nvPicPr>
                        <p:cNvPr id="0" name="Picture 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2" y="1931"/>
                          <a:ext cx="136"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53" name="Line 29"/>
            <p:cNvSpPr>
              <a:spLocks noChangeShapeType="1"/>
            </p:cNvSpPr>
            <p:nvPr/>
          </p:nvSpPr>
          <p:spPr bwMode="auto">
            <a:xfrm flipV="1">
              <a:off x="3932" y="1931"/>
              <a:ext cx="0" cy="1043"/>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5" name="Line 31"/>
            <p:cNvSpPr>
              <a:spLocks noChangeShapeType="1"/>
            </p:cNvSpPr>
            <p:nvPr/>
          </p:nvSpPr>
          <p:spPr bwMode="auto">
            <a:xfrm>
              <a:off x="3751" y="2702"/>
              <a:ext cx="1497"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6" name="Line 32"/>
            <p:cNvSpPr>
              <a:spLocks noChangeShapeType="1"/>
            </p:cNvSpPr>
            <p:nvPr/>
          </p:nvSpPr>
          <p:spPr bwMode="auto">
            <a:xfrm>
              <a:off x="3932" y="2702"/>
              <a:ext cx="862" cy="0"/>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8" name="Line 34"/>
            <p:cNvSpPr>
              <a:spLocks noChangeShapeType="1"/>
            </p:cNvSpPr>
            <p:nvPr/>
          </p:nvSpPr>
          <p:spPr bwMode="auto">
            <a:xfrm flipV="1">
              <a:off x="4782" y="2158"/>
              <a:ext cx="0" cy="544"/>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2259" name="Object 35"/>
            <p:cNvGraphicFramePr>
              <a:graphicFrameLocks noChangeAspect="1"/>
            </p:cNvGraphicFramePr>
            <p:nvPr/>
          </p:nvGraphicFramePr>
          <p:xfrm>
            <a:off x="3887" y="2657"/>
            <a:ext cx="96" cy="112"/>
          </p:xfrm>
          <a:graphic>
            <a:graphicData uri="http://schemas.openxmlformats.org/presentationml/2006/ole">
              <mc:AlternateContent xmlns:mc="http://schemas.openxmlformats.org/markup-compatibility/2006">
                <mc:Choice xmlns:v="urn:schemas-microsoft-com:vml" Requires="v">
                  <p:oleObj spid="_x0000_s52924" name="Equation" r:id="rId23" imgW="152202" imgH="177569" progId="Equation.DSMT4">
                    <p:embed/>
                  </p:oleObj>
                </mc:Choice>
                <mc:Fallback>
                  <p:oleObj name="Equation" r:id="rId23" imgW="152202" imgH="177569" progId="Equation.DSMT4">
                    <p:embed/>
                    <p:pic>
                      <p:nvPicPr>
                        <p:cNvPr id="0" name="Picture 8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7" y="2657"/>
                          <a:ext cx="96" cy="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0" name="Object 36"/>
            <p:cNvGraphicFramePr>
              <a:graphicFrameLocks noChangeAspect="1"/>
            </p:cNvGraphicFramePr>
            <p:nvPr/>
          </p:nvGraphicFramePr>
          <p:xfrm>
            <a:off x="4744" y="2118"/>
            <a:ext cx="96" cy="112"/>
          </p:xfrm>
          <a:graphic>
            <a:graphicData uri="http://schemas.openxmlformats.org/presentationml/2006/ole">
              <mc:AlternateContent xmlns:mc="http://schemas.openxmlformats.org/markup-compatibility/2006">
                <mc:Choice xmlns:v="urn:schemas-microsoft-com:vml" Requires="v">
                  <p:oleObj spid="_x0000_s52925" name="Equation" r:id="rId25" imgW="152202" imgH="177569" progId="Equation.DSMT4">
                    <p:embed/>
                  </p:oleObj>
                </mc:Choice>
                <mc:Fallback>
                  <p:oleObj name="Equation" r:id="rId25" imgW="152202" imgH="177569" progId="Equation.DSMT4">
                    <p:embed/>
                    <p:pic>
                      <p:nvPicPr>
                        <p:cNvPr id="0" name="Picture 8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44" y="2118"/>
                          <a:ext cx="96" cy="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1" name="Object 37"/>
            <p:cNvGraphicFramePr>
              <a:graphicFrameLocks noChangeAspect="1"/>
            </p:cNvGraphicFramePr>
            <p:nvPr/>
          </p:nvGraphicFramePr>
          <p:xfrm>
            <a:off x="4744" y="2648"/>
            <a:ext cx="96" cy="112"/>
          </p:xfrm>
          <a:graphic>
            <a:graphicData uri="http://schemas.openxmlformats.org/presentationml/2006/ole">
              <mc:AlternateContent xmlns:mc="http://schemas.openxmlformats.org/markup-compatibility/2006">
                <mc:Choice xmlns:v="urn:schemas-microsoft-com:vml" Requires="v">
                  <p:oleObj spid="_x0000_s52926" name="Equation" r:id="rId26" imgW="152202" imgH="177569" progId="Equation.DSMT4">
                    <p:embed/>
                  </p:oleObj>
                </mc:Choice>
                <mc:Fallback>
                  <p:oleObj name="Equation" r:id="rId26" imgW="152202" imgH="177569" progId="Equation.DSMT4">
                    <p:embed/>
                    <p:pic>
                      <p:nvPicPr>
                        <p:cNvPr id="0" name="Picture 8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44" y="2648"/>
                          <a:ext cx="96" cy="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269" name="Group 45"/>
          <p:cNvGrpSpPr>
            <a:grpSpLocks/>
          </p:cNvGrpSpPr>
          <p:nvPr/>
        </p:nvGrpSpPr>
        <p:grpSpPr bwMode="auto">
          <a:xfrm>
            <a:off x="611188" y="1781174"/>
            <a:ext cx="5150046" cy="523874"/>
            <a:chOff x="385" y="1122"/>
            <a:chExt cx="1719" cy="330"/>
          </a:xfrm>
        </p:grpSpPr>
        <p:sp>
          <p:nvSpPr>
            <p:cNvPr id="52230" name="Rectangle 6"/>
            <p:cNvSpPr>
              <a:spLocks noChangeArrowheads="1"/>
            </p:cNvSpPr>
            <p:nvPr/>
          </p:nvSpPr>
          <p:spPr bwMode="auto">
            <a:xfrm>
              <a:off x="385" y="1122"/>
              <a:ext cx="171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t>线段     </a:t>
              </a:r>
              <a:r>
                <a:rPr lang="zh-CN" altLang="en-US" sz="1400" dirty="0" smtClean="0"/>
                <a:t>         </a:t>
              </a:r>
              <a:r>
                <a:rPr lang="zh-CN" altLang="en-US" dirty="0" smtClean="0"/>
                <a:t>       于是</a:t>
              </a:r>
              <a:r>
                <a:rPr lang="zh-CN" altLang="en-US" dirty="0"/>
                <a:t>有 </a:t>
              </a:r>
            </a:p>
          </p:txBody>
        </p:sp>
        <p:graphicFrame>
          <p:nvGraphicFramePr>
            <p:cNvPr id="52263" name="Object 39"/>
            <p:cNvGraphicFramePr>
              <a:graphicFrameLocks noChangeAspect="1"/>
            </p:cNvGraphicFramePr>
            <p:nvPr>
              <p:extLst>
                <p:ext uri="{D42A27DB-BD31-4B8C-83A1-F6EECF244321}">
                  <p14:modId xmlns:p14="http://schemas.microsoft.com/office/powerpoint/2010/main" val="131723357"/>
                </p:ext>
              </p:extLst>
            </p:nvPr>
          </p:nvGraphicFramePr>
          <p:xfrm>
            <a:off x="650" y="1170"/>
            <a:ext cx="735" cy="256"/>
          </p:xfrm>
          <a:graphic>
            <a:graphicData uri="http://schemas.openxmlformats.org/presentationml/2006/ole">
              <mc:AlternateContent xmlns:mc="http://schemas.openxmlformats.org/markup-compatibility/2006">
                <mc:Choice xmlns:v="urn:schemas-microsoft-com:vml" Requires="v">
                  <p:oleObj spid="_x0000_s52927" name="Equation" r:id="rId27" imgW="1434960" imgH="406080" progId="Equation.DSMT4">
                    <p:embed/>
                  </p:oleObj>
                </mc:Choice>
                <mc:Fallback>
                  <p:oleObj name="Equation" r:id="rId27" imgW="1434960" imgH="406080" progId="Equation.DSMT4">
                    <p:embed/>
                    <p:pic>
                      <p:nvPicPr>
                        <p:cNvPr id="0" name="Picture 87"/>
                        <p:cNvPicPr>
                          <a:picLocks noChangeAspect="1" noChangeArrowheads="1"/>
                        </p:cNvPicPr>
                        <p:nvPr/>
                      </p:nvPicPr>
                      <p:blipFill>
                        <a:blip r:embed="rId28"/>
                        <a:srcRect/>
                        <a:stretch>
                          <a:fillRect/>
                        </a:stretch>
                      </p:blipFill>
                      <p:spPr bwMode="auto">
                        <a:xfrm>
                          <a:off x="650" y="1170"/>
                          <a:ext cx="735" cy="256"/>
                        </a:xfrm>
                        <a:prstGeom prst="rect">
                          <a:avLst/>
                        </a:prstGeom>
                        <a:noFill/>
                      </p:spPr>
                    </p:pic>
                  </p:oleObj>
                </mc:Fallback>
              </mc:AlternateContent>
            </a:graphicData>
          </a:graphic>
        </p:graphicFrame>
      </p:grpSp>
      <p:sp>
        <p:nvSpPr>
          <p:cNvPr id="52266" name="Rectangle 42"/>
          <p:cNvSpPr>
            <a:spLocks noChangeArrowheads="1"/>
          </p:cNvSpPr>
          <p:nvPr/>
        </p:nvSpPr>
        <p:spPr bwMode="auto">
          <a:xfrm>
            <a:off x="582613" y="530225"/>
            <a:ext cx="788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只与起点</a:t>
            </a:r>
            <a:r>
              <a:rPr lang="zh-CN" altLang="en-US" sz="1400"/>
              <a:t> </a:t>
            </a:r>
            <a:r>
              <a:rPr lang="en-US" altLang="zh-CN" i="1">
                <a:latin typeface="Times New Roman" panose="02020603050405020304" pitchFamily="18" charset="0"/>
              </a:rPr>
              <a:t>A </a:t>
            </a:r>
            <a:r>
              <a:rPr lang="zh-CN" altLang="en-US"/>
              <a:t>和终点</a:t>
            </a:r>
            <a:r>
              <a:rPr lang="zh-CN" altLang="en-US" sz="1400"/>
              <a:t> </a:t>
            </a:r>
            <a:r>
              <a:rPr lang="en-US" altLang="zh-CN" i="1">
                <a:latin typeface="Times New Roman" panose="02020603050405020304" pitchFamily="18" charset="0"/>
              </a:rPr>
              <a:t>B </a:t>
            </a:r>
            <a:r>
              <a:rPr lang="zh-CN" altLang="en-US"/>
              <a:t>有关</a:t>
            </a:r>
            <a:r>
              <a:rPr lang="en-US" altLang="zh-CN">
                <a:latin typeface="Times New Roman" panose="02020603050405020304" pitchFamily="18" charset="0"/>
              </a:rPr>
              <a:t>, </a:t>
            </a:r>
            <a:r>
              <a:rPr lang="zh-CN" altLang="en-US"/>
              <a:t>而与路线的选择无关</a:t>
            </a:r>
            <a:r>
              <a:rPr lang="en-US" altLang="zh-CN">
                <a:latin typeface="Times New Roman" panose="02020603050405020304" pitchFamily="18" charset="0"/>
              </a:rPr>
              <a:t>.</a:t>
            </a:r>
            <a:r>
              <a:rPr lang="en-US" altLang="zh-CN"/>
              <a:t> </a:t>
            </a:r>
          </a:p>
        </p:txBody>
      </p:sp>
      <p:sp>
        <p:nvSpPr>
          <p:cNvPr id="52267" name="Rectangle 43"/>
          <p:cNvSpPr>
            <a:spLocks noChangeArrowheads="1"/>
          </p:cNvSpPr>
          <p:nvPr/>
        </p:nvSpPr>
        <p:spPr bwMode="auto">
          <a:xfrm>
            <a:off x="582613" y="5094288"/>
            <a:ext cx="5006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则求全微分的原函数可用公式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15" name="Group 15"/>
          <p:cNvGrpSpPr>
            <a:grpSpLocks/>
          </p:cNvGrpSpPr>
          <p:nvPr/>
        </p:nvGrpSpPr>
        <p:grpSpPr bwMode="auto">
          <a:xfrm>
            <a:off x="573088" y="1384300"/>
            <a:ext cx="7008812" cy="723900"/>
            <a:chOff x="361" y="872"/>
            <a:chExt cx="4415" cy="456"/>
          </a:xfrm>
        </p:grpSpPr>
        <p:sp>
          <p:nvSpPr>
            <p:cNvPr id="51202" name="Rectangle 2"/>
            <p:cNvSpPr>
              <a:spLocks noChangeArrowheads="1"/>
            </p:cNvSpPr>
            <p:nvPr/>
          </p:nvSpPr>
          <p:spPr bwMode="auto">
            <a:xfrm>
              <a:off x="361" y="920"/>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或</a:t>
              </a:r>
            </a:p>
          </p:txBody>
        </p:sp>
        <p:graphicFrame>
          <p:nvGraphicFramePr>
            <p:cNvPr id="51203" name="Object 3"/>
            <p:cNvGraphicFramePr>
              <a:graphicFrameLocks noChangeAspect="1"/>
            </p:cNvGraphicFramePr>
            <p:nvPr/>
          </p:nvGraphicFramePr>
          <p:xfrm>
            <a:off x="913" y="872"/>
            <a:ext cx="3863" cy="456"/>
          </p:xfrm>
          <a:graphic>
            <a:graphicData uri="http://schemas.openxmlformats.org/presentationml/2006/ole">
              <mc:AlternateContent xmlns:mc="http://schemas.openxmlformats.org/markup-compatibility/2006">
                <mc:Choice xmlns:v="urn:schemas-microsoft-com:vml" Requires="v">
                  <p:oleObj spid="_x0000_s51328" name="Equation" r:id="rId3" imgW="6146640" imgH="736560" progId="Equation.DSMT4">
                    <p:embed/>
                  </p:oleObj>
                </mc:Choice>
                <mc:Fallback>
                  <p:oleObj name="Equation" r:id="rId3" imgW="6146640" imgH="736560" progId="Equation.DSMT4">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 y="872"/>
                          <a:ext cx="3863"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14" name="Object 14"/>
          <p:cNvGraphicFramePr>
            <a:graphicFrameLocks noChangeAspect="1"/>
          </p:cNvGraphicFramePr>
          <p:nvPr/>
        </p:nvGraphicFramePr>
        <p:xfrm>
          <a:off x="1443038" y="533400"/>
          <a:ext cx="6043612" cy="723900"/>
        </p:xfrm>
        <a:graphic>
          <a:graphicData uri="http://schemas.openxmlformats.org/presentationml/2006/ole">
            <mc:AlternateContent xmlns:mc="http://schemas.openxmlformats.org/markup-compatibility/2006">
              <mc:Choice xmlns:v="urn:schemas-microsoft-com:vml" Requires="v">
                <p:oleObj spid="_x0000_s51329" name="Equation" r:id="rId5" imgW="6057720" imgH="736560" progId="Equation.DSMT4">
                  <p:embed/>
                </p:oleObj>
              </mc:Choice>
              <mc:Fallback>
                <p:oleObj name="Equation" r:id="rId5" imgW="6057720" imgH="73656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8" y="533400"/>
                        <a:ext cx="60436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12" name="Group 44"/>
          <p:cNvGrpSpPr>
            <a:grpSpLocks/>
          </p:cNvGrpSpPr>
          <p:nvPr/>
        </p:nvGrpSpPr>
        <p:grpSpPr bwMode="auto">
          <a:xfrm>
            <a:off x="755576" y="836712"/>
            <a:ext cx="8175625" cy="1079500"/>
            <a:chOff x="361" y="1480"/>
            <a:chExt cx="5150" cy="680"/>
          </a:xfrm>
        </p:grpSpPr>
        <p:sp>
          <p:nvSpPr>
            <p:cNvPr id="58374" name="Rectangle 6"/>
            <p:cNvSpPr>
              <a:spLocks noChangeArrowheads="1"/>
            </p:cNvSpPr>
            <p:nvPr/>
          </p:nvSpPr>
          <p:spPr bwMode="auto">
            <a:xfrm>
              <a:off x="361" y="1646"/>
              <a:ext cx="10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smtClean="0">
                  <a:solidFill>
                    <a:srgbClr val="0000FF"/>
                  </a:solidFill>
                  <a:latin typeface="Times New Roman" panose="02020603050405020304" pitchFamily="18" charset="0"/>
                  <a:cs typeface="Times New Roman" panose="02020603050405020304" pitchFamily="18" charset="0"/>
                </a:rPr>
                <a:t>*例</a:t>
              </a:r>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计算  </a:t>
              </a:r>
              <a:endParaRPr lang="zh-CN" altLang="en-US" sz="2400" b="0" dirty="0">
                <a:latin typeface="Times New Roman" panose="02020603050405020304" pitchFamily="18" charset="0"/>
              </a:endParaRPr>
            </a:p>
          </p:txBody>
        </p:sp>
        <p:graphicFrame>
          <p:nvGraphicFramePr>
            <p:cNvPr id="58373" name="Object 5"/>
            <p:cNvGraphicFramePr>
              <a:graphicFrameLocks noChangeAspect="1"/>
            </p:cNvGraphicFramePr>
            <p:nvPr/>
          </p:nvGraphicFramePr>
          <p:xfrm>
            <a:off x="1588" y="1480"/>
            <a:ext cx="2968" cy="680"/>
          </p:xfrm>
          <a:graphic>
            <a:graphicData uri="http://schemas.openxmlformats.org/presentationml/2006/ole">
              <mc:AlternateContent xmlns:mc="http://schemas.openxmlformats.org/markup-compatibility/2006">
                <mc:Choice xmlns:v="urn:schemas-microsoft-com:vml" Requires="v">
                  <p:oleObj spid="_x0000_s103493" name="Equation" r:id="rId3" imgW="4711680" imgH="1079280" progId="Equation.DSMT4">
                    <p:embed/>
                  </p:oleObj>
                </mc:Choice>
                <mc:Fallback>
                  <p:oleObj name="Equation" r:id="rId3" imgW="4711680" imgH="1079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480"/>
                          <a:ext cx="2968"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2" name="Text Box 14"/>
            <p:cNvSpPr txBox="1">
              <a:spLocks noChangeArrowheads="1"/>
            </p:cNvSpPr>
            <p:nvPr/>
          </p:nvSpPr>
          <p:spPr bwMode="auto">
            <a:xfrm>
              <a:off x="4785" y="1622"/>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其中 </a:t>
              </a:r>
            </a:p>
          </p:txBody>
        </p:sp>
      </p:grpSp>
      <p:sp>
        <p:nvSpPr>
          <p:cNvPr id="58414" name="Rectangle 46"/>
          <p:cNvSpPr>
            <a:spLocks noChangeArrowheads="1"/>
          </p:cNvSpPr>
          <p:nvPr/>
        </p:nvSpPr>
        <p:spPr bwMode="auto">
          <a:xfrm>
            <a:off x="683568" y="3068960"/>
            <a:ext cx="5670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dirty="0"/>
              <a:t>到点</a:t>
            </a:r>
            <a:r>
              <a:rPr lang="zh-CN" altLang="en-US" sz="1400" dirty="0"/>
              <a:t> </a:t>
            </a:r>
            <a:r>
              <a:rPr lang="en-US" altLang="zh-CN" i="1" dirty="0">
                <a:latin typeface="Times New Roman" panose="02020603050405020304" pitchFamily="18" charset="0"/>
              </a:rPr>
              <a:t>D</a:t>
            </a:r>
            <a:r>
              <a:rPr lang="en-US" altLang="zh-CN" dirty="0">
                <a:latin typeface="Times New Roman" panose="02020603050405020304" pitchFamily="18" charset="0"/>
              </a:rPr>
              <a:t>(0,1) </a:t>
            </a:r>
            <a:r>
              <a:rPr lang="zh-CN" altLang="en-US" dirty="0">
                <a:latin typeface="Times New Roman" panose="02020603050405020304" pitchFamily="18" charset="0"/>
              </a:rPr>
              <a:t>的路径</a:t>
            </a:r>
            <a:r>
              <a:rPr lang="en-US" altLang="zh-CN" dirty="0">
                <a:latin typeface="Times New Roman" panose="02020603050405020304" pitchFamily="18" charset="0"/>
              </a:rPr>
              <a:t>(</a:t>
            </a:r>
            <a:r>
              <a:rPr lang="zh-CN" altLang="en-US" dirty="0">
                <a:latin typeface="Times New Roman" panose="02020603050405020304" pitchFamily="18" charset="0"/>
              </a:rPr>
              <a:t>见图</a:t>
            </a:r>
            <a:r>
              <a:rPr lang="en-US" altLang="zh-CN" dirty="0">
                <a:latin typeface="Times New Roman" panose="02020603050405020304" pitchFamily="18" charset="0"/>
              </a:rPr>
              <a:t>21-21).        </a:t>
            </a:r>
          </a:p>
        </p:txBody>
      </p:sp>
      <p:sp>
        <p:nvSpPr>
          <p:cNvPr id="58417" name="Text Box 49"/>
          <p:cNvSpPr txBox="1">
            <a:spLocks noChangeArrowheads="1"/>
          </p:cNvSpPr>
          <p:nvPr/>
        </p:nvSpPr>
        <p:spPr bwMode="auto">
          <a:xfrm>
            <a:off x="611560" y="3789040"/>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rgbClr val="0000FF"/>
                </a:solidFill>
              </a:rPr>
              <a:t>分析 </a:t>
            </a:r>
            <a:r>
              <a:rPr lang="zh-CN" altLang="en-US" dirty="0"/>
              <a:t>如果第二型曲线积分在某单连通区域内满足 </a:t>
            </a:r>
            <a:endParaRPr lang="zh-CN" altLang="en-US" dirty="0">
              <a:solidFill>
                <a:srgbClr val="0000FF"/>
              </a:solidFill>
            </a:endParaRPr>
          </a:p>
        </p:txBody>
      </p:sp>
      <p:sp>
        <p:nvSpPr>
          <p:cNvPr id="58418" name="Text Box 50"/>
          <p:cNvSpPr txBox="1">
            <a:spLocks noChangeArrowheads="1"/>
          </p:cNvSpPr>
          <p:nvPr/>
        </p:nvSpPr>
        <p:spPr bwMode="auto">
          <a:xfrm>
            <a:off x="683568" y="4509120"/>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t>与路径无关的条件</a:t>
            </a:r>
            <a:r>
              <a:rPr lang="en-US" altLang="zh-CN" dirty="0"/>
              <a:t>,</a:t>
            </a:r>
            <a:r>
              <a:rPr lang="zh-CN" altLang="en-US" dirty="0"/>
              <a:t>则可改变积分路径</a:t>
            </a:r>
            <a:r>
              <a:rPr lang="en-US" altLang="zh-CN" dirty="0"/>
              <a:t>,</a:t>
            </a:r>
            <a:r>
              <a:rPr lang="zh-CN" altLang="en-US" dirty="0"/>
              <a:t>使易于计算</a:t>
            </a:r>
            <a:r>
              <a:rPr lang="en-US" altLang="zh-CN" dirty="0"/>
              <a:t>. </a:t>
            </a:r>
          </a:p>
        </p:txBody>
      </p:sp>
      <p:grpSp>
        <p:nvGrpSpPr>
          <p:cNvPr id="58420" name="Group 52"/>
          <p:cNvGrpSpPr>
            <a:grpSpLocks/>
          </p:cNvGrpSpPr>
          <p:nvPr/>
        </p:nvGrpSpPr>
        <p:grpSpPr bwMode="auto">
          <a:xfrm>
            <a:off x="755576" y="2204864"/>
            <a:ext cx="8137525" cy="539750"/>
            <a:chOff x="397" y="2222"/>
            <a:chExt cx="5126" cy="340"/>
          </a:xfrm>
        </p:grpSpPr>
        <p:sp>
          <p:nvSpPr>
            <p:cNvPr id="58413" name="Text Box 45"/>
            <p:cNvSpPr txBox="1">
              <a:spLocks noChangeArrowheads="1"/>
            </p:cNvSpPr>
            <p:nvPr/>
          </p:nvSpPr>
          <p:spPr bwMode="auto">
            <a:xfrm>
              <a:off x="397" y="2235"/>
              <a:ext cx="51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i="1">
                  <a:latin typeface="Times New Roman" panose="02020603050405020304" pitchFamily="18" charset="0"/>
                </a:rPr>
                <a:t>L </a:t>
              </a:r>
              <a:r>
                <a:rPr lang="zh-CN" altLang="en-US">
                  <a:latin typeface="Times New Roman" panose="02020603050405020304" pitchFamily="18" charset="0"/>
                </a:rPr>
                <a:t>为沿着右半圆周</a:t>
              </a:r>
            </a:p>
          </p:txBody>
        </p:sp>
        <p:graphicFrame>
          <p:nvGraphicFramePr>
            <p:cNvPr id="58415" name="Object 47"/>
            <p:cNvGraphicFramePr>
              <a:graphicFrameLocks noChangeAspect="1"/>
            </p:cNvGraphicFramePr>
            <p:nvPr/>
          </p:nvGraphicFramePr>
          <p:xfrm>
            <a:off x="2299" y="2233"/>
            <a:ext cx="1688" cy="304"/>
          </p:xfrm>
          <a:graphic>
            <a:graphicData uri="http://schemas.openxmlformats.org/presentationml/2006/ole">
              <mc:AlternateContent xmlns:mc="http://schemas.openxmlformats.org/markup-compatibility/2006">
                <mc:Choice xmlns:v="urn:schemas-microsoft-com:vml" Requires="v">
                  <p:oleObj spid="_x0000_s103494" name="Equation" r:id="rId5" imgW="2679700" imgH="482600" progId="Equation.DSMT4">
                    <p:embed/>
                  </p:oleObj>
                </mc:Choice>
                <mc:Fallback>
                  <p:oleObj name="Equation" r:id="rId5" imgW="26797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9" y="2233"/>
                          <a:ext cx="168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19" name="Rectangle 51"/>
            <p:cNvSpPr>
              <a:spLocks noChangeArrowheads="1"/>
            </p:cNvSpPr>
            <p:nvPr/>
          </p:nvSpPr>
          <p:spPr bwMode="auto">
            <a:xfrm>
              <a:off x="3931" y="2222"/>
              <a:ext cx="14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t>由点</a:t>
              </a:r>
              <a:r>
                <a:rPr lang="zh-CN" altLang="en-US" sz="1400"/>
                <a:t> </a:t>
              </a:r>
              <a:r>
                <a:rPr lang="en-US" altLang="zh-CN" i="1">
                  <a:latin typeface="Times New Roman" panose="02020603050405020304" pitchFamily="18" charset="0"/>
                </a:rPr>
                <a:t>A</a:t>
              </a:r>
              <a:r>
                <a:rPr lang="en-US" altLang="zh-CN">
                  <a:latin typeface="Times New Roman" panose="02020603050405020304" pitchFamily="18" charset="0"/>
                </a:rPr>
                <a:t>(0, </a:t>
              </a:r>
              <a:r>
                <a:rPr lang="en-US" altLang="zh-CN"/>
                <a:t>-</a:t>
              </a:r>
              <a:r>
                <a:rPr lang="en-US" altLang="zh-CN">
                  <a:latin typeface="Times New Roman" panose="02020603050405020304" pitchFamily="18" charset="0"/>
                </a:rPr>
                <a:t>1) </a:t>
              </a:r>
            </a:p>
          </p:txBody>
        </p:sp>
      </p:grpSp>
    </p:spTree>
    <p:extLst>
      <p:ext uri="{BB962C8B-B14F-4D97-AF65-F5344CB8AC3E}">
        <p14:creationId xmlns:p14="http://schemas.microsoft.com/office/powerpoint/2010/main" val="1884520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601663" y="433388"/>
            <a:ext cx="3322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solidFill>
                  <a:srgbClr val="3333FF"/>
                </a:solidFill>
              </a:rPr>
              <a:t>解 </a:t>
            </a:r>
            <a:r>
              <a:rPr lang="zh-CN" altLang="en-US"/>
              <a:t>记</a:t>
            </a:r>
            <a:r>
              <a:rPr lang="zh-CN" altLang="en-US">
                <a:solidFill>
                  <a:srgbClr val="3333FF"/>
                </a:solidFill>
              </a:rPr>
              <a:t>                </a:t>
            </a:r>
          </a:p>
        </p:txBody>
      </p:sp>
      <p:graphicFrame>
        <p:nvGraphicFramePr>
          <p:cNvPr id="87045" name="Object 5"/>
          <p:cNvGraphicFramePr>
            <a:graphicFrameLocks noChangeAspect="1"/>
          </p:cNvGraphicFramePr>
          <p:nvPr/>
        </p:nvGraphicFramePr>
        <p:xfrm>
          <a:off x="1479550" y="1092200"/>
          <a:ext cx="3543300" cy="1003300"/>
        </p:xfrm>
        <a:graphic>
          <a:graphicData uri="http://schemas.openxmlformats.org/presentationml/2006/ole">
            <mc:AlternateContent xmlns:mc="http://schemas.openxmlformats.org/markup-compatibility/2006">
              <mc:Choice xmlns:v="urn:schemas-microsoft-com:vml" Requires="v">
                <p:oleObj spid="_x0000_s105209" name="Equation" r:id="rId3" imgW="3543120" imgH="1015920" progId="Equation.DSMT4">
                  <p:embed/>
                </p:oleObj>
              </mc:Choice>
              <mc:Fallback>
                <p:oleObj name="Equation" r:id="rId3" imgW="3543120" imgH="1015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1092200"/>
                        <a:ext cx="35433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2" name="Object 32"/>
          <p:cNvGraphicFramePr>
            <a:graphicFrameLocks noChangeAspect="1"/>
          </p:cNvGraphicFramePr>
          <p:nvPr/>
        </p:nvGraphicFramePr>
        <p:xfrm>
          <a:off x="1809750" y="4143375"/>
          <a:ext cx="5702300" cy="965200"/>
        </p:xfrm>
        <a:graphic>
          <a:graphicData uri="http://schemas.openxmlformats.org/presentationml/2006/ole">
            <mc:AlternateContent xmlns:mc="http://schemas.openxmlformats.org/markup-compatibility/2006">
              <mc:Choice xmlns:v="urn:schemas-microsoft-com:vml" Requires="v">
                <p:oleObj spid="_x0000_s105210" name="Equation" r:id="rId5" imgW="5702040" imgH="977760" progId="Equation.DSMT4">
                  <p:embed/>
                </p:oleObj>
              </mc:Choice>
              <mc:Fallback>
                <p:oleObj name="Equation" r:id="rId5" imgW="5702040" imgH="9777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4143375"/>
                        <a:ext cx="57023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3" name="Object 33"/>
          <p:cNvGraphicFramePr>
            <a:graphicFrameLocks noChangeAspect="1"/>
          </p:cNvGraphicFramePr>
          <p:nvPr/>
        </p:nvGraphicFramePr>
        <p:xfrm>
          <a:off x="1492250" y="2260600"/>
          <a:ext cx="3530600" cy="1016000"/>
        </p:xfrm>
        <a:graphic>
          <a:graphicData uri="http://schemas.openxmlformats.org/presentationml/2006/ole">
            <mc:AlternateContent xmlns:mc="http://schemas.openxmlformats.org/markup-compatibility/2006">
              <mc:Choice xmlns:v="urn:schemas-microsoft-com:vml" Requires="v">
                <p:oleObj spid="_x0000_s105211" name="Equation" r:id="rId7" imgW="3530520" imgH="1015920" progId="Equation.DSMT4">
                  <p:embed/>
                </p:oleObj>
              </mc:Choice>
              <mc:Fallback>
                <p:oleObj name="Equation" r:id="rId7" imgW="3530520" imgH="10159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250" y="2260600"/>
                        <a:ext cx="35306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sp>
        <p:nvSpPr>
          <p:cNvPr id="87074" name="Text Box 34"/>
          <p:cNvSpPr txBox="1">
            <a:spLocks noChangeArrowheads="1"/>
          </p:cNvSpPr>
          <p:nvPr/>
        </p:nvSpPr>
        <p:spPr bwMode="auto">
          <a:xfrm>
            <a:off x="573088" y="3470275"/>
            <a:ext cx="637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t>易知除去点</a:t>
            </a:r>
            <a:r>
              <a:rPr lang="zh-CN" altLang="en-US" sz="1200" dirty="0"/>
              <a:t> </a:t>
            </a:r>
            <a:r>
              <a:rPr lang="en-US" altLang="zh-CN" i="1" dirty="0" smtClean="0">
                <a:latin typeface="Times New Roman" panose="02020603050405020304" pitchFamily="18" charset="0"/>
              </a:rPr>
              <a:t>E</a:t>
            </a:r>
            <a:r>
              <a:rPr lang="en-US" altLang="zh-CN" dirty="0" smtClean="0">
                <a:latin typeface="Times New Roman" panose="02020603050405020304" pitchFamily="18" charset="0"/>
              </a:rPr>
              <a:t>(1/2, </a:t>
            </a:r>
            <a:r>
              <a:rPr lang="en-US" altLang="zh-CN" dirty="0">
                <a:latin typeface="Times New Roman" panose="02020603050405020304" pitchFamily="18" charset="0"/>
              </a:rPr>
              <a:t>0) </a:t>
            </a:r>
            <a:r>
              <a:rPr lang="zh-CN" altLang="en-US" dirty="0">
                <a:latin typeface="Times New Roman" panose="02020603050405020304" pitchFamily="18" charset="0"/>
              </a:rPr>
              <a:t>外</a:t>
            </a:r>
            <a:r>
              <a:rPr lang="en-US" altLang="zh-CN" dirty="0">
                <a:latin typeface="Times New Roman" panose="02020603050405020304" pitchFamily="18" charset="0"/>
              </a:rPr>
              <a:t>,</a:t>
            </a:r>
            <a:r>
              <a:rPr lang="en-US" altLang="zh-CN" dirty="0"/>
              <a:t> </a:t>
            </a:r>
            <a:r>
              <a:rPr lang="zh-CN" altLang="en-US" dirty="0"/>
              <a:t>处处满足   </a:t>
            </a:r>
          </a:p>
        </p:txBody>
      </p:sp>
      <p:grpSp>
        <p:nvGrpSpPr>
          <p:cNvPr id="87085" name="Group 45"/>
          <p:cNvGrpSpPr>
            <a:grpSpLocks/>
          </p:cNvGrpSpPr>
          <p:nvPr/>
        </p:nvGrpSpPr>
        <p:grpSpPr bwMode="auto">
          <a:xfrm>
            <a:off x="587375" y="5310188"/>
            <a:ext cx="8258175" cy="566737"/>
            <a:chOff x="352" y="3258"/>
            <a:chExt cx="5202" cy="357"/>
          </a:xfrm>
        </p:grpSpPr>
        <p:graphicFrame>
          <p:nvGraphicFramePr>
            <p:cNvPr id="87076" name="Object 36"/>
            <p:cNvGraphicFramePr>
              <a:graphicFrameLocks noChangeAspect="1"/>
            </p:cNvGraphicFramePr>
            <p:nvPr/>
          </p:nvGraphicFramePr>
          <p:xfrm>
            <a:off x="672" y="3342"/>
            <a:ext cx="216" cy="270"/>
          </p:xfrm>
          <a:graphic>
            <a:graphicData uri="http://schemas.openxmlformats.org/presentationml/2006/ole">
              <mc:AlternateContent xmlns:mc="http://schemas.openxmlformats.org/markup-compatibility/2006">
                <mc:Choice xmlns:v="urn:schemas-microsoft-com:vml" Requires="v">
                  <p:oleObj spid="_x0000_s105212" name="Equation" r:id="rId9" imgW="342751" imgH="431613" progId="Equation.DSMT4">
                    <p:embed/>
                  </p:oleObj>
                </mc:Choice>
                <mc:Fallback>
                  <p:oleObj name="Equation" r:id="rId9" imgW="342751"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342"/>
                          <a:ext cx="21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7" name="Object 37"/>
            <p:cNvGraphicFramePr>
              <a:graphicFrameLocks noChangeAspect="1"/>
            </p:cNvGraphicFramePr>
            <p:nvPr/>
          </p:nvGraphicFramePr>
          <p:xfrm>
            <a:off x="1617" y="3349"/>
            <a:ext cx="768" cy="246"/>
          </p:xfrm>
          <a:graphic>
            <a:graphicData uri="http://schemas.openxmlformats.org/presentationml/2006/ole">
              <mc:AlternateContent xmlns:mc="http://schemas.openxmlformats.org/markup-compatibility/2006">
                <mc:Choice xmlns:v="urn:schemas-microsoft-com:vml" Requires="v">
                  <p:oleObj spid="_x0000_s105213" name="Equation" r:id="rId11" imgW="1218671" imgH="393529" progId="Equation.DSMT4">
                    <p:embed/>
                  </p:oleObj>
                </mc:Choice>
                <mc:Fallback>
                  <p:oleObj name="Equation" r:id="rId11" imgW="1218671"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7" y="3349"/>
                          <a:ext cx="76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8" name="Object 38"/>
            <p:cNvGraphicFramePr>
              <a:graphicFrameLocks noChangeAspect="1"/>
            </p:cNvGraphicFramePr>
            <p:nvPr/>
          </p:nvGraphicFramePr>
          <p:xfrm>
            <a:off x="2887" y="3349"/>
            <a:ext cx="810" cy="246"/>
          </p:xfrm>
          <a:graphic>
            <a:graphicData uri="http://schemas.openxmlformats.org/presentationml/2006/ole">
              <mc:AlternateContent xmlns:mc="http://schemas.openxmlformats.org/markup-compatibility/2006">
                <mc:Choice xmlns:v="urn:schemas-microsoft-com:vml" Requires="v">
                  <p:oleObj spid="_x0000_s105214" name="Equation" r:id="rId13" imgW="1282700" imgH="393700" progId="Equation.DSMT4">
                    <p:embed/>
                  </p:oleObj>
                </mc:Choice>
                <mc:Fallback>
                  <p:oleObj name="Equation" r:id="rId13" imgW="1282700" imgH="3937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7" y="3349"/>
                          <a:ext cx="81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9" name="Object 39"/>
            <p:cNvGraphicFramePr>
              <a:graphicFrameLocks noChangeAspect="1"/>
            </p:cNvGraphicFramePr>
            <p:nvPr/>
          </p:nvGraphicFramePr>
          <p:xfrm>
            <a:off x="4409" y="3349"/>
            <a:ext cx="666" cy="246"/>
          </p:xfrm>
          <a:graphic>
            <a:graphicData uri="http://schemas.openxmlformats.org/presentationml/2006/ole">
              <mc:AlternateContent xmlns:mc="http://schemas.openxmlformats.org/markup-compatibility/2006">
                <mc:Choice xmlns:v="urn:schemas-microsoft-com:vml" Requires="v">
                  <p:oleObj spid="_x0000_s105215" name="Equation" r:id="rId15" imgW="1054100" imgH="393700" progId="Equation.DSMT4">
                    <p:embed/>
                  </p:oleObj>
                </mc:Choice>
                <mc:Fallback>
                  <p:oleObj name="Equation" r:id="rId15" imgW="1054100" imgH="3937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9" y="3349"/>
                          <a:ext cx="66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80" name="Rectangle 40"/>
            <p:cNvSpPr>
              <a:spLocks noChangeArrowheads="1"/>
            </p:cNvSpPr>
            <p:nvPr/>
          </p:nvSpPr>
          <p:spPr bwMode="auto">
            <a:xfrm>
              <a:off x="352" y="3276"/>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设  </a:t>
              </a:r>
              <a:endParaRPr lang="zh-CN" altLang="en-US" sz="2400" b="0">
                <a:latin typeface="Times New Roman" panose="02020603050405020304" pitchFamily="18" charset="0"/>
              </a:endParaRPr>
            </a:p>
          </p:txBody>
        </p:sp>
        <p:sp>
          <p:nvSpPr>
            <p:cNvPr id="87081" name="Rectangle 41"/>
            <p:cNvSpPr>
              <a:spLocks noChangeArrowheads="1"/>
            </p:cNvSpPr>
            <p:nvPr/>
          </p:nvSpPr>
          <p:spPr bwMode="auto">
            <a:xfrm>
              <a:off x="841" y="3276"/>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为由点 </a:t>
              </a:r>
              <a:endParaRPr lang="zh-CN" altLang="en-US" sz="2400" b="0">
                <a:latin typeface="Times New Roman" panose="02020603050405020304" pitchFamily="18" charset="0"/>
              </a:endParaRPr>
            </a:p>
          </p:txBody>
        </p:sp>
        <p:sp>
          <p:nvSpPr>
            <p:cNvPr id="87082" name="Rectangle 42"/>
            <p:cNvSpPr>
              <a:spLocks noChangeArrowheads="1"/>
            </p:cNvSpPr>
            <p:nvPr/>
          </p:nvSpPr>
          <p:spPr bwMode="auto">
            <a:xfrm>
              <a:off x="2342" y="3258"/>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到点 </a:t>
              </a:r>
              <a:endParaRPr lang="zh-CN" altLang="en-US" sz="2400" b="0">
                <a:latin typeface="Times New Roman" panose="02020603050405020304" pitchFamily="18" charset="0"/>
              </a:endParaRPr>
            </a:p>
          </p:txBody>
        </p:sp>
        <p:sp>
          <p:nvSpPr>
            <p:cNvPr id="87083" name="Rectangle 43"/>
            <p:cNvSpPr>
              <a:spLocks noChangeArrowheads="1"/>
            </p:cNvSpPr>
            <p:nvPr/>
          </p:nvSpPr>
          <p:spPr bwMode="auto">
            <a:xfrm>
              <a:off x="3654" y="3279"/>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再到点 </a:t>
              </a:r>
              <a:endParaRPr lang="zh-CN" altLang="en-US" sz="2400" b="0">
                <a:latin typeface="Times New Roman" panose="02020603050405020304" pitchFamily="18" charset="0"/>
              </a:endParaRPr>
            </a:p>
          </p:txBody>
        </p:sp>
        <p:sp>
          <p:nvSpPr>
            <p:cNvPr id="87084" name="Rectangle 44"/>
            <p:cNvSpPr>
              <a:spLocks noChangeArrowheads="1"/>
            </p:cNvSpPr>
            <p:nvPr/>
          </p:nvSpPr>
          <p:spPr bwMode="auto">
            <a:xfrm>
              <a:off x="5065" y="3288"/>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最  </a:t>
              </a:r>
              <a:r>
                <a:rPr lang="zh-CN" altLang="en-US" sz="900"/>
                <a:t> </a:t>
              </a:r>
              <a:endParaRPr lang="zh-CN" altLang="en-US" sz="2400" b="0">
                <a:latin typeface="Times New Roman" panose="02020603050405020304" pitchFamily="18" charset="0"/>
              </a:endParaRPr>
            </a:p>
          </p:txBody>
        </p:sp>
      </p:grpSp>
      <p:grpSp>
        <p:nvGrpSpPr>
          <p:cNvPr id="87089" name="Group 49"/>
          <p:cNvGrpSpPr>
            <a:grpSpLocks/>
          </p:cNvGrpSpPr>
          <p:nvPr/>
        </p:nvGrpSpPr>
        <p:grpSpPr bwMode="auto">
          <a:xfrm>
            <a:off x="5940425" y="620713"/>
            <a:ext cx="2266950" cy="2795587"/>
            <a:chOff x="3742" y="391"/>
            <a:chExt cx="1428" cy="1761"/>
          </a:xfrm>
        </p:grpSpPr>
        <p:sp>
          <p:nvSpPr>
            <p:cNvPr id="87070" name="Text Box 30"/>
            <p:cNvSpPr txBox="1">
              <a:spLocks noChangeArrowheads="1"/>
            </p:cNvSpPr>
            <p:nvPr/>
          </p:nvSpPr>
          <p:spPr bwMode="auto">
            <a:xfrm>
              <a:off x="4049" y="1864"/>
              <a:ext cx="9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t>图</a:t>
              </a:r>
              <a:r>
                <a:rPr lang="zh-CN" altLang="en-US" sz="1400"/>
                <a:t> </a:t>
              </a:r>
              <a:r>
                <a:rPr lang="en-US" altLang="zh-CN" sz="2400">
                  <a:latin typeface="Times New Roman" panose="02020603050405020304" pitchFamily="18" charset="0"/>
                </a:rPr>
                <a:t>21-21</a:t>
              </a:r>
            </a:p>
          </p:txBody>
        </p:sp>
        <p:pic>
          <p:nvPicPr>
            <p:cNvPr id="87048"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742" y="395"/>
              <a:ext cx="1428" cy="1428"/>
            </a:xfrm>
            <a:prstGeom prst="rect">
              <a:avLst/>
            </a:prstGeom>
            <a:noFill/>
            <a:extLst>
              <a:ext uri="{909E8E84-426E-40DD-AFC4-6F175D3DCCD1}">
                <a14:hiddenFill xmlns:a14="http://schemas.microsoft.com/office/drawing/2010/main">
                  <a:solidFill>
                    <a:srgbClr val="FFFFFF"/>
                  </a:solidFill>
                </a14:hiddenFill>
              </a:ext>
            </a:extLst>
          </p:spPr>
        </p:pic>
        <p:sp>
          <p:nvSpPr>
            <p:cNvPr id="87049" name="Line 9"/>
            <p:cNvSpPr>
              <a:spLocks noChangeShapeType="1"/>
            </p:cNvSpPr>
            <p:nvPr/>
          </p:nvSpPr>
          <p:spPr bwMode="auto">
            <a:xfrm>
              <a:off x="3809" y="1121"/>
              <a:ext cx="1315"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50" name="Line 10"/>
            <p:cNvSpPr>
              <a:spLocks noChangeShapeType="1"/>
            </p:cNvSpPr>
            <p:nvPr/>
          </p:nvSpPr>
          <p:spPr bwMode="auto">
            <a:xfrm flipV="1">
              <a:off x="4369" y="395"/>
              <a:ext cx="0" cy="1316"/>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51" name="Line 11"/>
            <p:cNvSpPr>
              <a:spLocks noChangeShapeType="1"/>
            </p:cNvSpPr>
            <p:nvPr/>
          </p:nvSpPr>
          <p:spPr bwMode="auto">
            <a:xfrm>
              <a:off x="4365" y="695"/>
              <a:ext cx="454" cy="0"/>
            </a:xfrm>
            <a:prstGeom prst="line">
              <a:avLst/>
            </a:prstGeom>
            <a:noFill/>
            <a:ln w="19050">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52" name="Line 12"/>
            <p:cNvSpPr>
              <a:spLocks noChangeShapeType="1"/>
            </p:cNvSpPr>
            <p:nvPr/>
          </p:nvSpPr>
          <p:spPr bwMode="auto">
            <a:xfrm>
              <a:off x="4365" y="1565"/>
              <a:ext cx="454" cy="0"/>
            </a:xfrm>
            <a:prstGeom prst="line">
              <a:avLst/>
            </a:prstGeom>
            <a:noFill/>
            <a:ln w="1905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53" name="Line 13"/>
            <p:cNvSpPr>
              <a:spLocks noChangeShapeType="1"/>
            </p:cNvSpPr>
            <p:nvPr/>
          </p:nvSpPr>
          <p:spPr bwMode="auto">
            <a:xfrm>
              <a:off x="4806" y="709"/>
              <a:ext cx="0" cy="861"/>
            </a:xfrm>
            <a:prstGeom prst="line">
              <a:avLst/>
            </a:prstGeom>
            <a:noFill/>
            <a:ln w="19050">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054" name="Line 14"/>
            <p:cNvSpPr>
              <a:spLocks noChangeShapeType="1"/>
            </p:cNvSpPr>
            <p:nvPr/>
          </p:nvSpPr>
          <p:spPr bwMode="auto">
            <a:xfrm flipV="1">
              <a:off x="4371" y="701"/>
              <a:ext cx="0" cy="861"/>
            </a:xfrm>
            <a:prstGeom prst="line">
              <a:avLst/>
            </a:prstGeom>
            <a:noFill/>
            <a:ln w="19050">
              <a:solidFill>
                <a:srgbClr val="0099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7055" name="Object 15"/>
            <p:cNvGraphicFramePr>
              <a:graphicFrameLocks noChangeAspect="1"/>
            </p:cNvGraphicFramePr>
            <p:nvPr/>
          </p:nvGraphicFramePr>
          <p:xfrm>
            <a:off x="5010" y="1146"/>
            <a:ext cx="128" cy="120"/>
          </p:xfrm>
          <a:graphic>
            <a:graphicData uri="http://schemas.openxmlformats.org/presentationml/2006/ole">
              <mc:AlternateContent xmlns:mc="http://schemas.openxmlformats.org/markup-compatibility/2006">
                <mc:Choice xmlns:v="urn:schemas-microsoft-com:vml" Requires="v">
                  <p:oleObj spid="_x0000_s105216" name="Equation" r:id="rId18" imgW="203112" imgH="190417" progId="Equation.DSMT4">
                    <p:embed/>
                  </p:oleObj>
                </mc:Choice>
                <mc:Fallback>
                  <p:oleObj name="Equation" r:id="rId18" imgW="203112" imgH="190417"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0" y="1146"/>
                          <a:ext cx="12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6" name="Object 16"/>
            <p:cNvGraphicFramePr>
              <a:graphicFrameLocks noChangeAspect="1"/>
            </p:cNvGraphicFramePr>
            <p:nvPr/>
          </p:nvGraphicFramePr>
          <p:xfrm>
            <a:off x="4221" y="391"/>
            <a:ext cx="120" cy="152"/>
          </p:xfrm>
          <a:graphic>
            <a:graphicData uri="http://schemas.openxmlformats.org/presentationml/2006/ole">
              <mc:AlternateContent xmlns:mc="http://schemas.openxmlformats.org/markup-compatibility/2006">
                <mc:Choice xmlns:v="urn:schemas-microsoft-com:vml" Requires="v">
                  <p:oleObj spid="_x0000_s105217" name="Equation" r:id="rId20" imgW="190417" imgH="241195" progId="Equation.DSMT4">
                    <p:embed/>
                  </p:oleObj>
                </mc:Choice>
                <mc:Fallback>
                  <p:oleObj name="Equation" r:id="rId20" imgW="190417" imgH="241195"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1" y="391"/>
                          <a:ext cx="120"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7" name="Object 17"/>
            <p:cNvGraphicFramePr>
              <a:graphicFrameLocks noChangeAspect="1"/>
            </p:cNvGraphicFramePr>
            <p:nvPr/>
          </p:nvGraphicFramePr>
          <p:xfrm>
            <a:off x="4217" y="1133"/>
            <a:ext cx="144" cy="152"/>
          </p:xfrm>
          <a:graphic>
            <a:graphicData uri="http://schemas.openxmlformats.org/presentationml/2006/ole">
              <mc:AlternateContent xmlns:mc="http://schemas.openxmlformats.org/markup-compatibility/2006">
                <mc:Choice xmlns:v="urn:schemas-microsoft-com:vml" Requires="v">
                  <p:oleObj spid="_x0000_s105218" name="Equation" r:id="rId22" imgW="228600" imgH="241300" progId="Equation.DSMT4">
                    <p:embed/>
                  </p:oleObj>
                </mc:Choice>
                <mc:Fallback>
                  <p:oleObj name="Equation" r:id="rId22" imgW="228600" imgH="2413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7" y="1133"/>
                          <a:ext cx="14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8" name="Object 18"/>
            <p:cNvGraphicFramePr>
              <a:graphicFrameLocks noChangeAspect="1"/>
            </p:cNvGraphicFramePr>
            <p:nvPr/>
          </p:nvGraphicFramePr>
          <p:xfrm>
            <a:off x="3888" y="1566"/>
            <a:ext cx="472" cy="152"/>
          </p:xfrm>
          <a:graphic>
            <a:graphicData uri="http://schemas.openxmlformats.org/presentationml/2006/ole">
              <mc:AlternateContent xmlns:mc="http://schemas.openxmlformats.org/markup-compatibility/2006">
                <mc:Choice xmlns:v="urn:schemas-microsoft-com:vml" Requires="v">
                  <p:oleObj spid="_x0000_s105219" name="Equation" r:id="rId24" imgW="748975" imgH="241195" progId="Equation.DSMT4">
                    <p:embed/>
                  </p:oleObj>
                </mc:Choice>
                <mc:Fallback>
                  <p:oleObj name="Equation" r:id="rId24" imgW="748975" imgH="241195"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888" y="1566"/>
                          <a:ext cx="472"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9" name="Object 19"/>
            <p:cNvGraphicFramePr>
              <a:graphicFrameLocks noChangeAspect="1"/>
            </p:cNvGraphicFramePr>
            <p:nvPr/>
          </p:nvGraphicFramePr>
          <p:xfrm>
            <a:off x="4604" y="1588"/>
            <a:ext cx="464" cy="152"/>
          </p:xfrm>
          <a:graphic>
            <a:graphicData uri="http://schemas.openxmlformats.org/presentationml/2006/ole">
              <mc:AlternateContent xmlns:mc="http://schemas.openxmlformats.org/markup-compatibility/2006">
                <mc:Choice xmlns:v="urn:schemas-microsoft-com:vml" Requires="v">
                  <p:oleObj spid="_x0000_s105220" name="Equation" r:id="rId26" imgW="736600" imgH="241300" progId="Equation.DSMT4">
                    <p:embed/>
                  </p:oleObj>
                </mc:Choice>
                <mc:Fallback>
                  <p:oleObj name="Equation" r:id="rId26" imgW="736600" imgH="2413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04" y="1588"/>
                          <a:ext cx="46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0" name="Object 20"/>
            <p:cNvGraphicFramePr>
              <a:graphicFrameLocks noChangeAspect="1"/>
            </p:cNvGraphicFramePr>
            <p:nvPr/>
          </p:nvGraphicFramePr>
          <p:xfrm>
            <a:off x="4648" y="539"/>
            <a:ext cx="392" cy="152"/>
          </p:xfrm>
          <a:graphic>
            <a:graphicData uri="http://schemas.openxmlformats.org/presentationml/2006/ole">
              <mc:AlternateContent xmlns:mc="http://schemas.openxmlformats.org/markup-compatibility/2006">
                <mc:Choice xmlns:v="urn:schemas-microsoft-com:vml" Requires="v">
                  <p:oleObj spid="_x0000_s105221" name="Equation" r:id="rId28" imgW="622030" imgH="241195" progId="Equation.DSMT4">
                    <p:embed/>
                  </p:oleObj>
                </mc:Choice>
                <mc:Fallback>
                  <p:oleObj name="Equation" r:id="rId28" imgW="622030" imgH="241195"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48" y="539"/>
                          <a:ext cx="392"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1" name="Object 21"/>
            <p:cNvGraphicFramePr>
              <a:graphicFrameLocks noChangeAspect="1"/>
            </p:cNvGraphicFramePr>
            <p:nvPr/>
          </p:nvGraphicFramePr>
          <p:xfrm>
            <a:off x="3929" y="555"/>
            <a:ext cx="424" cy="152"/>
          </p:xfrm>
          <a:graphic>
            <a:graphicData uri="http://schemas.openxmlformats.org/presentationml/2006/ole">
              <mc:AlternateContent xmlns:mc="http://schemas.openxmlformats.org/markup-compatibility/2006">
                <mc:Choice xmlns:v="urn:schemas-microsoft-com:vml" Requires="v">
                  <p:oleObj spid="_x0000_s105222" name="Equation" r:id="rId30" imgW="672808" imgH="241195" progId="Equation.DSMT4">
                    <p:embed/>
                  </p:oleObj>
                </mc:Choice>
                <mc:Fallback>
                  <p:oleObj name="Equation" r:id="rId30" imgW="672808" imgH="241195"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929" y="555"/>
                          <a:ext cx="424"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2" name="Object 22"/>
            <p:cNvGraphicFramePr>
              <a:graphicFrameLocks noChangeAspect="1"/>
            </p:cNvGraphicFramePr>
            <p:nvPr/>
          </p:nvGraphicFramePr>
          <p:xfrm>
            <a:off x="4326" y="1520"/>
            <a:ext cx="88" cy="120"/>
          </p:xfrm>
          <a:graphic>
            <a:graphicData uri="http://schemas.openxmlformats.org/presentationml/2006/ole">
              <mc:AlternateContent xmlns:mc="http://schemas.openxmlformats.org/markup-compatibility/2006">
                <mc:Choice xmlns:v="urn:schemas-microsoft-com:vml" Requires="v">
                  <p:oleObj spid="_x0000_s105223" name="Equation" r:id="rId32" imgW="139639" imgH="190417" progId="Equation.DSMT4">
                    <p:embed/>
                  </p:oleObj>
                </mc:Choice>
                <mc:Fallback>
                  <p:oleObj name="Equation" r:id="rId32" imgW="139639" imgH="190417"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6" y="1520"/>
                          <a:ext cx="8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3" name="Object 23"/>
            <p:cNvGraphicFramePr>
              <a:graphicFrameLocks noChangeAspect="1"/>
            </p:cNvGraphicFramePr>
            <p:nvPr/>
          </p:nvGraphicFramePr>
          <p:xfrm>
            <a:off x="4764" y="1517"/>
            <a:ext cx="88" cy="120"/>
          </p:xfrm>
          <a:graphic>
            <a:graphicData uri="http://schemas.openxmlformats.org/presentationml/2006/ole">
              <mc:AlternateContent xmlns:mc="http://schemas.openxmlformats.org/markup-compatibility/2006">
                <mc:Choice xmlns:v="urn:schemas-microsoft-com:vml" Requires="v">
                  <p:oleObj spid="_x0000_s105224" name="Equation" r:id="rId34" imgW="139639" imgH="190417" progId="Equation.DSMT4">
                    <p:embed/>
                  </p:oleObj>
                </mc:Choice>
                <mc:Fallback>
                  <p:oleObj name="Equation" r:id="rId34" imgW="139639" imgH="190417"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64" y="1517"/>
                          <a:ext cx="8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4" name="Object 24"/>
            <p:cNvGraphicFramePr>
              <a:graphicFrameLocks noChangeAspect="1"/>
            </p:cNvGraphicFramePr>
            <p:nvPr/>
          </p:nvGraphicFramePr>
          <p:xfrm>
            <a:off x="4329" y="655"/>
            <a:ext cx="88" cy="120"/>
          </p:xfrm>
          <a:graphic>
            <a:graphicData uri="http://schemas.openxmlformats.org/presentationml/2006/ole">
              <mc:AlternateContent xmlns:mc="http://schemas.openxmlformats.org/markup-compatibility/2006">
                <mc:Choice xmlns:v="urn:schemas-microsoft-com:vml" Requires="v">
                  <p:oleObj spid="_x0000_s105225" name="Equation" r:id="rId36" imgW="139639" imgH="190417" progId="Equation.DSMT4">
                    <p:embed/>
                  </p:oleObj>
                </mc:Choice>
                <mc:Fallback>
                  <p:oleObj name="Equation" r:id="rId36" imgW="139639" imgH="190417"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29" y="655"/>
                          <a:ext cx="8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5" name="Object 25"/>
            <p:cNvGraphicFramePr>
              <a:graphicFrameLocks noChangeAspect="1"/>
            </p:cNvGraphicFramePr>
            <p:nvPr/>
          </p:nvGraphicFramePr>
          <p:xfrm>
            <a:off x="4764" y="655"/>
            <a:ext cx="88" cy="120"/>
          </p:xfrm>
          <a:graphic>
            <a:graphicData uri="http://schemas.openxmlformats.org/presentationml/2006/ole">
              <mc:AlternateContent xmlns:mc="http://schemas.openxmlformats.org/markup-compatibility/2006">
                <mc:Choice xmlns:v="urn:schemas-microsoft-com:vml" Requires="v">
                  <p:oleObj spid="_x0000_s105226" name="Equation" r:id="rId37" imgW="139639" imgH="190417" progId="Equation.DSMT4">
                    <p:embed/>
                  </p:oleObj>
                </mc:Choice>
                <mc:Fallback>
                  <p:oleObj name="Equation" r:id="rId37" imgW="139639" imgH="190417"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64" y="655"/>
                          <a:ext cx="8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6" name="Object 26"/>
            <p:cNvGraphicFramePr>
              <a:graphicFrameLocks noChangeAspect="1"/>
            </p:cNvGraphicFramePr>
            <p:nvPr/>
          </p:nvGraphicFramePr>
          <p:xfrm>
            <a:off x="4839" y="841"/>
            <a:ext cx="160" cy="296"/>
          </p:xfrm>
          <a:graphic>
            <a:graphicData uri="http://schemas.openxmlformats.org/presentationml/2006/ole">
              <mc:AlternateContent xmlns:mc="http://schemas.openxmlformats.org/markup-compatibility/2006">
                <mc:Choice xmlns:v="urn:schemas-microsoft-com:vml" Requires="v">
                  <p:oleObj spid="_x0000_s105227" name="Equation" r:id="rId38" imgW="253890" imgH="469696" progId="Equation.DSMT4">
                    <p:embed/>
                  </p:oleObj>
                </mc:Choice>
                <mc:Fallback>
                  <p:oleObj name="Equation" r:id="rId38" imgW="253890" imgH="469696"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39" y="841"/>
                          <a:ext cx="160"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7" name="Object 27"/>
            <p:cNvGraphicFramePr>
              <a:graphicFrameLocks noChangeAspect="1"/>
            </p:cNvGraphicFramePr>
            <p:nvPr/>
          </p:nvGraphicFramePr>
          <p:xfrm>
            <a:off x="4180" y="825"/>
            <a:ext cx="168" cy="296"/>
          </p:xfrm>
          <a:graphic>
            <a:graphicData uri="http://schemas.openxmlformats.org/presentationml/2006/ole">
              <mc:AlternateContent xmlns:mc="http://schemas.openxmlformats.org/markup-compatibility/2006">
                <mc:Choice xmlns:v="urn:schemas-microsoft-com:vml" Requires="v">
                  <p:oleObj spid="_x0000_s105228" name="Equation" r:id="rId40" imgW="266584" imgH="469696" progId="Equation.DSMT4">
                    <p:embed/>
                  </p:oleObj>
                </mc:Choice>
                <mc:Fallback>
                  <p:oleObj name="Equation" r:id="rId40" imgW="266584" imgH="469696"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180" y="825"/>
                          <a:ext cx="168"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8" name="Object 28"/>
            <p:cNvGraphicFramePr>
              <a:graphicFrameLocks noChangeAspect="1"/>
            </p:cNvGraphicFramePr>
            <p:nvPr/>
          </p:nvGraphicFramePr>
          <p:xfrm>
            <a:off x="4625" y="937"/>
            <a:ext cx="104" cy="120"/>
          </p:xfrm>
          <a:graphic>
            <a:graphicData uri="http://schemas.openxmlformats.org/presentationml/2006/ole">
              <mc:AlternateContent xmlns:mc="http://schemas.openxmlformats.org/markup-compatibility/2006">
                <mc:Choice xmlns:v="urn:schemas-microsoft-com:vml" Requires="v">
                  <p:oleObj spid="_x0000_s105229" name="Equation" r:id="rId42" imgW="164957" imgH="190335" progId="Equation.DSMT4">
                    <p:embed/>
                  </p:oleObj>
                </mc:Choice>
                <mc:Fallback>
                  <p:oleObj name="Equation" r:id="rId42" imgW="164957" imgH="190335" progId="Equation.DSMT4">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25" y="937"/>
                          <a:ext cx="104"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9" name="Line 29"/>
            <p:cNvSpPr>
              <a:spLocks noChangeShapeType="1"/>
            </p:cNvSpPr>
            <p:nvPr/>
          </p:nvSpPr>
          <p:spPr bwMode="auto">
            <a:xfrm flipH="1" flipV="1">
              <a:off x="4626" y="785"/>
              <a:ext cx="45" cy="45"/>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7086" name="Object 46"/>
            <p:cNvGraphicFramePr>
              <a:graphicFrameLocks noChangeAspect="1"/>
            </p:cNvGraphicFramePr>
            <p:nvPr/>
          </p:nvGraphicFramePr>
          <p:xfrm>
            <a:off x="4552" y="1077"/>
            <a:ext cx="88" cy="104"/>
          </p:xfrm>
          <a:graphic>
            <a:graphicData uri="http://schemas.openxmlformats.org/presentationml/2006/ole">
              <mc:AlternateContent xmlns:mc="http://schemas.openxmlformats.org/markup-compatibility/2006">
                <mc:Choice xmlns:v="urn:schemas-microsoft-com:vml" Requires="v">
                  <p:oleObj spid="_x0000_s105230" name="Equation" r:id="rId44" imgW="139579" imgH="164957" progId="Equation.DSMT4">
                    <p:embed/>
                  </p:oleObj>
                </mc:Choice>
                <mc:Fallback>
                  <p:oleObj name="Equation" r:id="rId44" imgW="139579" imgH="164957"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552" y="1077"/>
                          <a:ext cx="88"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87" name="Object 47"/>
            <p:cNvGraphicFramePr>
              <a:graphicFrameLocks noChangeAspect="1"/>
            </p:cNvGraphicFramePr>
            <p:nvPr/>
          </p:nvGraphicFramePr>
          <p:xfrm>
            <a:off x="4531" y="1150"/>
            <a:ext cx="120" cy="120"/>
          </p:xfrm>
          <a:graphic>
            <a:graphicData uri="http://schemas.openxmlformats.org/presentationml/2006/ole">
              <mc:AlternateContent xmlns:mc="http://schemas.openxmlformats.org/markup-compatibility/2006">
                <mc:Choice xmlns:v="urn:schemas-microsoft-com:vml" Requires="v">
                  <p:oleObj spid="_x0000_s105231" name="Equation" r:id="rId46" imgW="190417" imgH="190417" progId="Equation.DSMT4">
                    <p:embed/>
                  </p:oleObj>
                </mc:Choice>
                <mc:Fallback>
                  <p:oleObj name="Equation" r:id="rId46" imgW="190417" imgH="190417"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531" y="1150"/>
                          <a:ext cx="120"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116726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65" name="Object 21"/>
          <p:cNvGraphicFramePr>
            <a:graphicFrameLocks noChangeAspect="1"/>
          </p:cNvGraphicFramePr>
          <p:nvPr>
            <p:extLst>
              <p:ext uri="{D42A27DB-BD31-4B8C-83A1-F6EECF244321}">
                <p14:modId xmlns:p14="http://schemas.microsoft.com/office/powerpoint/2010/main" val="4260819951"/>
              </p:ext>
            </p:extLst>
          </p:nvPr>
        </p:nvGraphicFramePr>
        <p:xfrm>
          <a:off x="1187624" y="1772816"/>
          <a:ext cx="4622800" cy="1079500"/>
        </p:xfrm>
        <a:graphic>
          <a:graphicData uri="http://schemas.openxmlformats.org/presentationml/2006/ole">
            <mc:AlternateContent xmlns:mc="http://schemas.openxmlformats.org/markup-compatibility/2006">
              <mc:Choice xmlns:v="urn:schemas-microsoft-com:vml" Requires="v">
                <p:oleObj spid="_x0000_s105704" name="Equation" r:id="rId3" imgW="4622760" imgH="1079280" progId="Equation.DSMT4">
                  <p:embed/>
                </p:oleObj>
              </mc:Choice>
              <mc:Fallback>
                <p:oleObj name="Equation" r:id="rId3" imgW="4622760" imgH="1079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772816"/>
                        <a:ext cx="46228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7" name="Object 23"/>
          <p:cNvGraphicFramePr>
            <a:graphicFrameLocks noChangeAspect="1"/>
          </p:cNvGraphicFramePr>
          <p:nvPr>
            <p:extLst>
              <p:ext uri="{D42A27DB-BD31-4B8C-83A1-F6EECF244321}">
                <p14:modId xmlns:p14="http://schemas.microsoft.com/office/powerpoint/2010/main" val="2794598853"/>
              </p:ext>
            </p:extLst>
          </p:nvPr>
        </p:nvGraphicFramePr>
        <p:xfrm>
          <a:off x="1979712" y="2996952"/>
          <a:ext cx="3971925" cy="657225"/>
        </p:xfrm>
        <a:graphic>
          <a:graphicData uri="http://schemas.openxmlformats.org/presentationml/2006/ole">
            <mc:AlternateContent xmlns:mc="http://schemas.openxmlformats.org/markup-compatibility/2006">
              <mc:Choice xmlns:v="urn:schemas-microsoft-com:vml" Requires="v">
                <p:oleObj spid="_x0000_s105705" name="Equation" r:id="rId5" imgW="3975100" imgH="660400" progId="Equation.DSMT4">
                  <p:embed/>
                </p:oleObj>
              </mc:Choice>
              <mc:Fallback>
                <p:oleObj name="Equation" r:id="rId5" imgW="3975100" imgH="66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2996952"/>
                        <a:ext cx="397192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9" name="Object 25"/>
          <p:cNvGraphicFramePr>
            <a:graphicFrameLocks noChangeAspect="1"/>
          </p:cNvGraphicFramePr>
          <p:nvPr>
            <p:extLst>
              <p:ext uri="{D42A27DB-BD31-4B8C-83A1-F6EECF244321}">
                <p14:modId xmlns:p14="http://schemas.microsoft.com/office/powerpoint/2010/main" val="3191896217"/>
              </p:ext>
            </p:extLst>
          </p:nvPr>
        </p:nvGraphicFramePr>
        <p:xfrm>
          <a:off x="1907704" y="3717032"/>
          <a:ext cx="6080125" cy="711200"/>
        </p:xfrm>
        <a:graphic>
          <a:graphicData uri="http://schemas.openxmlformats.org/presentationml/2006/ole">
            <mc:AlternateContent xmlns:mc="http://schemas.openxmlformats.org/markup-compatibility/2006">
              <mc:Choice xmlns:v="urn:schemas-microsoft-com:vml" Requires="v">
                <p:oleObj spid="_x0000_s105706" name="Equation" r:id="rId7" imgW="6083300" imgH="711200" progId="Equation.DSMT4">
                  <p:embed/>
                </p:oleObj>
              </mc:Choice>
              <mc:Fallback>
                <p:oleObj name="Equation" r:id="rId7" imgW="60833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3717032"/>
                        <a:ext cx="608012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79" name="Group 35"/>
          <p:cNvGrpSpPr>
            <a:grpSpLocks/>
          </p:cNvGrpSpPr>
          <p:nvPr/>
        </p:nvGrpSpPr>
        <p:grpSpPr bwMode="auto">
          <a:xfrm>
            <a:off x="611560" y="404664"/>
            <a:ext cx="8039100" cy="582613"/>
            <a:chOff x="370" y="300"/>
            <a:chExt cx="5064" cy="367"/>
          </a:xfrm>
        </p:grpSpPr>
        <p:graphicFrame>
          <p:nvGraphicFramePr>
            <p:cNvPr id="57358" name="Object 14"/>
            <p:cNvGraphicFramePr>
              <a:graphicFrameLocks noChangeAspect="1"/>
            </p:cNvGraphicFramePr>
            <p:nvPr/>
          </p:nvGraphicFramePr>
          <p:xfrm>
            <a:off x="2815" y="358"/>
            <a:ext cx="1226" cy="309"/>
          </p:xfrm>
          <a:graphic>
            <a:graphicData uri="http://schemas.openxmlformats.org/presentationml/2006/ole">
              <mc:AlternateContent xmlns:mc="http://schemas.openxmlformats.org/markup-compatibility/2006">
                <mc:Choice xmlns:v="urn:schemas-microsoft-com:vml" Requires="v">
                  <p:oleObj spid="_x0000_s105707" name="Equation" r:id="rId9" imgW="1954951" imgH="495085" progId="Equation.DSMT4">
                    <p:embed/>
                  </p:oleObj>
                </mc:Choice>
                <mc:Fallback>
                  <p:oleObj name="Equation" r:id="rId9" imgW="1954951" imgH="49508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5" y="358"/>
                          <a:ext cx="1226"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74" name="Group 30"/>
            <p:cNvGrpSpPr>
              <a:grpSpLocks/>
            </p:cNvGrpSpPr>
            <p:nvPr/>
          </p:nvGrpSpPr>
          <p:grpSpPr bwMode="auto">
            <a:xfrm>
              <a:off x="370" y="300"/>
              <a:ext cx="2594" cy="355"/>
              <a:chOff x="355" y="318"/>
              <a:chExt cx="2594" cy="355"/>
            </a:xfrm>
          </p:grpSpPr>
          <p:graphicFrame>
            <p:nvGraphicFramePr>
              <p:cNvPr id="57359" name="Object 15"/>
              <p:cNvGraphicFramePr>
                <a:graphicFrameLocks noChangeAspect="1"/>
              </p:cNvGraphicFramePr>
              <p:nvPr/>
            </p:nvGraphicFramePr>
            <p:xfrm>
              <a:off x="1111" y="419"/>
              <a:ext cx="642" cy="246"/>
            </p:xfrm>
            <a:graphic>
              <a:graphicData uri="http://schemas.openxmlformats.org/presentationml/2006/ole">
                <mc:AlternateContent xmlns:mc="http://schemas.openxmlformats.org/markup-compatibility/2006">
                  <mc:Choice xmlns:v="urn:schemas-microsoft-com:vml" Requires="v">
                    <p:oleObj spid="_x0000_s105708" name="Equation" r:id="rId11" imgW="1016000" imgH="393700" progId="Equation.DSMT4">
                      <p:embed/>
                    </p:oleObj>
                  </mc:Choice>
                  <mc:Fallback>
                    <p:oleObj name="Equation" r:id="rId11" imgW="1016000" imgH="393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419"/>
                            <a:ext cx="64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1" name="Rectangle 17"/>
              <p:cNvSpPr>
                <a:spLocks noChangeArrowheads="1"/>
              </p:cNvSpPr>
              <p:nvPr/>
            </p:nvSpPr>
            <p:spPr bwMode="auto">
              <a:xfrm>
                <a:off x="1709" y="346"/>
                <a:ext cx="1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的折线段</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sp>
            <p:nvSpPr>
              <p:cNvPr id="57373" name="Text Box 29"/>
              <p:cNvSpPr txBox="1">
                <a:spLocks noChangeArrowheads="1"/>
              </p:cNvSpPr>
              <p:nvPr/>
            </p:nvSpPr>
            <p:spPr bwMode="auto">
              <a:xfrm>
                <a:off x="355" y="318"/>
                <a:ext cx="9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后到点  </a:t>
                </a:r>
              </a:p>
            </p:txBody>
          </p:sp>
        </p:grpSp>
        <p:sp>
          <p:nvSpPr>
            <p:cNvPr id="57375" name="Text Box 31"/>
            <p:cNvSpPr txBox="1">
              <a:spLocks noChangeArrowheads="1"/>
            </p:cNvSpPr>
            <p:nvPr/>
          </p:nvSpPr>
          <p:spPr bwMode="auto">
            <a:xfrm>
              <a:off x="3938" y="304"/>
              <a:ext cx="1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t>可被包含在某 </a:t>
              </a:r>
            </a:p>
          </p:txBody>
        </p:sp>
      </p:grpSp>
      <p:sp>
        <p:nvSpPr>
          <p:cNvPr id="57377" name="Text Box 33"/>
          <p:cNvSpPr txBox="1">
            <a:spLocks noChangeArrowheads="1"/>
          </p:cNvSpPr>
          <p:nvPr/>
        </p:nvSpPr>
        <p:spPr bwMode="auto">
          <a:xfrm>
            <a:off x="611560" y="1124744"/>
            <a:ext cx="6337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t>一不含奇点</a:t>
            </a:r>
            <a:r>
              <a:rPr lang="zh-CN" altLang="en-US" sz="1200" dirty="0"/>
              <a:t> </a:t>
            </a:r>
            <a:r>
              <a:rPr lang="en-US" altLang="zh-CN" i="1" dirty="0">
                <a:latin typeface="Times New Roman" panose="02020603050405020304" pitchFamily="18" charset="0"/>
              </a:rPr>
              <a:t>E </a:t>
            </a:r>
            <a:r>
              <a:rPr lang="zh-CN" altLang="en-US" dirty="0">
                <a:latin typeface="Times New Roman" panose="02020603050405020304" pitchFamily="18" charset="0"/>
              </a:rPr>
              <a:t>的单连通区域内</a:t>
            </a:r>
            <a:r>
              <a:rPr lang="en-US" altLang="zh-CN" dirty="0">
                <a:latin typeface="Times New Roman" panose="02020603050405020304" pitchFamily="18" charset="0"/>
              </a:rPr>
              <a:t>, </a:t>
            </a:r>
            <a:r>
              <a:rPr lang="zh-CN" altLang="en-US" dirty="0">
                <a:latin typeface="Times New Roman" panose="02020603050405020304" pitchFamily="18" charset="0"/>
              </a:rPr>
              <a:t>所以有</a:t>
            </a:r>
          </a:p>
        </p:txBody>
      </p:sp>
      <p:graphicFrame>
        <p:nvGraphicFramePr>
          <p:cNvPr id="57378" name="Object 34"/>
          <p:cNvGraphicFramePr>
            <a:graphicFrameLocks noChangeAspect="1"/>
          </p:cNvGraphicFramePr>
          <p:nvPr>
            <p:extLst>
              <p:ext uri="{D42A27DB-BD31-4B8C-83A1-F6EECF244321}">
                <p14:modId xmlns:p14="http://schemas.microsoft.com/office/powerpoint/2010/main" val="3615344157"/>
              </p:ext>
            </p:extLst>
          </p:nvPr>
        </p:nvGraphicFramePr>
        <p:xfrm>
          <a:off x="1187624" y="4653136"/>
          <a:ext cx="6748462" cy="927100"/>
        </p:xfrm>
        <a:graphic>
          <a:graphicData uri="http://schemas.openxmlformats.org/presentationml/2006/ole">
            <mc:AlternateContent xmlns:mc="http://schemas.openxmlformats.org/markup-compatibility/2006">
              <mc:Choice xmlns:v="urn:schemas-microsoft-com:vml" Requires="v">
                <p:oleObj spid="_x0000_s105709" name="Equation" r:id="rId13" imgW="7403760" imgH="939600" progId="Equation.DSMT4">
                  <p:embed/>
                </p:oleObj>
              </mc:Choice>
              <mc:Fallback>
                <p:oleObj name="Equation" r:id="rId13" imgW="7403760" imgH="939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4653136"/>
                        <a:ext cx="6748462"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3012807180"/>
              </p:ext>
            </p:extLst>
          </p:nvPr>
        </p:nvGraphicFramePr>
        <p:xfrm>
          <a:off x="1187624" y="5877272"/>
          <a:ext cx="3543300" cy="425450"/>
        </p:xfrm>
        <a:graphic>
          <a:graphicData uri="http://schemas.openxmlformats.org/presentationml/2006/ole">
            <mc:AlternateContent xmlns:mc="http://schemas.openxmlformats.org/markup-compatibility/2006">
              <mc:Choice xmlns:v="urn:schemas-microsoft-com:vml" Requires="v">
                <p:oleObj spid="_x0000_s105710" name="Equation" r:id="rId15" imgW="3543120" imgH="444240" progId="Equation.DSMT4">
                  <p:embed/>
                </p:oleObj>
              </mc:Choice>
              <mc:Fallback>
                <p:oleObj name="Equation" r:id="rId15" imgW="3543120" imgH="4442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624" y="5877272"/>
                        <a:ext cx="35433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8988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1692275" y="1111250"/>
          <a:ext cx="5705475" cy="923925"/>
        </p:xfrm>
        <a:graphic>
          <a:graphicData uri="http://schemas.openxmlformats.org/presentationml/2006/ole">
            <mc:AlternateContent xmlns:mc="http://schemas.openxmlformats.org/markup-compatibility/2006">
              <mc:Choice xmlns:v="urn:schemas-microsoft-com:vml" Requires="v">
                <p:oleObj spid="_x0000_s107588" name="Equation" r:id="rId3" imgW="5702300" imgH="927100" progId="Equation.DSMT4">
                  <p:embed/>
                </p:oleObj>
              </mc:Choice>
              <mc:Fallback>
                <p:oleObj name="Equation" r:id="rId3" imgW="5702300" imgH="927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111250"/>
                        <a:ext cx="57054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Rectangle 4"/>
          <p:cNvSpPr>
            <a:spLocks noChangeArrowheads="1"/>
          </p:cNvSpPr>
          <p:nvPr/>
        </p:nvSpPr>
        <p:spPr bwMode="auto">
          <a:xfrm>
            <a:off x="582613" y="2119313"/>
            <a:ext cx="8158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只在剔除原点外的任何区域</a:t>
            </a:r>
            <a:r>
              <a:rPr lang="zh-CN" altLang="en-US" sz="1400"/>
              <a:t> </a:t>
            </a:r>
            <a:r>
              <a:rPr lang="en-US" altLang="zh-CN" i="1">
                <a:latin typeface="Times New Roman" panose="02020603050405020304" pitchFamily="18" charset="0"/>
              </a:rPr>
              <a:t>D </a:t>
            </a:r>
            <a:r>
              <a:rPr lang="zh-CN" altLang="en-US"/>
              <a:t>上有定义</a:t>
            </a:r>
            <a:r>
              <a:rPr lang="en-US" altLang="zh-CN">
                <a:latin typeface="Times New Roman" panose="02020603050405020304" pitchFamily="18" charset="0"/>
              </a:rPr>
              <a:t>, </a:t>
            </a:r>
            <a:r>
              <a:rPr lang="zh-CN" altLang="en-US"/>
              <a:t>所以</a:t>
            </a:r>
            <a:r>
              <a:rPr lang="zh-CN" altLang="en-US" sz="1400"/>
              <a:t> </a:t>
            </a:r>
            <a:r>
              <a:rPr lang="en-US" altLang="zh-CN" i="1">
                <a:latin typeface="Times New Roman" panose="02020603050405020304" pitchFamily="18" charset="0"/>
              </a:rPr>
              <a:t>L </a:t>
            </a:r>
            <a:r>
              <a:rPr lang="zh-CN" altLang="en-US"/>
              <a:t>必 </a:t>
            </a:r>
          </a:p>
        </p:txBody>
      </p:sp>
      <p:sp>
        <p:nvSpPr>
          <p:cNvPr id="55301" name="Rectangle 5"/>
          <p:cNvSpPr>
            <a:spLocks noChangeArrowheads="1"/>
          </p:cNvSpPr>
          <p:nvPr/>
        </p:nvSpPr>
        <p:spPr bwMode="auto">
          <a:xfrm>
            <a:off x="582613" y="2767013"/>
            <a:ext cx="7847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含在某个复连通区域内</a:t>
            </a:r>
            <a:r>
              <a:rPr lang="en-US" altLang="zh-CN">
                <a:latin typeface="Times New Roman" panose="02020603050405020304" pitchFamily="18" charset="0"/>
              </a:rPr>
              <a:t>. </a:t>
            </a:r>
            <a:r>
              <a:rPr lang="zh-CN" altLang="en-US"/>
              <a:t>这时它不满足定理</a:t>
            </a:r>
            <a:r>
              <a:rPr lang="zh-CN" altLang="en-US" sz="1200"/>
              <a:t> </a:t>
            </a:r>
            <a:r>
              <a:rPr lang="en-US" altLang="zh-CN">
                <a:latin typeface="Times New Roman" panose="02020603050405020304" pitchFamily="18" charset="0"/>
              </a:rPr>
              <a:t>21.12</a:t>
            </a:r>
            <a:r>
              <a:rPr lang="en-US" altLang="zh-CN"/>
              <a:t> </a:t>
            </a:r>
          </a:p>
        </p:txBody>
      </p:sp>
      <p:sp>
        <p:nvSpPr>
          <p:cNvPr id="55302" name="Rectangle 6"/>
          <p:cNvSpPr>
            <a:spLocks noChangeArrowheads="1"/>
          </p:cNvSpPr>
          <p:nvPr/>
        </p:nvSpPr>
        <p:spPr bwMode="auto">
          <a:xfrm>
            <a:off x="582613" y="3400425"/>
            <a:ext cx="8137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的条件</a:t>
            </a:r>
            <a:r>
              <a:rPr lang="en-US" altLang="zh-CN">
                <a:latin typeface="Times New Roman" panose="02020603050405020304" pitchFamily="18" charset="0"/>
              </a:rPr>
              <a:t>, </a:t>
            </a:r>
            <a:r>
              <a:rPr lang="zh-CN" altLang="en-US"/>
              <a:t>因而就不能保证</a:t>
            </a:r>
            <a:r>
              <a:rPr lang="en-US" altLang="zh-CN">
                <a:latin typeface="Times New Roman" panose="02020603050405020304" pitchFamily="18" charset="0"/>
              </a:rPr>
              <a:t>(3)</a:t>
            </a:r>
            <a:r>
              <a:rPr lang="zh-CN" altLang="en-US"/>
              <a:t>式成立</a:t>
            </a:r>
            <a:r>
              <a:rPr lang="en-US" altLang="zh-CN">
                <a:latin typeface="Times New Roman" panose="02020603050405020304" pitchFamily="18" charset="0"/>
              </a:rPr>
              <a:t>. </a:t>
            </a:r>
            <a:r>
              <a:rPr lang="zh-CN" altLang="en-US"/>
              <a:t>事实上</a:t>
            </a:r>
            <a:r>
              <a:rPr lang="en-US" altLang="zh-CN">
                <a:latin typeface="Times New Roman" panose="02020603050405020304" pitchFamily="18" charset="0"/>
              </a:rPr>
              <a:t>, </a:t>
            </a:r>
            <a:r>
              <a:rPr lang="zh-CN" altLang="en-US">
                <a:latin typeface="Times New Roman" panose="02020603050405020304" pitchFamily="18" charset="0"/>
              </a:rPr>
              <a:t>若取</a:t>
            </a:r>
            <a:r>
              <a:rPr lang="zh-CN" altLang="en-US" sz="1400"/>
              <a:t> </a:t>
            </a:r>
            <a:r>
              <a:rPr lang="en-US" altLang="zh-CN" i="1">
                <a:latin typeface="Times New Roman" panose="02020603050405020304" pitchFamily="18" charset="0"/>
              </a:rPr>
              <a:t>L </a:t>
            </a:r>
            <a:r>
              <a:rPr lang="en-US" altLang="zh-CN"/>
              <a:t> </a:t>
            </a:r>
          </a:p>
        </p:txBody>
      </p:sp>
      <p:sp>
        <p:nvSpPr>
          <p:cNvPr id="55303" name="Rectangle 7"/>
          <p:cNvSpPr>
            <a:spLocks noChangeArrowheads="1"/>
          </p:cNvSpPr>
          <p:nvPr/>
        </p:nvSpPr>
        <p:spPr bwMode="auto">
          <a:xfrm>
            <a:off x="582613" y="4062413"/>
            <a:ext cx="3557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为绕原点一周的圆          </a:t>
            </a:r>
          </a:p>
        </p:txBody>
      </p:sp>
      <p:graphicFrame>
        <p:nvGraphicFramePr>
          <p:cNvPr id="55304" name="Object 8"/>
          <p:cNvGraphicFramePr>
            <a:graphicFrameLocks noChangeAspect="1"/>
          </p:cNvGraphicFramePr>
          <p:nvPr/>
        </p:nvGraphicFramePr>
        <p:xfrm>
          <a:off x="1612900" y="4824413"/>
          <a:ext cx="5946775" cy="390525"/>
        </p:xfrm>
        <a:graphic>
          <a:graphicData uri="http://schemas.openxmlformats.org/presentationml/2006/ole">
            <mc:AlternateContent xmlns:mc="http://schemas.openxmlformats.org/markup-compatibility/2006">
              <mc:Choice xmlns:v="urn:schemas-microsoft-com:vml" Requires="v">
                <p:oleObj spid="_x0000_s107589" name="Equation" r:id="rId5" imgW="5943600" imgH="393700" progId="Equation.DSMT4">
                  <p:embed/>
                </p:oleObj>
              </mc:Choice>
              <mc:Fallback>
                <p:oleObj name="Equation" r:id="rId5" imgW="59436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900" y="4824413"/>
                        <a:ext cx="59467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6" name="Rectangle 10"/>
          <p:cNvSpPr>
            <a:spLocks noChangeArrowheads="1"/>
          </p:cNvSpPr>
          <p:nvPr/>
        </p:nvSpPr>
        <p:spPr bwMode="auto">
          <a:xfrm>
            <a:off x="569913" y="5286375"/>
            <a:ext cx="1049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则有         </a:t>
            </a:r>
          </a:p>
        </p:txBody>
      </p:sp>
      <p:sp>
        <p:nvSpPr>
          <p:cNvPr id="55309" name="Rectangle 13"/>
          <p:cNvSpPr>
            <a:spLocks noChangeArrowheads="1"/>
          </p:cNvSpPr>
          <p:nvPr/>
        </p:nvSpPr>
        <p:spPr bwMode="auto">
          <a:xfrm>
            <a:off x="587375" y="549275"/>
            <a:ext cx="8086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倘若</a:t>
            </a:r>
            <a:r>
              <a:rPr lang="zh-CN" altLang="en-US" sz="1400"/>
              <a:t> </a:t>
            </a:r>
            <a:r>
              <a:rPr lang="en-US" altLang="zh-CN" i="1">
                <a:latin typeface="Times New Roman" panose="02020603050405020304" pitchFamily="18" charset="0"/>
              </a:rPr>
              <a:t>L </a:t>
            </a:r>
            <a:r>
              <a:rPr lang="zh-CN" altLang="en-US"/>
              <a:t>为绕原点一周的封闭曲线</a:t>
            </a:r>
            <a:r>
              <a:rPr lang="en-US" altLang="zh-CN">
                <a:latin typeface="Times New Roman" panose="02020603050405020304" pitchFamily="18" charset="0"/>
              </a:rPr>
              <a:t>, </a:t>
            </a:r>
            <a:r>
              <a:rPr lang="zh-CN" altLang="en-US"/>
              <a:t>则函数         </a:t>
            </a:r>
          </a:p>
        </p:txBody>
      </p:sp>
    </p:spTree>
    <p:extLst>
      <p:ext uri="{BB962C8B-B14F-4D97-AF65-F5344CB8AC3E}">
        <p14:creationId xmlns:p14="http://schemas.microsoft.com/office/powerpoint/2010/main" val="12151477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71800" y="692696"/>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sz="4000" b="0" dirty="0">
                <a:solidFill>
                  <a:srgbClr val="3333FF"/>
                </a:solidFill>
                <a:latin typeface="华文新魏" panose="02010800040101010101" pitchFamily="2" charset="-122"/>
                <a:ea typeface="华文新魏" panose="02010800040101010101" pitchFamily="2" charset="-122"/>
              </a:rPr>
              <a:t>复习思考题  </a:t>
            </a:r>
          </a:p>
        </p:txBody>
      </p:sp>
      <p:sp>
        <p:nvSpPr>
          <p:cNvPr id="48131" name="Rectangle 3"/>
          <p:cNvSpPr>
            <a:spLocks noChangeArrowheads="1"/>
          </p:cNvSpPr>
          <p:nvPr/>
        </p:nvSpPr>
        <p:spPr bwMode="auto">
          <a:xfrm>
            <a:off x="683568" y="1628800"/>
            <a:ext cx="489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dirty="0" smtClean="0"/>
              <a:t>1 </a:t>
            </a:r>
            <a:r>
              <a:rPr lang="zh-CN" altLang="en-US" dirty="0" smtClean="0"/>
              <a:t>验证</a:t>
            </a:r>
            <a:r>
              <a:rPr lang="zh-CN" altLang="en-US" dirty="0"/>
              <a:t>格林公式的另一形式</a:t>
            </a:r>
            <a:r>
              <a:rPr lang="en-US" altLang="zh-CN" dirty="0"/>
              <a:t>:</a:t>
            </a:r>
          </a:p>
        </p:txBody>
      </p:sp>
      <p:graphicFrame>
        <p:nvGraphicFramePr>
          <p:cNvPr id="48132" name="Object 4"/>
          <p:cNvGraphicFramePr>
            <a:graphicFrameLocks noChangeAspect="1"/>
          </p:cNvGraphicFramePr>
          <p:nvPr>
            <p:extLst>
              <p:ext uri="{D42A27DB-BD31-4B8C-83A1-F6EECF244321}">
                <p14:modId xmlns:p14="http://schemas.microsoft.com/office/powerpoint/2010/main" val="1339058275"/>
              </p:ext>
            </p:extLst>
          </p:nvPr>
        </p:nvGraphicFramePr>
        <p:xfrm>
          <a:off x="827584" y="2276872"/>
          <a:ext cx="7154862" cy="917575"/>
        </p:xfrm>
        <a:graphic>
          <a:graphicData uri="http://schemas.openxmlformats.org/presentationml/2006/ole">
            <mc:AlternateContent xmlns:mc="http://schemas.openxmlformats.org/markup-compatibility/2006">
              <mc:Choice xmlns:v="urn:schemas-microsoft-com:vml" Requires="v">
                <p:oleObj spid="_x0000_s48330" name="Equation" r:id="rId3" imgW="7949880" imgH="1015920" progId="Equation.DSMT4">
                  <p:embed/>
                </p:oleObj>
              </mc:Choice>
              <mc:Fallback>
                <p:oleObj name="Equation" r:id="rId3" imgW="7949880" imgH="1015920" progId="Equation.DSMT4">
                  <p:embed/>
                  <p:pic>
                    <p:nvPicPr>
                      <p:cNvPr id="0" name="Picture 22"/>
                      <p:cNvPicPr>
                        <a:picLocks noChangeAspect="1" noChangeArrowheads="1"/>
                      </p:cNvPicPr>
                      <p:nvPr/>
                    </p:nvPicPr>
                    <p:blipFill>
                      <a:blip r:embed="rId4"/>
                      <a:srcRect/>
                      <a:stretch>
                        <a:fillRect/>
                      </a:stretch>
                    </p:blipFill>
                    <p:spPr bwMode="auto">
                      <a:xfrm>
                        <a:off x="827584" y="2276872"/>
                        <a:ext cx="7154862"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141" name="Group 13"/>
          <p:cNvGrpSpPr>
            <a:grpSpLocks/>
          </p:cNvGrpSpPr>
          <p:nvPr/>
        </p:nvGrpSpPr>
        <p:grpSpPr bwMode="auto">
          <a:xfrm>
            <a:off x="611560" y="3284984"/>
            <a:ext cx="7654924" cy="663575"/>
            <a:chOff x="431" y="2931"/>
            <a:chExt cx="4822" cy="418"/>
          </a:xfrm>
        </p:grpSpPr>
        <p:graphicFrame>
          <p:nvGraphicFramePr>
            <p:cNvPr id="48136" name="Object 8"/>
            <p:cNvGraphicFramePr>
              <a:graphicFrameLocks noChangeAspect="1"/>
            </p:cNvGraphicFramePr>
            <p:nvPr/>
          </p:nvGraphicFramePr>
          <p:xfrm>
            <a:off x="975" y="3113"/>
            <a:ext cx="144" cy="150"/>
          </p:xfrm>
          <a:graphic>
            <a:graphicData uri="http://schemas.openxmlformats.org/presentationml/2006/ole">
              <mc:AlternateContent xmlns:mc="http://schemas.openxmlformats.org/markup-compatibility/2006">
                <mc:Choice xmlns:v="urn:schemas-microsoft-com:vml" Requires="v">
                  <p:oleObj spid="_x0000_s48331" name="Equation" r:id="rId5" imgW="228600" imgH="241300" progId="Equation.DSMT4">
                    <p:embed/>
                  </p:oleObj>
                </mc:Choice>
                <mc:Fallback>
                  <p:oleObj name="Equation" r:id="rId5" imgW="228600" imgH="24130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3113"/>
                          <a:ext cx="144"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7"/>
            <p:cNvGraphicFramePr>
              <a:graphicFrameLocks noChangeAspect="1"/>
            </p:cNvGraphicFramePr>
            <p:nvPr/>
          </p:nvGraphicFramePr>
          <p:xfrm>
            <a:off x="1384" y="3067"/>
            <a:ext cx="198" cy="186"/>
          </p:xfrm>
          <a:graphic>
            <a:graphicData uri="http://schemas.openxmlformats.org/presentationml/2006/ole">
              <mc:AlternateContent xmlns:mc="http://schemas.openxmlformats.org/markup-compatibility/2006">
                <mc:Choice xmlns:v="urn:schemas-microsoft-com:vml" Requires="v">
                  <p:oleObj spid="_x0000_s48332" name="Equation" r:id="rId7" imgW="317225" imgH="291847" progId="Equation.DSMT4">
                    <p:embed/>
                  </p:oleObj>
                </mc:Choice>
                <mc:Fallback>
                  <p:oleObj name="Equation" r:id="rId7" imgW="317225" imgH="291847" progId="Equation.DSMT4">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4" y="3067"/>
                          <a:ext cx="19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6"/>
            <p:cNvGraphicFramePr>
              <a:graphicFrameLocks noChangeAspect="1"/>
            </p:cNvGraphicFramePr>
            <p:nvPr/>
          </p:nvGraphicFramePr>
          <p:xfrm>
            <a:off x="2291" y="3067"/>
            <a:ext cx="294" cy="198"/>
          </p:xfrm>
          <a:graphic>
            <a:graphicData uri="http://schemas.openxmlformats.org/presentationml/2006/ole">
              <mc:AlternateContent xmlns:mc="http://schemas.openxmlformats.org/markup-compatibility/2006">
                <mc:Choice xmlns:v="urn:schemas-microsoft-com:vml" Requires="v">
                  <p:oleObj spid="_x0000_s48333" name="Equation" r:id="rId9" imgW="469696" imgH="317362" progId="Equation.DSMT4">
                    <p:embed/>
                  </p:oleObj>
                </mc:Choice>
                <mc:Fallback>
                  <p:oleObj name="Equation" r:id="rId9" imgW="469696" imgH="317362" progId="Equation.DSMT4">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1" y="3067"/>
                          <a:ext cx="294"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9"/>
            <p:cNvSpPr>
              <a:spLocks noChangeArrowheads="1"/>
            </p:cNvSpPr>
            <p:nvPr/>
          </p:nvSpPr>
          <p:spPr bwMode="auto">
            <a:xfrm>
              <a:off x="431" y="3022"/>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latin typeface="华文新魏" panose="02010800040101010101" pitchFamily="2" charset="-122"/>
                  <a:cs typeface="Times New Roman" panose="02020603050405020304" pitchFamily="18" charset="0"/>
                </a:rPr>
                <a:t>其中</a:t>
              </a:r>
              <a:endParaRPr lang="zh-CN" altLang="en-US" sz="2400" b="0" dirty="0">
                <a:latin typeface="Times New Roman" panose="02020603050405020304" pitchFamily="18" charset="0"/>
              </a:endParaRPr>
            </a:p>
          </p:txBody>
        </p:sp>
        <p:sp>
          <p:nvSpPr>
            <p:cNvPr id="48138" name="Rectangle 10"/>
            <p:cNvSpPr>
              <a:spLocks noChangeArrowheads="1"/>
            </p:cNvSpPr>
            <p:nvPr/>
          </p:nvSpPr>
          <p:spPr bwMode="auto">
            <a:xfrm>
              <a:off x="1066" y="302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latin typeface="华文新魏" panose="02010800040101010101" pitchFamily="2" charset="-122"/>
                  <a:cs typeface="Times New Roman" panose="02020603050405020304" pitchFamily="18" charset="0"/>
                </a:rPr>
                <a:t>是</a:t>
              </a:r>
              <a:endParaRPr lang="zh-CN" altLang="en-US" sz="2400" b="0" dirty="0">
                <a:latin typeface="Times New Roman" panose="02020603050405020304" pitchFamily="18" charset="0"/>
              </a:endParaRPr>
            </a:p>
          </p:txBody>
        </p:sp>
        <p:sp>
          <p:nvSpPr>
            <p:cNvPr id="48139" name="Rectangle 11"/>
            <p:cNvSpPr>
              <a:spLocks noChangeArrowheads="1"/>
            </p:cNvSpPr>
            <p:nvPr/>
          </p:nvSpPr>
          <p:spPr bwMode="auto">
            <a:xfrm>
              <a:off x="1520" y="3022"/>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latin typeface="华文新魏" panose="02010800040101010101" pitchFamily="2" charset="-122"/>
                  <a:cs typeface="Times New Roman" panose="02020603050405020304" pitchFamily="18" charset="0"/>
                </a:rPr>
                <a:t>的边界</a:t>
              </a:r>
              <a:endParaRPr lang="zh-CN" altLang="en-US" sz="2400" b="0" dirty="0">
                <a:latin typeface="Times New Roman" panose="02020603050405020304" pitchFamily="18" charset="0"/>
              </a:endParaRPr>
            </a:p>
          </p:txBody>
        </p:sp>
        <p:sp>
          <p:nvSpPr>
            <p:cNvPr id="48140" name="Rectangle 12"/>
            <p:cNvSpPr>
              <a:spLocks noChangeArrowheads="1"/>
            </p:cNvSpPr>
            <p:nvPr/>
          </p:nvSpPr>
          <p:spPr bwMode="auto">
            <a:xfrm>
              <a:off x="2518" y="2931"/>
              <a:ext cx="273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latin typeface="华文新魏" panose="02010800040101010101" pitchFamily="2" charset="-122"/>
                  <a:cs typeface="Times New Roman" panose="02020603050405020304" pitchFamily="18" charset="0"/>
                </a:rPr>
                <a:t>上任一点处的外法线向量</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2400" b="0" dirty="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3" name="Rectangle 3"/>
              <p:cNvSpPr>
                <a:spLocks noChangeArrowheads="1"/>
              </p:cNvSpPr>
              <p:nvPr/>
            </p:nvSpPr>
            <p:spPr bwMode="auto">
              <a:xfrm>
                <a:off x="611560" y="4221088"/>
                <a:ext cx="7776864" cy="589713"/>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algn="l"/>
                <a:r>
                  <a:rPr lang="en-US" altLang="zh-CN" dirty="0" smtClean="0"/>
                  <a:t>2 </a:t>
                </a:r>
                <a:r>
                  <a:rPr lang="zh-CN" altLang="en-US" dirty="0" smtClean="0"/>
                  <a:t>设函数</a:t>
                </a:r>
                <a14:m>
                  <m:oMath xmlns:m="http://schemas.openxmlformats.org/officeDocument/2006/math">
                    <m:r>
                      <a:rPr lang="en-US" altLang="zh-CN" b="1" i="1" smtClean="0">
                        <a:latin typeface="Cambria Math" panose="02040503050406030204" pitchFamily="18" charset="0"/>
                      </a:rPr>
                      <m:t>𝑷</m:t>
                    </m:r>
                    <m:r>
                      <a:rPr lang="en-US" altLang="zh-CN" b="1" i="0" smtClean="0">
                        <a:latin typeface="Cambria Math" panose="02040503050406030204" pitchFamily="18" charset="0"/>
                      </a:rPr>
                      <m:t>,</m:t>
                    </m:r>
                    <m:r>
                      <a:rPr lang="en-US" altLang="zh-CN" b="1" i="0" smtClean="0">
                        <a:latin typeface="Cambria Math" panose="02040503050406030204" pitchFamily="18" charset="0"/>
                      </a:rPr>
                      <m:t>𝐐</m:t>
                    </m:r>
                  </m:oMath>
                </a14:m>
                <a:r>
                  <a:rPr lang="zh-CN" altLang="en-US" i="0" dirty="0" smtClean="0">
                    <a:latin typeface="+mj-lt"/>
                  </a:rPr>
                  <a:t>有</a:t>
                </a:r>
                <a:r>
                  <a:rPr lang="zh-CN" altLang="en-US" dirty="0"/>
                  <a:t>连续偏导数，则</a:t>
                </a:r>
                <a14:m>
                  <m:oMath xmlns:m="http://schemas.openxmlformats.org/officeDocument/2006/math">
                    <m:nary>
                      <m:naryPr>
                        <m:supHide m:val="on"/>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𝑳</m:t>
                        </m:r>
                      </m:sub>
                      <m:sup/>
                      <m:e>
                        <m:r>
                          <a:rPr lang="en-US" altLang="zh-CN" i="1">
                            <a:latin typeface="Cambria Math" panose="02040503050406030204" pitchFamily="18" charset="0"/>
                          </a:rPr>
                          <m:t>𝑷𝒅𝒙</m:t>
                        </m:r>
                        <m:r>
                          <a:rPr lang="en-US" altLang="zh-CN" i="1">
                            <a:latin typeface="Cambria Math" panose="02040503050406030204" pitchFamily="18" charset="0"/>
                          </a:rPr>
                          <m:t>+</m:t>
                        </m:r>
                        <m:r>
                          <a:rPr lang="en-US" altLang="zh-CN" i="1">
                            <a:latin typeface="Cambria Math" panose="02040503050406030204" pitchFamily="18" charset="0"/>
                          </a:rPr>
                          <m:t>𝑸𝒅𝒚</m:t>
                        </m:r>
                      </m:e>
                    </m:nary>
                  </m:oMath>
                </a14:m>
                <a:endParaRPr lang="en-US" altLang="zh-CN" dirty="0"/>
              </a:p>
            </p:txBody>
          </p:sp>
        </mc:Choice>
        <mc:Fallback xmlns="">
          <p:sp>
            <p:nvSpPr>
              <p:cNvPr id="13" name="Rectangle 3"/>
              <p:cNvSpPr>
                <a:spLocks noRot="1" noChangeAspect="1" noMove="1" noResize="1" noEditPoints="1" noAdjustHandles="1" noChangeArrowheads="1" noChangeShapeType="1" noTextEdit="1"/>
              </p:cNvSpPr>
              <p:nvPr/>
            </p:nvSpPr>
            <p:spPr bwMode="auto">
              <a:xfrm>
                <a:off x="611560" y="4221088"/>
                <a:ext cx="7776864" cy="589713"/>
              </a:xfrm>
              <a:prstGeom prst="rect">
                <a:avLst/>
              </a:prstGeom>
              <a:blipFill rotWithShape="0">
                <a:blip r:embed="rId11"/>
                <a:stretch>
                  <a:fillRect l="-1567" t="-12371" b="-154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3"/>
              <p:cNvSpPr>
                <a:spLocks noChangeArrowheads="1"/>
              </p:cNvSpPr>
              <p:nvPr/>
            </p:nvSpPr>
            <p:spPr bwMode="auto">
              <a:xfrm>
                <a:off x="611560" y="4869160"/>
                <a:ext cx="7776864"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p>
                <a:pPr algn="l"/>
                <a:r>
                  <a:rPr lang="zh-CN" altLang="en-US" i="0" dirty="0" smtClean="0">
                    <a:latin typeface="+mj-lt"/>
                  </a:rPr>
                  <a:t>与路径无关当且仅当</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𝑷</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oMath>
                </a14:m>
                <a:r>
                  <a:rPr lang="zh-CN" altLang="en-US" dirty="0" smtClean="0"/>
                  <a:t>为某函数的梯度</a:t>
                </a:r>
                <a:r>
                  <a:rPr lang="en-US" altLang="zh-CN" dirty="0" smtClean="0"/>
                  <a:t>.</a:t>
                </a:r>
                <a:endParaRPr lang="en-US" altLang="zh-CN" dirty="0"/>
              </a:p>
            </p:txBody>
          </p:sp>
        </mc:Choice>
        <mc:Fallback xmlns="">
          <p:sp>
            <p:nvSpPr>
              <p:cNvPr id="14" name="Rectangle 3"/>
              <p:cNvSpPr>
                <a:spLocks noRot="1" noChangeAspect="1" noMove="1" noResize="1" noEditPoints="1" noAdjustHandles="1" noChangeArrowheads="1" noChangeShapeType="1" noTextEdit="1"/>
              </p:cNvSpPr>
              <p:nvPr/>
            </p:nvSpPr>
            <p:spPr bwMode="auto">
              <a:xfrm>
                <a:off x="611560" y="4869160"/>
                <a:ext cx="7776864" cy="523220"/>
              </a:xfrm>
              <a:prstGeom prst="rect">
                <a:avLst/>
              </a:prstGeom>
              <a:blipFill rotWithShape="0">
                <a:blip r:embed="rId12"/>
                <a:stretch>
                  <a:fillRect l="-1567" t="-13953" b="-290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395536" y="476091"/>
            <a:ext cx="84249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dirty="0" smtClean="0"/>
              <a:t>有向曲线的外法线：指向右边的法线</a:t>
            </a:r>
            <a:r>
              <a:rPr lang="en-US" altLang="zh-CN" dirty="0" smtClean="0"/>
              <a:t>.</a:t>
            </a:r>
            <a:r>
              <a:rPr lang="zh-CN" altLang="en-US" dirty="0" smtClean="0"/>
              <a:t>故切线</a:t>
            </a:r>
            <a:r>
              <a:rPr lang="en-US" altLang="zh-CN" dirty="0" smtClean="0"/>
              <a:t>(</a:t>
            </a:r>
            <a:r>
              <a:rPr lang="zh-CN" altLang="en-US" dirty="0" smtClean="0"/>
              <a:t>逆时针</a:t>
            </a:r>
            <a:r>
              <a:rPr lang="en-US" altLang="zh-CN" dirty="0" smtClean="0"/>
              <a:t>)</a:t>
            </a:r>
            <a:endParaRPr lang="en-US" altLang="zh-CN" dirty="0"/>
          </a:p>
        </p:txBody>
      </p:sp>
      <p:graphicFrame>
        <p:nvGraphicFramePr>
          <p:cNvPr id="48132" name="Object 4"/>
          <p:cNvGraphicFramePr>
            <a:graphicFrameLocks noChangeAspect="1"/>
          </p:cNvGraphicFramePr>
          <p:nvPr>
            <p:extLst>
              <p:ext uri="{D42A27DB-BD31-4B8C-83A1-F6EECF244321}">
                <p14:modId xmlns:p14="http://schemas.microsoft.com/office/powerpoint/2010/main" val="2021181347"/>
              </p:ext>
            </p:extLst>
          </p:nvPr>
        </p:nvGraphicFramePr>
        <p:xfrm>
          <a:off x="661988" y="1773238"/>
          <a:ext cx="6972300" cy="757237"/>
        </p:xfrm>
        <a:graphic>
          <a:graphicData uri="http://schemas.openxmlformats.org/presentationml/2006/ole">
            <mc:AlternateContent xmlns:mc="http://schemas.openxmlformats.org/markup-compatibility/2006">
              <mc:Choice xmlns:v="urn:schemas-microsoft-com:vml" Requires="v">
                <p:oleObj spid="_x0000_s102578" name="Equation" r:id="rId3" imgW="7746840" imgH="838080" progId="Equation.DSMT4">
                  <p:embed/>
                </p:oleObj>
              </mc:Choice>
              <mc:Fallback>
                <p:oleObj name="Equation" r:id="rId3" imgW="7746840" imgH="838080" progId="Equation.DSMT4">
                  <p:embed/>
                  <p:pic>
                    <p:nvPicPr>
                      <p:cNvPr id="0" name="Picture 2"/>
                      <p:cNvPicPr>
                        <a:picLocks noChangeAspect="1" noChangeArrowheads="1"/>
                      </p:cNvPicPr>
                      <p:nvPr/>
                    </p:nvPicPr>
                    <p:blipFill>
                      <a:blip r:embed="rId4"/>
                      <a:srcRect/>
                      <a:stretch>
                        <a:fillRect/>
                      </a:stretch>
                    </p:blipFill>
                    <p:spPr bwMode="auto">
                      <a:xfrm>
                        <a:off x="661988" y="1773238"/>
                        <a:ext cx="69723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
          <p:cNvSpPr>
            <a:spLocks noChangeArrowheads="1"/>
          </p:cNvSpPr>
          <p:nvPr/>
        </p:nvSpPr>
        <p:spPr bwMode="auto">
          <a:xfrm>
            <a:off x="395536" y="2924944"/>
            <a:ext cx="4895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dirty="0" smtClean="0">
                <a:solidFill>
                  <a:srgbClr val="0000FF"/>
                </a:solidFill>
              </a:rPr>
              <a:t>证</a:t>
            </a:r>
            <a:r>
              <a:rPr lang="zh-CN" altLang="en-US" dirty="0" smtClean="0"/>
              <a:t> 因为</a:t>
            </a:r>
            <a:endParaRPr lang="en-US" altLang="zh-CN" dirty="0"/>
          </a:p>
        </p:txBody>
      </p:sp>
      <p:graphicFrame>
        <p:nvGraphicFramePr>
          <p:cNvPr id="48155" name="Object 27"/>
          <p:cNvGraphicFramePr>
            <a:graphicFrameLocks noChangeAspect="1"/>
          </p:cNvGraphicFramePr>
          <p:nvPr>
            <p:extLst>
              <p:ext uri="{D42A27DB-BD31-4B8C-83A1-F6EECF244321}">
                <p14:modId xmlns:p14="http://schemas.microsoft.com/office/powerpoint/2010/main" val="3201916034"/>
              </p:ext>
            </p:extLst>
          </p:nvPr>
        </p:nvGraphicFramePr>
        <p:xfrm>
          <a:off x="539552" y="3717032"/>
          <a:ext cx="8134350" cy="725488"/>
        </p:xfrm>
        <a:graphic>
          <a:graphicData uri="http://schemas.openxmlformats.org/presentationml/2006/ole">
            <mc:AlternateContent xmlns:mc="http://schemas.openxmlformats.org/markup-compatibility/2006">
              <mc:Choice xmlns:v="urn:schemas-microsoft-com:vml" Requires="v">
                <p:oleObj spid="_x0000_s102579" name="Equation" r:id="rId5" imgW="9003960" imgH="799920" progId="Equation.DSMT4">
                  <p:embed/>
                </p:oleObj>
              </mc:Choice>
              <mc:Fallback>
                <p:oleObj name="Equation" r:id="rId5" imgW="9003960" imgH="799920" progId="Equation.DSMT4">
                  <p:embed/>
                  <p:pic>
                    <p:nvPicPr>
                      <p:cNvPr id="0" name="Picture 7"/>
                      <p:cNvPicPr>
                        <a:picLocks noChangeAspect="1" noChangeArrowheads="1"/>
                      </p:cNvPicPr>
                      <p:nvPr/>
                    </p:nvPicPr>
                    <p:blipFill>
                      <a:blip r:embed="rId6"/>
                      <a:srcRect/>
                      <a:stretch>
                        <a:fillRect/>
                      </a:stretch>
                    </p:blipFill>
                    <p:spPr bwMode="auto">
                      <a:xfrm>
                        <a:off x="539552" y="3717032"/>
                        <a:ext cx="813435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7" name="Object 29"/>
          <p:cNvGraphicFramePr>
            <a:graphicFrameLocks noChangeAspect="1"/>
          </p:cNvGraphicFramePr>
          <p:nvPr>
            <p:extLst>
              <p:ext uri="{D42A27DB-BD31-4B8C-83A1-F6EECF244321}">
                <p14:modId xmlns:p14="http://schemas.microsoft.com/office/powerpoint/2010/main" val="3260966601"/>
              </p:ext>
            </p:extLst>
          </p:nvPr>
        </p:nvGraphicFramePr>
        <p:xfrm>
          <a:off x="755576" y="4653136"/>
          <a:ext cx="4889500" cy="563563"/>
        </p:xfrm>
        <a:graphic>
          <a:graphicData uri="http://schemas.openxmlformats.org/presentationml/2006/ole">
            <mc:AlternateContent xmlns:mc="http://schemas.openxmlformats.org/markup-compatibility/2006">
              <mc:Choice xmlns:v="urn:schemas-microsoft-com:vml" Requires="v">
                <p:oleObj spid="_x0000_s102580" name="Equation" r:id="rId7" imgW="5410080" imgH="622080" progId="Equation.DSMT4">
                  <p:embed/>
                </p:oleObj>
              </mc:Choice>
              <mc:Fallback>
                <p:oleObj name="Equation" r:id="rId7" imgW="5410080" imgH="622080" progId="Equation.DSMT4">
                  <p:embed/>
                  <p:pic>
                    <p:nvPicPr>
                      <p:cNvPr id="0" name="Picture 8"/>
                      <p:cNvPicPr>
                        <a:picLocks noChangeAspect="1" noChangeArrowheads="1"/>
                      </p:cNvPicPr>
                      <p:nvPr/>
                    </p:nvPicPr>
                    <p:blipFill>
                      <a:blip r:embed="rId8"/>
                      <a:srcRect/>
                      <a:stretch>
                        <a:fillRect/>
                      </a:stretch>
                    </p:blipFill>
                    <p:spPr bwMode="auto">
                      <a:xfrm>
                        <a:off x="755576" y="4653136"/>
                        <a:ext cx="48895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9" name="Object 9"/>
          <p:cNvGraphicFramePr>
            <a:graphicFrameLocks noChangeAspect="1"/>
          </p:cNvGraphicFramePr>
          <p:nvPr/>
        </p:nvGraphicFramePr>
        <p:xfrm>
          <a:off x="2915816" y="1196752"/>
          <a:ext cx="307975" cy="401638"/>
        </p:xfrm>
        <a:graphic>
          <a:graphicData uri="http://schemas.openxmlformats.org/presentationml/2006/ole">
            <mc:AlternateContent xmlns:mc="http://schemas.openxmlformats.org/markup-compatibility/2006">
              <mc:Choice xmlns:v="urn:schemas-microsoft-com:vml" Requires="v">
                <p:oleObj spid="_x0000_s102581" name="Equation" r:id="rId9" imgW="342720" imgH="444240" progId="Equation.DSMT4">
                  <p:embed/>
                </p:oleObj>
              </mc:Choice>
              <mc:Fallback>
                <p:oleObj name="Equation" r:id="rId9" imgW="342720" imgH="44424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1196752"/>
                        <a:ext cx="3079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3"/>
          <p:cNvSpPr>
            <a:spLocks noChangeArrowheads="1"/>
          </p:cNvSpPr>
          <p:nvPr/>
        </p:nvSpPr>
        <p:spPr bwMode="auto">
          <a:xfrm>
            <a:off x="467544" y="1124744"/>
            <a:ext cx="40324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l"/>
            <a:r>
              <a:rPr lang="zh-CN" altLang="en-US" dirty="0" smtClean="0"/>
              <a:t>领先于外法线</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3971" name="Object 3"/>
          <p:cNvGraphicFramePr>
            <a:graphicFrameLocks noChangeAspect="1"/>
          </p:cNvGraphicFramePr>
          <p:nvPr/>
        </p:nvGraphicFramePr>
        <p:xfrm>
          <a:off x="860425" y="539750"/>
          <a:ext cx="4194175" cy="428625"/>
        </p:xfrm>
        <a:graphic>
          <a:graphicData uri="http://schemas.openxmlformats.org/presentationml/2006/ole">
            <mc:AlternateContent xmlns:mc="http://schemas.openxmlformats.org/markup-compatibility/2006">
              <mc:Choice xmlns:v="urn:schemas-microsoft-com:vml" Requires="v">
                <p:oleObj spid="_x0000_s115868" name="Equation" r:id="rId3" imgW="4191000" imgH="431800" progId="Equation.DSMT4">
                  <p:embed/>
                </p:oleObj>
              </mc:Choice>
              <mc:Fallback>
                <p:oleObj name="Equation" r:id="rId3" imgW="4191000" imgH="431800" progId="Equation.DSMT4">
                  <p:embed/>
                  <p:pic>
                    <p:nvPicPr>
                      <p:cNvPr id="0" name="Picture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539750"/>
                        <a:ext cx="41941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Rectangle 5"/>
          <p:cNvSpPr>
            <a:spLocks noChangeArrowheads="1"/>
          </p:cNvSpPr>
          <p:nvPr/>
        </p:nvSpPr>
        <p:spPr bwMode="auto">
          <a:xfrm>
            <a:off x="579438" y="1052513"/>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又可表为    </a:t>
            </a:r>
          </a:p>
        </p:txBody>
      </p:sp>
      <p:graphicFrame>
        <p:nvGraphicFramePr>
          <p:cNvPr id="83974" name="Object 6"/>
          <p:cNvGraphicFramePr>
            <a:graphicFrameLocks noChangeAspect="1"/>
          </p:cNvGraphicFramePr>
          <p:nvPr/>
        </p:nvGraphicFramePr>
        <p:xfrm>
          <a:off x="900113" y="1700213"/>
          <a:ext cx="4448175" cy="428625"/>
        </p:xfrm>
        <a:graphic>
          <a:graphicData uri="http://schemas.openxmlformats.org/presentationml/2006/ole">
            <mc:AlternateContent xmlns:mc="http://schemas.openxmlformats.org/markup-compatibility/2006">
              <mc:Choice xmlns:v="urn:schemas-microsoft-com:vml" Requires="v">
                <p:oleObj spid="_x0000_s115869" name="Equation" r:id="rId5" imgW="4445000" imgH="431800" progId="Equation.DSMT4">
                  <p:embed/>
                </p:oleObj>
              </mc:Choice>
              <mc:Fallback>
                <p:oleObj name="Equation" r:id="rId5" imgW="4445000" imgH="431800" progId="Equation.DSMT4">
                  <p:embed/>
                  <p:pic>
                    <p:nvPicPr>
                      <p:cNvPr id="0" name="Picture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700213"/>
                        <a:ext cx="44481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4032" name="Group 64"/>
          <p:cNvGrpSpPr>
            <a:grpSpLocks/>
          </p:cNvGrpSpPr>
          <p:nvPr/>
        </p:nvGrpSpPr>
        <p:grpSpPr bwMode="auto">
          <a:xfrm>
            <a:off x="568325" y="2392363"/>
            <a:ext cx="4787900" cy="531812"/>
            <a:chOff x="358" y="1507"/>
            <a:chExt cx="3016" cy="335"/>
          </a:xfrm>
        </p:grpSpPr>
        <p:graphicFrame>
          <p:nvGraphicFramePr>
            <p:cNvPr id="83977" name="Object 9"/>
            <p:cNvGraphicFramePr>
              <a:graphicFrameLocks noChangeAspect="1"/>
            </p:cNvGraphicFramePr>
            <p:nvPr/>
          </p:nvGraphicFramePr>
          <p:xfrm>
            <a:off x="901" y="1572"/>
            <a:ext cx="898" cy="270"/>
          </p:xfrm>
          <a:graphic>
            <a:graphicData uri="http://schemas.openxmlformats.org/presentationml/2006/ole">
              <mc:AlternateContent xmlns:mc="http://schemas.openxmlformats.org/markup-compatibility/2006">
                <mc:Choice xmlns:v="urn:schemas-microsoft-com:vml" Requires="v">
                  <p:oleObj spid="_x0000_s115870" name="Equation" r:id="rId7" imgW="1422400" imgH="431800" progId="Equation.DSMT4">
                    <p:embed/>
                  </p:oleObj>
                </mc:Choice>
                <mc:Fallback>
                  <p:oleObj name="Equation" r:id="rId7" imgW="1422400" imgH="431800" progId="Equation.DSMT4">
                    <p:embed/>
                    <p:pic>
                      <p:nvPicPr>
                        <p:cNvPr id="0"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 y="1572"/>
                          <a:ext cx="89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6" name="Object 8"/>
            <p:cNvGraphicFramePr>
              <a:graphicFrameLocks noChangeAspect="1"/>
            </p:cNvGraphicFramePr>
            <p:nvPr/>
          </p:nvGraphicFramePr>
          <p:xfrm>
            <a:off x="2076" y="1563"/>
            <a:ext cx="912" cy="270"/>
          </p:xfrm>
          <a:graphic>
            <a:graphicData uri="http://schemas.openxmlformats.org/presentationml/2006/ole">
              <mc:AlternateContent xmlns:mc="http://schemas.openxmlformats.org/markup-compatibility/2006">
                <mc:Choice xmlns:v="urn:schemas-microsoft-com:vml" Requires="v">
                  <p:oleObj spid="_x0000_s115871" name="Equation" r:id="rId9" imgW="1447800" imgH="431800" progId="Equation.DSMT4">
                    <p:embed/>
                  </p:oleObj>
                </mc:Choice>
                <mc:Fallback>
                  <p:oleObj name="Equation" r:id="rId9" imgW="1447800" imgH="431800" progId="Equation.DSMT4">
                    <p:embed/>
                    <p:pic>
                      <p:nvPicPr>
                        <p:cNvPr id="0" name="Picture 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6" y="1563"/>
                          <a:ext cx="91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8" name="Rectangle 10"/>
            <p:cNvSpPr>
              <a:spLocks noChangeArrowheads="1"/>
            </p:cNvSpPr>
            <p:nvPr/>
          </p:nvSpPr>
          <p:spPr bwMode="auto">
            <a:xfrm>
              <a:off x="358" y="1507"/>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这里</a:t>
              </a:r>
              <a:endParaRPr lang="zh-CN" altLang="en-US" sz="2400" b="0">
                <a:latin typeface="Times New Roman" panose="02020603050405020304" pitchFamily="18" charset="0"/>
              </a:endParaRPr>
            </a:p>
          </p:txBody>
        </p:sp>
        <p:sp>
          <p:nvSpPr>
            <p:cNvPr id="83979" name="Rectangle 11"/>
            <p:cNvSpPr>
              <a:spLocks noChangeArrowheads="1"/>
            </p:cNvSpPr>
            <p:nvPr/>
          </p:nvSpPr>
          <p:spPr bwMode="auto">
            <a:xfrm>
              <a:off x="1763" y="1515"/>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和</a:t>
              </a:r>
              <a:endParaRPr lang="zh-CN" altLang="en-US" sz="2400" b="0">
                <a:latin typeface="Times New Roman" panose="02020603050405020304" pitchFamily="18" charset="0"/>
              </a:endParaRPr>
            </a:p>
          </p:txBody>
        </p:sp>
        <p:sp>
          <p:nvSpPr>
            <p:cNvPr id="83980" name="Rectangle 12"/>
            <p:cNvSpPr>
              <a:spLocks noChangeArrowheads="1"/>
            </p:cNvSpPr>
            <p:nvPr/>
          </p:nvSpPr>
          <p:spPr bwMode="auto">
            <a:xfrm>
              <a:off x="2977" y="1512"/>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分 </a:t>
              </a:r>
              <a:endParaRPr lang="zh-CN" altLang="en-US" sz="2400" b="0">
                <a:latin typeface="Times New Roman" panose="02020603050405020304" pitchFamily="18" charset="0"/>
              </a:endParaRPr>
            </a:p>
          </p:txBody>
        </p:sp>
      </p:grpSp>
      <p:grpSp>
        <p:nvGrpSpPr>
          <p:cNvPr id="84043" name="Group 75"/>
          <p:cNvGrpSpPr>
            <a:grpSpLocks/>
          </p:cNvGrpSpPr>
          <p:nvPr/>
        </p:nvGrpSpPr>
        <p:grpSpPr bwMode="auto">
          <a:xfrm>
            <a:off x="611188" y="4667250"/>
            <a:ext cx="6445250" cy="542925"/>
            <a:chOff x="385" y="2940"/>
            <a:chExt cx="4060" cy="342"/>
          </a:xfrm>
        </p:grpSpPr>
        <p:graphicFrame>
          <p:nvGraphicFramePr>
            <p:cNvPr id="83986" name="Object 18"/>
            <p:cNvGraphicFramePr>
              <a:graphicFrameLocks noChangeAspect="1"/>
            </p:cNvGraphicFramePr>
            <p:nvPr>
              <p:extLst>
                <p:ext uri="{D42A27DB-BD31-4B8C-83A1-F6EECF244321}">
                  <p14:modId xmlns:p14="http://schemas.microsoft.com/office/powerpoint/2010/main" val="129945661"/>
                </p:ext>
              </p:extLst>
            </p:nvPr>
          </p:nvGraphicFramePr>
          <p:xfrm>
            <a:off x="1655" y="2989"/>
            <a:ext cx="480" cy="202"/>
          </p:xfrm>
          <a:graphic>
            <a:graphicData uri="http://schemas.openxmlformats.org/presentationml/2006/ole">
              <mc:AlternateContent xmlns:mc="http://schemas.openxmlformats.org/markup-compatibility/2006">
                <mc:Choice xmlns:v="urn:schemas-microsoft-com:vml" Requires="v">
                  <p:oleObj spid="_x0000_s115872" name="Equation" r:id="rId11" imgW="761760" imgH="317160" progId="Equation.DSMT4">
                    <p:embed/>
                  </p:oleObj>
                </mc:Choice>
                <mc:Fallback>
                  <p:oleObj name="Equation" r:id="rId11" imgW="761760" imgH="317160" progId="Equation.DSMT4">
                    <p:embed/>
                    <p:pic>
                      <p:nvPicPr>
                        <p:cNvPr id="0" name="Picture 128"/>
                        <p:cNvPicPr>
                          <a:picLocks noChangeAspect="1" noChangeArrowheads="1"/>
                        </p:cNvPicPr>
                        <p:nvPr/>
                      </p:nvPicPr>
                      <p:blipFill>
                        <a:blip r:embed="rId12"/>
                        <a:srcRect/>
                        <a:stretch>
                          <a:fillRect/>
                        </a:stretch>
                      </p:blipFill>
                      <p:spPr bwMode="auto">
                        <a:xfrm>
                          <a:off x="1655" y="2989"/>
                          <a:ext cx="480"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91" name="Rectangle 23"/>
            <p:cNvSpPr>
              <a:spLocks noChangeArrowheads="1"/>
            </p:cNvSpPr>
            <p:nvPr/>
          </p:nvSpPr>
          <p:spPr bwMode="auto">
            <a:xfrm>
              <a:off x="385" y="2940"/>
              <a:ext cx="1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分别是曲线 </a:t>
              </a:r>
              <a:endParaRPr lang="zh-CN" altLang="en-US" sz="2400" b="0">
                <a:latin typeface="Times New Roman" panose="02020603050405020304" pitchFamily="18" charset="0"/>
              </a:endParaRPr>
            </a:p>
          </p:txBody>
        </p:sp>
        <p:sp>
          <p:nvSpPr>
            <p:cNvPr id="83996" name="Rectangle 28"/>
            <p:cNvSpPr>
              <a:spLocks noChangeArrowheads="1"/>
            </p:cNvSpPr>
            <p:nvPr/>
          </p:nvSpPr>
          <p:spPr bwMode="auto">
            <a:xfrm>
              <a:off x="2118" y="2955"/>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和 </a:t>
              </a:r>
              <a:endParaRPr lang="zh-CN" altLang="en-US" sz="2400" b="0">
                <a:latin typeface="Times New Roman" panose="02020603050405020304" pitchFamily="18" charset="0"/>
              </a:endParaRPr>
            </a:p>
          </p:txBody>
        </p:sp>
        <p:graphicFrame>
          <p:nvGraphicFramePr>
            <p:cNvPr id="83995" name="Object 27"/>
            <p:cNvGraphicFramePr>
              <a:graphicFrameLocks noChangeAspect="1"/>
            </p:cNvGraphicFramePr>
            <p:nvPr>
              <p:extLst>
                <p:ext uri="{D42A27DB-BD31-4B8C-83A1-F6EECF244321}">
                  <p14:modId xmlns:p14="http://schemas.microsoft.com/office/powerpoint/2010/main" val="1244445422"/>
                </p:ext>
              </p:extLst>
            </p:nvPr>
          </p:nvGraphicFramePr>
          <p:xfrm>
            <a:off x="2460" y="2998"/>
            <a:ext cx="480" cy="201"/>
          </p:xfrm>
          <a:graphic>
            <a:graphicData uri="http://schemas.openxmlformats.org/presentationml/2006/ole">
              <mc:AlternateContent xmlns:mc="http://schemas.openxmlformats.org/markup-compatibility/2006">
                <mc:Choice xmlns:v="urn:schemas-microsoft-com:vml" Requires="v">
                  <p:oleObj spid="_x0000_s115873" name="Equation" r:id="rId13" imgW="761760" imgH="317160" progId="Equation.DSMT4">
                    <p:embed/>
                  </p:oleObj>
                </mc:Choice>
                <mc:Fallback>
                  <p:oleObj name="Equation" r:id="rId13" imgW="761760" imgH="317160" progId="Equation.DSMT4">
                    <p:embed/>
                    <p:pic>
                      <p:nvPicPr>
                        <p:cNvPr id="0" name="Picture 129"/>
                        <p:cNvPicPr>
                          <a:picLocks noChangeAspect="1" noChangeArrowheads="1"/>
                        </p:cNvPicPr>
                        <p:nvPr/>
                      </p:nvPicPr>
                      <p:blipFill>
                        <a:blip r:embed="rId14"/>
                        <a:srcRect/>
                        <a:stretch>
                          <a:fillRect/>
                        </a:stretch>
                      </p:blipFill>
                      <p:spPr bwMode="auto">
                        <a:xfrm>
                          <a:off x="2460" y="2998"/>
                          <a:ext cx="48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97" name="Rectangle 29"/>
            <p:cNvSpPr>
              <a:spLocks noChangeArrowheads="1"/>
            </p:cNvSpPr>
            <p:nvPr/>
          </p:nvSpPr>
          <p:spPr bwMode="auto">
            <a:xfrm>
              <a:off x="2949" y="2949"/>
              <a:ext cx="1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的方程</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于是  </a:t>
              </a:r>
              <a:r>
                <a:rPr lang="zh-CN" altLang="en-US" sz="900"/>
                <a:t> </a:t>
              </a:r>
              <a:endParaRPr lang="zh-CN" altLang="en-US" sz="2400" b="0">
                <a:latin typeface="Times New Roman" panose="02020603050405020304" pitchFamily="18" charset="0"/>
              </a:endParaRPr>
            </a:p>
          </p:txBody>
        </p:sp>
      </p:grpSp>
      <p:grpSp>
        <p:nvGrpSpPr>
          <p:cNvPr id="84028" name="Group 60"/>
          <p:cNvGrpSpPr>
            <a:grpSpLocks/>
          </p:cNvGrpSpPr>
          <p:nvPr/>
        </p:nvGrpSpPr>
        <p:grpSpPr bwMode="auto">
          <a:xfrm>
            <a:off x="582613" y="3163888"/>
            <a:ext cx="4781550" cy="538162"/>
            <a:chOff x="367" y="2093"/>
            <a:chExt cx="3012" cy="339"/>
          </a:xfrm>
        </p:grpSpPr>
        <p:graphicFrame>
          <p:nvGraphicFramePr>
            <p:cNvPr id="83983" name="Object 15"/>
            <p:cNvGraphicFramePr>
              <a:graphicFrameLocks noChangeAspect="1"/>
            </p:cNvGraphicFramePr>
            <p:nvPr>
              <p:extLst>
                <p:ext uri="{D42A27DB-BD31-4B8C-83A1-F6EECF244321}">
                  <p14:modId xmlns:p14="http://schemas.microsoft.com/office/powerpoint/2010/main" val="1341189039"/>
                </p:ext>
              </p:extLst>
            </p:nvPr>
          </p:nvGraphicFramePr>
          <p:xfrm>
            <a:off x="1383" y="2163"/>
            <a:ext cx="498" cy="201"/>
          </p:xfrm>
          <a:graphic>
            <a:graphicData uri="http://schemas.openxmlformats.org/presentationml/2006/ole">
              <mc:AlternateContent xmlns:mc="http://schemas.openxmlformats.org/markup-compatibility/2006">
                <mc:Choice xmlns:v="urn:schemas-microsoft-com:vml" Requires="v">
                  <p:oleObj spid="_x0000_s115874" name="Equation" r:id="rId15" imgW="787320" imgH="317160" progId="Equation.DSMT4">
                    <p:embed/>
                  </p:oleObj>
                </mc:Choice>
                <mc:Fallback>
                  <p:oleObj name="Equation" r:id="rId15" imgW="787320" imgH="317160" progId="Equation.DSMT4">
                    <p:embed/>
                    <p:pic>
                      <p:nvPicPr>
                        <p:cNvPr id="0" name="Picture 130"/>
                        <p:cNvPicPr>
                          <a:picLocks noChangeAspect="1" noChangeArrowheads="1"/>
                        </p:cNvPicPr>
                        <p:nvPr/>
                      </p:nvPicPr>
                      <p:blipFill>
                        <a:blip r:embed="rId16"/>
                        <a:srcRect/>
                        <a:stretch>
                          <a:fillRect/>
                        </a:stretch>
                      </p:blipFill>
                      <p:spPr bwMode="auto">
                        <a:xfrm>
                          <a:off x="1383" y="2163"/>
                          <a:ext cx="498"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2" name="Object 14"/>
            <p:cNvGraphicFramePr>
              <a:graphicFrameLocks noChangeAspect="1"/>
            </p:cNvGraphicFramePr>
            <p:nvPr>
              <p:extLst>
                <p:ext uri="{D42A27DB-BD31-4B8C-83A1-F6EECF244321}">
                  <p14:modId xmlns:p14="http://schemas.microsoft.com/office/powerpoint/2010/main" val="4253708022"/>
                </p:ext>
              </p:extLst>
            </p:nvPr>
          </p:nvGraphicFramePr>
          <p:xfrm>
            <a:off x="2291" y="2162"/>
            <a:ext cx="498" cy="191"/>
          </p:xfrm>
          <a:graphic>
            <a:graphicData uri="http://schemas.openxmlformats.org/presentationml/2006/ole">
              <mc:AlternateContent xmlns:mc="http://schemas.openxmlformats.org/markup-compatibility/2006">
                <mc:Choice xmlns:v="urn:schemas-microsoft-com:vml" Requires="v">
                  <p:oleObj spid="_x0000_s115875" name="Equation" r:id="rId17" imgW="787320" imgH="304560" progId="Equation.DSMT4">
                    <p:embed/>
                  </p:oleObj>
                </mc:Choice>
                <mc:Fallback>
                  <p:oleObj name="Equation" r:id="rId17" imgW="787320" imgH="304560" progId="Equation.DSMT4">
                    <p:embed/>
                    <p:pic>
                      <p:nvPicPr>
                        <p:cNvPr id="0" name="Picture 131"/>
                        <p:cNvPicPr>
                          <a:picLocks noChangeAspect="1" noChangeArrowheads="1"/>
                        </p:cNvPicPr>
                        <p:nvPr/>
                      </p:nvPicPr>
                      <p:blipFill>
                        <a:blip r:embed="rId18"/>
                        <a:srcRect/>
                        <a:stretch>
                          <a:fillRect/>
                        </a:stretch>
                      </p:blipFill>
                      <p:spPr bwMode="auto">
                        <a:xfrm>
                          <a:off x="2291" y="2162"/>
                          <a:ext cx="498"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4" name="Rectangle 16"/>
            <p:cNvSpPr>
              <a:spLocks noChangeArrowheads="1"/>
            </p:cNvSpPr>
            <p:nvPr/>
          </p:nvSpPr>
          <p:spPr bwMode="auto">
            <a:xfrm>
              <a:off x="367" y="2105"/>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别为曲线 </a:t>
              </a:r>
              <a:endParaRPr lang="zh-CN" altLang="en-US" sz="2400" b="0">
                <a:latin typeface="Times New Roman" panose="02020603050405020304" pitchFamily="18" charset="0"/>
              </a:endParaRPr>
            </a:p>
          </p:txBody>
        </p:sp>
        <p:sp>
          <p:nvSpPr>
            <p:cNvPr id="83985" name="Rectangle 17"/>
            <p:cNvSpPr>
              <a:spLocks noChangeArrowheads="1"/>
            </p:cNvSpPr>
            <p:nvPr/>
          </p:nvSpPr>
          <p:spPr bwMode="auto">
            <a:xfrm>
              <a:off x="1920" y="2105"/>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和 </a:t>
              </a:r>
              <a:endParaRPr lang="zh-CN" altLang="en-US" sz="2400" b="0">
                <a:latin typeface="Times New Roman" panose="02020603050405020304" pitchFamily="18" charset="0"/>
              </a:endParaRPr>
            </a:p>
          </p:txBody>
        </p:sp>
        <p:sp>
          <p:nvSpPr>
            <p:cNvPr id="84027" name="Rectangle 59"/>
            <p:cNvSpPr>
              <a:spLocks noChangeArrowheads="1"/>
            </p:cNvSpPr>
            <p:nvPr/>
          </p:nvSpPr>
          <p:spPr bwMode="auto">
            <a:xfrm>
              <a:off x="2813" y="209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t>的方</a:t>
              </a:r>
            </a:p>
          </p:txBody>
        </p:sp>
      </p:grpSp>
      <p:grpSp>
        <p:nvGrpSpPr>
          <p:cNvPr id="84030" name="Group 62"/>
          <p:cNvGrpSpPr>
            <a:grpSpLocks/>
          </p:cNvGrpSpPr>
          <p:nvPr/>
        </p:nvGrpSpPr>
        <p:grpSpPr bwMode="auto">
          <a:xfrm>
            <a:off x="568325" y="3919538"/>
            <a:ext cx="4902200" cy="528637"/>
            <a:chOff x="358" y="2523"/>
            <a:chExt cx="3088" cy="333"/>
          </a:xfrm>
        </p:grpSpPr>
        <p:graphicFrame>
          <p:nvGraphicFramePr>
            <p:cNvPr id="83988" name="Object 20"/>
            <p:cNvGraphicFramePr>
              <a:graphicFrameLocks noChangeAspect="1"/>
            </p:cNvGraphicFramePr>
            <p:nvPr/>
          </p:nvGraphicFramePr>
          <p:xfrm>
            <a:off x="1020" y="2571"/>
            <a:ext cx="918" cy="270"/>
          </p:xfrm>
          <a:graphic>
            <a:graphicData uri="http://schemas.openxmlformats.org/presentationml/2006/ole">
              <mc:AlternateContent xmlns:mc="http://schemas.openxmlformats.org/markup-compatibility/2006">
                <mc:Choice xmlns:v="urn:schemas-microsoft-com:vml" Requires="v">
                  <p:oleObj spid="_x0000_s115876" name="Equation" r:id="rId19" imgW="1459866" imgH="431613" progId="Equation.DSMT4">
                    <p:embed/>
                  </p:oleObj>
                </mc:Choice>
                <mc:Fallback>
                  <p:oleObj name="Equation" r:id="rId19" imgW="1459866" imgH="431613" progId="Equation.DSMT4">
                    <p:embed/>
                    <p:pic>
                      <p:nvPicPr>
                        <p:cNvPr id="0" name="Picture 1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0" y="2571"/>
                          <a:ext cx="91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7" name="Object 19"/>
            <p:cNvGraphicFramePr>
              <a:graphicFrameLocks noChangeAspect="1"/>
            </p:cNvGraphicFramePr>
            <p:nvPr/>
          </p:nvGraphicFramePr>
          <p:xfrm>
            <a:off x="2182" y="2578"/>
            <a:ext cx="930" cy="270"/>
          </p:xfrm>
          <a:graphic>
            <a:graphicData uri="http://schemas.openxmlformats.org/presentationml/2006/ole">
              <mc:AlternateContent xmlns:mc="http://schemas.openxmlformats.org/markup-compatibility/2006">
                <mc:Choice xmlns:v="urn:schemas-microsoft-com:vml" Requires="v">
                  <p:oleObj spid="_x0000_s115877" name="Equation" r:id="rId21" imgW="1473200" imgH="431800" progId="Equation.DSMT4">
                    <p:embed/>
                  </p:oleObj>
                </mc:Choice>
                <mc:Fallback>
                  <p:oleObj name="Equation" r:id="rId21" imgW="1473200" imgH="431800" progId="Equation.DSMT4">
                    <p:embed/>
                    <p:pic>
                      <p:nvPicPr>
                        <p:cNvPr id="0" name="Picture 1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2" y="2578"/>
                          <a:ext cx="93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9" name="Rectangle 21"/>
            <p:cNvSpPr>
              <a:spLocks noChangeArrowheads="1"/>
            </p:cNvSpPr>
            <p:nvPr/>
          </p:nvSpPr>
          <p:spPr bwMode="auto">
            <a:xfrm>
              <a:off x="358" y="2523"/>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程</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而 </a:t>
              </a:r>
              <a:endParaRPr lang="zh-CN" altLang="en-US" sz="2400" b="0">
                <a:latin typeface="Times New Roman" panose="02020603050405020304" pitchFamily="18" charset="0"/>
              </a:endParaRPr>
            </a:p>
          </p:txBody>
        </p:sp>
        <p:sp>
          <p:nvSpPr>
            <p:cNvPr id="83990" name="Rectangle 22"/>
            <p:cNvSpPr>
              <a:spLocks noChangeArrowheads="1"/>
            </p:cNvSpPr>
            <p:nvPr/>
          </p:nvSpPr>
          <p:spPr bwMode="auto">
            <a:xfrm>
              <a:off x="1891" y="2523"/>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和 </a:t>
              </a:r>
              <a:endParaRPr lang="zh-CN" altLang="en-US" sz="2400" b="0">
                <a:latin typeface="Times New Roman" panose="02020603050405020304" pitchFamily="18" charset="0"/>
              </a:endParaRPr>
            </a:p>
          </p:txBody>
        </p:sp>
        <p:sp>
          <p:nvSpPr>
            <p:cNvPr id="84029" name="Rectangle 61"/>
            <p:cNvSpPr>
              <a:spLocks noChangeArrowheads="1"/>
            </p:cNvSpPr>
            <p:nvPr/>
          </p:nvSpPr>
          <p:spPr bwMode="auto">
            <a:xfrm>
              <a:off x="3105" y="252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a:t>则</a:t>
              </a:r>
            </a:p>
          </p:txBody>
        </p:sp>
      </p:grpSp>
      <p:grpSp>
        <p:nvGrpSpPr>
          <p:cNvPr id="84042" name="Group 74"/>
          <p:cNvGrpSpPr>
            <a:grpSpLocks/>
          </p:cNvGrpSpPr>
          <p:nvPr/>
        </p:nvGrpSpPr>
        <p:grpSpPr bwMode="auto">
          <a:xfrm>
            <a:off x="5827713" y="981075"/>
            <a:ext cx="2489200" cy="3481388"/>
            <a:chOff x="3671" y="618"/>
            <a:chExt cx="1568" cy="2193"/>
          </a:xfrm>
        </p:grpSpPr>
        <p:sp>
          <p:nvSpPr>
            <p:cNvPr id="84000" name="Line 32"/>
            <p:cNvSpPr>
              <a:spLocks noChangeShapeType="1"/>
            </p:cNvSpPr>
            <p:nvPr/>
          </p:nvSpPr>
          <p:spPr bwMode="auto">
            <a:xfrm>
              <a:off x="3671" y="2168"/>
              <a:ext cx="1568" cy="12"/>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01" name="Line 33"/>
            <p:cNvSpPr>
              <a:spLocks noChangeShapeType="1"/>
            </p:cNvSpPr>
            <p:nvPr/>
          </p:nvSpPr>
          <p:spPr bwMode="auto">
            <a:xfrm flipH="1" flipV="1">
              <a:off x="3889" y="627"/>
              <a:ext cx="2" cy="1741"/>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4002" name="Object 34"/>
            <p:cNvGraphicFramePr>
              <a:graphicFrameLocks noChangeAspect="1"/>
            </p:cNvGraphicFramePr>
            <p:nvPr/>
          </p:nvGraphicFramePr>
          <p:xfrm>
            <a:off x="3737" y="2180"/>
            <a:ext cx="152" cy="168"/>
          </p:xfrm>
          <a:graphic>
            <a:graphicData uri="http://schemas.openxmlformats.org/presentationml/2006/ole">
              <mc:AlternateContent xmlns:mc="http://schemas.openxmlformats.org/markup-compatibility/2006">
                <mc:Choice xmlns:v="urn:schemas-microsoft-com:vml" Requires="v">
                  <p:oleObj spid="_x0000_s115878" name="Equation" r:id="rId23" imgW="241091" imgH="266469" progId="Equation.DSMT4">
                    <p:embed/>
                  </p:oleObj>
                </mc:Choice>
                <mc:Fallback>
                  <p:oleObj name="Equation" r:id="rId23" imgW="241091" imgH="266469" progId="Equation.DSMT4">
                    <p:embed/>
                    <p:pic>
                      <p:nvPicPr>
                        <p:cNvPr id="0" name="Picture 1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37" y="2180"/>
                          <a:ext cx="152"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04" name="Object 36"/>
            <p:cNvGraphicFramePr>
              <a:graphicFrameLocks noChangeAspect="1"/>
            </p:cNvGraphicFramePr>
            <p:nvPr/>
          </p:nvGraphicFramePr>
          <p:xfrm>
            <a:off x="5103" y="2220"/>
            <a:ext cx="136" cy="128"/>
          </p:xfrm>
          <a:graphic>
            <a:graphicData uri="http://schemas.openxmlformats.org/presentationml/2006/ole">
              <mc:AlternateContent xmlns:mc="http://schemas.openxmlformats.org/markup-compatibility/2006">
                <mc:Choice xmlns:v="urn:schemas-microsoft-com:vml" Requires="v">
                  <p:oleObj spid="_x0000_s115879" name="Equation" r:id="rId25" imgW="215713" imgH="203024" progId="Equation.DSMT4">
                    <p:embed/>
                  </p:oleObj>
                </mc:Choice>
                <mc:Fallback>
                  <p:oleObj name="Equation" r:id="rId25" imgW="215713" imgH="203024" progId="Equation.DSMT4">
                    <p:embed/>
                    <p:pic>
                      <p:nvPicPr>
                        <p:cNvPr id="0" name="Picture 1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03" y="2220"/>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05" name="Object 37"/>
            <p:cNvGraphicFramePr>
              <a:graphicFrameLocks noChangeAspect="1"/>
            </p:cNvGraphicFramePr>
            <p:nvPr/>
          </p:nvGraphicFramePr>
          <p:xfrm>
            <a:off x="4450" y="1899"/>
            <a:ext cx="352" cy="192"/>
          </p:xfrm>
          <a:graphic>
            <a:graphicData uri="http://schemas.openxmlformats.org/presentationml/2006/ole">
              <mc:AlternateContent xmlns:mc="http://schemas.openxmlformats.org/markup-compatibility/2006">
                <mc:Choice xmlns:v="urn:schemas-microsoft-com:vml" Requires="v">
                  <p:oleObj spid="_x0000_s115880" name="Equation" r:id="rId27" imgW="558558" imgH="304668" progId="Equation.DSMT4">
                    <p:embed/>
                  </p:oleObj>
                </mc:Choice>
                <mc:Fallback>
                  <p:oleObj name="Equation" r:id="rId27" imgW="558558" imgH="304668" progId="Equation.DSMT4">
                    <p:embed/>
                    <p:pic>
                      <p:nvPicPr>
                        <p:cNvPr id="0" name="Picture 1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50" y="1899"/>
                          <a:ext cx="3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07" name="Object 39"/>
            <p:cNvGraphicFramePr>
              <a:graphicFrameLocks noChangeAspect="1"/>
            </p:cNvGraphicFramePr>
            <p:nvPr/>
          </p:nvGraphicFramePr>
          <p:xfrm>
            <a:off x="3727" y="999"/>
            <a:ext cx="152" cy="200"/>
          </p:xfrm>
          <a:graphic>
            <a:graphicData uri="http://schemas.openxmlformats.org/presentationml/2006/ole">
              <mc:AlternateContent xmlns:mc="http://schemas.openxmlformats.org/markup-compatibility/2006">
                <mc:Choice xmlns:v="urn:schemas-microsoft-com:vml" Requires="v">
                  <p:oleObj spid="_x0000_s115881" name="Equation" r:id="rId29" imgW="241091" imgH="317225" progId="Equation.DSMT4">
                    <p:embed/>
                  </p:oleObj>
                </mc:Choice>
                <mc:Fallback>
                  <p:oleObj name="Equation" r:id="rId29" imgW="241091" imgH="317225" progId="Equation.DSMT4">
                    <p:embed/>
                    <p:pic>
                      <p:nvPicPr>
                        <p:cNvPr id="0" name="Picture 1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27" y="999"/>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08" name="Object 40"/>
            <p:cNvGraphicFramePr>
              <a:graphicFrameLocks noChangeAspect="1"/>
            </p:cNvGraphicFramePr>
            <p:nvPr/>
          </p:nvGraphicFramePr>
          <p:xfrm>
            <a:off x="3737" y="1917"/>
            <a:ext cx="136" cy="120"/>
          </p:xfrm>
          <a:graphic>
            <a:graphicData uri="http://schemas.openxmlformats.org/presentationml/2006/ole">
              <mc:AlternateContent xmlns:mc="http://schemas.openxmlformats.org/markup-compatibility/2006">
                <mc:Choice xmlns:v="urn:schemas-microsoft-com:vml" Requires="v">
                  <p:oleObj spid="_x0000_s115882" name="Equation" r:id="rId31" imgW="215713" imgH="190335" progId="Equation.DSMT4">
                    <p:embed/>
                  </p:oleObj>
                </mc:Choice>
                <mc:Fallback>
                  <p:oleObj name="Equation" r:id="rId31" imgW="215713" imgH="190335" progId="Equation.DSMT4">
                    <p:embed/>
                    <p:pic>
                      <p:nvPicPr>
                        <p:cNvPr id="0" name="Picture 1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37" y="1917"/>
                          <a:ext cx="136"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09" name="Line 41"/>
            <p:cNvSpPr>
              <a:spLocks noChangeShapeType="1"/>
            </p:cNvSpPr>
            <p:nvPr/>
          </p:nvSpPr>
          <p:spPr bwMode="auto">
            <a:xfrm>
              <a:off x="4046" y="1694"/>
              <a:ext cx="0" cy="474"/>
            </a:xfrm>
            <a:prstGeom prst="line">
              <a:avLst/>
            </a:prstGeom>
            <a:noFill/>
            <a:ln w="19050">
              <a:solidFill>
                <a:srgbClr val="3333FF"/>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10" name="Line 42"/>
            <p:cNvSpPr>
              <a:spLocks noChangeShapeType="1"/>
            </p:cNvSpPr>
            <p:nvPr/>
          </p:nvSpPr>
          <p:spPr bwMode="auto">
            <a:xfrm rot="5400000" flipV="1">
              <a:off x="4100" y="1758"/>
              <a:ext cx="6" cy="423"/>
            </a:xfrm>
            <a:prstGeom prst="line">
              <a:avLst/>
            </a:prstGeom>
            <a:noFill/>
            <a:ln w="19050">
              <a:solidFill>
                <a:srgbClr val="6633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4011" name="Object 43"/>
            <p:cNvGraphicFramePr>
              <a:graphicFrameLocks noChangeAspect="1"/>
            </p:cNvGraphicFramePr>
            <p:nvPr/>
          </p:nvGraphicFramePr>
          <p:xfrm>
            <a:off x="3910" y="1558"/>
            <a:ext cx="136" cy="136"/>
          </p:xfrm>
          <a:graphic>
            <a:graphicData uri="http://schemas.openxmlformats.org/presentationml/2006/ole">
              <mc:AlternateContent xmlns:mc="http://schemas.openxmlformats.org/markup-compatibility/2006">
                <mc:Choice xmlns:v="urn:schemas-microsoft-com:vml" Requires="v">
                  <p:oleObj spid="_x0000_s115883" name="Equation" r:id="rId33" imgW="215619" imgH="215619" progId="Equation.DSMT4">
                    <p:embed/>
                  </p:oleObj>
                </mc:Choice>
                <mc:Fallback>
                  <p:oleObj name="Equation" r:id="rId33" imgW="215619" imgH="215619" progId="Equation.DSMT4">
                    <p:embed/>
                    <p:pic>
                      <p:nvPicPr>
                        <p:cNvPr id="0" name="Picture 13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10" y="155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2" name="Object 44"/>
            <p:cNvGraphicFramePr>
              <a:graphicFrameLocks noChangeAspect="1"/>
            </p:cNvGraphicFramePr>
            <p:nvPr/>
          </p:nvGraphicFramePr>
          <p:xfrm>
            <a:off x="4970" y="2211"/>
            <a:ext cx="104" cy="153"/>
          </p:xfrm>
          <a:graphic>
            <a:graphicData uri="http://schemas.openxmlformats.org/presentationml/2006/ole">
              <mc:AlternateContent xmlns:mc="http://schemas.openxmlformats.org/markup-compatibility/2006">
                <mc:Choice xmlns:v="urn:schemas-microsoft-com:vml" Requires="v">
                  <p:oleObj spid="_x0000_s115884" name="Equation" r:id="rId35" imgW="164957" imgH="241091" progId="Equation.DSMT4">
                    <p:embed/>
                  </p:oleObj>
                </mc:Choice>
                <mc:Fallback>
                  <p:oleObj name="Equation" r:id="rId35" imgW="164957" imgH="241091" progId="Equation.DSMT4">
                    <p:embed/>
                    <p:pic>
                      <p:nvPicPr>
                        <p:cNvPr id="0" name="Picture 14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970" y="2211"/>
                          <a:ext cx="104" cy="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13" name="Line 45"/>
            <p:cNvSpPr>
              <a:spLocks noChangeShapeType="1"/>
            </p:cNvSpPr>
            <p:nvPr/>
          </p:nvSpPr>
          <p:spPr bwMode="auto">
            <a:xfrm rot="-5400000">
              <a:off x="4321" y="617"/>
              <a:ext cx="0" cy="863"/>
            </a:xfrm>
            <a:prstGeom prst="line">
              <a:avLst/>
            </a:prstGeom>
            <a:noFill/>
            <a:ln w="19050">
              <a:solidFill>
                <a:srgbClr val="6633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14" name="Line 46"/>
            <p:cNvSpPr>
              <a:spLocks noChangeShapeType="1"/>
            </p:cNvSpPr>
            <p:nvPr/>
          </p:nvSpPr>
          <p:spPr bwMode="auto">
            <a:xfrm>
              <a:off x="5011" y="1208"/>
              <a:ext cx="0" cy="946"/>
            </a:xfrm>
            <a:prstGeom prst="line">
              <a:avLst/>
            </a:prstGeom>
            <a:noFill/>
            <a:ln w="19050">
              <a:solidFill>
                <a:srgbClr val="3333FF"/>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15" name="Freeform 47"/>
            <p:cNvSpPr>
              <a:spLocks/>
            </p:cNvSpPr>
            <p:nvPr/>
          </p:nvSpPr>
          <p:spPr bwMode="auto">
            <a:xfrm>
              <a:off x="4034" y="1028"/>
              <a:ext cx="1001" cy="966"/>
            </a:xfrm>
            <a:custGeom>
              <a:avLst/>
              <a:gdLst>
                <a:gd name="T0" fmla="*/ 37 w 2500"/>
                <a:gd name="T1" fmla="*/ 1523 h 2416"/>
                <a:gd name="T2" fmla="*/ 197 w 2500"/>
                <a:gd name="T3" fmla="*/ 2143 h 2416"/>
                <a:gd name="T4" fmla="*/ 877 w 2500"/>
                <a:gd name="T5" fmla="*/ 2363 h 2416"/>
                <a:gd name="T6" fmla="*/ 1817 w 2500"/>
                <a:gd name="T7" fmla="*/ 1823 h 2416"/>
                <a:gd name="T8" fmla="*/ 2217 w 2500"/>
                <a:gd name="T9" fmla="*/ 1223 h 2416"/>
                <a:gd name="T10" fmla="*/ 2397 w 2500"/>
                <a:gd name="T11" fmla="*/ 263 h 2416"/>
                <a:gd name="T12" fmla="*/ 1597 w 2500"/>
                <a:gd name="T13" fmla="*/ 63 h 2416"/>
                <a:gd name="T14" fmla="*/ 457 w 2500"/>
                <a:gd name="T15" fmla="*/ 643 h 2416"/>
                <a:gd name="T16" fmla="*/ 37 w 2500"/>
                <a:gd name="T17" fmla="*/ 152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0" h="2416">
                  <a:moveTo>
                    <a:pt x="37" y="1523"/>
                  </a:moveTo>
                  <a:cubicBezTo>
                    <a:pt x="0" y="1773"/>
                    <a:pt x="57" y="2003"/>
                    <a:pt x="197" y="2143"/>
                  </a:cubicBezTo>
                  <a:cubicBezTo>
                    <a:pt x="337" y="2283"/>
                    <a:pt x="607" y="2416"/>
                    <a:pt x="877" y="2363"/>
                  </a:cubicBezTo>
                  <a:cubicBezTo>
                    <a:pt x="1147" y="2310"/>
                    <a:pt x="1594" y="2013"/>
                    <a:pt x="1817" y="1823"/>
                  </a:cubicBezTo>
                  <a:cubicBezTo>
                    <a:pt x="2040" y="1633"/>
                    <a:pt x="2120" y="1483"/>
                    <a:pt x="2217" y="1223"/>
                  </a:cubicBezTo>
                  <a:cubicBezTo>
                    <a:pt x="2314" y="963"/>
                    <a:pt x="2500" y="456"/>
                    <a:pt x="2397" y="263"/>
                  </a:cubicBezTo>
                  <a:cubicBezTo>
                    <a:pt x="2294" y="70"/>
                    <a:pt x="1920" y="0"/>
                    <a:pt x="1597" y="63"/>
                  </a:cubicBezTo>
                  <a:cubicBezTo>
                    <a:pt x="1274" y="126"/>
                    <a:pt x="717" y="400"/>
                    <a:pt x="457" y="643"/>
                  </a:cubicBezTo>
                  <a:cubicBezTo>
                    <a:pt x="197" y="886"/>
                    <a:pt x="124" y="1340"/>
                    <a:pt x="37" y="1523"/>
                  </a:cubicBezTo>
                  <a:close/>
                </a:path>
              </a:pathLst>
            </a:custGeom>
            <a:solidFill>
              <a:srgbClr val="DCBCFC"/>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4016" name="Object 48"/>
            <p:cNvGraphicFramePr>
              <a:graphicFrameLocks noChangeAspect="1"/>
            </p:cNvGraphicFramePr>
            <p:nvPr/>
          </p:nvGraphicFramePr>
          <p:xfrm>
            <a:off x="4760" y="890"/>
            <a:ext cx="144" cy="136"/>
          </p:xfrm>
          <a:graphic>
            <a:graphicData uri="http://schemas.openxmlformats.org/presentationml/2006/ole">
              <mc:AlternateContent xmlns:mc="http://schemas.openxmlformats.org/markup-compatibility/2006">
                <mc:Choice xmlns:v="urn:schemas-microsoft-com:vml" Requires="v">
                  <p:oleObj spid="_x0000_s115885" name="Equation" r:id="rId37" imgW="228501" imgH="215806" progId="Equation.DSMT4">
                    <p:embed/>
                  </p:oleObj>
                </mc:Choice>
                <mc:Fallback>
                  <p:oleObj name="Equation" r:id="rId37" imgW="228501" imgH="215806" progId="Equation.DSMT4">
                    <p:embed/>
                    <p:pic>
                      <p:nvPicPr>
                        <p:cNvPr id="0" name="Picture 14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60" y="890"/>
                          <a:ext cx="144"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7" name="Object 49"/>
            <p:cNvGraphicFramePr>
              <a:graphicFrameLocks noChangeAspect="1"/>
            </p:cNvGraphicFramePr>
            <p:nvPr/>
          </p:nvGraphicFramePr>
          <p:xfrm>
            <a:off x="4034" y="2180"/>
            <a:ext cx="112" cy="120"/>
          </p:xfrm>
          <a:graphic>
            <a:graphicData uri="http://schemas.openxmlformats.org/presentationml/2006/ole">
              <mc:AlternateContent xmlns:mc="http://schemas.openxmlformats.org/markup-compatibility/2006">
                <mc:Choice xmlns:v="urn:schemas-microsoft-com:vml" Requires="v">
                  <p:oleObj spid="_x0000_s115886" name="Equation" r:id="rId39" imgW="177646" imgH="190335" progId="Equation.DSMT4">
                    <p:embed/>
                  </p:oleObj>
                </mc:Choice>
                <mc:Fallback>
                  <p:oleObj name="Equation" r:id="rId39" imgW="177646" imgH="190335" progId="Equation.DSMT4">
                    <p:embed/>
                    <p:pic>
                      <p:nvPicPr>
                        <p:cNvPr id="0" name="Picture 14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34" y="2180"/>
                          <a:ext cx="11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8" name="Object 50"/>
            <p:cNvGraphicFramePr>
              <a:graphicFrameLocks noChangeAspect="1"/>
            </p:cNvGraphicFramePr>
            <p:nvPr/>
          </p:nvGraphicFramePr>
          <p:xfrm>
            <a:off x="5035" y="1123"/>
            <a:ext cx="136" cy="136"/>
          </p:xfrm>
          <a:graphic>
            <a:graphicData uri="http://schemas.openxmlformats.org/presentationml/2006/ole">
              <mc:AlternateContent xmlns:mc="http://schemas.openxmlformats.org/markup-compatibility/2006">
                <mc:Choice xmlns:v="urn:schemas-microsoft-com:vml" Requires="v">
                  <p:oleObj spid="_x0000_s115887" name="Equation" r:id="rId41" imgW="215619" imgH="215619" progId="Equation.DSMT4">
                    <p:embed/>
                  </p:oleObj>
                </mc:Choice>
                <mc:Fallback>
                  <p:oleObj name="Equation" r:id="rId41" imgW="215619" imgH="215619" progId="Equation.DSMT4">
                    <p:embed/>
                    <p:pic>
                      <p:nvPicPr>
                        <p:cNvPr id="0" name="Picture 14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035" y="1123"/>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9" name="Object 51"/>
            <p:cNvGraphicFramePr>
              <a:graphicFrameLocks noChangeAspect="1"/>
            </p:cNvGraphicFramePr>
            <p:nvPr/>
          </p:nvGraphicFramePr>
          <p:xfrm>
            <a:off x="4248" y="1994"/>
            <a:ext cx="136" cy="144"/>
          </p:xfrm>
          <a:graphic>
            <a:graphicData uri="http://schemas.openxmlformats.org/presentationml/2006/ole">
              <mc:AlternateContent xmlns:mc="http://schemas.openxmlformats.org/markup-compatibility/2006">
                <mc:Choice xmlns:v="urn:schemas-microsoft-com:vml" Requires="v">
                  <p:oleObj spid="_x0000_s115888" name="Equation" r:id="rId43" imgW="215806" imgH="228501" progId="Equation.DSMT4">
                    <p:embed/>
                  </p:oleObj>
                </mc:Choice>
                <mc:Fallback>
                  <p:oleObj name="Equation" r:id="rId43" imgW="215806" imgH="228501" progId="Equation.DSMT4">
                    <p:embed/>
                    <p:pic>
                      <p:nvPicPr>
                        <p:cNvPr id="0" name="Picture 14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248" y="1994"/>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20" name="Object 52"/>
            <p:cNvGraphicFramePr>
              <a:graphicFrameLocks noChangeAspect="1"/>
            </p:cNvGraphicFramePr>
            <p:nvPr/>
          </p:nvGraphicFramePr>
          <p:xfrm>
            <a:off x="4370" y="1105"/>
            <a:ext cx="362" cy="194"/>
          </p:xfrm>
          <a:graphic>
            <a:graphicData uri="http://schemas.openxmlformats.org/presentationml/2006/ole">
              <mc:AlternateContent xmlns:mc="http://schemas.openxmlformats.org/markup-compatibility/2006">
                <mc:Choice xmlns:v="urn:schemas-microsoft-com:vml" Requires="v">
                  <p:oleObj spid="_x0000_s115889" name="Equation" r:id="rId45" imgW="571252" imgH="304668" progId="Equation.DSMT4">
                    <p:embed/>
                  </p:oleObj>
                </mc:Choice>
                <mc:Fallback>
                  <p:oleObj name="Equation" r:id="rId45" imgW="571252" imgH="304668" progId="Equation.DSMT4">
                    <p:embed/>
                    <p:pic>
                      <p:nvPicPr>
                        <p:cNvPr id="0" name="Picture 14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370" y="1105"/>
                          <a:ext cx="362"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021" name="Picture 53"/>
            <p:cNvPicPr>
              <a:picLocks noChangeAspect="1" noChangeArrowheads="1"/>
            </p:cNvPicPr>
            <p:nvPr/>
          </p:nvPicPr>
          <p:blipFill>
            <a:blip r:embed="rId4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4" y="1616"/>
              <a:ext cx="31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022" name="Picture 54"/>
            <p:cNvPicPr>
              <a:picLocks noChangeAspect="1" noChangeArrowheads="1"/>
            </p:cNvPicPr>
            <p:nvPr/>
          </p:nvPicPr>
          <p:blipFill>
            <a:blip r:embed="rId4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1" y="1123"/>
              <a:ext cx="31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00"/>
                  </a:solidFill>
                  <a:miter lim="800000"/>
                  <a:headEnd/>
                  <a:tailEnd/>
                </a14:hiddenLine>
              </a:ext>
            </a:extLst>
          </p:spPr>
        </p:pic>
        <p:sp>
          <p:nvSpPr>
            <p:cNvPr id="84023" name="Line 55"/>
            <p:cNvSpPr>
              <a:spLocks noChangeShapeType="1"/>
            </p:cNvSpPr>
            <p:nvPr/>
          </p:nvSpPr>
          <p:spPr bwMode="auto">
            <a:xfrm flipV="1">
              <a:off x="4520" y="1867"/>
              <a:ext cx="86" cy="50"/>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4024" name="Line 56"/>
            <p:cNvSpPr>
              <a:spLocks noChangeShapeType="1"/>
            </p:cNvSpPr>
            <p:nvPr/>
          </p:nvSpPr>
          <p:spPr bwMode="auto">
            <a:xfrm flipH="1">
              <a:off x="4092" y="1383"/>
              <a:ext cx="54" cy="124"/>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4025" name="Object 57"/>
            <p:cNvGraphicFramePr>
              <a:graphicFrameLocks noChangeAspect="1"/>
            </p:cNvGraphicFramePr>
            <p:nvPr/>
          </p:nvGraphicFramePr>
          <p:xfrm>
            <a:off x="3698" y="618"/>
            <a:ext cx="144" cy="176"/>
          </p:xfrm>
          <a:graphic>
            <a:graphicData uri="http://schemas.openxmlformats.org/presentationml/2006/ole">
              <mc:AlternateContent xmlns:mc="http://schemas.openxmlformats.org/markup-compatibility/2006">
                <mc:Choice xmlns:v="urn:schemas-microsoft-com:vml" Requires="v">
                  <p:oleObj spid="_x0000_s115890" name="Equation" r:id="rId49" imgW="228600" imgH="279400" progId="Equation.DSMT4">
                    <p:embed/>
                  </p:oleObj>
                </mc:Choice>
                <mc:Fallback>
                  <p:oleObj name="Equation" r:id="rId49" imgW="228600" imgH="279400" progId="Equation.DSMT4">
                    <p:embed/>
                    <p:pic>
                      <p:nvPicPr>
                        <p:cNvPr id="0" name="Picture 14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98" y="618"/>
                          <a:ext cx="14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33" name="Object 65"/>
            <p:cNvGraphicFramePr>
              <a:graphicFrameLocks noChangeAspect="1"/>
            </p:cNvGraphicFramePr>
            <p:nvPr/>
          </p:nvGraphicFramePr>
          <p:xfrm>
            <a:off x="4397" y="1435"/>
            <a:ext cx="200" cy="184"/>
          </p:xfrm>
          <a:graphic>
            <a:graphicData uri="http://schemas.openxmlformats.org/presentationml/2006/ole">
              <mc:AlternateContent xmlns:mc="http://schemas.openxmlformats.org/markup-compatibility/2006">
                <mc:Choice xmlns:v="urn:schemas-microsoft-com:vml" Requires="v">
                  <p:oleObj spid="_x0000_s115891" name="Equation" r:id="rId51" imgW="317225" imgH="291847" progId="Equation.DSMT4">
                    <p:embed/>
                  </p:oleObj>
                </mc:Choice>
                <mc:Fallback>
                  <p:oleObj name="Equation" r:id="rId51" imgW="317225" imgH="291847" progId="Equation.DSMT4">
                    <p:embed/>
                    <p:pic>
                      <p:nvPicPr>
                        <p:cNvPr id="0" name="Picture 147"/>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397" y="1435"/>
                          <a:ext cx="20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41" name="Text Box 73"/>
            <p:cNvSpPr txBox="1">
              <a:spLocks noChangeArrowheads="1"/>
            </p:cNvSpPr>
            <p:nvPr/>
          </p:nvSpPr>
          <p:spPr bwMode="auto">
            <a:xfrm>
              <a:off x="3969" y="2523"/>
              <a:ext cx="11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400"/>
                <a:t>图</a:t>
              </a:r>
              <a:r>
                <a:rPr lang="zh-CN" altLang="en-US" sz="1200"/>
                <a:t> </a:t>
              </a:r>
              <a:r>
                <a:rPr lang="en-US" altLang="zh-CN" sz="2400">
                  <a:latin typeface="Times New Roman" panose="02020603050405020304" pitchFamily="18" charset="0"/>
                </a:rPr>
                <a:t>21-13</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nvGraphicFramePr>
        <p:xfrm>
          <a:off x="1014413" y="549275"/>
          <a:ext cx="4200525" cy="952500"/>
        </p:xfrm>
        <a:graphic>
          <a:graphicData uri="http://schemas.openxmlformats.org/presentationml/2006/ole">
            <mc:AlternateContent xmlns:mc="http://schemas.openxmlformats.org/markup-compatibility/2006">
              <mc:Choice xmlns:v="urn:schemas-microsoft-com:vml" Requires="v">
                <p:oleObj spid="_x0000_s83495" name="Equation" r:id="rId3" imgW="4203700" imgH="952500" progId="Equation.DSMT4">
                  <p:embed/>
                </p:oleObj>
              </mc:Choice>
              <mc:Fallback>
                <p:oleObj name="Equation" r:id="rId3" imgW="4203700" imgH="9525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549275"/>
                        <a:ext cx="42005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8" name="Object 4"/>
          <p:cNvGraphicFramePr>
            <a:graphicFrameLocks noChangeAspect="1"/>
          </p:cNvGraphicFramePr>
          <p:nvPr>
            <p:extLst>
              <p:ext uri="{D42A27DB-BD31-4B8C-83A1-F6EECF244321}">
                <p14:modId xmlns:p14="http://schemas.microsoft.com/office/powerpoint/2010/main" val="536121226"/>
              </p:ext>
            </p:extLst>
          </p:nvPr>
        </p:nvGraphicFramePr>
        <p:xfrm>
          <a:off x="539552" y="1700808"/>
          <a:ext cx="5791200" cy="685800"/>
        </p:xfrm>
        <a:graphic>
          <a:graphicData uri="http://schemas.openxmlformats.org/presentationml/2006/ole">
            <mc:AlternateContent xmlns:mc="http://schemas.openxmlformats.org/markup-compatibility/2006">
              <mc:Choice xmlns:v="urn:schemas-microsoft-com:vml" Requires="v">
                <p:oleObj spid="_x0000_s83496" name="Equation" r:id="rId5" imgW="5791200" imgH="685800" progId="Equation.DSMT4">
                  <p:embed/>
                </p:oleObj>
              </mc:Choice>
              <mc:Fallback>
                <p:oleObj name="Equation" r:id="rId5" imgW="5791200" imgH="685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1700808"/>
                        <a:ext cx="5791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0" name="Object 6"/>
          <p:cNvGraphicFramePr>
            <a:graphicFrameLocks noChangeAspect="1"/>
          </p:cNvGraphicFramePr>
          <p:nvPr>
            <p:extLst>
              <p:ext uri="{D42A27DB-BD31-4B8C-83A1-F6EECF244321}">
                <p14:modId xmlns:p14="http://schemas.microsoft.com/office/powerpoint/2010/main" val="1070272588"/>
              </p:ext>
            </p:extLst>
          </p:nvPr>
        </p:nvGraphicFramePr>
        <p:xfrm>
          <a:off x="467544" y="2564904"/>
          <a:ext cx="4914900" cy="609600"/>
        </p:xfrm>
        <a:graphic>
          <a:graphicData uri="http://schemas.openxmlformats.org/presentationml/2006/ole">
            <mc:AlternateContent xmlns:mc="http://schemas.openxmlformats.org/markup-compatibility/2006">
              <mc:Choice xmlns:v="urn:schemas-microsoft-com:vml" Requires="v">
                <p:oleObj spid="_x0000_s83497" name="Equation" r:id="rId7" imgW="4914720" imgH="609480" progId="Equation.DSMT4">
                  <p:embed/>
                </p:oleObj>
              </mc:Choice>
              <mc:Fallback>
                <p:oleObj name="Equation" r:id="rId7" imgW="4914720" imgH="609480" progId="Equation.DSMT4">
                  <p:embed/>
                  <p:pic>
                    <p:nvPicPr>
                      <p:cNvPr id="0" name="Picture 25"/>
                      <p:cNvPicPr>
                        <a:picLocks noChangeAspect="1" noChangeArrowheads="1"/>
                      </p:cNvPicPr>
                      <p:nvPr/>
                    </p:nvPicPr>
                    <p:blipFill>
                      <a:blip r:embed="rId8"/>
                      <a:srcRect/>
                      <a:stretch>
                        <a:fillRect/>
                      </a:stretch>
                    </p:blipFill>
                    <p:spPr bwMode="auto">
                      <a:xfrm>
                        <a:off x="467544" y="2564904"/>
                        <a:ext cx="4914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8"/>
          <p:cNvGraphicFramePr>
            <a:graphicFrameLocks noChangeAspect="1"/>
          </p:cNvGraphicFramePr>
          <p:nvPr>
            <p:extLst>
              <p:ext uri="{D42A27DB-BD31-4B8C-83A1-F6EECF244321}">
                <p14:modId xmlns:p14="http://schemas.microsoft.com/office/powerpoint/2010/main" val="2494437115"/>
              </p:ext>
            </p:extLst>
          </p:nvPr>
        </p:nvGraphicFramePr>
        <p:xfrm>
          <a:off x="467544" y="3501008"/>
          <a:ext cx="4943475" cy="609600"/>
        </p:xfrm>
        <a:graphic>
          <a:graphicData uri="http://schemas.openxmlformats.org/presentationml/2006/ole">
            <mc:AlternateContent xmlns:mc="http://schemas.openxmlformats.org/markup-compatibility/2006">
              <mc:Choice xmlns:v="urn:schemas-microsoft-com:vml" Requires="v">
                <p:oleObj spid="_x0000_s83498" name="Equation" r:id="rId9" imgW="4940280" imgH="609480" progId="Equation.DSMT4">
                  <p:embed/>
                </p:oleObj>
              </mc:Choice>
              <mc:Fallback>
                <p:oleObj name="Equation" r:id="rId9" imgW="4940280" imgH="609480" progId="Equation.DSMT4">
                  <p:embed/>
                  <p:pic>
                    <p:nvPicPr>
                      <p:cNvPr id="0" name="Picture 26"/>
                      <p:cNvPicPr>
                        <a:picLocks noChangeAspect="1" noChangeArrowheads="1"/>
                      </p:cNvPicPr>
                      <p:nvPr/>
                    </p:nvPicPr>
                    <p:blipFill>
                      <a:blip r:embed="rId10"/>
                      <a:srcRect/>
                      <a:stretch>
                        <a:fillRect/>
                      </a:stretch>
                    </p:blipFill>
                    <p:spPr bwMode="auto">
                      <a:xfrm>
                        <a:off x="467544" y="3501008"/>
                        <a:ext cx="49434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0"/>
          <p:cNvGraphicFramePr>
            <a:graphicFrameLocks noChangeAspect="1"/>
          </p:cNvGraphicFramePr>
          <p:nvPr>
            <p:extLst>
              <p:ext uri="{D42A27DB-BD31-4B8C-83A1-F6EECF244321}">
                <p14:modId xmlns:p14="http://schemas.microsoft.com/office/powerpoint/2010/main" val="1508672735"/>
              </p:ext>
            </p:extLst>
          </p:nvPr>
        </p:nvGraphicFramePr>
        <p:xfrm>
          <a:off x="539552" y="4221088"/>
          <a:ext cx="2120900" cy="800100"/>
        </p:xfrm>
        <a:graphic>
          <a:graphicData uri="http://schemas.openxmlformats.org/presentationml/2006/ole">
            <mc:AlternateContent xmlns:mc="http://schemas.openxmlformats.org/markup-compatibility/2006">
              <mc:Choice xmlns:v="urn:schemas-microsoft-com:vml" Requires="v">
                <p:oleObj spid="_x0000_s83499" name="Equation" r:id="rId11" imgW="2120760" imgH="799920" progId="Equation.DSMT4">
                  <p:embed/>
                </p:oleObj>
              </mc:Choice>
              <mc:Fallback>
                <p:oleObj name="Equation" r:id="rId11" imgW="2120760" imgH="799920" progId="Equation.DSMT4">
                  <p:embed/>
                  <p:pic>
                    <p:nvPicPr>
                      <p:cNvPr id="0" name="Picture 27"/>
                      <p:cNvPicPr>
                        <a:picLocks noChangeAspect="1" noChangeArrowheads="1"/>
                      </p:cNvPicPr>
                      <p:nvPr/>
                    </p:nvPicPr>
                    <p:blipFill>
                      <a:blip r:embed="rId12"/>
                      <a:srcRect/>
                      <a:stretch>
                        <a:fillRect/>
                      </a:stretch>
                    </p:blipFill>
                    <p:spPr bwMode="auto">
                      <a:xfrm>
                        <a:off x="539552" y="4221088"/>
                        <a:ext cx="21209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6" name="Rectangle 12"/>
          <p:cNvSpPr>
            <a:spLocks noChangeArrowheads="1"/>
          </p:cNvSpPr>
          <p:nvPr/>
        </p:nvSpPr>
        <p:spPr bwMode="auto">
          <a:xfrm>
            <a:off x="611188" y="5300663"/>
            <a:ext cx="2736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同理又可证得                 </a:t>
            </a:r>
          </a:p>
        </p:txBody>
      </p:sp>
      <p:grpSp>
        <p:nvGrpSpPr>
          <p:cNvPr id="8" name="Group 74"/>
          <p:cNvGrpSpPr>
            <a:grpSpLocks/>
          </p:cNvGrpSpPr>
          <p:nvPr/>
        </p:nvGrpSpPr>
        <p:grpSpPr bwMode="auto">
          <a:xfrm>
            <a:off x="6228184" y="3212976"/>
            <a:ext cx="2304256" cy="2448272"/>
            <a:chOff x="3671" y="618"/>
            <a:chExt cx="1568" cy="1750"/>
          </a:xfrm>
        </p:grpSpPr>
        <p:sp>
          <p:nvSpPr>
            <p:cNvPr id="9" name="Line 32"/>
            <p:cNvSpPr>
              <a:spLocks noChangeShapeType="1"/>
            </p:cNvSpPr>
            <p:nvPr/>
          </p:nvSpPr>
          <p:spPr bwMode="auto">
            <a:xfrm>
              <a:off x="3671" y="2168"/>
              <a:ext cx="1568" cy="12"/>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33"/>
            <p:cNvSpPr>
              <a:spLocks noChangeShapeType="1"/>
            </p:cNvSpPr>
            <p:nvPr/>
          </p:nvSpPr>
          <p:spPr bwMode="auto">
            <a:xfrm flipH="1" flipV="1">
              <a:off x="3889" y="627"/>
              <a:ext cx="2" cy="1741"/>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1" name="Object 34"/>
            <p:cNvGraphicFramePr>
              <a:graphicFrameLocks noChangeAspect="1"/>
            </p:cNvGraphicFramePr>
            <p:nvPr/>
          </p:nvGraphicFramePr>
          <p:xfrm>
            <a:off x="3737" y="2180"/>
            <a:ext cx="152" cy="168"/>
          </p:xfrm>
          <a:graphic>
            <a:graphicData uri="http://schemas.openxmlformats.org/presentationml/2006/ole">
              <mc:AlternateContent xmlns:mc="http://schemas.openxmlformats.org/markup-compatibility/2006">
                <mc:Choice xmlns:v="urn:schemas-microsoft-com:vml" Requires="v">
                  <p:oleObj spid="_x0000_s83500" name="Equation" r:id="rId13" imgW="241091" imgH="266469" progId="Equation.DSMT4">
                    <p:embed/>
                  </p:oleObj>
                </mc:Choice>
                <mc:Fallback>
                  <p:oleObj name="Equation" r:id="rId13" imgW="241091" imgH="26646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7" y="2180"/>
                          <a:ext cx="152"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6"/>
            <p:cNvGraphicFramePr>
              <a:graphicFrameLocks noChangeAspect="1"/>
            </p:cNvGraphicFramePr>
            <p:nvPr/>
          </p:nvGraphicFramePr>
          <p:xfrm>
            <a:off x="5103" y="2220"/>
            <a:ext cx="136" cy="128"/>
          </p:xfrm>
          <a:graphic>
            <a:graphicData uri="http://schemas.openxmlformats.org/presentationml/2006/ole">
              <mc:AlternateContent xmlns:mc="http://schemas.openxmlformats.org/markup-compatibility/2006">
                <mc:Choice xmlns:v="urn:schemas-microsoft-com:vml" Requires="v">
                  <p:oleObj spid="_x0000_s83501" name="Equation" r:id="rId15" imgW="215713" imgH="203024" progId="Equation.DSMT4">
                    <p:embed/>
                  </p:oleObj>
                </mc:Choice>
                <mc:Fallback>
                  <p:oleObj name="Equation" r:id="rId15" imgW="215713" imgH="20302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3" y="2220"/>
                          <a:ext cx="13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7"/>
            <p:cNvGraphicFramePr>
              <a:graphicFrameLocks noChangeAspect="1"/>
            </p:cNvGraphicFramePr>
            <p:nvPr/>
          </p:nvGraphicFramePr>
          <p:xfrm>
            <a:off x="4450" y="1899"/>
            <a:ext cx="352" cy="192"/>
          </p:xfrm>
          <a:graphic>
            <a:graphicData uri="http://schemas.openxmlformats.org/presentationml/2006/ole">
              <mc:AlternateContent xmlns:mc="http://schemas.openxmlformats.org/markup-compatibility/2006">
                <mc:Choice xmlns:v="urn:schemas-microsoft-com:vml" Requires="v">
                  <p:oleObj spid="_x0000_s83502" name="Equation" r:id="rId17" imgW="558558" imgH="304668" progId="Equation.DSMT4">
                    <p:embed/>
                  </p:oleObj>
                </mc:Choice>
                <mc:Fallback>
                  <p:oleObj name="Equation" r:id="rId17" imgW="558558" imgH="30466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50" y="1899"/>
                          <a:ext cx="35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9"/>
            <p:cNvGraphicFramePr>
              <a:graphicFrameLocks noChangeAspect="1"/>
            </p:cNvGraphicFramePr>
            <p:nvPr/>
          </p:nvGraphicFramePr>
          <p:xfrm>
            <a:off x="3727" y="999"/>
            <a:ext cx="152" cy="200"/>
          </p:xfrm>
          <a:graphic>
            <a:graphicData uri="http://schemas.openxmlformats.org/presentationml/2006/ole">
              <mc:AlternateContent xmlns:mc="http://schemas.openxmlformats.org/markup-compatibility/2006">
                <mc:Choice xmlns:v="urn:schemas-microsoft-com:vml" Requires="v">
                  <p:oleObj spid="_x0000_s83503" name="Equation" r:id="rId19" imgW="241091" imgH="317225" progId="Equation.DSMT4">
                    <p:embed/>
                  </p:oleObj>
                </mc:Choice>
                <mc:Fallback>
                  <p:oleObj name="Equation" r:id="rId19" imgW="241091" imgH="317225"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27" y="999"/>
                          <a:ext cx="15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0"/>
            <p:cNvGraphicFramePr>
              <a:graphicFrameLocks noChangeAspect="1"/>
            </p:cNvGraphicFramePr>
            <p:nvPr/>
          </p:nvGraphicFramePr>
          <p:xfrm>
            <a:off x="3737" y="1917"/>
            <a:ext cx="136" cy="120"/>
          </p:xfrm>
          <a:graphic>
            <a:graphicData uri="http://schemas.openxmlformats.org/presentationml/2006/ole">
              <mc:AlternateContent xmlns:mc="http://schemas.openxmlformats.org/markup-compatibility/2006">
                <mc:Choice xmlns:v="urn:schemas-microsoft-com:vml" Requires="v">
                  <p:oleObj spid="_x0000_s83504" name="Equation" r:id="rId21" imgW="215713" imgH="190335" progId="Equation.DSMT4">
                    <p:embed/>
                  </p:oleObj>
                </mc:Choice>
                <mc:Fallback>
                  <p:oleObj name="Equation" r:id="rId21" imgW="215713" imgH="19033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37" y="1917"/>
                          <a:ext cx="136"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Line 41"/>
            <p:cNvSpPr>
              <a:spLocks noChangeShapeType="1"/>
            </p:cNvSpPr>
            <p:nvPr/>
          </p:nvSpPr>
          <p:spPr bwMode="auto">
            <a:xfrm>
              <a:off x="4046" y="1694"/>
              <a:ext cx="0" cy="474"/>
            </a:xfrm>
            <a:prstGeom prst="line">
              <a:avLst/>
            </a:prstGeom>
            <a:noFill/>
            <a:ln w="19050">
              <a:solidFill>
                <a:srgbClr val="3333FF"/>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42"/>
            <p:cNvSpPr>
              <a:spLocks noChangeShapeType="1"/>
            </p:cNvSpPr>
            <p:nvPr/>
          </p:nvSpPr>
          <p:spPr bwMode="auto">
            <a:xfrm rot="5400000" flipV="1">
              <a:off x="4100" y="1758"/>
              <a:ext cx="6" cy="423"/>
            </a:xfrm>
            <a:prstGeom prst="line">
              <a:avLst/>
            </a:prstGeom>
            <a:noFill/>
            <a:ln w="19050">
              <a:solidFill>
                <a:srgbClr val="6633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8" name="Object 43"/>
            <p:cNvGraphicFramePr>
              <a:graphicFrameLocks noChangeAspect="1"/>
            </p:cNvGraphicFramePr>
            <p:nvPr/>
          </p:nvGraphicFramePr>
          <p:xfrm>
            <a:off x="3910" y="1558"/>
            <a:ext cx="136" cy="136"/>
          </p:xfrm>
          <a:graphic>
            <a:graphicData uri="http://schemas.openxmlformats.org/presentationml/2006/ole">
              <mc:AlternateContent xmlns:mc="http://schemas.openxmlformats.org/markup-compatibility/2006">
                <mc:Choice xmlns:v="urn:schemas-microsoft-com:vml" Requires="v">
                  <p:oleObj spid="_x0000_s83505" name="Equation" r:id="rId23" imgW="215619" imgH="215619" progId="Equation.DSMT4">
                    <p:embed/>
                  </p:oleObj>
                </mc:Choice>
                <mc:Fallback>
                  <p:oleObj name="Equation" r:id="rId23" imgW="215619" imgH="215619"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10" y="155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44"/>
            <p:cNvGraphicFramePr>
              <a:graphicFrameLocks noChangeAspect="1"/>
            </p:cNvGraphicFramePr>
            <p:nvPr/>
          </p:nvGraphicFramePr>
          <p:xfrm>
            <a:off x="4970" y="2211"/>
            <a:ext cx="104" cy="153"/>
          </p:xfrm>
          <a:graphic>
            <a:graphicData uri="http://schemas.openxmlformats.org/presentationml/2006/ole">
              <mc:AlternateContent xmlns:mc="http://schemas.openxmlformats.org/markup-compatibility/2006">
                <mc:Choice xmlns:v="urn:schemas-microsoft-com:vml" Requires="v">
                  <p:oleObj spid="_x0000_s83506" name="Equation" r:id="rId25" imgW="164957" imgH="241091" progId="Equation.DSMT4">
                    <p:embed/>
                  </p:oleObj>
                </mc:Choice>
                <mc:Fallback>
                  <p:oleObj name="Equation" r:id="rId25" imgW="164957" imgH="241091"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70" y="2211"/>
                          <a:ext cx="104" cy="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45"/>
            <p:cNvSpPr>
              <a:spLocks noChangeShapeType="1"/>
            </p:cNvSpPr>
            <p:nvPr/>
          </p:nvSpPr>
          <p:spPr bwMode="auto">
            <a:xfrm rot="-5400000">
              <a:off x="4321" y="617"/>
              <a:ext cx="0" cy="863"/>
            </a:xfrm>
            <a:prstGeom prst="line">
              <a:avLst/>
            </a:prstGeom>
            <a:noFill/>
            <a:ln w="19050">
              <a:solidFill>
                <a:srgbClr val="6633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46"/>
            <p:cNvSpPr>
              <a:spLocks noChangeShapeType="1"/>
            </p:cNvSpPr>
            <p:nvPr/>
          </p:nvSpPr>
          <p:spPr bwMode="auto">
            <a:xfrm>
              <a:off x="5011" y="1208"/>
              <a:ext cx="0" cy="946"/>
            </a:xfrm>
            <a:prstGeom prst="line">
              <a:avLst/>
            </a:prstGeom>
            <a:noFill/>
            <a:ln w="19050">
              <a:solidFill>
                <a:srgbClr val="3333FF"/>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Freeform 47"/>
            <p:cNvSpPr>
              <a:spLocks/>
            </p:cNvSpPr>
            <p:nvPr/>
          </p:nvSpPr>
          <p:spPr bwMode="auto">
            <a:xfrm>
              <a:off x="4034" y="1028"/>
              <a:ext cx="1001" cy="966"/>
            </a:xfrm>
            <a:custGeom>
              <a:avLst/>
              <a:gdLst>
                <a:gd name="T0" fmla="*/ 37 w 2500"/>
                <a:gd name="T1" fmla="*/ 1523 h 2416"/>
                <a:gd name="T2" fmla="*/ 197 w 2500"/>
                <a:gd name="T3" fmla="*/ 2143 h 2416"/>
                <a:gd name="T4" fmla="*/ 877 w 2500"/>
                <a:gd name="T5" fmla="*/ 2363 h 2416"/>
                <a:gd name="T6" fmla="*/ 1817 w 2500"/>
                <a:gd name="T7" fmla="*/ 1823 h 2416"/>
                <a:gd name="T8" fmla="*/ 2217 w 2500"/>
                <a:gd name="T9" fmla="*/ 1223 h 2416"/>
                <a:gd name="T10" fmla="*/ 2397 w 2500"/>
                <a:gd name="T11" fmla="*/ 263 h 2416"/>
                <a:gd name="T12" fmla="*/ 1597 w 2500"/>
                <a:gd name="T13" fmla="*/ 63 h 2416"/>
                <a:gd name="T14" fmla="*/ 457 w 2500"/>
                <a:gd name="T15" fmla="*/ 643 h 2416"/>
                <a:gd name="T16" fmla="*/ 37 w 2500"/>
                <a:gd name="T17" fmla="*/ 152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0" h="2416">
                  <a:moveTo>
                    <a:pt x="37" y="1523"/>
                  </a:moveTo>
                  <a:cubicBezTo>
                    <a:pt x="0" y="1773"/>
                    <a:pt x="57" y="2003"/>
                    <a:pt x="197" y="2143"/>
                  </a:cubicBezTo>
                  <a:cubicBezTo>
                    <a:pt x="337" y="2283"/>
                    <a:pt x="607" y="2416"/>
                    <a:pt x="877" y="2363"/>
                  </a:cubicBezTo>
                  <a:cubicBezTo>
                    <a:pt x="1147" y="2310"/>
                    <a:pt x="1594" y="2013"/>
                    <a:pt x="1817" y="1823"/>
                  </a:cubicBezTo>
                  <a:cubicBezTo>
                    <a:pt x="2040" y="1633"/>
                    <a:pt x="2120" y="1483"/>
                    <a:pt x="2217" y="1223"/>
                  </a:cubicBezTo>
                  <a:cubicBezTo>
                    <a:pt x="2314" y="963"/>
                    <a:pt x="2500" y="456"/>
                    <a:pt x="2397" y="263"/>
                  </a:cubicBezTo>
                  <a:cubicBezTo>
                    <a:pt x="2294" y="70"/>
                    <a:pt x="1920" y="0"/>
                    <a:pt x="1597" y="63"/>
                  </a:cubicBezTo>
                  <a:cubicBezTo>
                    <a:pt x="1274" y="126"/>
                    <a:pt x="717" y="400"/>
                    <a:pt x="457" y="643"/>
                  </a:cubicBezTo>
                  <a:cubicBezTo>
                    <a:pt x="197" y="886"/>
                    <a:pt x="124" y="1340"/>
                    <a:pt x="37" y="1523"/>
                  </a:cubicBezTo>
                  <a:close/>
                </a:path>
              </a:pathLst>
            </a:custGeom>
            <a:solidFill>
              <a:srgbClr val="DCBCFC"/>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3" name="Object 48"/>
            <p:cNvGraphicFramePr>
              <a:graphicFrameLocks noChangeAspect="1"/>
            </p:cNvGraphicFramePr>
            <p:nvPr/>
          </p:nvGraphicFramePr>
          <p:xfrm>
            <a:off x="4760" y="890"/>
            <a:ext cx="144" cy="136"/>
          </p:xfrm>
          <a:graphic>
            <a:graphicData uri="http://schemas.openxmlformats.org/presentationml/2006/ole">
              <mc:AlternateContent xmlns:mc="http://schemas.openxmlformats.org/markup-compatibility/2006">
                <mc:Choice xmlns:v="urn:schemas-microsoft-com:vml" Requires="v">
                  <p:oleObj spid="_x0000_s83507" name="Equation" r:id="rId27" imgW="228501" imgH="215806" progId="Equation.DSMT4">
                    <p:embed/>
                  </p:oleObj>
                </mc:Choice>
                <mc:Fallback>
                  <p:oleObj name="Equation" r:id="rId27" imgW="228501" imgH="215806"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60" y="890"/>
                          <a:ext cx="144"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9"/>
            <p:cNvGraphicFramePr>
              <a:graphicFrameLocks noChangeAspect="1"/>
            </p:cNvGraphicFramePr>
            <p:nvPr/>
          </p:nvGraphicFramePr>
          <p:xfrm>
            <a:off x="4034" y="2180"/>
            <a:ext cx="112" cy="120"/>
          </p:xfrm>
          <a:graphic>
            <a:graphicData uri="http://schemas.openxmlformats.org/presentationml/2006/ole">
              <mc:AlternateContent xmlns:mc="http://schemas.openxmlformats.org/markup-compatibility/2006">
                <mc:Choice xmlns:v="urn:schemas-microsoft-com:vml" Requires="v">
                  <p:oleObj spid="_x0000_s83508" name="Equation" r:id="rId29" imgW="177646" imgH="190335" progId="Equation.DSMT4">
                    <p:embed/>
                  </p:oleObj>
                </mc:Choice>
                <mc:Fallback>
                  <p:oleObj name="Equation" r:id="rId29" imgW="177646" imgH="190335"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4" y="2180"/>
                          <a:ext cx="11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50"/>
            <p:cNvGraphicFramePr>
              <a:graphicFrameLocks noChangeAspect="1"/>
            </p:cNvGraphicFramePr>
            <p:nvPr/>
          </p:nvGraphicFramePr>
          <p:xfrm>
            <a:off x="5035" y="1123"/>
            <a:ext cx="136" cy="136"/>
          </p:xfrm>
          <a:graphic>
            <a:graphicData uri="http://schemas.openxmlformats.org/presentationml/2006/ole">
              <mc:AlternateContent xmlns:mc="http://schemas.openxmlformats.org/markup-compatibility/2006">
                <mc:Choice xmlns:v="urn:schemas-microsoft-com:vml" Requires="v">
                  <p:oleObj spid="_x0000_s83509" name="Equation" r:id="rId31" imgW="215619" imgH="215619" progId="Equation.DSMT4">
                    <p:embed/>
                  </p:oleObj>
                </mc:Choice>
                <mc:Fallback>
                  <p:oleObj name="Equation" r:id="rId31" imgW="215619" imgH="215619"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35" y="1123"/>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1"/>
            <p:cNvGraphicFramePr>
              <a:graphicFrameLocks noChangeAspect="1"/>
            </p:cNvGraphicFramePr>
            <p:nvPr/>
          </p:nvGraphicFramePr>
          <p:xfrm>
            <a:off x="4248" y="1994"/>
            <a:ext cx="136" cy="144"/>
          </p:xfrm>
          <a:graphic>
            <a:graphicData uri="http://schemas.openxmlformats.org/presentationml/2006/ole">
              <mc:AlternateContent xmlns:mc="http://schemas.openxmlformats.org/markup-compatibility/2006">
                <mc:Choice xmlns:v="urn:schemas-microsoft-com:vml" Requires="v">
                  <p:oleObj spid="_x0000_s83510" name="Equation" r:id="rId33" imgW="215806" imgH="228501" progId="Equation.DSMT4">
                    <p:embed/>
                  </p:oleObj>
                </mc:Choice>
                <mc:Fallback>
                  <p:oleObj name="Equation" r:id="rId33" imgW="215806" imgH="228501"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48" y="1994"/>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52"/>
            <p:cNvGraphicFramePr>
              <a:graphicFrameLocks noChangeAspect="1"/>
            </p:cNvGraphicFramePr>
            <p:nvPr/>
          </p:nvGraphicFramePr>
          <p:xfrm>
            <a:off x="4370" y="1105"/>
            <a:ext cx="362" cy="194"/>
          </p:xfrm>
          <a:graphic>
            <a:graphicData uri="http://schemas.openxmlformats.org/presentationml/2006/ole">
              <mc:AlternateContent xmlns:mc="http://schemas.openxmlformats.org/markup-compatibility/2006">
                <mc:Choice xmlns:v="urn:schemas-microsoft-com:vml" Requires="v">
                  <p:oleObj spid="_x0000_s83511" name="Equation" r:id="rId35" imgW="571252" imgH="304668" progId="Equation.DSMT4">
                    <p:embed/>
                  </p:oleObj>
                </mc:Choice>
                <mc:Fallback>
                  <p:oleObj name="Equation" r:id="rId35" imgW="571252" imgH="304668"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70" y="1105"/>
                          <a:ext cx="362"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 name="Picture 53"/>
            <p:cNvPicPr>
              <a:picLocks noChangeAspect="1" noChangeArrowheads="1"/>
            </p:cNvPicPr>
            <p:nvPr/>
          </p:nvPicPr>
          <p:blipFill>
            <a:blip r:embed="rId3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4" y="1616"/>
              <a:ext cx="31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4"/>
            <p:cNvPicPr>
              <a:picLocks noChangeAspect="1" noChangeArrowheads="1"/>
            </p:cNvPicPr>
            <p:nvPr/>
          </p:nvPicPr>
          <p:blipFill>
            <a:blip r:embed="rId3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1" y="1123"/>
              <a:ext cx="31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00"/>
                  </a:solidFill>
                  <a:miter lim="800000"/>
                  <a:headEnd/>
                  <a:tailEnd/>
                </a14:hiddenLine>
              </a:ext>
            </a:extLst>
          </p:spPr>
        </p:pic>
        <p:sp>
          <p:nvSpPr>
            <p:cNvPr id="30" name="Line 55"/>
            <p:cNvSpPr>
              <a:spLocks noChangeShapeType="1"/>
            </p:cNvSpPr>
            <p:nvPr/>
          </p:nvSpPr>
          <p:spPr bwMode="auto">
            <a:xfrm flipV="1">
              <a:off x="4520" y="1867"/>
              <a:ext cx="86" cy="50"/>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56"/>
            <p:cNvSpPr>
              <a:spLocks noChangeShapeType="1"/>
            </p:cNvSpPr>
            <p:nvPr/>
          </p:nvSpPr>
          <p:spPr bwMode="auto">
            <a:xfrm flipH="1">
              <a:off x="4092" y="1383"/>
              <a:ext cx="54" cy="124"/>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2" name="Object 57"/>
            <p:cNvGraphicFramePr>
              <a:graphicFrameLocks noChangeAspect="1"/>
            </p:cNvGraphicFramePr>
            <p:nvPr/>
          </p:nvGraphicFramePr>
          <p:xfrm>
            <a:off x="3698" y="618"/>
            <a:ext cx="144" cy="176"/>
          </p:xfrm>
          <a:graphic>
            <a:graphicData uri="http://schemas.openxmlformats.org/presentationml/2006/ole">
              <mc:AlternateContent xmlns:mc="http://schemas.openxmlformats.org/markup-compatibility/2006">
                <mc:Choice xmlns:v="urn:schemas-microsoft-com:vml" Requires="v">
                  <p:oleObj spid="_x0000_s83512" name="Equation" r:id="rId39" imgW="228600" imgH="279400" progId="Equation.DSMT4">
                    <p:embed/>
                  </p:oleObj>
                </mc:Choice>
                <mc:Fallback>
                  <p:oleObj name="Equation" r:id="rId39" imgW="228600" imgH="2794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98" y="618"/>
                          <a:ext cx="144"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65"/>
            <p:cNvGraphicFramePr>
              <a:graphicFrameLocks noChangeAspect="1"/>
            </p:cNvGraphicFramePr>
            <p:nvPr/>
          </p:nvGraphicFramePr>
          <p:xfrm>
            <a:off x="4397" y="1435"/>
            <a:ext cx="200" cy="184"/>
          </p:xfrm>
          <a:graphic>
            <a:graphicData uri="http://schemas.openxmlformats.org/presentationml/2006/ole">
              <mc:AlternateContent xmlns:mc="http://schemas.openxmlformats.org/markup-compatibility/2006">
                <mc:Choice xmlns:v="urn:schemas-microsoft-com:vml" Requires="v">
                  <p:oleObj spid="_x0000_s83513" name="Equation" r:id="rId41" imgW="317225" imgH="291847" progId="Equation.DSMT4">
                    <p:embed/>
                  </p:oleObj>
                </mc:Choice>
                <mc:Fallback>
                  <p:oleObj name="Equation" r:id="rId41" imgW="317225" imgH="291847"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397" y="1435"/>
                          <a:ext cx="200"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文本框 1"/>
          <p:cNvSpPr txBox="1"/>
          <p:nvPr/>
        </p:nvSpPr>
        <p:spPr>
          <a:xfrm>
            <a:off x="5652120" y="2636912"/>
            <a:ext cx="1944216" cy="369332"/>
          </a:xfrm>
          <a:prstGeom prst="rect">
            <a:avLst/>
          </a:prstGeom>
          <a:noFill/>
        </p:spPr>
        <p:txBody>
          <a:bodyPr wrap="square" rtlCol="0">
            <a:spAutoFit/>
          </a:bodyPr>
          <a:lstStyle/>
          <a:p>
            <a:r>
              <a:rPr lang="zh-CN" altLang="en-US" sz="1800" dirty="0" smtClean="0">
                <a:solidFill>
                  <a:srgbClr val="0000FF"/>
                </a:solidFill>
              </a:rPr>
              <a:t>第二型曲线积分</a:t>
            </a:r>
            <a:endParaRPr lang="zh-CN" altLang="en-US" sz="1800" dirty="0">
              <a:solidFill>
                <a:srgbClr val="0000FF"/>
              </a:solidFill>
            </a:endParaRPr>
          </a:p>
        </p:txBody>
      </p:sp>
      <p:sp>
        <p:nvSpPr>
          <p:cNvPr id="35" name="文本框 34"/>
          <p:cNvSpPr txBox="1"/>
          <p:nvPr/>
        </p:nvSpPr>
        <p:spPr>
          <a:xfrm>
            <a:off x="6804248" y="1916832"/>
            <a:ext cx="936104" cy="369332"/>
          </a:xfrm>
          <a:prstGeom prst="rect">
            <a:avLst/>
          </a:prstGeom>
          <a:noFill/>
        </p:spPr>
        <p:txBody>
          <a:bodyPr wrap="square" rtlCol="0">
            <a:spAutoFit/>
          </a:bodyPr>
          <a:lstStyle/>
          <a:p>
            <a:r>
              <a:rPr lang="zh-CN" altLang="en-US" sz="1800" dirty="0">
                <a:solidFill>
                  <a:srgbClr val="0000FF"/>
                </a:solidFill>
              </a:rPr>
              <a:t>定积分</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1922" name="Object 2"/>
          <p:cNvGraphicFramePr>
            <a:graphicFrameLocks noChangeAspect="1"/>
          </p:cNvGraphicFramePr>
          <p:nvPr>
            <p:extLst>
              <p:ext uri="{D42A27DB-BD31-4B8C-83A1-F6EECF244321}">
                <p14:modId xmlns:p14="http://schemas.microsoft.com/office/powerpoint/2010/main" val="4005043457"/>
              </p:ext>
            </p:extLst>
          </p:nvPr>
        </p:nvGraphicFramePr>
        <p:xfrm>
          <a:off x="2705100" y="504825"/>
          <a:ext cx="3736975" cy="952500"/>
        </p:xfrm>
        <a:graphic>
          <a:graphicData uri="http://schemas.openxmlformats.org/presentationml/2006/ole">
            <mc:AlternateContent xmlns:mc="http://schemas.openxmlformats.org/markup-compatibility/2006">
              <mc:Choice xmlns:v="urn:schemas-microsoft-com:vml" Requires="v">
                <p:oleObj spid="_x0000_s82363" name="Equation" r:id="rId3" imgW="3733560" imgH="952200" progId="Equation.DSMT4">
                  <p:embed/>
                </p:oleObj>
              </mc:Choice>
              <mc:Fallback>
                <p:oleObj name="Equation" r:id="rId3" imgW="3733560" imgH="952200" progId="Equation.DSMT4">
                  <p:embed/>
                  <p:pic>
                    <p:nvPicPr>
                      <p:cNvPr id="0" name="Picture 47"/>
                      <p:cNvPicPr>
                        <a:picLocks noChangeAspect="1" noChangeArrowheads="1"/>
                      </p:cNvPicPr>
                      <p:nvPr/>
                    </p:nvPicPr>
                    <p:blipFill>
                      <a:blip r:embed="rId4"/>
                      <a:srcRect/>
                      <a:stretch>
                        <a:fillRect/>
                      </a:stretch>
                    </p:blipFill>
                    <p:spPr bwMode="auto">
                      <a:xfrm>
                        <a:off x="2705100" y="504825"/>
                        <a:ext cx="37369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4" name="Rectangle 4"/>
          <p:cNvSpPr>
            <a:spLocks noChangeArrowheads="1"/>
          </p:cNvSpPr>
          <p:nvPr/>
        </p:nvSpPr>
        <p:spPr bwMode="auto">
          <a:xfrm>
            <a:off x="592138" y="1514475"/>
            <a:ext cx="411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将上述两个结果相加即得</a:t>
            </a:r>
          </a:p>
        </p:txBody>
      </p:sp>
      <p:graphicFrame>
        <p:nvGraphicFramePr>
          <p:cNvPr id="81925" name="Object 5"/>
          <p:cNvGraphicFramePr>
            <a:graphicFrameLocks noChangeAspect="1"/>
          </p:cNvGraphicFramePr>
          <p:nvPr>
            <p:extLst>
              <p:ext uri="{D42A27DB-BD31-4B8C-83A1-F6EECF244321}">
                <p14:modId xmlns:p14="http://schemas.microsoft.com/office/powerpoint/2010/main" val="2634220202"/>
              </p:ext>
            </p:extLst>
          </p:nvPr>
        </p:nvGraphicFramePr>
        <p:xfrm>
          <a:off x="2371725" y="2193925"/>
          <a:ext cx="4737100" cy="1019175"/>
        </p:xfrm>
        <a:graphic>
          <a:graphicData uri="http://schemas.openxmlformats.org/presentationml/2006/ole">
            <mc:AlternateContent xmlns:mc="http://schemas.openxmlformats.org/markup-compatibility/2006">
              <mc:Choice xmlns:v="urn:schemas-microsoft-com:vml" Requires="v">
                <p:oleObj spid="_x0000_s82364" name="Equation" r:id="rId5" imgW="4736880" imgH="1015920" progId="Equation.DSMT4">
                  <p:embed/>
                </p:oleObj>
              </mc:Choice>
              <mc:Fallback>
                <p:oleObj name="Equation" r:id="rId5" imgW="4736880" imgH="1015920" progId="Equation.DSMT4">
                  <p:embed/>
                  <p:pic>
                    <p:nvPicPr>
                      <p:cNvPr id="0" name="Picture 48"/>
                      <p:cNvPicPr>
                        <a:picLocks noChangeAspect="1" noChangeArrowheads="1"/>
                      </p:cNvPicPr>
                      <p:nvPr/>
                    </p:nvPicPr>
                    <p:blipFill>
                      <a:blip r:embed="rId6"/>
                      <a:srcRect/>
                      <a:stretch>
                        <a:fillRect/>
                      </a:stretch>
                    </p:blipFill>
                    <p:spPr bwMode="auto">
                      <a:xfrm>
                        <a:off x="2371725" y="2193925"/>
                        <a:ext cx="47371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7" name="Rectangle 7"/>
          <p:cNvSpPr>
            <a:spLocks noChangeArrowheads="1"/>
          </p:cNvSpPr>
          <p:nvPr/>
        </p:nvSpPr>
        <p:spPr bwMode="auto">
          <a:xfrm>
            <a:off x="611188" y="3414713"/>
            <a:ext cx="3913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rPr>
              <a:t>(ii)</a:t>
            </a:r>
            <a:r>
              <a:rPr lang="en-US" altLang="zh-CN"/>
              <a:t> </a:t>
            </a:r>
            <a:r>
              <a:rPr lang="zh-CN" altLang="en-US"/>
              <a:t>若区域</a:t>
            </a:r>
            <a:r>
              <a:rPr lang="zh-CN" altLang="en-US" sz="1400"/>
              <a:t> </a:t>
            </a:r>
            <a:r>
              <a:rPr lang="en-US" altLang="zh-CN" i="1">
                <a:latin typeface="Times New Roman" panose="02020603050405020304" pitchFamily="18" charset="0"/>
              </a:rPr>
              <a:t>D </a:t>
            </a:r>
            <a:r>
              <a:rPr lang="zh-CN" altLang="en-US"/>
              <a:t>是由一条 </a:t>
            </a:r>
          </a:p>
        </p:txBody>
      </p:sp>
      <p:sp>
        <p:nvSpPr>
          <p:cNvPr id="81928" name="Rectangle 8"/>
          <p:cNvSpPr>
            <a:spLocks noChangeArrowheads="1"/>
          </p:cNvSpPr>
          <p:nvPr/>
        </p:nvSpPr>
        <p:spPr bwMode="auto">
          <a:xfrm>
            <a:off x="611188" y="4076700"/>
            <a:ext cx="3844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按段光滑的闭曲线围成</a:t>
            </a:r>
            <a:r>
              <a:rPr lang="en-US" altLang="zh-CN">
                <a:latin typeface="Times New Roman" panose="02020603050405020304" pitchFamily="18" charset="0"/>
              </a:rPr>
              <a:t>,</a:t>
            </a:r>
          </a:p>
        </p:txBody>
      </p:sp>
      <p:sp>
        <p:nvSpPr>
          <p:cNvPr id="81929" name="Rectangle 9"/>
          <p:cNvSpPr>
            <a:spLocks noChangeArrowheads="1"/>
          </p:cNvSpPr>
          <p:nvPr/>
        </p:nvSpPr>
        <p:spPr bwMode="auto">
          <a:xfrm>
            <a:off x="611188" y="47244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且可用几段光滑曲线将</a:t>
            </a:r>
          </a:p>
        </p:txBody>
      </p:sp>
      <p:sp>
        <p:nvSpPr>
          <p:cNvPr id="81930" name="Rectangle 10"/>
          <p:cNvSpPr>
            <a:spLocks noChangeArrowheads="1"/>
          </p:cNvSpPr>
          <p:nvPr/>
        </p:nvSpPr>
        <p:spPr bwMode="auto">
          <a:xfrm>
            <a:off x="655638" y="5430838"/>
            <a:ext cx="3910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a:latin typeface="Times New Roman" panose="02020603050405020304" pitchFamily="18" charset="0"/>
              </a:rPr>
              <a:t>D </a:t>
            </a:r>
            <a:r>
              <a:rPr lang="zh-CN" altLang="en-US"/>
              <a:t>分成有限个既是</a:t>
            </a:r>
            <a:r>
              <a:rPr lang="zh-CN" altLang="en-US" sz="1200"/>
              <a:t> </a:t>
            </a:r>
            <a:r>
              <a:rPr lang="en-US" altLang="zh-CN" i="1">
                <a:latin typeface="Times New Roman" panose="02020603050405020304" pitchFamily="18" charset="0"/>
              </a:rPr>
              <a:t>x </a:t>
            </a:r>
            <a:r>
              <a:rPr lang="zh-CN" altLang="en-US"/>
              <a:t>型 </a:t>
            </a:r>
          </a:p>
        </p:txBody>
      </p:sp>
      <p:grpSp>
        <p:nvGrpSpPr>
          <p:cNvPr id="81948" name="Group 28"/>
          <p:cNvGrpSpPr>
            <a:grpSpLocks/>
          </p:cNvGrpSpPr>
          <p:nvPr/>
        </p:nvGrpSpPr>
        <p:grpSpPr bwMode="auto">
          <a:xfrm>
            <a:off x="5076825" y="3305175"/>
            <a:ext cx="2951163" cy="2500313"/>
            <a:chOff x="3198" y="2023"/>
            <a:chExt cx="1859" cy="1575"/>
          </a:xfrm>
        </p:grpSpPr>
        <p:graphicFrame>
          <p:nvGraphicFramePr>
            <p:cNvPr id="81936" name="Object 16"/>
            <p:cNvGraphicFramePr>
              <a:graphicFrameLocks noChangeAspect="1"/>
            </p:cNvGraphicFramePr>
            <p:nvPr/>
          </p:nvGraphicFramePr>
          <p:xfrm>
            <a:off x="3872" y="3389"/>
            <a:ext cx="618" cy="209"/>
          </p:xfrm>
          <a:graphic>
            <a:graphicData uri="http://schemas.openxmlformats.org/presentationml/2006/ole">
              <mc:AlternateContent xmlns:mc="http://schemas.openxmlformats.org/markup-compatibility/2006">
                <mc:Choice xmlns:v="urn:schemas-microsoft-com:vml" Requires="v">
                  <p:oleObj spid="_x0000_s82365" name="Equation" r:id="rId7" imgW="1104421" imgH="317362" progId="Equation.DSMT4">
                    <p:embed/>
                  </p:oleObj>
                </mc:Choice>
                <mc:Fallback>
                  <p:oleObj name="Equation" r:id="rId7" imgW="1104421" imgH="317362" progId="Equation.DSMT4">
                    <p:embed/>
                    <p:pic>
                      <p:nvPicPr>
                        <p:cNvPr id="0" name="Picture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2" y="3389"/>
                          <a:ext cx="61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947" name="Group 27"/>
            <p:cNvGrpSpPr>
              <a:grpSpLocks/>
            </p:cNvGrpSpPr>
            <p:nvPr/>
          </p:nvGrpSpPr>
          <p:grpSpPr bwMode="auto">
            <a:xfrm>
              <a:off x="3198" y="2023"/>
              <a:ext cx="1859" cy="1217"/>
              <a:chOff x="3198" y="2023"/>
              <a:chExt cx="1859" cy="1217"/>
            </a:xfrm>
          </p:grpSpPr>
          <p:sp>
            <p:nvSpPr>
              <p:cNvPr id="81932" name="Freeform 12"/>
              <p:cNvSpPr>
                <a:spLocks/>
              </p:cNvSpPr>
              <p:nvPr/>
            </p:nvSpPr>
            <p:spPr bwMode="auto">
              <a:xfrm>
                <a:off x="3198" y="2160"/>
                <a:ext cx="1859" cy="1080"/>
              </a:xfrm>
              <a:custGeom>
                <a:avLst/>
                <a:gdLst>
                  <a:gd name="T0" fmla="*/ 998 w 1859"/>
                  <a:gd name="T1" fmla="*/ 468 h 1080"/>
                  <a:gd name="T2" fmla="*/ 714 w 1859"/>
                  <a:gd name="T3" fmla="*/ 306 h 1080"/>
                  <a:gd name="T4" fmla="*/ 375 w 1859"/>
                  <a:gd name="T5" fmla="*/ 146 h 1080"/>
                  <a:gd name="T6" fmla="*/ 67 w 1859"/>
                  <a:gd name="T7" fmla="*/ 350 h 1080"/>
                  <a:gd name="T8" fmla="*/ 67 w 1859"/>
                  <a:gd name="T9" fmla="*/ 779 h 1080"/>
                  <a:gd name="T10" fmla="*/ 469 w 1859"/>
                  <a:gd name="T11" fmla="*/ 1005 h 1080"/>
                  <a:gd name="T12" fmla="*/ 1233 w 1859"/>
                  <a:gd name="T13" fmla="*/ 1015 h 1080"/>
                  <a:gd name="T14" fmla="*/ 1770 w 1859"/>
                  <a:gd name="T15" fmla="*/ 615 h 1080"/>
                  <a:gd name="T16" fmla="*/ 1770 w 1859"/>
                  <a:gd name="T17" fmla="*/ 146 h 1080"/>
                  <a:gd name="T18" fmla="*/ 1502 w 1859"/>
                  <a:gd name="T19" fmla="*/ 3 h 1080"/>
                  <a:gd name="T20" fmla="*/ 1228 w 1859"/>
                  <a:gd name="T21" fmla="*/ 165 h 1080"/>
                  <a:gd name="T22" fmla="*/ 998 w 1859"/>
                  <a:gd name="T23" fmla="*/ 468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9" h="1080">
                    <a:moveTo>
                      <a:pt x="998" y="468"/>
                    </a:moveTo>
                    <a:cubicBezTo>
                      <a:pt x="912" y="491"/>
                      <a:pt x="818" y="360"/>
                      <a:pt x="714" y="306"/>
                    </a:cubicBezTo>
                    <a:cubicBezTo>
                      <a:pt x="610" y="252"/>
                      <a:pt x="483" y="139"/>
                      <a:pt x="375" y="146"/>
                    </a:cubicBezTo>
                    <a:cubicBezTo>
                      <a:pt x="267" y="153"/>
                      <a:pt x="118" y="244"/>
                      <a:pt x="67" y="350"/>
                    </a:cubicBezTo>
                    <a:cubicBezTo>
                      <a:pt x="16" y="455"/>
                      <a:pt x="0" y="670"/>
                      <a:pt x="67" y="779"/>
                    </a:cubicBezTo>
                    <a:cubicBezTo>
                      <a:pt x="134" y="889"/>
                      <a:pt x="275" y="966"/>
                      <a:pt x="469" y="1005"/>
                    </a:cubicBezTo>
                    <a:cubicBezTo>
                      <a:pt x="664" y="1044"/>
                      <a:pt x="1017" y="1080"/>
                      <a:pt x="1233" y="1015"/>
                    </a:cubicBezTo>
                    <a:cubicBezTo>
                      <a:pt x="1450" y="950"/>
                      <a:pt x="1680" y="760"/>
                      <a:pt x="1770" y="615"/>
                    </a:cubicBezTo>
                    <a:cubicBezTo>
                      <a:pt x="1859" y="470"/>
                      <a:pt x="1814" y="248"/>
                      <a:pt x="1770" y="146"/>
                    </a:cubicBezTo>
                    <a:cubicBezTo>
                      <a:pt x="1725" y="44"/>
                      <a:pt x="1592" y="0"/>
                      <a:pt x="1502" y="3"/>
                    </a:cubicBezTo>
                    <a:cubicBezTo>
                      <a:pt x="1411" y="7"/>
                      <a:pt x="1312" y="88"/>
                      <a:pt x="1228" y="165"/>
                    </a:cubicBezTo>
                    <a:cubicBezTo>
                      <a:pt x="1144" y="242"/>
                      <a:pt x="1079" y="454"/>
                      <a:pt x="998" y="468"/>
                    </a:cubicBezTo>
                    <a:close/>
                  </a:path>
                </a:pathLst>
              </a:custGeom>
              <a:gradFill rotWithShape="1">
                <a:gsLst>
                  <a:gs pos="0">
                    <a:srgbClr val="0000FF">
                      <a:alpha val="71001"/>
                    </a:srgbClr>
                  </a:gs>
                  <a:gs pos="100000">
                    <a:srgbClr val="FFFFFF">
                      <a:alpha val="64999"/>
                    </a:srgbClr>
                  </a:gs>
                </a:gsLst>
                <a:lin ang="2700000" scaled="1"/>
              </a:gra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3" name="Freeform 13"/>
              <p:cNvSpPr>
                <a:spLocks/>
              </p:cNvSpPr>
              <p:nvPr/>
            </p:nvSpPr>
            <p:spPr bwMode="auto">
              <a:xfrm>
                <a:off x="4467" y="2220"/>
                <a:ext cx="91" cy="58"/>
              </a:xfrm>
              <a:custGeom>
                <a:avLst/>
                <a:gdLst>
                  <a:gd name="T0" fmla="*/ 300 w 300"/>
                  <a:gd name="T1" fmla="*/ 0 h 280"/>
                  <a:gd name="T2" fmla="*/ 0 w 300"/>
                  <a:gd name="T3" fmla="*/ 280 h 280"/>
                </a:gdLst>
                <a:ahLst/>
                <a:cxnLst>
                  <a:cxn ang="0">
                    <a:pos x="T0" y="T1"/>
                  </a:cxn>
                  <a:cxn ang="0">
                    <a:pos x="T2" y="T3"/>
                  </a:cxn>
                </a:cxnLst>
                <a:rect l="0" t="0" r="r" b="b"/>
                <a:pathLst>
                  <a:path w="300" h="280">
                    <a:moveTo>
                      <a:pt x="300" y="0"/>
                    </a:moveTo>
                    <a:lnTo>
                      <a:pt x="0" y="280"/>
                    </a:lnTo>
                  </a:path>
                </a:pathLst>
              </a:custGeom>
              <a:noFill/>
              <a:ln w="22225" cap="flat" cmpd="sng">
                <a:solidFill>
                  <a:srgbClr val="0000FF"/>
                </a:solidFill>
                <a:prstDash val="solid"/>
                <a:round/>
                <a:headEnd type="none" w="med" len="me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4" name="Line 14"/>
              <p:cNvSpPr>
                <a:spLocks noChangeShapeType="1"/>
              </p:cNvSpPr>
              <p:nvPr/>
            </p:nvSpPr>
            <p:spPr bwMode="auto">
              <a:xfrm>
                <a:off x="4054" y="3210"/>
                <a:ext cx="157" cy="0"/>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5" name="Line 15"/>
              <p:cNvSpPr>
                <a:spLocks noChangeShapeType="1"/>
              </p:cNvSpPr>
              <p:nvPr/>
            </p:nvSpPr>
            <p:spPr bwMode="auto">
              <a:xfrm flipH="1" flipV="1">
                <a:off x="3678" y="2328"/>
                <a:ext cx="111" cy="59"/>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1937" name="Object 17"/>
              <p:cNvGraphicFramePr>
                <a:graphicFrameLocks noChangeAspect="1"/>
              </p:cNvGraphicFramePr>
              <p:nvPr/>
            </p:nvGraphicFramePr>
            <p:xfrm>
              <a:off x="3696" y="2161"/>
              <a:ext cx="163" cy="226"/>
            </p:xfrm>
            <a:graphic>
              <a:graphicData uri="http://schemas.openxmlformats.org/presentationml/2006/ole">
                <mc:AlternateContent xmlns:mc="http://schemas.openxmlformats.org/markup-compatibility/2006">
                  <mc:Choice xmlns:v="urn:schemas-microsoft-com:vml" Requires="v">
                    <p:oleObj spid="_x0000_s82366" name="Equation" r:id="rId9" imgW="291973" imgH="342751" progId="Equation.DSMT4">
                      <p:embed/>
                    </p:oleObj>
                  </mc:Choice>
                  <mc:Fallback>
                    <p:oleObj name="Equation" r:id="rId9" imgW="291973" imgH="342751" progId="Equation.DSMT4">
                      <p:embed/>
                      <p:pic>
                        <p:nvPicPr>
                          <p:cNvPr id="0" name="Picture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2161"/>
                            <a:ext cx="163"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8" name="Object 18"/>
              <p:cNvGraphicFramePr>
                <a:graphicFrameLocks noChangeAspect="1"/>
              </p:cNvGraphicFramePr>
              <p:nvPr/>
            </p:nvGraphicFramePr>
            <p:xfrm>
              <a:off x="3560" y="2387"/>
              <a:ext cx="149" cy="201"/>
            </p:xfrm>
            <a:graphic>
              <a:graphicData uri="http://schemas.openxmlformats.org/presentationml/2006/ole">
                <mc:AlternateContent xmlns:mc="http://schemas.openxmlformats.org/markup-compatibility/2006">
                  <mc:Choice xmlns:v="urn:schemas-microsoft-com:vml" Requires="v">
                    <p:oleObj spid="_x0000_s82367" name="Equation" r:id="rId11" imgW="266469" imgH="304536" progId="Equation.DSMT4">
                      <p:embed/>
                    </p:oleObj>
                  </mc:Choice>
                  <mc:Fallback>
                    <p:oleObj name="Equation" r:id="rId11" imgW="266469" imgH="304536" progId="Equation.DSMT4">
                      <p:embed/>
                      <p:pic>
                        <p:nvPicPr>
                          <p:cNvPr id="0" name="Picture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2387"/>
                            <a:ext cx="149"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9" name="Line 19"/>
              <p:cNvSpPr>
                <a:spLocks noChangeShapeType="1"/>
              </p:cNvSpPr>
              <p:nvPr/>
            </p:nvSpPr>
            <p:spPr bwMode="auto">
              <a:xfrm flipV="1">
                <a:off x="3229" y="2626"/>
                <a:ext cx="1783" cy="18"/>
              </a:xfrm>
              <a:prstGeom prst="line">
                <a:avLst/>
              </a:prstGeom>
              <a:noFill/>
              <a:ln w="1905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40" name="Line 20"/>
              <p:cNvSpPr>
                <a:spLocks noChangeShapeType="1"/>
              </p:cNvSpPr>
              <p:nvPr/>
            </p:nvSpPr>
            <p:spPr bwMode="auto">
              <a:xfrm>
                <a:off x="3408" y="2638"/>
                <a:ext cx="33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41" name="Line 21"/>
              <p:cNvSpPr>
                <a:spLocks noChangeShapeType="1"/>
              </p:cNvSpPr>
              <p:nvPr/>
            </p:nvSpPr>
            <p:spPr bwMode="auto">
              <a:xfrm>
                <a:off x="4497" y="2632"/>
                <a:ext cx="334"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42" name="Line 22"/>
              <p:cNvSpPr>
                <a:spLocks noChangeShapeType="1"/>
              </p:cNvSpPr>
              <p:nvPr/>
            </p:nvSpPr>
            <p:spPr bwMode="auto">
              <a:xfrm flipH="1">
                <a:off x="3973" y="2704"/>
                <a:ext cx="313"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1943" name="Object 23"/>
              <p:cNvGraphicFramePr>
                <a:graphicFrameLocks noChangeAspect="1"/>
              </p:cNvGraphicFramePr>
              <p:nvPr/>
            </p:nvGraphicFramePr>
            <p:xfrm>
              <a:off x="4389" y="2023"/>
              <a:ext cx="162" cy="228"/>
            </p:xfrm>
            <a:graphic>
              <a:graphicData uri="http://schemas.openxmlformats.org/presentationml/2006/ole">
                <mc:AlternateContent xmlns:mc="http://schemas.openxmlformats.org/markup-compatibility/2006">
                  <mc:Choice xmlns:v="urn:schemas-microsoft-com:vml" Requires="v">
                    <p:oleObj spid="_x0000_s82368" name="Equation" r:id="rId13" imgW="291973" imgH="342751" progId="Equation.DSMT4">
                      <p:embed/>
                    </p:oleObj>
                  </mc:Choice>
                  <mc:Fallback>
                    <p:oleObj name="Equation" r:id="rId13" imgW="291973" imgH="342751" progId="Equation.DSMT4">
                      <p:embed/>
                      <p:pic>
                        <p:nvPicPr>
                          <p:cNvPr id="0" name="Picture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9" y="2023"/>
                            <a:ext cx="162"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4" name="Object 24"/>
              <p:cNvGraphicFramePr>
                <a:graphicFrameLocks noChangeAspect="1"/>
              </p:cNvGraphicFramePr>
              <p:nvPr/>
            </p:nvGraphicFramePr>
            <p:xfrm>
              <a:off x="4286" y="2976"/>
              <a:ext cx="157" cy="227"/>
            </p:xfrm>
            <a:graphic>
              <a:graphicData uri="http://schemas.openxmlformats.org/presentationml/2006/ole">
                <mc:AlternateContent xmlns:mc="http://schemas.openxmlformats.org/markup-compatibility/2006">
                  <mc:Choice xmlns:v="urn:schemas-microsoft-com:vml" Requires="v">
                    <p:oleObj spid="_x0000_s82369" name="Equation" r:id="rId15" imgW="279279" imgH="342751" progId="Equation.DSMT4">
                      <p:embed/>
                    </p:oleObj>
                  </mc:Choice>
                  <mc:Fallback>
                    <p:oleObj name="Equation" r:id="rId15" imgW="279279" imgH="342751" progId="Equation.DSMT4">
                      <p:embed/>
                      <p:pic>
                        <p:nvPicPr>
                          <p:cNvPr id="0" name="Picture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6" y="2976"/>
                            <a:ext cx="15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5" name="Object 25"/>
              <p:cNvGraphicFramePr>
                <a:graphicFrameLocks noChangeAspect="1"/>
              </p:cNvGraphicFramePr>
              <p:nvPr/>
            </p:nvGraphicFramePr>
            <p:xfrm>
              <a:off x="3923" y="2840"/>
              <a:ext cx="156" cy="202"/>
            </p:xfrm>
            <a:graphic>
              <a:graphicData uri="http://schemas.openxmlformats.org/presentationml/2006/ole">
                <mc:AlternateContent xmlns:mc="http://schemas.openxmlformats.org/markup-compatibility/2006">
                  <mc:Choice xmlns:v="urn:schemas-microsoft-com:vml" Requires="v">
                    <p:oleObj spid="_x0000_s82370" name="Equation" r:id="rId17" imgW="279279" imgH="304668" progId="Equation.DSMT4">
                      <p:embed/>
                    </p:oleObj>
                  </mc:Choice>
                  <mc:Fallback>
                    <p:oleObj name="Equation" r:id="rId17" imgW="279279" imgH="304668" progId="Equation.DSMT4">
                      <p:embed/>
                      <p:pic>
                        <p:nvPicPr>
                          <p:cNvPr id="0" name="Picture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3" y="2840"/>
                            <a:ext cx="156"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6" name="Object 26"/>
              <p:cNvGraphicFramePr>
                <a:graphicFrameLocks noChangeAspect="1"/>
              </p:cNvGraphicFramePr>
              <p:nvPr/>
            </p:nvGraphicFramePr>
            <p:xfrm>
              <a:off x="4629" y="2296"/>
              <a:ext cx="156" cy="201"/>
            </p:xfrm>
            <a:graphic>
              <a:graphicData uri="http://schemas.openxmlformats.org/presentationml/2006/ole">
                <mc:AlternateContent xmlns:mc="http://schemas.openxmlformats.org/markup-compatibility/2006">
                  <mc:Choice xmlns:v="urn:schemas-microsoft-com:vml" Requires="v">
                    <p:oleObj spid="_x0000_s82371" name="Equation" r:id="rId19" imgW="279279" imgH="304668" progId="Equation.DSMT4">
                      <p:embed/>
                    </p:oleObj>
                  </mc:Choice>
                  <mc:Fallback>
                    <p:oleObj name="Equation" r:id="rId19" imgW="279279" imgH="304668" progId="Equation.DSMT4">
                      <p:embed/>
                      <p:pic>
                        <p:nvPicPr>
                          <p:cNvPr id="0" name="Picture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29" y="2296"/>
                            <a:ext cx="156"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582613" y="552450"/>
            <a:ext cx="8212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又是</a:t>
            </a:r>
            <a:r>
              <a:rPr lang="zh-CN" altLang="en-US" sz="1200"/>
              <a:t> </a:t>
            </a:r>
            <a:r>
              <a:rPr lang="en-US" altLang="zh-CN" i="1">
                <a:latin typeface="Times New Roman" panose="02020603050405020304" pitchFamily="18" charset="0"/>
              </a:rPr>
              <a:t>y </a:t>
            </a:r>
            <a:r>
              <a:rPr lang="en-US" altLang="zh-CN" sz="1200" i="1">
                <a:latin typeface="Times New Roman" panose="02020603050405020304" pitchFamily="18" charset="0"/>
              </a:rPr>
              <a:t> </a:t>
            </a:r>
            <a:r>
              <a:rPr lang="zh-CN" altLang="en-US"/>
              <a:t>型的子区域</a:t>
            </a:r>
            <a:r>
              <a:rPr lang="zh-CN" altLang="en-US" sz="1200"/>
              <a:t> </a:t>
            </a:r>
            <a:r>
              <a:rPr lang="en-US" altLang="zh-CN">
                <a:latin typeface="Times New Roman" panose="02020603050405020304" pitchFamily="18" charset="0"/>
              </a:rPr>
              <a:t>(</a:t>
            </a:r>
            <a:r>
              <a:rPr lang="zh-CN" altLang="en-US"/>
              <a:t>如图</a:t>
            </a:r>
            <a:r>
              <a:rPr lang="en-US" altLang="zh-CN">
                <a:latin typeface="Times New Roman" panose="02020603050405020304" pitchFamily="18" charset="0"/>
              </a:rPr>
              <a:t>21-14), </a:t>
            </a:r>
            <a:r>
              <a:rPr lang="zh-CN" altLang="en-US">
                <a:latin typeface="Times New Roman" panose="02020603050405020304" pitchFamily="18" charset="0"/>
              </a:rPr>
              <a:t>则</a:t>
            </a:r>
            <a:r>
              <a:rPr lang="zh-CN" altLang="en-US"/>
              <a:t>可逐块按</a:t>
            </a:r>
            <a:r>
              <a:rPr lang="zh-CN" altLang="en-US" sz="1200"/>
              <a:t> </a:t>
            </a:r>
            <a:r>
              <a:rPr lang="en-US" altLang="zh-CN">
                <a:latin typeface="Times New Roman" panose="02020603050405020304" pitchFamily="18" charset="0"/>
              </a:rPr>
              <a:t>(i)</a:t>
            </a:r>
            <a:r>
              <a:rPr lang="en-US" altLang="zh-CN" sz="1200">
                <a:latin typeface="Times New Roman" panose="02020603050405020304" pitchFamily="18" charset="0"/>
              </a:rPr>
              <a:t> </a:t>
            </a:r>
            <a:r>
              <a:rPr lang="zh-CN" altLang="en-US"/>
              <a:t>得到 </a:t>
            </a:r>
          </a:p>
        </p:txBody>
      </p:sp>
      <p:sp>
        <p:nvSpPr>
          <p:cNvPr id="80899" name="Rectangle 3"/>
          <p:cNvSpPr>
            <a:spLocks noChangeArrowheads="1"/>
          </p:cNvSpPr>
          <p:nvPr/>
        </p:nvSpPr>
        <p:spPr bwMode="auto">
          <a:xfrm>
            <a:off x="592138" y="1268413"/>
            <a:ext cx="767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它们的格林公式</a:t>
            </a:r>
            <a:r>
              <a:rPr lang="en-US" altLang="zh-CN">
                <a:latin typeface="Times New Roman" panose="02020603050405020304" pitchFamily="18" charset="0"/>
              </a:rPr>
              <a:t>, </a:t>
            </a:r>
            <a:r>
              <a:rPr lang="zh-CN" altLang="en-US">
                <a:latin typeface="Times New Roman" panose="02020603050405020304" pitchFamily="18" charset="0"/>
              </a:rPr>
              <a:t>然后</a:t>
            </a:r>
            <a:r>
              <a:rPr lang="zh-CN" altLang="en-US"/>
              <a:t>相加即可</a:t>
            </a:r>
            <a:r>
              <a:rPr lang="en-US" altLang="zh-CN">
                <a:latin typeface="Times New Roman" panose="02020603050405020304" pitchFamily="18" charset="0"/>
              </a:rPr>
              <a:t>.                             </a:t>
            </a:r>
          </a:p>
        </p:txBody>
      </p:sp>
      <p:sp>
        <p:nvSpPr>
          <p:cNvPr id="80900" name="Rectangle 4"/>
          <p:cNvSpPr>
            <a:spLocks noChangeArrowheads="1"/>
          </p:cNvSpPr>
          <p:nvPr/>
        </p:nvSpPr>
        <p:spPr bwMode="auto">
          <a:xfrm>
            <a:off x="579438" y="1989138"/>
            <a:ext cx="7866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如图</a:t>
            </a:r>
            <a:r>
              <a:rPr lang="en-US" altLang="zh-CN">
                <a:latin typeface="Times New Roman" panose="02020603050405020304" pitchFamily="18" charset="0"/>
              </a:rPr>
              <a:t>21-14 </a:t>
            </a:r>
            <a:r>
              <a:rPr lang="zh-CN" altLang="en-US"/>
              <a:t>所示的区域</a:t>
            </a:r>
            <a:r>
              <a:rPr lang="zh-CN" altLang="en-US" sz="1400"/>
              <a:t> </a:t>
            </a:r>
            <a:r>
              <a:rPr lang="en-US" altLang="zh-CN" i="1">
                <a:latin typeface="Times New Roman" panose="02020603050405020304" pitchFamily="18" charset="0"/>
              </a:rPr>
              <a:t>D</a:t>
            </a:r>
            <a:r>
              <a:rPr lang="en-US" altLang="zh-CN">
                <a:latin typeface="Times New Roman" panose="02020603050405020304" pitchFamily="18" charset="0"/>
              </a:rPr>
              <a:t>,</a:t>
            </a:r>
            <a:r>
              <a:rPr lang="en-US" altLang="zh-CN"/>
              <a:t> </a:t>
            </a:r>
            <a:r>
              <a:rPr lang="zh-CN" altLang="en-US"/>
              <a:t>可将它分成三个既是</a:t>
            </a:r>
            <a:r>
              <a:rPr lang="zh-CN" altLang="en-US" sz="1200"/>
              <a:t> </a:t>
            </a:r>
            <a:r>
              <a:rPr lang="en-US" altLang="zh-CN" i="1">
                <a:latin typeface="Times New Roman" panose="02020603050405020304" pitchFamily="18" charset="0"/>
              </a:rPr>
              <a:t>x</a:t>
            </a:r>
            <a:r>
              <a:rPr lang="en-US" altLang="zh-CN"/>
              <a:t> </a:t>
            </a:r>
          </a:p>
        </p:txBody>
      </p:sp>
      <p:grpSp>
        <p:nvGrpSpPr>
          <p:cNvPr id="80908" name="Group 12"/>
          <p:cNvGrpSpPr>
            <a:grpSpLocks/>
          </p:cNvGrpSpPr>
          <p:nvPr/>
        </p:nvGrpSpPr>
        <p:grpSpPr bwMode="auto">
          <a:xfrm>
            <a:off x="611188" y="2708275"/>
            <a:ext cx="5719762" cy="520700"/>
            <a:chOff x="385" y="1706"/>
            <a:chExt cx="3603" cy="328"/>
          </a:xfrm>
        </p:grpSpPr>
        <p:sp>
          <p:nvSpPr>
            <p:cNvPr id="80902" name="Rectangle 6"/>
            <p:cNvSpPr>
              <a:spLocks noChangeArrowheads="1"/>
            </p:cNvSpPr>
            <p:nvPr/>
          </p:nvSpPr>
          <p:spPr bwMode="auto">
            <a:xfrm>
              <a:off x="385" y="1706"/>
              <a:ext cx="1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型又是</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y</a:t>
              </a:r>
              <a:r>
                <a:rPr lang="en-US" altLang="zh-CN" sz="1200"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型的区域</a:t>
              </a:r>
              <a:endParaRPr lang="zh-CN" altLang="en-US" sz="2400" b="0">
                <a:latin typeface="Times New Roman" panose="02020603050405020304" pitchFamily="18" charset="0"/>
              </a:endParaRPr>
            </a:p>
          </p:txBody>
        </p:sp>
        <p:graphicFrame>
          <p:nvGraphicFramePr>
            <p:cNvPr id="80901" name="Object 5"/>
            <p:cNvGraphicFramePr>
              <a:graphicFrameLocks noChangeAspect="1"/>
            </p:cNvGraphicFramePr>
            <p:nvPr/>
          </p:nvGraphicFramePr>
          <p:xfrm>
            <a:off x="2221" y="1764"/>
            <a:ext cx="1182" cy="270"/>
          </p:xfrm>
          <a:graphic>
            <a:graphicData uri="http://schemas.openxmlformats.org/presentationml/2006/ole">
              <mc:AlternateContent xmlns:mc="http://schemas.openxmlformats.org/markup-compatibility/2006">
                <mc:Choice xmlns:v="urn:schemas-microsoft-com:vml" Requires="v">
                  <p:oleObj spid="_x0000_s81044" name="Equation" r:id="rId3" imgW="1879600" imgH="431800" progId="Equation.DSMT4">
                    <p:embed/>
                  </p:oleObj>
                </mc:Choice>
                <mc:Fallback>
                  <p:oleObj name="Equation" r:id="rId3" imgW="1879600" imgH="4318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 y="1764"/>
                          <a:ext cx="118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3" name="Rectangle 7"/>
            <p:cNvSpPr>
              <a:spLocks noChangeArrowheads="1"/>
            </p:cNvSpPr>
            <p:nvPr/>
          </p:nvSpPr>
          <p:spPr bwMode="auto">
            <a:xfrm>
              <a:off x="3312" y="1706"/>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于是  </a:t>
              </a:r>
              <a:endParaRPr lang="zh-CN" altLang="en-US" sz="2400" b="0">
                <a:latin typeface="Times New Roman" panose="02020603050405020304" pitchFamily="18" charset="0"/>
              </a:endParaRPr>
            </a:p>
          </p:txBody>
        </p:sp>
      </p:grpSp>
      <p:graphicFrame>
        <p:nvGraphicFramePr>
          <p:cNvPr id="80904" name="Object 8"/>
          <p:cNvGraphicFramePr>
            <a:graphicFrameLocks noChangeAspect="1"/>
          </p:cNvGraphicFramePr>
          <p:nvPr/>
        </p:nvGraphicFramePr>
        <p:xfrm>
          <a:off x="3203575" y="3471863"/>
          <a:ext cx="2524125" cy="1019175"/>
        </p:xfrm>
        <a:graphic>
          <a:graphicData uri="http://schemas.openxmlformats.org/presentationml/2006/ole">
            <mc:AlternateContent xmlns:mc="http://schemas.openxmlformats.org/markup-compatibility/2006">
              <mc:Choice xmlns:v="urn:schemas-microsoft-com:vml" Requires="v">
                <p:oleObj spid="_x0000_s81045" name="Equation" r:id="rId5" imgW="2527300" imgH="1016000" progId="Equation.DSMT4">
                  <p:embed/>
                </p:oleObj>
              </mc:Choice>
              <mc:Fallback>
                <p:oleObj name="Equation" r:id="rId5" imgW="2527300" imgH="10160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471863"/>
                        <a:ext cx="252412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6" name="Object 10"/>
          <p:cNvGraphicFramePr>
            <a:graphicFrameLocks noChangeAspect="1"/>
          </p:cNvGraphicFramePr>
          <p:nvPr/>
        </p:nvGraphicFramePr>
        <p:xfrm>
          <a:off x="752475" y="4724400"/>
          <a:ext cx="7707313" cy="1028700"/>
        </p:xfrm>
        <a:graphic>
          <a:graphicData uri="http://schemas.openxmlformats.org/presentationml/2006/ole">
            <mc:AlternateContent xmlns:mc="http://schemas.openxmlformats.org/markup-compatibility/2006">
              <mc:Choice xmlns:v="urn:schemas-microsoft-com:vml" Requires="v">
                <p:oleObj spid="_x0000_s81046" name="Equation" r:id="rId7" imgW="8470900" imgH="1066800" progId="Equation.DSMT4">
                  <p:embed/>
                </p:oleObj>
              </mc:Choice>
              <mc:Fallback>
                <p:oleObj name="Equation" r:id="rId7" imgW="8470900" imgH="1066800"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75" y="4724400"/>
                        <a:ext cx="7707313"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extLst>
              <p:ext uri="{D42A27DB-BD31-4B8C-83A1-F6EECF244321}">
                <p14:modId xmlns:p14="http://schemas.microsoft.com/office/powerpoint/2010/main" val="2457018575"/>
              </p:ext>
            </p:extLst>
          </p:nvPr>
        </p:nvGraphicFramePr>
        <p:xfrm>
          <a:off x="1150938" y="549275"/>
          <a:ext cx="7013575" cy="657225"/>
        </p:xfrm>
        <a:graphic>
          <a:graphicData uri="http://schemas.openxmlformats.org/presentationml/2006/ole">
            <mc:AlternateContent xmlns:mc="http://schemas.openxmlformats.org/markup-compatibility/2006">
              <mc:Choice xmlns:v="urn:schemas-microsoft-com:vml" Requires="v">
                <p:oleObj spid="_x0000_s80702" name="Equation" r:id="rId3" imgW="7010280" imgH="660240" progId="Equation.DSMT4">
                  <p:embed/>
                </p:oleObj>
              </mc:Choice>
              <mc:Fallback>
                <p:oleObj name="Equation" r:id="rId3" imgW="7010280" imgH="660240" progId="Equation.DSMT4">
                  <p:embed/>
                  <p:pic>
                    <p:nvPicPr>
                      <p:cNvPr id="0" name="Picture 82"/>
                      <p:cNvPicPr>
                        <a:picLocks noChangeAspect="1" noChangeArrowheads="1"/>
                      </p:cNvPicPr>
                      <p:nvPr/>
                    </p:nvPicPr>
                    <p:blipFill>
                      <a:blip r:embed="rId4"/>
                      <a:srcRect/>
                      <a:stretch>
                        <a:fillRect/>
                      </a:stretch>
                    </p:blipFill>
                    <p:spPr bwMode="auto">
                      <a:xfrm>
                        <a:off x="1150938" y="549275"/>
                        <a:ext cx="70135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4"/>
          <p:cNvGraphicFramePr>
            <a:graphicFrameLocks noChangeAspect="1"/>
          </p:cNvGraphicFramePr>
          <p:nvPr>
            <p:extLst>
              <p:ext uri="{D42A27DB-BD31-4B8C-83A1-F6EECF244321}">
                <p14:modId xmlns:p14="http://schemas.microsoft.com/office/powerpoint/2010/main" val="1579088922"/>
              </p:ext>
            </p:extLst>
          </p:nvPr>
        </p:nvGraphicFramePr>
        <p:xfrm>
          <a:off x="1089025" y="1398588"/>
          <a:ext cx="2378075" cy="609600"/>
        </p:xfrm>
        <a:graphic>
          <a:graphicData uri="http://schemas.openxmlformats.org/presentationml/2006/ole">
            <mc:AlternateContent xmlns:mc="http://schemas.openxmlformats.org/markup-compatibility/2006">
              <mc:Choice xmlns:v="urn:schemas-microsoft-com:vml" Requires="v">
                <p:oleObj spid="_x0000_s80703" name="Equation" r:id="rId5" imgW="2374560" imgH="609480" progId="Equation.DSMT4">
                  <p:embed/>
                </p:oleObj>
              </mc:Choice>
              <mc:Fallback>
                <p:oleObj name="Equation" r:id="rId5" imgW="2374560" imgH="609480" progId="Equation.DSMT4">
                  <p:embed/>
                  <p:pic>
                    <p:nvPicPr>
                      <p:cNvPr id="0" name="Picture 83"/>
                      <p:cNvPicPr>
                        <a:picLocks noChangeAspect="1" noChangeArrowheads="1"/>
                      </p:cNvPicPr>
                      <p:nvPr/>
                    </p:nvPicPr>
                    <p:blipFill>
                      <a:blip r:embed="rId6"/>
                      <a:srcRect/>
                      <a:stretch>
                        <a:fillRect/>
                      </a:stretch>
                    </p:blipFill>
                    <p:spPr bwMode="auto">
                      <a:xfrm>
                        <a:off x="1089025" y="1398588"/>
                        <a:ext cx="23780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8" name="Rectangle 6"/>
          <p:cNvSpPr>
            <a:spLocks noChangeArrowheads="1"/>
          </p:cNvSpPr>
          <p:nvPr/>
        </p:nvSpPr>
        <p:spPr bwMode="auto">
          <a:xfrm>
            <a:off x="592138" y="2133600"/>
            <a:ext cx="4725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latin typeface="Times New Roman" panose="02020603050405020304" pitchFamily="18" charset="0"/>
              </a:rPr>
              <a:t>(iii)</a:t>
            </a:r>
            <a:r>
              <a:rPr lang="en-US" altLang="zh-CN"/>
              <a:t> </a:t>
            </a:r>
            <a:r>
              <a:rPr lang="zh-CN" altLang="en-US"/>
              <a:t>若区域</a:t>
            </a:r>
            <a:r>
              <a:rPr lang="zh-CN" altLang="en-US" sz="1400"/>
              <a:t> </a:t>
            </a:r>
            <a:r>
              <a:rPr lang="en-US" altLang="zh-CN" i="1">
                <a:latin typeface="Times New Roman" panose="02020603050405020304" pitchFamily="18" charset="0"/>
              </a:rPr>
              <a:t>D </a:t>
            </a:r>
            <a:r>
              <a:rPr lang="zh-CN" altLang="en-US"/>
              <a:t>由几条闭曲线 </a:t>
            </a:r>
          </a:p>
        </p:txBody>
      </p:sp>
      <p:sp>
        <p:nvSpPr>
          <p:cNvPr id="79879" name="Rectangle 7"/>
          <p:cNvSpPr>
            <a:spLocks noChangeArrowheads="1"/>
          </p:cNvSpPr>
          <p:nvPr/>
        </p:nvSpPr>
        <p:spPr bwMode="auto">
          <a:xfrm>
            <a:off x="582613" y="2852738"/>
            <a:ext cx="4586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所围成</a:t>
            </a:r>
            <a:r>
              <a:rPr lang="en-US" altLang="zh-CN">
                <a:latin typeface="Times New Roman" panose="02020603050405020304" pitchFamily="18" charset="0"/>
              </a:rPr>
              <a:t>, </a:t>
            </a:r>
            <a:r>
              <a:rPr lang="zh-CN" altLang="en-US"/>
              <a:t>如图</a:t>
            </a:r>
            <a:r>
              <a:rPr lang="en-US" altLang="zh-CN">
                <a:latin typeface="Times New Roman" panose="02020603050405020304" pitchFamily="18" charset="0"/>
              </a:rPr>
              <a:t>21-15 </a:t>
            </a:r>
            <a:r>
              <a:rPr lang="zh-CN" altLang="en-US"/>
              <a:t>所示</a:t>
            </a:r>
            <a:r>
              <a:rPr lang="en-US" altLang="zh-CN"/>
              <a:t>.</a:t>
            </a:r>
            <a:r>
              <a:rPr lang="en-US" altLang="zh-CN">
                <a:latin typeface="Times New Roman" panose="02020603050405020304" pitchFamily="18" charset="0"/>
              </a:rPr>
              <a:t> </a:t>
            </a:r>
            <a:r>
              <a:rPr lang="zh-CN" altLang="en-US"/>
              <a:t>这 </a:t>
            </a:r>
          </a:p>
        </p:txBody>
      </p:sp>
      <p:sp>
        <p:nvSpPr>
          <p:cNvPr id="79881" name="Rectangle 9"/>
          <p:cNvSpPr>
            <a:spLocks noChangeArrowheads="1"/>
          </p:cNvSpPr>
          <p:nvPr/>
        </p:nvSpPr>
        <p:spPr bwMode="auto">
          <a:xfrm>
            <a:off x="596900" y="4149725"/>
            <a:ext cx="4484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把区域化为</a:t>
            </a:r>
            <a:r>
              <a:rPr lang="zh-CN" altLang="en-US" sz="1200"/>
              <a:t> </a:t>
            </a:r>
            <a:r>
              <a:rPr lang="en-US" altLang="zh-CN">
                <a:latin typeface="Times New Roman" panose="02020603050405020304" pitchFamily="18" charset="0"/>
              </a:rPr>
              <a:t>(ii)</a:t>
            </a:r>
            <a:r>
              <a:rPr lang="en-US" altLang="zh-CN" sz="1200">
                <a:latin typeface="Times New Roman" panose="02020603050405020304" pitchFamily="18" charset="0"/>
              </a:rPr>
              <a:t> </a:t>
            </a:r>
            <a:r>
              <a:rPr lang="zh-CN" altLang="en-US"/>
              <a:t>的情形来处 </a:t>
            </a:r>
          </a:p>
        </p:txBody>
      </p:sp>
      <p:grpSp>
        <p:nvGrpSpPr>
          <p:cNvPr id="79918" name="Group 46"/>
          <p:cNvGrpSpPr>
            <a:grpSpLocks/>
          </p:cNvGrpSpPr>
          <p:nvPr/>
        </p:nvGrpSpPr>
        <p:grpSpPr bwMode="auto">
          <a:xfrm>
            <a:off x="5768975" y="1844675"/>
            <a:ext cx="2224088" cy="3035300"/>
            <a:chOff x="3634" y="1162"/>
            <a:chExt cx="1401" cy="1912"/>
          </a:xfrm>
        </p:grpSpPr>
        <p:sp>
          <p:nvSpPr>
            <p:cNvPr id="79885" name="Freeform 13"/>
            <p:cNvSpPr>
              <a:spLocks/>
            </p:cNvSpPr>
            <p:nvPr/>
          </p:nvSpPr>
          <p:spPr bwMode="auto">
            <a:xfrm>
              <a:off x="3634" y="1162"/>
              <a:ext cx="1264" cy="1533"/>
            </a:xfrm>
            <a:custGeom>
              <a:avLst/>
              <a:gdLst>
                <a:gd name="T0" fmla="*/ 395 w 3160"/>
                <a:gd name="T1" fmla="*/ 1127 h 3832"/>
                <a:gd name="T2" fmla="*/ 247 w 3160"/>
                <a:gd name="T3" fmla="*/ 3367 h 3832"/>
                <a:gd name="T4" fmla="*/ 1875 w 3160"/>
                <a:gd name="T5" fmla="*/ 3727 h 3832"/>
                <a:gd name="T6" fmla="*/ 2683 w 3160"/>
                <a:gd name="T7" fmla="*/ 2737 h 3832"/>
                <a:gd name="T8" fmla="*/ 3015 w 3160"/>
                <a:gd name="T9" fmla="*/ 967 h 3832"/>
                <a:gd name="T10" fmla="*/ 1815 w 3160"/>
                <a:gd name="T11" fmla="*/ 27 h 3832"/>
                <a:gd name="T12" fmla="*/ 395 w 3160"/>
                <a:gd name="T13" fmla="*/ 1127 h 3832"/>
              </a:gdLst>
              <a:ahLst/>
              <a:cxnLst>
                <a:cxn ang="0">
                  <a:pos x="T0" y="T1"/>
                </a:cxn>
                <a:cxn ang="0">
                  <a:pos x="T2" y="T3"/>
                </a:cxn>
                <a:cxn ang="0">
                  <a:pos x="T4" y="T5"/>
                </a:cxn>
                <a:cxn ang="0">
                  <a:pos x="T6" y="T7"/>
                </a:cxn>
                <a:cxn ang="0">
                  <a:pos x="T8" y="T9"/>
                </a:cxn>
                <a:cxn ang="0">
                  <a:pos x="T10" y="T11"/>
                </a:cxn>
                <a:cxn ang="0">
                  <a:pos x="T12" y="T13"/>
                </a:cxn>
              </a:cxnLst>
              <a:rect l="0" t="0" r="r" b="b"/>
              <a:pathLst>
                <a:path w="3160" h="3832">
                  <a:moveTo>
                    <a:pt x="395" y="1127"/>
                  </a:moveTo>
                  <a:cubicBezTo>
                    <a:pt x="134" y="1684"/>
                    <a:pt x="0" y="2934"/>
                    <a:pt x="247" y="3367"/>
                  </a:cubicBezTo>
                  <a:cubicBezTo>
                    <a:pt x="494" y="3800"/>
                    <a:pt x="1469" y="3832"/>
                    <a:pt x="1875" y="3727"/>
                  </a:cubicBezTo>
                  <a:cubicBezTo>
                    <a:pt x="2281" y="3622"/>
                    <a:pt x="2493" y="3197"/>
                    <a:pt x="2683" y="2737"/>
                  </a:cubicBezTo>
                  <a:cubicBezTo>
                    <a:pt x="2873" y="2277"/>
                    <a:pt x="3160" y="1419"/>
                    <a:pt x="3015" y="967"/>
                  </a:cubicBezTo>
                  <a:cubicBezTo>
                    <a:pt x="2870" y="515"/>
                    <a:pt x="2252" y="0"/>
                    <a:pt x="1815" y="27"/>
                  </a:cubicBezTo>
                  <a:cubicBezTo>
                    <a:pt x="1378" y="54"/>
                    <a:pt x="656" y="570"/>
                    <a:pt x="395" y="1127"/>
                  </a:cubicBezTo>
                  <a:close/>
                </a:path>
              </a:pathLst>
            </a:custGeom>
            <a:gradFill rotWithShape="1">
              <a:gsLst>
                <a:gs pos="0">
                  <a:srgbClr val="0000FF">
                    <a:alpha val="75999"/>
                  </a:srgbClr>
                </a:gs>
                <a:gs pos="100000">
                  <a:srgbClr val="FFFFFF">
                    <a:alpha val="78000"/>
                  </a:srgbClr>
                </a:gs>
              </a:gsLst>
              <a:lin ang="2700000" scaled="1"/>
            </a:gra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6" name="Line 14"/>
            <p:cNvSpPr>
              <a:spLocks noChangeShapeType="1"/>
            </p:cNvSpPr>
            <p:nvPr/>
          </p:nvSpPr>
          <p:spPr bwMode="auto">
            <a:xfrm flipH="1">
              <a:off x="3803" y="1489"/>
              <a:ext cx="67" cy="95"/>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7" name="Freeform 15"/>
            <p:cNvSpPr>
              <a:spLocks/>
            </p:cNvSpPr>
            <p:nvPr/>
          </p:nvSpPr>
          <p:spPr bwMode="auto">
            <a:xfrm>
              <a:off x="3921" y="2049"/>
              <a:ext cx="512" cy="419"/>
            </a:xfrm>
            <a:custGeom>
              <a:avLst/>
              <a:gdLst>
                <a:gd name="T0" fmla="*/ 1211 w 1281"/>
                <a:gd name="T1" fmla="*/ 898 h 1047"/>
                <a:gd name="T2" fmla="*/ 1043 w 1281"/>
                <a:gd name="T3" fmla="*/ 128 h 1047"/>
                <a:gd name="T4" fmla="*/ 161 w 1281"/>
                <a:gd name="T5" fmla="*/ 128 h 1047"/>
                <a:gd name="T6" fmla="*/ 77 w 1281"/>
                <a:gd name="T7" fmla="*/ 774 h 1047"/>
                <a:gd name="T8" fmla="*/ 623 w 1281"/>
                <a:gd name="T9" fmla="*/ 1022 h 1047"/>
                <a:gd name="T10" fmla="*/ 1211 w 1281"/>
                <a:gd name="T11" fmla="*/ 898 h 1047"/>
              </a:gdLst>
              <a:ahLst/>
              <a:cxnLst>
                <a:cxn ang="0">
                  <a:pos x="T0" y="T1"/>
                </a:cxn>
                <a:cxn ang="0">
                  <a:pos x="T2" y="T3"/>
                </a:cxn>
                <a:cxn ang="0">
                  <a:pos x="T4" y="T5"/>
                </a:cxn>
                <a:cxn ang="0">
                  <a:pos x="T6" y="T7"/>
                </a:cxn>
                <a:cxn ang="0">
                  <a:pos x="T8" y="T9"/>
                </a:cxn>
                <a:cxn ang="0">
                  <a:pos x="T10" y="T11"/>
                </a:cxn>
              </a:cxnLst>
              <a:rect l="0" t="0" r="r" b="b"/>
              <a:pathLst>
                <a:path w="1281" h="1047">
                  <a:moveTo>
                    <a:pt x="1211" y="898"/>
                  </a:moveTo>
                  <a:cubicBezTo>
                    <a:pt x="1281" y="749"/>
                    <a:pt x="1218" y="256"/>
                    <a:pt x="1043" y="128"/>
                  </a:cubicBezTo>
                  <a:cubicBezTo>
                    <a:pt x="868" y="0"/>
                    <a:pt x="322" y="20"/>
                    <a:pt x="161" y="128"/>
                  </a:cubicBezTo>
                  <a:cubicBezTo>
                    <a:pt x="0" y="236"/>
                    <a:pt x="0" y="625"/>
                    <a:pt x="77" y="774"/>
                  </a:cubicBezTo>
                  <a:cubicBezTo>
                    <a:pt x="154" y="923"/>
                    <a:pt x="434" y="1001"/>
                    <a:pt x="623" y="1022"/>
                  </a:cubicBezTo>
                  <a:cubicBezTo>
                    <a:pt x="812" y="1043"/>
                    <a:pt x="1141" y="1047"/>
                    <a:pt x="1211" y="898"/>
                  </a:cubicBezTo>
                  <a:close/>
                </a:path>
              </a:pathLst>
            </a:custGeom>
            <a:solidFill>
              <a:srgbClr val="FFFFFF"/>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8" name="Freeform 16"/>
            <p:cNvSpPr>
              <a:spLocks/>
            </p:cNvSpPr>
            <p:nvPr/>
          </p:nvSpPr>
          <p:spPr bwMode="auto">
            <a:xfrm>
              <a:off x="4000" y="1438"/>
              <a:ext cx="571" cy="386"/>
            </a:xfrm>
            <a:custGeom>
              <a:avLst/>
              <a:gdLst>
                <a:gd name="T0" fmla="*/ 882 w 1428"/>
                <a:gd name="T1" fmla="*/ 869 h 966"/>
                <a:gd name="T2" fmla="*/ 126 w 1428"/>
                <a:gd name="T3" fmla="*/ 869 h 966"/>
                <a:gd name="T4" fmla="*/ 126 w 1428"/>
                <a:gd name="T5" fmla="*/ 285 h 966"/>
                <a:gd name="T6" fmla="*/ 672 w 1428"/>
                <a:gd name="T7" fmla="*/ 5 h 966"/>
                <a:gd name="T8" fmla="*/ 1386 w 1428"/>
                <a:gd name="T9" fmla="*/ 317 h 966"/>
                <a:gd name="T10" fmla="*/ 882 w 1428"/>
                <a:gd name="T11" fmla="*/ 869 h 966"/>
              </a:gdLst>
              <a:ahLst/>
              <a:cxnLst>
                <a:cxn ang="0">
                  <a:pos x="T0" y="T1"/>
                </a:cxn>
                <a:cxn ang="0">
                  <a:pos x="T2" y="T3"/>
                </a:cxn>
                <a:cxn ang="0">
                  <a:pos x="T4" y="T5"/>
                </a:cxn>
                <a:cxn ang="0">
                  <a:pos x="T6" y="T7"/>
                </a:cxn>
                <a:cxn ang="0">
                  <a:pos x="T8" y="T9"/>
                </a:cxn>
                <a:cxn ang="0">
                  <a:pos x="T10" y="T11"/>
                </a:cxn>
              </a:cxnLst>
              <a:rect l="0" t="0" r="r" b="b"/>
              <a:pathLst>
                <a:path w="1428" h="966">
                  <a:moveTo>
                    <a:pt x="882" y="869"/>
                  </a:moveTo>
                  <a:cubicBezTo>
                    <a:pt x="672" y="961"/>
                    <a:pt x="252" y="966"/>
                    <a:pt x="126" y="869"/>
                  </a:cubicBezTo>
                  <a:cubicBezTo>
                    <a:pt x="0" y="772"/>
                    <a:pt x="35" y="429"/>
                    <a:pt x="126" y="285"/>
                  </a:cubicBezTo>
                  <a:cubicBezTo>
                    <a:pt x="217" y="141"/>
                    <a:pt x="462" y="0"/>
                    <a:pt x="672" y="5"/>
                  </a:cubicBezTo>
                  <a:cubicBezTo>
                    <a:pt x="882" y="10"/>
                    <a:pt x="1344" y="173"/>
                    <a:pt x="1386" y="317"/>
                  </a:cubicBezTo>
                  <a:cubicBezTo>
                    <a:pt x="1428" y="461"/>
                    <a:pt x="1092" y="777"/>
                    <a:pt x="882" y="869"/>
                  </a:cubicBezTo>
                  <a:close/>
                </a:path>
              </a:pathLst>
            </a:custGeom>
            <a:solidFill>
              <a:srgbClr val="FFFFFF"/>
            </a:soli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9" name="Line 17"/>
            <p:cNvSpPr>
              <a:spLocks noChangeShapeType="1"/>
            </p:cNvSpPr>
            <p:nvPr/>
          </p:nvSpPr>
          <p:spPr bwMode="auto">
            <a:xfrm flipH="1" flipV="1">
              <a:off x="4024" y="1611"/>
              <a:ext cx="0" cy="96"/>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0" name="Line 18"/>
            <p:cNvSpPr>
              <a:spLocks noChangeShapeType="1"/>
            </p:cNvSpPr>
            <p:nvPr/>
          </p:nvSpPr>
          <p:spPr bwMode="auto">
            <a:xfrm flipH="1" flipV="1">
              <a:off x="3930" y="2307"/>
              <a:ext cx="24" cy="60"/>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9891" name="Object 19"/>
            <p:cNvGraphicFramePr>
              <a:graphicFrameLocks noChangeAspect="1"/>
            </p:cNvGraphicFramePr>
            <p:nvPr/>
          </p:nvGraphicFramePr>
          <p:xfrm>
            <a:off x="3969" y="2853"/>
            <a:ext cx="716" cy="221"/>
          </p:xfrm>
          <a:graphic>
            <a:graphicData uri="http://schemas.openxmlformats.org/presentationml/2006/ole">
              <mc:AlternateContent xmlns:mc="http://schemas.openxmlformats.org/markup-compatibility/2006">
                <mc:Choice xmlns:v="urn:schemas-microsoft-com:vml" Requires="v">
                  <p:oleObj spid="_x0000_s80704" name="Equation" r:id="rId7" imgW="1028254" imgH="317362" progId="Equation.DSMT4">
                    <p:embed/>
                  </p:oleObj>
                </mc:Choice>
                <mc:Fallback>
                  <p:oleObj name="Equation" r:id="rId7" imgW="1028254" imgH="317362" progId="Equation.DSMT4">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2853"/>
                          <a:ext cx="716"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2" name="Object 20"/>
            <p:cNvGraphicFramePr>
              <a:graphicFrameLocks noChangeAspect="1"/>
            </p:cNvGraphicFramePr>
            <p:nvPr/>
          </p:nvGraphicFramePr>
          <p:xfrm>
            <a:off x="4804" y="2129"/>
            <a:ext cx="168" cy="216"/>
          </p:xfrm>
          <a:graphic>
            <a:graphicData uri="http://schemas.openxmlformats.org/presentationml/2006/ole">
              <mc:AlternateContent xmlns:mc="http://schemas.openxmlformats.org/markup-compatibility/2006">
                <mc:Choice xmlns:v="urn:schemas-microsoft-com:vml" Requires="v">
                  <p:oleObj spid="_x0000_s80705" name="Equation" r:id="rId9" imgW="266469" imgH="342603" progId="Equation.DSMT4">
                    <p:embed/>
                  </p:oleObj>
                </mc:Choice>
                <mc:Fallback>
                  <p:oleObj name="Equation" r:id="rId9" imgW="266469" imgH="342603" progId="Equation.DSMT4">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4" y="2129"/>
                          <a:ext cx="16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3" name="Object 21"/>
            <p:cNvGraphicFramePr>
              <a:graphicFrameLocks noChangeAspect="1"/>
            </p:cNvGraphicFramePr>
            <p:nvPr/>
          </p:nvGraphicFramePr>
          <p:xfrm>
            <a:off x="4377" y="1842"/>
            <a:ext cx="181" cy="171"/>
          </p:xfrm>
          <a:graphic>
            <a:graphicData uri="http://schemas.openxmlformats.org/presentationml/2006/ole">
              <mc:AlternateContent xmlns:mc="http://schemas.openxmlformats.org/markup-compatibility/2006">
                <mc:Choice xmlns:v="urn:schemas-microsoft-com:vml" Requires="v">
                  <p:oleObj spid="_x0000_s80706" name="Equation" r:id="rId11" imgW="228501" imgH="215806" progId="Equation.DSMT4">
                    <p:embed/>
                  </p:oleObj>
                </mc:Choice>
                <mc:Fallback>
                  <p:oleObj name="Equation" r:id="rId11" imgW="228501" imgH="215806" progId="Equation.DSMT4">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7" y="1842"/>
                          <a:ext cx="181"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4" name="Object 22"/>
            <p:cNvGraphicFramePr>
              <a:graphicFrameLocks noChangeAspect="1"/>
            </p:cNvGraphicFramePr>
            <p:nvPr/>
          </p:nvGraphicFramePr>
          <p:xfrm>
            <a:off x="4122" y="1611"/>
            <a:ext cx="160" cy="192"/>
          </p:xfrm>
          <a:graphic>
            <a:graphicData uri="http://schemas.openxmlformats.org/presentationml/2006/ole">
              <mc:AlternateContent xmlns:mc="http://schemas.openxmlformats.org/markup-compatibility/2006">
                <mc:Choice xmlns:v="urn:schemas-microsoft-com:vml" Requires="v">
                  <p:oleObj spid="_x0000_s80707" name="Equation" r:id="rId13" imgW="253780" imgH="304536" progId="Equation.DSMT4">
                    <p:embed/>
                  </p:oleObj>
                </mc:Choice>
                <mc:Fallback>
                  <p:oleObj name="Equation" r:id="rId13" imgW="253780" imgH="304536" progId="Equation.DSMT4">
                    <p:embed/>
                    <p:pic>
                      <p:nvPicPr>
                        <p:cNvPr id="0" name="Picture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2" y="1611"/>
                          <a:ext cx="16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5" name="Object 23"/>
            <p:cNvGraphicFramePr>
              <a:graphicFrameLocks noChangeAspect="1"/>
            </p:cNvGraphicFramePr>
            <p:nvPr/>
          </p:nvGraphicFramePr>
          <p:xfrm>
            <a:off x="3962" y="2213"/>
            <a:ext cx="160" cy="192"/>
          </p:xfrm>
          <a:graphic>
            <a:graphicData uri="http://schemas.openxmlformats.org/presentationml/2006/ole">
              <mc:AlternateContent xmlns:mc="http://schemas.openxmlformats.org/markup-compatibility/2006">
                <mc:Choice xmlns:v="urn:schemas-microsoft-com:vml" Requires="v">
                  <p:oleObj spid="_x0000_s80708" name="Equation" r:id="rId15" imgW="253780" imgH="304536" progId="Equation.DSMT4">
                    <p:embed/>
                  </p:oleObj>
                </mc:Choice>
                <mc:Fallback>
                  <p:oleObj name="Equation" r:id="rId15" imgW="253780" imgH="304536" progId="Equation.DSMT4">
                    <p:embed/>
                    <p:pic>
                      <p:nvPicPr>
                        <p:cNvPr id="0" name="Picture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2" y="2213"/>
                          <a:ext cx="16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6" name="Object 24"/>
            <p:cNvGraphicFramePr>
              <a:graphicFrameLocks noChangeAspect="1"/>
            </p:cNvGraphicFramePr>
            <p:nvPr/>
          </p:nvGraphicFramePr>
          <p:xfrm>
            <a:off x="4899" y="1625"/>
            <a:ext cx="136" cy="144"/>
          </p:xfrm>
          <a:graphic>
            <a:graphicData uri="http://schemas.openxmlformats.org/presentationml/2006/ole">
              <mc:AlternateContent xmlns:mc="http://schemas.openxmlformats.org/markup-compatibility/2006">
                <mc:Choice xmlns:v="urn:schemas-microsoft-com:vml" Requires="v">
                  <p:oleObj spid="_x0000_s80709" name="Equation" r:id="rId17" imgW="215806" imgH="228501" progId="Equation.DSMT4">
                    <p:embed/>
                  </p:oleObj>
                </mc:Choice>
                <mc:Fallback>
                  <p:oleObj name="Equation" r:id="rId17" imgW="215806" imgH="228501" progId="Equation.DSMT4">
                    <p:embed/>
                    <p:pic>
                      <p:nvPicPr>
                        <p:cNvPr id="0" name="Picture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9" y="1625"/>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7" name="Object 25"/>
            <p:cNvGraphicFramePr>
              <a:graphicFrameLocks noChangeAspect="1"/>
            </p:cNvGraphicFramePr>
            <p:nvPr/>
          </p:nvGraphicFramePr>
          <p:xfrm>
            <a:off x="4571" y="2451"/>
            <a:ext cx="136" cy="136"/>
          </p:xfrm>
          <a:graphic>
            <a:graphicData uri="http://schemas.openxmlformats.org/presentationml/2006/ole">
              <mc:AlternateContent xmlns:mc="http://schemas.openxmlformats.org/markup-compatibility/2006">
                <mc:Choice xmlns:v="urn:schemas-microsoft-com:vml" Requires="v">
                  <p:oleObj spid="_x0000_s80710" name="Equation" r:id="rId19" imgW="215619" imgH="215619" progId="Equation.DSMT4">
                    <p:embed/>
                  </p:oleObj>
                </mc:Choice>
                <mc:Fallback>
                  <p:oleObj name="Equation" r:id="rId19" imgW="215619" imgH="215619" progId="Equation.DSMT4">
                    <p:embed/>
                    <p:pic>
                      <p:nvPicPr>
                        <p:cNvPr id="0" name="Picture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1" y="2451"/>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8" name="Object 26"/>
            <p:cNvGraphicFramePr>
              <a:graphicFrameLocks noChangeAspect="1"/>
            </p:cNvGraphicFramePr>
            <p:nvPr/>
          </p:nvGraphicFramePr>
          <p:xfrm>
            <a:off x="4240" y="2269"/>
            <a:ext cx="136" cy="136"/>
          </p:xfrm>
          <a:graphic>
            <a:graphicData uri="http://schemas.openxmlformats.org/presentationml/2006/ole">
              <mc:AlternateContent xmlns:mc="http://schemas.openxmlformats.org/markup-compatibility/2006">
                <mc:Choice xmlns:v="urn:schemas-microsoft-com:vml" Requires="v">
                  <p:oleObj spid="_x0000_s80711" name="Equation" r:id="rId21" imgW="215619" imgH="215619" progId="Equation.DSMT4">
                    <p:embed/>
                  </p:oleObj>
                </mc:Choice>
                <mc:Fallback>
                  <p:oleObj name="Equation" r:id="rId21" imgW="215619" imgH="215619" progId="Equation.DSMT4">
                    <p:embed/>
                    <p:pic>
                      <p:nvPicPr>
                        <p:cNvPr id="0"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40" y="2269"/>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9" name="Object 27"/>
            <p:cNvGraphicFramePr>
              <a:graphicFrameLocks noChangeAspect="1"/>
            </p:cNvGraphicFramePr>
            <p:nvPr/>
          </p:nvGraphicFramePr>
          <p:xfrm>
            <a:off x="4376" y="1526"/>
            <a:ext cx="144" cy="136"/>
          </p:xfrm>
          <a:graphic>
            <a:graphicData uri="http://schemas.openxmlformats.org/presentationml/2006/ole">
              <mc:AlternateContent xmlns:mc="http://schemas.openxmlformats.org/markup-compatibility/2006">
                <mc:Choice xmlns:v="urn:schemas-microsoft-com:vml" Requires="v">
                  <p:oleObj spid="_x0000_s80712" name="Equation" r:id="rId23" imgW="228501" imgH="215806" progId="Equation.DSMT4">
                    <p:embed/>
                  </p:oleObj>
                </mc:Choice>
                <mc:Fallback>
                  <p:oleObj name="Equation" r:id="rId23" imgW="228501" imgH="215806" progId="Equation.DSMT4">
                    <p:embed/>
                    <p:pic>
                      <p:nvPicPr>
                        <p:cNvPr id="0" name="Picture 9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76" y="1526"/>
                          <a:ext cx="144"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900" name="Object 28"/>
            <p:cNvGraphicFramePr>
              <a:graphicFrameLocks noChangeAspect="1"/>
            </p:cNvGraphicFramePr>
            <p:nvPr/>
          </p:nvGraphicFramePr>
          <p:xfrm>
            <a:off x="4828" y="1873"/>
            <a:ext cx="144" cy="136"/>
          </p:xfrm>
          <a:graphic>
            <a:graphicData uri="http://schemas.openxmlformats.org/presentationml/2006/ole">
              <mc:AlternateContent xmlns:mc="http://schemas.openxmlformats.org/markup-compatibility/2006">
                <mc:Choice xmlns:v="urn:schemas-microsoft-com:vml" Requires="v">
                  <p:oleObj spid="_x0000_s80713" name="Equation" r:id="rId25" imgW="228501" imgH="215806" progId="Equation.DSMT4">
                    <p:embed/>
                  </p:oleObj>
                </mc:Choice>
                <mc:Fallback>
                  <p:oleObj name="Equation" r:id="rId25" imgW="228501" imgH="215806" progId="Equation.DSMT4">
                    <p:embed/>
                    <p:pic>
                      <p:nvPicPr>
                        <p:cNvPr id="0" name="Picture 9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28" y="1873"/>
                          <a:ext cx="144"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901" name="Object 29"/>
            <p:cNvGraphicFramePr>
              <a:graphicFrameLocks noChangeAspect="1"/>
            </p:cNvGraphicFramePr>
            <p:nvPr/>
          </p:nvGraphicFramePr>
          <p:xfrm>
            <a:off x="3635" y="1563"/>
            <a:ext cx="136" cy="144"/>
          </p:xfrm>
          <a:graphic>
            <a:graphicData uri="http://schemas.openxmlformats.org/presentationml/2006/ole">
              <mc:AlternateContent xmlns:mc="http://schemas.openxmlformats.org/markup-compatibility/2006">
                <mc:Choice xmlns:v="urn:schemas-microsoft-com:vml" Requires="v">
                  <p:oleObj spid="_x0000_s80714" name="Equation" r:id="rId27" imgW="215806" imgH="228501" progId="Equation.DSMT4">
                    <p:embed/>
                  </p:oleObj>
                </mc:Choice>
                <mc:Fallback>
                  <p:oleObj name="Equation" r:id="rId27" imgW="215806" imgH="228501" progId="Equation.DSMT4">
                    <p:embed/>
                    <p:pic>
                      <p:nvPicPr>
                        <p:cNvPr id="0" name="Picture 9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35" y="1563"/>
                          <a:ext cx="136"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02" name="Line 30"/>
            <p:cNvSpPr>
              <a:spLocks noChangeShapeType="1"/>
            </p:cNvSpPr>
            <p:nvPr/>
          </p:nvSpPr>
          <p:spPr bwMode="auto">
            <a:xfrm flipV="1">
              <a:off x="4724" y="2129"/>
              <a:ext cx="37" cy="96"/>
            </a:xfrm>
            <a:prstGeom prst="line">
              <a:avLst/>
            </a:prstGeom>
            <a:noFill/>
            <a:ln w="222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3" name="Line 31"/>
            <p:cNvSpPr>
              <a:spLocks noChangeShapeType="1"/>
            </p:cNvSpPr>
            <p:nvPr/>
          </p:nvSpPr>
          <p:spPr bwMode="auto">
            <a:xfrm>
              <a:off x="4408" y="2379"/>
              <a:ext cx="193" cy="76"/>
            </a:xfrm>
            <a:prstGeom prst="line">
              <a:avLst/>
            </a:prstGeom>
            <a:noFill/>
            <a:ln w="19050">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4" name="Line 32"/>
            <p:cNvSpPr>
              <a:spLocks noChangeShapeType="1"/>
            </p:cNvSpPr>
            <p:nvPr/>
          </p:nvSpPr>
          <p:spPr bwMode="auto">
            <a:xfrm>
              <a:off x="4439" y="2351"/>
              <a:ext cx="168" cy="60"/>
            </a:xfrm>
            <a:prstGeom prst="line">
              <a:avLst/>
            </a:prstGeom>
            <a:noFill/>
            <a:ln w="127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5" name="Line 33"/>
            <p:cNvSpPr>
              <a:spLocks noChangeShapeType="1"/>
            </p:cNvSpPr>
            <p:nvPr/>
          </p:nvSpPr>
          <p:spPr bwMode="auto">
            <a:xfrm flipH="1" flipV="1">
              <a:off x="4410" y="2423"/>
              <a:ext cx="144" cy="62"/>
            </a:xfrm>
            <a:prstGeom prst="line">
              <a:avLst/>
            </a:prstGeom>
            <a:noFill/>
            <a:ln w="127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6" name="Line 34"/>
            <p:cNvSpPr>
              <a:spLocks noChangeShapeType="1"/>
            </p:cNvSpPr>
            <p:nvPr/>
          </p:nvSpPr>
          <p:spPr bwMode="auto">
            <a:xfrm flipH="1" flipV="1">
              <a:off x="4571" y="1636"/>
              <a:ext cx="198" cy="54"/>
            </a:xfrm>
            <a:prstGeom prst="line">
              <a:avLst/>
            </a:prstGeom>
            <a:noFill/>
            <a:ln w="127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7" name="Line 35"/>
            <p:cNvSpPr>
              <a:spLocks noChangeShapeType="1"/>
            </p:cNvSpPr>
            <p:nvPr/>
          </p:nvSpPr>
          <p:spPr bwMode="auto">
            <a:xfrm>
              <a:off x="4559" y="1584"/>
              <a:ext cx="286" cy="78"/>
            </a:xfrm>
            <a:prstGeom prst="line">
              <a:avLst/>
            </a:prstGeom>
            <a:noFill/>
            <a:ln w="19050">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908" name="Line 36"/>
            <p:cNvSpPr>
              <a:spLocks noChangeShapeType="1"/>
            </p:cNvSpPr>
            <p:nvPr/>
          </p:nvSpPr>
          <p:spPr bwMode="auto">
            <a:xfrm>
              <a:off x="4601" y="1551"/>
              <a:ext cx="203" cy="59"/>
            </a:xfrm>
            <a:prstGeom prst="line">
              <a:avLst/>
            </a:prstGeom>
            <a:noFill/>
            <a:ln w="127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9919" name="Group 47"/>
          <p:cNvGrpSpPr>
            <a:grpSpLocks/>
          </p:cNvGrpSpPr>
          <p:nvPr/>
        </p:nvGrpSpPr>
        <p:grpSpPr bwMode="auto">
          <a:xfrm>
            <a:off x="584200" y="3500438"/>
            <a:ext cx="4348163" cy="546100"/>
            <a:chOff x="368" y="2205"/>
            <a:chExt cx="2739" cy="344"/>
          </a:xfrm>
        </p:grpSpPr>
        <p:sp>
          <p:nvSpPr>
            <p:cNvPr id="79880" name="Rectangle 8"/>
            <p:cNvSpPr>
              <a:spLocks noChangeArrowheads="1"/>
            </p:cNvSpPr>
            <p:nvPr/>
          </p:nvSpPr>
          <p:spPr bwMode="auto">
            <a:xfrm>
              <a:off x="368" y="2205"/>
              <a:ext cx="20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时可适当添加线段</a:t>
              </a:r>
              <a:r>
                <a:rPr lang="zh-CN" altLang="en-US" sz="1200"/>
                <a:t> </a:t>
              </a:r>
              <a:r>
                <a:rPr lang="zh-CN" altLang="en-US"/>
                <a:t> </a:t>
              </a:r>
            </a:p>
          </p:txBody>
        </p:sp>
        <p:graphicFrame>
          <p:nvGraphicFramePr>
            <p:cNvPr id="79911" name="Object 39"/>
            <p:cNvGraphicFramePr>
              <a:graphicFrameLocks noChangeAspect="1"/>
            </p:cNvGraphicFramePr>
            <p:nvPr/>
          </p:nvGraphicFramePr>
          <p:xfrm>
            <a:off x="2283" y="2245"/>
            <a:ext cx="824" cy="304"/>
          </p:xfrm>
          <a:graphic>
            <a:graphicData uri="http://schemas.openxmlformats.org/presentationml/2006/ole">
              <mc:AlternateContent xmlns:mc="http://schemas.openxmlformats.org/markup-compatibility/2006">
                <mc:Choice xmlns:v="urn:schemas-microsoft-com:vml" Requires="v">
                  <p:oleObj spid="_x0000_s80715" name="Equation" r:id="rId29" imgW="1307532" imgH="482391" progId="Equation.DSMT4">
                    <p:embed/>
                  </p:oleObj>
                </mc:Choice>
                <mc:Fallback>
                  <p:oleObj name="Equation" r:id="rId29" imgW="1307532" imgH="482391" progId="Equation.DSMT4">
                    <p:embed/>
                    <p:pic>
                      <p:nvPicPr>
                        <p:cNvPr id="0" name="Picture 9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83" y="2245"/>
                          <a:ext cx="82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9915" name="Group 43"/>
          <p:cNvGrpSpPr>
            <a:grpSpLocks/>
          </p:cNvGrpSpPr>
          <p:nvPr/>
        </p:nvGrpSpPr>
        <p:grpSpPr bwMode="auto">
          <a:xfrm>
            <a:off x="596900" y="4854575"/>
            <a:ext cx="4278313" cy="519113"/>
            <a:chOff x="376" y="3058"/>
            <a:chExt cx="2695" cy="327"/>
          </a:xfrm>
        </p:grpSpPr>
        <p:sp>
          <p:nvSpPr>
            <p:cNvPr id="79882" name="Rectangle 10"/>
            <p:cNvSpPr>
              <a:spLocks noChangeArrowheads="1"/>
            </p:cNvSpPr>
            <p:nvPr/>
          </p:nvSpPr>
          <p:spPr bwMode="auto">
            <a:xfrm>
              <a:off x="376" y="3058"/>
              <a:ext cx="23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理</a:t>
              </a:r>
              <a:r>
                <a:rPr lang="en-US" altLang="zh-CN">
                  <a:latin typeface="Times New Roman" panose="02020603050405020304" pitchFamily="18" charset="0"/>
                </a:rPr>
                <a:t>. </a:t>
              </a:r>
              <a:r>
                <a:rPr lang="zh-CN" altLang="en-US"/>
                <a:t>在图</a:t>
              </a:r>
              <a:r>
                <a:rPr lang="en-US" altLang="zh-CN">
                  <a:latin typeface="Times New Roman" panose="02020603050405020304" pitchFamily="18" charset="0"/>
                </a:rPr>
                <a:t>21-15</a:t>
              </a:r>
              <a:r>
                <a:rPr lang="zh-CN" altLang="en-US"/>
                <a:t>中添加了</a:t>
              </a:r>
              <a:endParaRPr lang="zh-CN" altLang="en-US">
                <a:latin typeface="Times New Roman" panose="02020603050405020304" pitchFamily="18" charset="0"/>
              </a:endParaRPr>
            </a:p>
          </p:txBody>
        </p:sp>
        <p:graphicFrame>
          <p:nvGraphicFramePr>
            <p:cNvPr id="79912" name="Object 40"/>
            <p:cNvGraphicFramePr>
              <a:graphicFrameLocks noChangeAspect="1"/>
            </p:cNvGraphicFramePr>
            <p:nvPr/>
          </p:nvGraphicFramePr>
          <p:xfrm>
            <a:off x="2671" y="3085"/>
            <a:ext cx="400" cy="288"/>
          </p:xfrm>
          <a:graphic>
            <a:graphicData uri="http://schemas.openxmlformats.org/presentationml/2006/ole">
              <mc:AlternateContent xmlns:mc="http://schemas.openxmlformats.org/markup-compatibility/2006">
                <mc:Choice xmlns:v="urn:schemas-microsoft-com:vml" Requires="v">
                  <p:oleObj spid="_x0000_s80716" name="Equation" r:id="rId31" imgW="634725" imgH="457002" progId="Equation.DSMT4">
                    <p:embed/>
                  </p:oleObj>
                </mc:Choice>
                <mc:Fallback>
                  <p:oleObj name="Equation" r:id="rId31" imgW="634725" imgH="457002" progId="Equation.DSMT4">
                    <p:embed/>
                    <p:pic>
                      <p:nvPicPr>
                        <p:cNvPr id="0" name="Picture 9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71" y="3085"/>
                          <a:ext cx="4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grpSp>
        <p:nvGrpSpPr>
          <p:cNvPr id="79914" name="Group 42"/>
          <p:cNvGrpSpPr>
            <a:grpSpLocks/>
          </p:cNvGrpSpPr>
          <p:nvPr/>
        </p:nvGrpSpPr>
        <p:grpSpPr bwMode="auto">
          <a:xfrm>
            <a:off x="577850" y="5497513"/>
            <a:ext cx="7769225" cy="533400"/>
            <a:chOff x="364" y="3463"/>
            <a:chExt cx="4894" cy="336"/>
          </a:xfrm>
        </p:grpSpPr>
        <p:sp>
          <p:nvSpPr>
            <p:cNvPr id="79883" name="Rectangle 11"/>
            <p:cNvSpPr>
              <a:spLocks noChangeArrowheads="1"/>
            </p:cNvSpPr>
            <p:nvPr/>
          </p:nvSpPr>
          <p:spPr bwMode="auto">
            <a:xfrm>
              <a:off x="373" y="3463"/>
              <a:ext cx="23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i="1">
                  <a:latin typeface="Times New Roman" panose="02020603050405020304" pitchFamily="18" charset="0"/>
                </a:rPr>
                <a:t>       </a:t>
              </a:r>
              <a:r>
                <a:rPr lang="zh-CN" altLang="en-US"/>
                <a:t>后</a:t>
              </a:r>
              <a:r>
                <a:rPr lang="en-US" altLang="zh-CN">
                  <a:latin typeface="Times New Roman" panose="02020603050405020304" pitchFamily="18" charset="0"/>
                </a:rPr>
                <a:t>, </a:t>
              </a:r>
              <a:r>
                <a:rPr lang="en-US" altLang="zh-CN" i="1">
                  <a:latin typeface="Times New Roman" panose="02020603050405020304" pitchFamily="18" charset="0"/>
                </a:rPr>
                <a:t>D </a:t>
              </a:r>
              <a:r>
                <a:rPr lang="zh-CN" altLang="en-US"/>
                <a:t>的边界则由 </a:t>
              </a:r>
            </a:p>
          </p:txBody>
        </p:sp>
        <p:graphicFrame>
          <p:nvGraphicFramePr>
            <p:cNvPr id="79909" name="Object 37"/>
            <p:cNvGraphicFramePr>
              <a:graphicFrameLocks noChangeAspect="1"/>
            </p:cNvGraphicFramePr>
            <p:nvPr>
              <p:extLst>
                <p:ext uri="{D42A27DB-BD31-4B8C-83A1-F6EECF244321}">
                  <p14:modId xmlns:p14="http://schemas.microsoft.com/office/powerpoint/2010/main" val="1385730351"/>
                </p:ext>
              </p:extLst>
            </p:nvPr>
          </p:nvGraphicFramePr>
          <p:xfrm>
            <a:off x="2562" y="3467"/>
            <a:ext cx="2696" cy="312"/>
          </p:xfrm>
          <a:graphic>
            <a:graphicData uri="http://schemas.openxmlformats.org/presentationml/2006/ole">
              <mc:AlternateContent xmlns:mc="http://schemas.openxmlformats.org/markup-compatibility/2006">
                <mc:Choice xmlns:v="urn:schemas-microsoft-com:vml" Requires="v">
                  <p:oleObj spid="_x0000_s80717" name="Equation" r:id="rId33" imgW="4279680" imgH="495000" progId="Equation.DSMT4">
                    <p:embed/>
                  </p:oleObj>
                </mc:Choice>
                <mc:Fallback>
                  <p:oleObj name="Equation" r:id="rId33" imgW="4279680" imgH="495000" progId="Equation.DSMT4">
                    <p:embed/>
                    <p:pic>
                      <p:nvPicPr>
                        <p:cNvPr id="0" name="Picture 97"/>
                        <p:cNvPicPr>
                          <a:picLocks noChangeAspect="1" noChangeArrowheads="1"/>
                        </p:cNvPicPr>
                        <p:nvPr/>
                      </p:nvPicPr>
                      <p:blipFill>
                        <a:blip r:embed="rId34"/>
                        <a:srcRect/>
                        <a:stretch>
                          <a:fillRect/>
                        </a:stretch>
                      </p:blipFill>
                      <p:spPr bwMode="auto">
                        <a:xfrm>
                          <a:off x="2562" y="3467"/>
                          <a:ext cx="2696"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913" name="Object 41"/>
            <p:cNvGraphicFramePr>
              <a:graphicFrameLocks noChangeAspect="1"/>
            </p:cNvGraphicFramePr>
            <p:nvPr/>
          </p:nvGraphicFramePr>
          <p:xfrm>
            <a:off x="364" y="3495"/>
            <a:ext cx="400" cy="304"/>
          </p:xfrm>
          <a:graphic>
            <a:graphicData uri="http://schemas.openxmlformats.org/presentationml/2006/ole">
              <mc:AlternateContent xmlns:mc="http://schemas.openxmlformats.org/markup-compatibility/2006">
                <mc:Choice xmlns:v="urn:schemas-microsoft-com:vml" Requires="v">
                  <p:oleObj spid="_x0000_s80718" name="Equation" r:id="rId35" imgW="634725" imgH="482391" progId="Equation.DSMT4">
                    <p:embed/>
                  </p:oleObj>
                </mc:Choice>
                <mc:Fallback>
                  <p:oleObj name="Equation" r:id="rId35" imgW="634725" imgH="482391" progId="Equation.DSMT4">
                    <p:embed/>
                    <p:pic>
                      <p:nvPicPr>
                        <p:cNvPr id="0" name="Picture 9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4" y="3495"/>
                          <a:ext cx="400" cy="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8851" name="Object 3"/>
          <p:cNvGraphicFramePr>
            <a:graphicFrameLocks noChangeAspect="1"/>
          </p:cNvGraphicFramePr>
          <p:nvPr/>
        </p:nvGraphicFramePr>
        <p:xfrm>
          <a:off x="752475" y="1401763"/>
          <a:ext cx="2524125" cy="1019175"/>
        </p:xfrm>
        <a:graphic>
          <a:graphicData uri="http://schemas.openxmlformats.org/presentationml/2006/ole">
            <mc:AlternateContent xmlns:mc="http://schemas.openxmlformats.org/markup-compatibility/2006">
              <mc:Choice xmlns:v="urn:schemas-microsoft-com:vml" Requires="v">
                <p:oleObj spid="_x0000_s79192" name="Equation" r:id="rId3" imgW="2527300" imgH="1016000" progId="Equation.DSMT4">
                  <p:embed/>
                </p:oleObj>
              </mc:Choice>
              <mc:Fallback>
                <p:oleObj name="Equation" r:id="rId3" imgW="2527300" imgH="1016000" progId="Equation.DSMT4">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1401763"/>
                        <a:ext cx="252412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5"/>
          <p:cNvGraphicFramePr>
            <a:graphicFrameLocks noChangeAspect="1"/>
          </p:cNvGraphicFramePr>
          <p:nvPr>
            <p:extLst>
              <p:ext uri="{D42A27DB-BD31-4B8C-83A1-F6EECF244321}">
                <p14:modId xmlns:p14="http://schemas.microsoft.com/office/powerpoint/2010/main" val="3994156935"/>
              </p:ext>
            </p:extLst>
          </p:nvPr>
        </p:nvGraphicFramePr>
        <p:xfrm>
          <a:off x="900113" y="2708275"/>
          <a:ext cx="7561262" cy="790575"/>
        </p:xfrm>
        <a:graphic>
          <a:graphicData uri="http://schemas.openxmlformats.org/presentationml/2006/ole">
            <mc:AlternateContent xmlns:mc="http://schemas.openxmlformats.org/markup-compatibility/2006">
              <mc:Choice xmlns:v="urn:schemas-microsoft-com:vml" Requires="v">
                <p:oleObj spid="_x0000_s79193" name="Equation" r:id="rId5" imgW="7962840" imgH="787320" progId="Equation.DSMT4">
                  <p:embed/>
                </p:oleObj>
              </mc:Choice>
              <mc:Fallback>
                <p:oleObj name="Equation" r:id="rId5" imgW="7962840" imgH="787320" progId="Equation.DSMT4">
                  <p:embed/>
                  <p:pic>
                    <p:nvPicPr>
                      <p:cNvPr id="0" name="Picture 41"/>
                      <p:cNvPicPr>
                        <a:picLocks noChangeAspect="1" noChangeArrowheads="1"/>
                      </p:cNvPicPr>
                      <p:nvPr/>
                    </p:nvPicPr>
                    <p:blipFill>
                      <a:blip r:embed="rId6"/>
                      <a:srcRect/>
                      <a:stretch>
                        <a:fillRect/>
                      </a:stretch>
                    </p:blipFill>
                    <p:spPr bwMode="auto">
                      <a:xfrm>
                        <a:off x="900113" y="2708275"/>
                        <a:ext cx="7561262"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0" name="Rectangle 12"/>
          <p:cNvSpPr>
            <a:spLocks noChangeArrowheads="1"/>
          </p:cNvSpPr>
          <p:nvPr/>
        </p:nvSpPr>
        <p:spPr bwMode="auto">
          <a:xfrm>
            <a:off x="601663" y="4781550"/>
            <a:ext cx="809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latin typeface="Times New Roman" panose="02020603050405020304" pitchFamily="18" charset="0"/>
                <a:cs typeface="Times New Roman" panose="02020603050405020304" pitchFamily="18" charset="0"/>
              </a:rPr>
              <a:t>注</a:t>
            </a:r>
            <a:r>
              <a:rPr lang="en-US" altLang="zh-CN">
                <a:solidFill>
                  <a:srgbClr val="0000FF"/>
                </a:solidFill>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并非任何单连通区域都可分解为有限多个既是 </a:t>
            </a:r>
            <a:endParaRPr lang="zh-CN" altLang="en-US" sz="2400" b="0">
              <a:latin typeface="Times New Roman" panose="02020603050405020304" pitchFamily="18" charset="0"/>
            </a:endParaRPr>
          </a:p>
        </p:txBody>
      </p:sp>
      <p:grpSp>
        <p:nvGrpSpPr>
          <p:cNvPr id="78873" name="Group 25"/>
          <p:cNvGrpSpPr>
            <a:grpSpLocks/>
          </p:cNvGrpSpPr>
          <p:nvPr/>
        </p:nvGrpSpPr>
        <p:grpSpPr bwMode="auto">
          <a:xfrm>
            <a:off x="684213" y="5445125"/>
            <a:ext cx="5395912" cy="519113"/>
            <a:chOff x="431" y="3430"/>
            <a:chExt cx="3399" cy="327"/>
          </a:xfrm>
        </p:grpSpPr>
        <p:graphicFrame>
          <p:nvGraphicFramePr>
            <p:cNvPr id="78859" name="Object 11"/>
            <p:cNvGraphicFramePr>
              <a:graphicFrameLocks noChangeAspect="1"/>
            </p:cNvGraphicFramePr>
            <p:nvPr/>
          </p:nvGraphicFramePr>
          <p:xfrm>
            <a:off x="431" y="3545"/>
            <a:ext cx="162" cy="150"/>
          </p:xfrm>
          <a:graphic>
            <a:graphicData uri="http://schemas.openxmlformats.org/presentationml/2006/ole">
              <mc:AlternateContent xmlns:mc="http://schemas.openxmlformats.org/markup-compatibility/2006">
                <mc:Choice xmlns:v="urn:schemas-microsoft-com:vml" Requires="v">
                  <p:oleObj spid="_x0000_s79194" name="Equation" r:id="rId7" imgW="253890" imgH="241195" progId="Equation.DSMT4">
                    <p:embed/>
                  </p:oleObj>
                </mc:Choice>
                <mc:Fallback>
                  <p:oleObj name="Equation" r:id="rId7" imgW="253890" imgH="241195" progId="Equation.DSMT4">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545"/>
                          <a:ext cx="162"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872" name="Group 24"/>
            <p:cNvGrpSpPr>
              <a:grpSpLocks/>
            </p:cNvGrpSpPr>
            <p:nvPr/>
          </p:nvGrpSpPr>
          <p:grpSpPr bwMode="auto">
            <a:xfrm>
              <a:off x="567" y="3430"/>
              <a:ext cx="3263" cy="327"/>
              <a:chOff x="385" y="3430"/>
              <a:chExt cx="3263" cy="327"/>
            </a:xfrm>
          </p:grpSpPr>
          <p:graphicFrame>
            <p:nvGraphicFramePr>
              <p:cNvPr id="78862" name="Object 14"/>
              <p:cNvGraphicFramePr>
                <a:graphicFrameLocks noChangeAspect="1"/>
              </p:cNvGraphicFramePr>
              <p:nvPr/>
            </p:nvGraphicFramePr>
            <p:xfrm>
              <a:off x="1156" y="3541"/>
              <a:ext cx="162" cy="198"/>
            </p:xfrm>
            <a:graphic>
              <a:graphicData uri="http://schemas.openxmlformats.org/presentationml/2006/ole">
                <mc:AlternateContent xmlns:mc="http://schemas.openxmlformats.org/markup-compatibility/2006">
                  <mc:Choice xmlns:v="urn:schemas-microsoft-com:vml" Requires="v">
                    <p:oleObj spid="_x0000_s79195" name="Equation" r:id="rId9" imgW="253780" imgH="317225" progId="Equation.DSMT4">
                      <p:embed/>
                    </p:oleObj>
                  </mc:Choice>
                  <mc:Fallback>
                    <p:oleObj name="Equation" r:id="rId9" imgW="253780" imgH="317225" progId="Equation.DSMT4">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3541"/>
                            <a:ext cx="162"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5" name="Rectangle 17"/>
              <p:cNvSpPr>
                <a:spLocks noChangeArrowheads="1"/>
              </p:cNvSpPr>
              <p:nvPr/>
            </p:nvSpPr>
            <p:spPr bwMode="auto">
              <a:xfrm>
                <a:off x="385" y="3430"/>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型又是 </a:t>
                </a:r>
                <a:endParaRPr lang="zh-CN" altLang="en-US" sz="2400" b="0">
                  <a:latin typeface="Times New Roman" panose="02020603050405020304" pitchFamily="18" charset="0"/>
                </a:endParaRPr>
              </a:p>
            </p:txBody>
          </p:sp>
          <p:sp>
            <p:nvSpPr>
              <p:cNvPr id="78866" name="Rectangle 18"/>
              <p:cNvSpPr>
                <a:spLocks noChangeArrowheads="1"/>
              </p:cNvSpPr>
              <p:nvPr/>
            </p:nvSpPr>
            <p:spPr bwMode="auto">
              <a:xfrm>
                <a:off x="1292" y="3430"/>
                <a:ext cx="23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latin typeface="Times New Roman" panose="02020603050405020304" pitchFamily="18" charset="0"/>
                    <a:cs typeface="Times New Roman" panose="02020603050405020304" pitchFamily="18" charset="0"/>
                  </a:rPr>
                  <a:t>型区域的并集</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例如由  </a:t>
                </a:r>
                <a:endParaRPr lang="zh-CN" altLang="en-US" sz="2400" b="0">
                  <a:latin typeface="Times New Roman" panose="02020603050405020304" pitchFamily="18" charset="0"/>
                </a:endParaRPr>
              </a:p>
            </p:txBody>
          </p:sp>
        </p:grpSp>
      </p:grpSp>
      <p:grpSp>
        <p:nvGrpSpPr>
          <p:cNvPr id="78870" name="Group 22"/>
          <p:cNvGrpSpPr>
            <a:grpSpLocks/>
          </p:cNvGrpSpPr>
          <p:nvPr/>
        </p:nvGrpSpPr>
        <p:grpSpPr bwMode="auto">
          <a:xfrm>
            <a:off x="611188" y="606425"/>
            <a:ext cx="3659187" cy="519113"/>
            <a:chOff x="431" y="346"/>
            <a:chExt cx="2305" cy="327"/>
          </a:xfrm>
        </p:grpSpPr>
        <p:sp>
          <p:nvSpPr>
            <p:cNvPr id="78850" name="Rectangle 2"/>
            <p:cNvSpPr>
              <a:spLocks noChangeArrowheads="1"/>
            </p:cNvSpPr>
            <p:nvPr/>
          </p:nvSpPr>
          <p:spPr bwMode="auto">
            <a:xfrm>
              <a:off x="431" y="346"/>
              <a:ext cx="23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及     构成</a:t>
              </a:r>
              <a:r>
                <a:rPr lang="en-US" altLang="zh-CN">
                  <a:latin typeface="Times New Roman" panose="02020603050405020304" pitchFamily="18" charset="0"/>
                </a:rPr>
                <a:t>. </a:t>
              </a:r>
              <a:r>
                <a:rPr lang="zh-CN" altLang="en-US"/>
                <a:t>由</a:t>
              </a:r>
              <a:r>
                <a:rPr lang="en-US" altLang="zh-CN">
                  <a:latin typeface="Times New Roman" panose="02020603050405020304" pitchFamily="18" charset="0"/>
                </a:rPr>
                <a:t>(ii)</a:t>
              </a:r>
              <a:r>
                <a:rPr lang="zh-CN" altLang="en-US"/>
                <a:t>知 </a:t>
              </a:r>
            </a:p>
          </p:txBody>
        </p:sp>
        <p:graphicFrame>
          <p:nvGraphicFramePr>
            <p:cNvPr id="78869" name="Object 21"/>
            <p:cNvGraphicFramePr>
              <a:graphicFrameLocks noChangeAspect="1"/>
            </p:cNvGraphicFramePr>
            <p:nvPr>
              <p:extLst>
                <p:ext uri="{D42A27DB-BD31-4B8C-83A1-F6EECF244321}">
                  <p14:modId xmlns:p14="http://schemas.microsoft.com/office/powerpoint/2010/main" val="1221004401"/>
                </p:ext>
              </p:extLst>
            </p:nvPr>
          </p:nvGraphicFramePr>
          <p:xfrm>
            <a:off x="763" y="390"/>
            <a:ext cx="472" cy="200"/>
          </p:xfrm>
          <a:graphic>
            <a:graphicData uri="http://schemas.openxmlformats.org/presentationml/2006/ole">
              <mc:AlternateContent xmlns:mc="http://schemas.openxmlformats.org/markup-compatibility/2006">
                <mc:Choice xmlns:v="urn:schemas-microsoft-com:vml" Requires="v">
                  <p:oleObj spid="_x0000_s79196" name="Equation" r:id="rId11" imgW="749160" imgH="317160" progId="Equation.DSMT4">
                    <p:embed/>
                  </p:oleObj>
                </mc:Choice>
                <mc:Fallback>
                  <p:oleObj name="Equation" r:id="rId11" imgW="749160" imgH="317160" progId="Equation.DSMT4">
                    <p:embed/>
                    <p:pic>
                      <p:nvPicPr>
                        <p:cNvPr id="0" name="Picture 46"/>
                        <p:cNvPicPr>
                          <a:picLocks noChangeAspect="1" noChangeArrowheads="1"/>
                        </p:cNvPicPr>
                        <p:nvPr/>
                      </p:nvPicPr>
                      <p:blipFill>
                        <a:blip r:embed="rId12"/>
                        <a:srcRect/>
                        <a:stretch>
                          <a:fillRect/>
                        </a:stretch>
                      </p:blipFill>
                      <p:spPr bwMode="auto">
                        <a:xfrm>
                          <a:off x="763" y="390"/>
                          <a:ext cx="472"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mc:Choice xmlns:a14="http://schemas.microsoft.com/office/drawing/2010/main" Requires="a14">
          <p:sp>
            <p:nvSpPr>
              <p:cNvPr id="2" name="文本框 1"/>
              <p:cNvSpPr txBox="1"/>
              <p:nvPr/>
            </p:nvSpPr>
            <p:spPr>
              <a:xfrm>
                <a:off x="971600" y="3717032"/>
                <a:ext cx="5531578" cy="8009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nary>
                        <m:naryPr>
                          <m:chr m:val="∮"/>
                          <m:supHide m:val="on"/>
                          <m:ctrlPr>
                            <a:rPr lang="en-US" altLang="zh-CN" sz="2400" b="1" i="1" smtClean="0">
                              <a:latin typeface="Cambria Math" panose="02040503050406030204" pitchFamily="18" charset="0"/>
                            </a:rPr>
                          </m:ctrlPr>
                        </m:naryPr>
                        <m:sub>
                          <m:sSub>
                            <m:sSubPr>
                              <m:ctrlPr>
                                <a:rPr lang="en-US" altLang="zh-CN" sz="2400" b="1" i="1" smtClean="0">
                                  <a:latin typeface="Cambria Math" panose="02040503050406030204" pitchFamily="18" charset="0"/>
                                </a:rPr>
                              </m:ctrlPr>
                            </m:sSubPr>
                            <m:e>
                              <m:r>
                                <m:rPr>
                                  <m:brk m:alnAt="23"/>
                                </m:rPr>
                                <a:rPr lang="en-US" altLang="zh-CN" sz="2400" b="1" i="1" smtClean="0">
                                  <a:latin typeface="Cambria Math" panose="02040503050406030204" pitchFamily="18" charset="0"/>
                                </a:rPr>
                                <m:t>𝑳</m:t>
                              </m:r>
                            </m:e>
                            <m:sub>
                              <m:r>
                                <m:rPr>
                                  <m:brk m:alnAt="23"/>
                                </m:rPr>
                                <a:rPr lang="en-US" altLang="zh-CN" sz="2400" b="1" i="1" smtClean="0">
                                  <a:latin typeface="Cambria Math" panose="02040503050406030204" pitchFamily="18" charset="0"/>
                                </a:rPr>
                                <m:t>𝟏</m:t>
                              </m:r>
                            </m:sub>
                          </m:sSub>
                        </m:sub>
                        <m:sup/>
                        <m:e/>
                      </m:nary>
                      <m:r>
                        <a:rPr lang="en-US" altLang="zh-CN" sz="2400" b="1"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i="1">
                                  <a:latin typeface="Cambria Math" panose="02040503050406030204" pitchFamily="18" charset="0"/>
                                </a:rPr>
                                <m:t>𝑳</m:t>
                              </m:r>
                            </m:e>
                            <m:sub>
                              <m:r>
                                <a:rPr lang="en-US" altLang="zh-CN" sz="2400" b="1" i="1" smtClean="0">
                                  <a:latin typeface="Cambria Math" panose="02040503050406030204" pitchFamily="18" charset="0"/>
                                </a:rPr>
                                <m:t>𝟐</m:t>
                              </m:r>
                            </m:sub>
                          </m:sSub>
                        </m:sub>
                        <m:sup/>
                        <m:e/>
                      </m:nary>
                      <m:r>
                        <a:rPr lang="en-US" altLang="zh-CN" sz="2400" b="1"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m:rPr>
                                  <m:brk m:alnAt="23"/>
                                </m:rPr>
                                <a:rPr lang="en-US" altLang="zh-CN" sz="2400" i="1">
                                  <a:latin typeface="Cambria Math" panose="02040503050406030204" pitchFamily="18" charset="0"/>
                                </a:rPr>
                                <m:t>𝑳</m:t>
                              </m:r>
                            </m:e>
                            <m:sub>
                              <m:r>
                                <a:rPr lang="en-US" altLang="zh-CN" sz="2400" b="1" i="1" smtClean="0">
                                  <a:latin typeface="Cambria Math" panose="02040503050406030204" pitchFamily="18" charset="0"/>
                                </a:rPr>
                                <m:t>𝟐</m:t>
                              </m:r>
                            </m:sub>
                          </m:sSub>
                        </m:sub>
                        <m:sup/>
                        <m:e/>
                      </m:nary>
                      <m:r>
                        <a:rPr lang="en-US" altLang="zh-CN" sz="2400" b="1" i="1" smtClean="0">
                          <a:latin typeface="Cambria Math" panose="02040503050406030204" pitchFamily="18" charset="0"/>
                        </a:rPr>
                        <m:t>=</m:t>
                      </m:r>
                      <m:nary>
                        <m:naryPr>
                          <m:chr m:val="∮"/>
                          <m:supHide m:val="on"/>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𝑳</m:t>
                          </m:r>
                        </m:sub>
                        <m:sup/>
                        <m:e>
                          <m:r>
                            <a:rPr lang="en-US" altLang="zh-CN" sz="2400" b="1" i="1" smtClean="0">
                              <a:latin typeface="Cambria Math" panose="02040503050406030204" pitchFamily="18" charset="0"/>
                            </a:rPr>
                            <m:t>𝑷𝒅𝒙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𝑸𝒅𝒚</m:t>
                          </m:r>
                        </m:e>
                      </m:nary>
                      <m:r>
                        <a:rPr lang="en-US" altLang="zh-CN" sz="2400" b="1" i="1" smtClean="0">
                          <a:latin typeface="Cambria Math" panose="02040503050406030204" pitchFamily="18" charset="0"/>
                        </a:rPr>
                        <m:t>.</m:t>
                      </m:r>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971600" y="3717032"/>
                <a:ext cx="5531578" cy="800925"/>
              </a:xfrm>
              <a:prstGeom prst="rect">
                <a:avLst/>
              </a:prstGeom>
              <a:blipFill rotWithShape="0">
                <a:blip r:embed="rId1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框钮正底">
  <a:themeElements>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框钮正底">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框钮正底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框钮正底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框钮正底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框钮正底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框钮正底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框钮正底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D:\数学分析上册\框钮正底.pot</Template>
  <TotalTime>2734</TotalTime>
  <Words>1697</Words>
  <Application>Microsoft Office PowerPoint</Application>
  <PresentationFormat>全屏显示(4:3)</PresentationFormat>
  <Paragraphs>243</Paragraphs>
  <Slides>38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华文新魏</vt:lpstr>
      <vt:lpstr>隶书</vt:lpstr>
      <vt:lpstr>宋体</vt:lpstr>
      <vt:lpstr>Arial</vt:lpstr>
      <vt:lpstr>Cambria Math</vt:lpstr>
      <vt:lpstr>Times New Roman</vt:lpstr>
      <vt:lpstr>框钮正底</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Math Dept</dc:creator>
  <cp:lastModifiedBy>Windows 用户</cp:lastModifiedBy>
  <cp:revision>215</cp:revision>
  <dcterms:created xsi:type="dcterms:W3CDTF">2004-12-13T07:53:32Z</dcterms:created>
  <dcterms:modified xsi:type="dcterms:W3CDTF">2024-05-13T01:54:28Z</dcterms:modified>
</cp:coreProperties>
</file>