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39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5" r:id="rId19"/>
    <p:sldId id="286" r:id="rId20"/>
    <p:sldId id="287" r:id="rId21"/>
    <p:sldId id="288" r:id="rId22"/>
    <p:sldId id="289" r:id="rId23"/>
    <p:sldId id="308" r:id="rId24"/>
    <p:sldId id="290" r:id="rId25"/>
    <p:sldId id="291" r:id="rId26"/>
    <p:sldId id="292" r:id="rId27"/>
    <p:sldId id="293" r:id="rId28"/>
    <p:sldId id="294" r:id="rId29"/>
    <p:sldId id="295" r:id="rId30"/>
    <p:sldId id="300" r:id="rId31"/>
    <p:sldId id="301" r:id="rId32"/>
    <p:sldId id="302" r:id="rId33"/>
    <p:sldId id="303" r:id="rId34"/>
    <p:sldId id="309" r:id="rId35"/>
    <p:sldId id="304" r:id="rId36"/>
    <p:sldId id="305" r:id="rId37"/>
    <p:sldId id="306" r:id="rId38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FFFE2"/>
    <a:srgbClr val="FFFFCC"/>
    <a:srgbClr val="FFFF83"/>
    <a:srgbClr val="EAEAEA"/>
    <a:srgbClr val="FF9900"/>
    <a:srgbClr val="FF00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575" autoAdjust="0"/>
  </p:normalViewPr>
  <p:slideViewPr>
    <p:cSldViewPr>
      <p:cViewPr varScale="1">
        <p:scale>
          <a:sx n="114" d="100"/>
          <a:sy n="114" d="100"/>
        </p:scale>
        <p:origin x="156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70.wmf"/><Relationship Id="rId7" Type="http://schemas.openxmlformats.org/officeDocument/2006/relationships/image" Target="../media/image61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10" Type="http://schemas.openxmlformats.org/officeDocument/2006/relationships/image" Target="../media/image113.wmf"/><Relationship Id="rId4" Type="http://schemas.openxmlformats.org/officeDocument/2006/relationships/image" Target="../media/image108.wmf"/><Relationship Id="rId9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9.wmf"/><Relationship Id="rId18" Type="http://schemas.openxmlformats.org/officeDocument/2006/relationships/image" Target="../media/image144.wmf"/><Relationship Id="rId26" Type="http://schemas.openxmlformats.org/officeDocument/2006/relationships/image" Target="../media/image152.wmf"/><Relationship Id="rId3" Type="http://schemas.openxmlformats.org/officeDocument/2006/relationships/image" Target="../media/image120.wmf"/><Relationship Id="rId21" Type="http://schemas.openxmlformats.org/officeDocument/2006/relationships/image" Target="../media/image147.wmf"/><Relationship Id="rId7" Type="http://schemas.openxmlformats.org/officeDocument/2006/relationships/image" Target="../media/image133.wmf"/><Relationship Id="rId12" Type="http://schemas.openxmlformats.org/officeDocument/2006/relationships/image" Target="../media/image138.wmf"/><Relationship Id="rId17" Type="http://schemas.openxmlformats.org/officeDocument/2006/relationships/image" Target="../media/image143.wmf"/><Relationship Id="rId25" Type="http://schemas.openxmlformats.org/officeDocument/2006/relationships/image" Target="../media/image151.wmf"/><Relationship Id="rId2" Type="http://schemas.openxmlformats.org/officeDocument/2006/relationships/image" Target="../media/image130.wmf"/><Relationship Id="rId16" Type="http://schemas.openxmlformats.org/officeDocument/2006/relationships/image" Target="../media/image142.wmf"/><Relationship Id="rId20" Type="http://schemas.openxmlformats.org/officeDocument/2006/relationships/image" Target="../media/image146.wmf"/><Relationship Id="rId1" Type="http://schemas.openxmlformats.org/officeDocument/2006/relationships/image" Target="../media/image129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24" Type="http://schemas.openxmlformats.org/officeDocument/2006/relationships/image" Target="../media/image150.wmf"/><Relationship Id="rId5" Type="http://schemas.openxmlformats.org/officeDocument/2006/relationships/image" Target="../media/image131.wmf"/><Relationship Id="rId15" Type="http://schemas.openxmlformats.org/officeDocument/2006/relationships/image" Target="../media/image141.wmf"/><Relationship Id="rId23" Type="http://schemas.openxmlformats.org/officeDocument/2006/relationships/image" Target="../media/image149.wmf"/><Relationship Id="rId28" Type="http://schemas.openxmlformats.org/officeDocument/2006/relationships/image" Target="../media/image154.wmf"/><Relationship Id="rId10" Type="http://schemas.openxmlformats.org/officeDocument/2006/relationships/image" Target="../media/image136.wmf"/><Relationship Id="rId19" Type="http://schemas.openxmlformats.org/officeDocument/2006/relationships/image" Target="../media/image145.wmf"/><Relationship Id="rId4" Type="http://schemas.openxmlformats.org/officeDocument/2006/relationships/image" Target="../media/image87.wmf"/><Relationship Id="rId9" Type="http://schemas.openxmlformats.org/officeDocument/2006/relationships/image" Target="../media/image135.wmf"/><Relationship Id="rId14" Type="http://schemas.openxmlformats.org/officeDocument/2006/relationships/image" Target="../media/image140.wmf"/><Relationship Id="rId22" Type="http://schemas.openxmlformats.org/officeDocument/2006/relationships/image" Target="../media/image148.wmf"/><Relationship Id="rId27" Type="http://schemas.openxmlformats.org/officeDocument/2006/relationships/image" Target="../media/image15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10" Type="http://schemas.openxmlformats.org/officeDocument/2006/relationships/image" Target="../media/image164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7.wmf"/><Relationship Id="rId7" Type="http://schemas.openxmlformats.org/officeDocument/2006/relationships/image" Target="../media/image180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79.wmf"/><Relationship Id="rId5" Type="http://schemas.openxmlformats.org/officeDocument/2006/relationships/image" Target="../media/image120.wmf"/><Relationship Id="rId4" Type="http://schemas.openxmlformats.org/officeDocument/2006/relationships/image" Target="../media/image17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11" Type="http://schemas.openxmlformats.org/officeDocument/2006/relationships/image" Target="../media/image199.wmf"/><Relationship Id="rId5" Type="http://schemas.openxmlformats.org/officeDocument/2006/relationships/image" Target="../media/image193.wmf"/><Relationship Id="rId10" Type="http://schemas.openxmlformats.org/officeDocument/2006/relationships/image" Target="../media/image198.wmf"/><Relationship Id="rId4" Type="http://schemas.openxmlformats.org/officeDocument/2006/relationships/image" Target="../media/image192.wmf"/><Relationship Id="rId9" Type="http://schemas.openxmlformats.org/officeDocument/2006/relationships/image" Target="../media/image19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image" Target="../media/image212.wmf"/><Relationship Id="rId18" Type="http://schemas.openxmlformats.org/officeDocument/2006/relationships/image" Target="../media/image217.wmf"/><Relationship Id="rId3" Type="http://schemas.openxmlformats.org/officeDocument/2006/relationships/image" Target="../media/image202.wmf"/><Relationship Id="rId7" Type="http://schemas.openxmlformats.org/officeDocument/2006/relationships/image" Target="../media/image206.wmf"/><Relationship Id="rId12" Type="http://schemas.openxmlformats.org/officeDocument/2006/relationships/image" Target="../media/image211.wmf"/><Relationship Id="rId17" Type="http://schemas.openxmlformats.org/officeDocument/2006/relationships/image" Target="../media/image216.wmf"/><Relationship Id="rId2" Type="http://schemas.openxmlformats.org/officeDocument/2006/relationships/image" Target="../media/image201.wmf"/><Relationship Id="rId16" Type="http://schemas.openxmlformats.org/officeDocument/2006/relationships/image" Target="../media/image215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11" Type="http://schemas.openxmlformats.org/officeDocument/2006/relationships/image" Target="../media/image210.wmf"/><Relationship Id="rId5" Type="http://schemas.openxmlformats.org/officeDocument/2006/relationships/image" Target="../media/image204.wmf"/><Relationship Id="rId15" Type="http://schemas.openxmlformats.org/officeDocument/2006/relationships/image" Target="../media/image214.wmf"/><Relationship Id="rId10" Type="http://schemas.openxmlformats.org/officeDocument/2006/relationships/image" Target="../media/image209.wmf"/><Relationship Id="rId4" Type="http://schemas.openxmlformats.org/officeDocument/2006/relationships/image" Target="../media/image203.wmf"/><Relationship Id="rId9" Type="http://schemas.openxmlformats.org/officeDocument/2006/relationships/image" Target="../media/image208.wmf"/><Relationship Id="rId14" Type="http://schemas.openxmlformats.org/officeDocument/2006/relationships/image" Target="../media/image213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9.wmf"/><Relationship Id="rId7" Type="http://schemas.openxmlformats.org/officeDocument/2006/relationships/image" Target="../media/image222.wmf"/><Relationship Id="rId2" Type="http://schemas.openxmlformats.org/officeDocument/2006/relationships/image" Target="../media/image218.wmf"/><Relationship Id="rId1" Type="http://schemas.openxmlformats.org/officeDocument/2006/relationships/image" Target="../media/image199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185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image" Target="../media/image236.wmf"/><Relationship Id="rId18" Type="http://schemas.openxmlformats.org/officeDocument/2006/relationships/image" Target="../media/image241.wmf"/><Relationship Id="rId3" Type="http://schemas.openxmlformats.org/officeDocument/2006/relationships/image" Target="../media/image226.wmf"/><Relationship Id="rId7" Type="http://schemas.openxmlformats.org/officeDocument/2006/relationships/image" Target="../media/image230.wmf"/><Relationship Id="rId12" Type="http://schemas.openxmlformats.org/officeDocument/2006/relationships/image" Target="../media/image235.wmf"/><Relationship Id="rId17" Type="http://schemas.openxmlformats.org/officeDocument/2006/relationships/image" Target="../media/image240.wmf"/><Relationship Id="rId2" Type="http://schemas.openxmlformats.org/officeDocument/2006/relationships/image" Target="../media/image225.wmf"/><Relationship Id="rId16" Type="http://schemas.openxmlformats.org/officeDocument/2006/relationships/image" Target="../media/image239.wmf"/><Relationship Id="rId1" Type="http://schemas.openxmlformats.org/officeDocument/2006/relationships/image" Target="../media/image224.wmf"/><Relationship Id="rId6" Type="http://schemas.openxmlformats.org/officeDocument/2006/relationships/image" Target="../media/image229.wmf"/><Relationship Id="rId11" Type="http://schemas.openxmlformats.org/officeDocument/2006/relationships/image" Target="../media/image234.wmf"/><Relationship Id="rId5" Type="http://schemas.openxmlformats.org/officeDocument/2006/relationships/image" Target="../media/image228.wmf"/><Relationship Id="rId15" Type="http://schemas.openxmlformats.org/officeDocument/2006/relationships/image" Target="../media/image238.wmf"/><Relationship Id="rId10" Type="http://schemas.openxmlformats.org/officeDocument/2006/relationships/image" Target="../media/image233.wmf"/><Relationship Id="rId4" Type="http://schemas.openxmlformats.org/officeDocument/2006/relationships/image" Target="../media/image227.wmf"/><Relationship Id="rId9" Type="http://schemas.openxmlformats.org/officeDocument/2006/relationships/image" Target="../media/image232.wmf"/><Relationship Id="rId14" Type="http://schemas.openxmlformats.org/officeDocument/2006/relationships/image" Target="../media/image23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4" Type="http://schemas.openxmlformats.org/officeDocument/2006/relationships/image" Target="../media/image24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image" Target="../media/image258.wmf"/><Relationship Id="rId3" Type="http://schemas.openxmlformats.org/officeDocument/2006/relationships/image" Target="../media/image248.wmf"/><Relationship Id="rId7" Type="http://schemas.openxmlformats.org/officeDocument/2006/relationships/image" Target="../media/image252.wmf"/><Relationship Id="rId12" Type="http://schemas.openxmlformats.org/officeDocument/2006/relationships/image" Target="../media/image257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251.wmf"/><Relationship Id="rId11" Type="http://schemas.openxmlformats.org/officeDocument/2006/relationships/image" Target="../media/image256.wmf"/><Relationship Id="rId5" Type="http://schemas.openxmlformats.org/officeDocument/2006/relationships/image" Target="../media/image250.wmf"/><Relationship Id="rId10" Type="http://schemas.openxmlformats.org/officeDocument/2006/relationships/image" Target="../media/image255.wmf"/><Relationship Id="rId4" Type="http://schemas.openxmlformats.org/officeDocument/2006/relationships/image" Target="../media/image249.wmf"/><Relationship Id="rId9" Type="http://schemas.openxmlformats.org/officeDocument/2006/relationships/image" Target="../media/image25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6" Type="http://schemas.openxmlformats.org/officeDocument/2006/relationships/image" Target="../media/image264.wmf"/><Relationship Id="rId5" Type="http://schemas.openxmlformats.org/officeDocument/2006/relationships/image" Target="../media/image263.wmf"/><Relationship Id="rId4" Type="http://schemas.openxmlformats.org/officeDocument/2006/relationships/image" Target="../media/image26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6" Type="http://schemas.openxmlformats.org/officeDocument/2006/relationships/image" Target="../media/image275.wmf"/><Relationship Id="rId5" Type="http://schemas.openxmlformats.org/officeDocument/2006/relationships/image" Target="../media/image274.wmf"/><Relationship Id="rId4" Type="http://schemas.openxmlformats.org/officeDocument/2006/relationships/image" Target="../media/image27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wmf"/><Relationship Id="rId1" Type="http://schemas.openxmlformats.org/officeDocument/2006/relationships/image" Target="../media/image27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wmf"/><Relationship Id="rId2" Type="http://schemas.openxmlformats.org/officeDocument/2006/relationships/image" Target="../media/image282.wmf"/><Relationship Id="rId1" Type="http://schemas.openxmlformats.org/officeDocument/2006/relationships/image" Target="../media/image281.wmf"/><Relationship Id="rId4" Type="http://schemas.openxmlformats.org/officeDocument/2006/relationships/image" Target="../media/image28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1.wmf"/><Relationship Id="rId1" Type="http://schemas.openxmlformats.org/officeDocument/2006/relationships/image" Target="../media/image27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5.wmf"/><Relationship Id="rId7" Type="http://schemas.openxmlformats.org/officeDocument/2006/relationships/image" Target="../media/image36.wmf"/><Relationship Id="rId2" Type="http://schemas.openxmlformats.org/officeDocument/2006/relationships/image" Target="../media/image30.wmf"/><Relationship Id="rId1" Type="http://schemas.openxmlformats.org/officeDocument/2006/relationships/image" Target="../media/image34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29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7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0.wmf"/><Relationship Id="rId7" Type="http://schemas.openxmlformats.org/officeDocument/2006/relationships/image" Target="../media/image2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4.wmf"/><Relationship Id="rId1" Type="http://schemas.openxmlformats.org/officeDocument/2006/relationships/image" Target="../media/image56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9B400F96-C80C-46B8-AE00-5DF0189F35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889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8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4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9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8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028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9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2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9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30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305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14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oleObject" Target="../embeddings/oleObject79.bin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6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7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81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107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79.wmf"/><Relationship Id="rId22" Type="http://schemas.openxmlformats.org/officeDocument/2006/relationships/image" Target="../media/image8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111.bin"/><Relationship Id="rId21" Type="http://schemas.openxmlformats.org/officeDocument/2006/relationships/image" Target="../media/image94.wmf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20" Type="http://schemas.openxmlformats.org/officeDocument/2006/relationships/oleObject" Target="../embeddings/oleObject12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image" Target="../media/image95.wmf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91.wmf"/><Relationship Id="rId22" Type="http://schemas.openxmlformats.org/officeDocument/2006/relationships/oleObject" Target="../embeddings/oleObject1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0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10.wmf"/><Relationship Id="rId22" Type="http://schemas.openxmlformats.org/officeDocument/2006/relationships/image" Target="../media/image1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1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4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4.wmf"/><Relationship Id="rId18" Type="http://schemas.openxmlformats.org/officeDocument/2006/relationships/oleObject" Target="../embeddings/oleObject155.bin"/><Relationship Id="rId3" Type="http://schemas.openxmlformats.org/officeDocument/2006/relationships/oleObject" Target="../embeddings/oleObject147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49.bin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4.bin"/><Relationship Id="rId20" Type="http://schemas.openxmlformats.org/officeDocument/2006/relationships/image" Target="../media/image12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1.wmf"/><Relationship Id="rId11" Type="http://schemas.openxmlformats.org/officeDocument/2006/relationships/image" Target="../media/image123.wmf"/><Relationship Id="rId5" Type="http://schemas.openxmlformats.org/officeDocument/2006/relationships/oleObject" Target="../embeddings/oleObject148.bin"/><Relationship Id="rId15" Type="http://schemas.openxmlformats.org/officeDocument/2006/relationships/image" Target="../media/image125.wmf"/><Relationship Id="rId10" Type="http://schemas.openxmlformats.org/officeDocument/2006/relationships/oleObject" Target="../embeddings/oleObject151.bin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50.bin"/><Relationship Id="rId14" Type="http://schemas.openxmlformats.org/officeDocument/2006/relationships/oleObject" Target="../embeddings/oleObject153.bin"/><Relationship Id="rId22" Type="http://schemas.openxmlformats.org/officeDocument/2006/relationships/image" Target="../media/image12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34.wmf"/><Relationship Id="rId26" Type="http://schemas.openxmlformats.org/officeDocument/2006/relationships/image" Target="../media/image138.wmf"/><Relationship Id="rId39" Type="http://schemas.openxmlformats.org/officeDocument/2006/relationships/oleObject" Target="../embeddings/oleObject176.bin"/><Relationship Id="rId21" Type="http://schemas.openxmlformats.org/officeDocument/2006/relationships/oleObject" Target="../embeddings/oleObject167.bin"/><Relationship Id="rId34" Type="http://schemas.openxmlformats.org/officeDocument/2006/relationships/image" Target="../media/image142.wmf"/><Relationship Id="rId42" Type="http://schemas.openxmlformats.org/officeDocument/2006/relationships/image" Target="../media/image146.wmf"/><Relationship Id="rId47" Type="http://schemas.openxmlformats.org/officeDocument/2006/relationships/oleObject" Target="../embeddings/oleObject180.bin"/><Relationship Id="rId50" Type="http://schemas.openxmlformats.org/officeDocument/2006/relationships/image" Target="../media/image150.wmf"/><Relationship Id="rId55" Type="http://schemas.openxmlformats.org/officeDocument/2006/relationships/oleObject" Target="../embeddings/oleObject184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33" Type="http://schemas.openxmlformats.org/officeDocument/2006/relationships/oleObject" Target="../embeddings/oleObject173.bin"/><Relationship Id="rId38" Type="http://schemas.openxmlformats.org/officeDocument/2006/relationships/image" Target="../media/image144.wmf"/><Relationship Id="rId46" Type="http://schemas.openxmlformats.org/officeDocument/2006/relationships/image" Target="../media/image1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wmf"/><Relationship Id="rId20" Type="http://schemas.openxmlformats.org/officeDocument/2006/relationships/image" Target="../media/image135.wmf"/><Relationship Id="rId29" Type="http://schemas.openxmlformats.org/officeDocument/2006/relationships/oleObject" Target="../embeddings/oleObject171.bin"/><Relationship Id="rId41" Type="http://schemas.openxmlformats.org/officeDocument/2006/relationships/oleObject" Target="../embeddings/oleObject177.bin"/><Relationship Id="rId54" Type="http://schemas.openxmlformats.org/officeDocument/2006/relationships/image" Target="../media/image15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37.wmf"/><Relationship Id="rId32" Type="http://schemas.openxmlformats.org/officeDocument/2006/relationships/image" Target="../media/image141.wmf"/><Relationship Id="rId37" Type="http://schemas.openxmlformats.org/officeDocument/2006/relationships/oleObject" Target="../embeddings/oleObject175.bin"/><Relationship Id="rId40" Type="http://schemas.openxmlformats.org/officeDocument/2006/relationships/image" Target="../media/image145.wmf"/><Relationship Id="rId45" Type="http://schemas.openxmlformats.org/officeDocument/2006/relationships/oleObject" Target="../embeddings/oleObject179.bin"/><Relationship Id="rId53" Type="http://schemas.openxmlformats.org/officeDocument/2006/relationships/oleObject" Target="../embeddings/oleObject183.bin"/><Relationship Id="rId58" Type="http://schemas.openxmlformats.org/officeDocument/2006/relationships/image" Target="../media/image154.w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39.wmf"/><Relationship Id="rId36" Type="http://schemas.openxmlformats.org/officeDocument/2006/relationships/image" Target="../media/image143.wmf"/><Relationship Id="rId49" Type="http://schemas.openxmlformats.org/officeDocument/2006/relationships/oleObject" Target="../embeddings/oleObject181.bin"/><Relationship Id="rId57" Type="http://schemas.openxmlformats.org/officeDocument/2006/relationships/oleObject" Target="../embeddings/oleObject185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166.bin"/><Relationship Id="rId31" Type="http://schemas.openxmlformats.org/officeDocument/2006/relationships/oleObject" Target="../embeddings/oleObject172.bin"/><Relationship Id="rId44" Type="http://schemas.openxmlformats.org/officeDocument/2006/relationships/image" Target="../media/image147.wmf"/><Relationship Id="rId52" Type="http://schemas.openxmlformats.org/officeDocument/2006/relationships/image" Target="../media/image151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32.wmf"/><Relationship Id="rId22" Type="http://schemas.openxmlformats.org/officeDocument/2006/relationships/image" Target="../media/image136.wmf"/><Relationship Id="rId27" Type="http://schemas.openxmlformats.org/officeDocument/2006/relationships/oleObject" Target="../embeddings/oleObject170.bin"/><Relationship Id="rId30" Type="http://schemas.openxmlformats.org/officeDocument/2006/relationships/image" Target="../media/image140.wmf"/><Relationship Id="rId35" Type="http://schemas.openxmlformats.org/officeDocument/2006/relationships/oleObject" Target="../embeddings/oleObject174.bin"/><Relationship Id="rId43" Type="http://schemas.openxmlformats.org/officeDocument/2006/relationships/oleObject" Target="../embeddings/oleObject178.bin"/><Relationship Id="rId48" Type="http://schemas.openxmlformats.org/officeDocument/2006/relationships/image" Target="../media/image149.wmf"/><Relationship Id="rId56" Type="http://schemas.openxmlformats.org/officeDocument/2006/relationships/image" Target="../media/image153.wmf"/><Relationship Id="rId8" Type="http://schemas.openxmlformats.org/officeDocument/2006/relationships/image" Target="../media/image120.wmf"/><Relationship Id="rId51" Type="http://schemas.openxmlformats.org/officeDocument/2006/relationships/oleObject" Target="../embeddings/oleObject182.bin"/><Relationship Id="rId3" Type="http://schemas.openxmlformats.org/officeDocument/2006/relationships/oleObject" Target="../embeddings/oleObject15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91.bin"/><Relationship Id="rId18" Type="http://schemas.openxmlformats.org/officeDocument/2006/relationships/oleObject" Target="../embeddings/oleObject194.bin"/><Relationship Id="rId3" Type="http://schemas.openxmlformats.org/officeDocument/2006/relationships/oleObject" Target="../embeddings/oleObject186.bin"/><Relationship Id="rId21" Type="http://schemas.openxmlformats.org/officeDocument/2006/relationships/image" Target="../media/image163.wmf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20" Type="http://schemas.openxmlformats.org/officeDocument/2006/relationships/oleObject" Target="../embeddings/oleObject19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23" Type="http://schemas.openxmlformats.org/officeDocument/2006/relationships/image" Target="../media/image164.wmf"/><Relationship Id="rId10" Type="http://schemas.openxmlformats.org/officeDocument/2006/relationships/image" Target="../media/image158.wmf"/><Relationship Id="rId19" Type="http://schemas.openxmlformats.org/officeDocument/2006/relationships/image" Target="../media/image162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60.wmf"/><Relationship Id="rId22" Type="http://schemas.openxmlformats.org/officeDocument/2006/relationships/oleObject" Target="../embeddings/oleObject19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20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20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17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220.bin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186.wmf"/><Relationship Id="rId17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8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1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18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223.bin"/><Relationship Id="rId21" Type="http://schemas.openxmlformats.org/officeDocument/2006/relationships/oleObject" Target="../embeddings/oleObject232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193.wmf"/><Relationship Id="rId1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wmf"/><Relationship Id="rId20" Type="http://schemas.openxmlformats.org/officeDocument/2006/relationships/image" Target="../media/image197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27.bin"/><Relationship Id="rId24" Type="http://schemas.openxmlformats.org/officeDocument/2006/relationships/image" Target="../media/image199.wmf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23" Type="http://schemas.openxmlformats.org/officeDocument/2006/relationships/oleObject" Target="../embeddings/oleObject233.bin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231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194.wmf"/><Relationship Id="rId22" Type="http://schemas.openxmlformats.org/officeDocument/2006/relationships/image" Target="../media/image19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07.wmf"/><Relationship Id="rId26" Type="http://schemas.openxmlformats.org/officeDocument/2006/relationships/image" Target="../media/image211.wmf"/><Relationship Id="rId39" Type="http://schemas.openxmlformats.org/officeDocument/2006/relationships/image" Target="../media/image217.wmf"/><Relationship Id="rId3" Type="http://schemas.openxmlformats.org/officeDocument/2006/relationships/oleObject" Target="../embeddings/oleObject234.bin"/><Relationship Id="rId21" Type="http://schemas.openxmlformats.org/officeDocument/2006/relationships/oleObject" Target="../embeddings/oleObject243.bin"/><Relationship Id="rId34" Type="http://schemas.openxmlformats.org/officeDocument/2006/relationships/oleObject" Target="../embeddings/oleObject250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04.w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33" Type="http://schemas.openxmlformats.org/officeDocument/2006/relationships/image" Target="../media/image214.wmf"/><Relationship Id="rId38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6.wmf"/><Relationship Id="rId20" Type="http://schemas.openxmlformats.org/officeDocument/2006/relationships/image" Target="../media/image208.wmf"/><Relationship Id="rId29" Type="http://schemas.openxmlformats.org/officeDocument/2006/relationships/oleObject" Target="../embeddings/oleObject247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210.wmf"/><Relationship Id="rId32" Type="http://schemas.openxmlformats.org/officeDocument/2006/relationships/oleObject" Target="../embeddings/oleObject249.bin"/><Relationship Id="rId37" Type="http://schemas.openxmlformats.org/officeDocument/2006/relationships/image" Target="../media/image216.wmf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28" Type="http://schemas.openxmlformats.org/officeDocument/2006/relationships/image" Target="../media/image212.wmf"/><Relationship Id="rId36" Type="http://schemas.openxmlformats.org/officeDocument/2006/relationships/oleObject" Target="../embeddings/oleObject251.bin"/><Relationship Id="rId10" Type="http://schemas.openxmlformats.org/officeDocument/2006/relationships/image" Target="../media/image203.wmf"/><Relationship Id="rId19" Type="http://schemas.openxmlformats.org/officeDocument/2006/relationships/oleObject" Target="../embeddings/oleObject242.bin"/><Relationship Id="rId31" Type="http://schemas.openxmlformats.org/officeDocument/2006/relationships/oleObject" Target="../embeddings/oleObject248.bin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05.wmf"/><Relationship Id="rId22" Type="http://schemas.openxmlformats.org/officeDocument/2006/relationships/image" Target="../media/image209.wmf"/><Relationship Id="rId27" Type="http://schemas.openxmlformats.org/officeDocument/2006/relationships/oleObject" Target="../embeddings/oleObject246.bin"/><Relationship Id="rId30" Type="http://schemas.openxmlformats.org/officeDocument/2006/relationships/image" Target="../media/image213.wmf"/><Relationship Id="rId35" Type="http://schemas.openxmlformats.org/officeDocument/2006/relationships/image" Target="../media/image21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23.wmf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2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10" Type="http://schemas.openxmlformats.org/officeDocument/2006/relationships/image" Target="../media/image185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2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231.wmf"/><Relationship Id="rId26" Type="http://schemas.openxmlformats.org/officeDocument/2006/relationships/image" Target="../media/image235.wmf"/><Relationship Id="rId3" Type="http://schemas.openxmlformats.org/officeDocument/2006/relationships/oleObject" Target="../embeddings/oleObject261.bin"/><Relationship Id="rId21" Type="http://schemas.openxmlformats.org/officeDocument/2006/relationships/oleObject" Target="../embeddings/oleObject270.bin"/><Relationship Id="rId34" Type="http://schemas.openxmlformats.org/officeDocument/2006/relationships/image" Target="../media/image239.wmf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28.wmf"/><Relationship Id="rId17" Type="http://schemas.openxmlformats.org/officeDocument/2006/relationships/oleObject" Target="../embeddings/oleObject268.bin"/><Relationship Id="rId25" Type="http://schemas.openxmlformats.org/officeDocument/2006/relationships/oleObject" Target="../embeddings/oleObject272.bin"/><Relationship Id="rId33" Type="http://schemas.openxmlformats.org/officeDocument/2006/relationships/oleObject" Target="../embeddings/oleObject276.bin"/><Relationship Id="rId38" Type="http://schemas.openxmlformats.org/officeDocument/2006/relationships/image" Target="../media/image2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0.wmf"/><Relationship Id="rId20" Type="http://schemas.openxmlformats.org/officeDocument/2006/relationships/image" Target="../media/image232.wmf"/><Relationship Id="rId29" Type="http://schemas.openxmlformats.org/officeDocument/2006/relationships/oleObject" Target="../embeddings/oleObject274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265.bin"/><Relationship Id="rId24" Type="http://schemas.openxmlformats.org/officeDocument/2006/relationships/image" Target="../media/image234.wmf"/><Relationship Id="rId32" Type="http://schemas.openxmlformats.org/officeDocument/2006/relationships/image" Target="../media/image238.wmf"/><Relationship Id="rId37" Type="http://schemas.openxmlformats.org/officeDocument/2006/relationships/oleObject" Target="../embeddings/oleObject278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23" Type="http://schemas.openxmlformats.org/officeDocument/2006/relationships/oleObject" Target="../embeddings/oleObject271.bin"/><Relationship Id="rId28" Type="http://schemas.openxmlformats.org/officeDocument/2006/relationships/image" Target="../media/image236.wmf"/><Relationship Id="rId36" Type="http://schemas.openxmlformats.org/officeDocument/2006/relationships/image" Target="../media/image240.wmf"/><Relationship Id="rId10" Type="http://schemas.openxmlformats.org/officeDocument/2006/relationships/image" Target="../media/image227.wmf"/><Relationship Id="rId19" Type="http://schemas.openxmlformats.org/officeDocument/2006/relationships/oleObject" Target="../embeddings/oleObject269.bin"/><Relationship Id="rId31" Type="http://schemas.openxmlformats.org/officeDocument/2006/relationships/oleObject" Target="../embeddings/oleObject275.bin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29.wmf"/><Relationship Id="rId22" Type="http://schemas.openxmlformats.org/officeDocument/2006/relationships/image" Target="../media/image233.wmf"/><Relationship Id="rId27" Type="http://schemas.openxmlformats.org/officeDocument/2006/relationships/oleObject" Target="../embeddings/oleObject273.bin"/><Relationship Id="rId30" Type="http://schemas.openxmlformats.org/officeDocument/2006/relationships/image" Target="../media/image237.wmf"/><Relationship Id="rId35" Type="http://schemas.openxmlformats.org/officeDocument/2006/relationships/oleObject" Target="../embeddings/oleObject27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43.wmf"/><Relationship Id="rId5" Type="http://schemas.openxmlformats.org/officeDocument/2006/relationships/oleObject" Target="../embeddings/oleObject280.bin"/><Relationship Id="rId10" Type="http://schemas.openxmlformats.org/officeDocument/2006/relationships/image" Target="../media/image24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8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88.bin"/><Relationship Id="rId18" Type="http://schemas.openxmlformats.org/officeDocument/2006/relationships/image" Target="../media/image253.wmf"/><Relationship Id="rId26" Type="http://schemas.openxmlformats.org/officeDocument/2006/relationships/image" Target="../media/image257.wmf"/><Relationship Id="rId3" Type="http://schemas.openxmlformats.org/officeDocument/2006/relationships/oleObject" Target="../embeddings/oleObject283.bin"/><Relationship Id="rId21" Type="http://schemas.openxmlformats.org/officeDocument/2006/relationships/oleObject" Target="../embeddings/oleObject292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50.wmf"/><Relationship Id="rId17" Type="http://schemas.openxmlformats.org/officeDocument/2006/relationships/oleObject" Target="../embeddings/oleObject290.bin"/><Relationship Id="rId25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2.wmf"/><Relationship Id="rId20" Type="http://schemas.openxmlformats.org/officeDocument/2006/relationships/image" Target="../media/image25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87.bin"/><Relationship Id="rId24" Type="http://schemas.openxmlformats.org/officeDocument/2006/relationships/image" Target="../media/image256.wmf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23" Type="http://schemas.openxmlformats.org/officeDocument/2006/relationships/oleObject" Target="../embeddings/oleObject293.bin"/><Relationship Id="rId28" Type="http://schemas.openxmlformats.org/officeDocument/2006/relationships/image" Target="../media/image258.wmf"/><Relationship Id="rId10" Type="http://schemas.openxmlformats.org/officeDocument/2006/relationships/image" Target="../media/image249.wmf"/><Relationship Id="rId19" Type="http://schemas.openxmlformats.org/officeDocument/2006/relationships/oleObject" Target="../embeddings/oleObject291.bin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51.wmf"/><Relationship Id="rId22" Type="http://schemas.openxmlformats.org/officeDocument/2006/relationships/image" Target="../media/image255.wmf"/><Relationship Id="rId27" Type="http://schemas.openxmlformats.org/officeDocument/2006/relationships/oleObject" Target="../embeddings/oleObject29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13" Type="http://schemas.openxmlformats.org/officeDocument/2006/relationships/oleObject" Target="../embeddings/oleObject301.bin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2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7.bin"/><Relationship Id="rId10" Type="http://schemas.openxmlformats.org/officeDocument/2006/relationships/image" Target="../media/image262.wmf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99.bin"/><Relationship Id="rId14" Type="http://schemas.openxmlformats.org/officeDocument/2006/relationships/image" Target="../media/image26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oleObject" Target="../embeddings/oleObject302.bin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2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66.wmf"/><Relationship Id="rId11" Type="http://schemas.openxmlformats.org/officeDocument/2006/relationships/oleObject" Target="../embeddings/oleObject306.bin"/><Relationship Id="rId5" Type="http://schemas.openxmlformats.org/officeDocument/2006/relationships/oleObject" Target="../embeddings/oleObject303.bin"/><Relationship Id="rId10" Type="http://schemas.openxmlformats.org/officeDocument/2006/relationships/image" Target="../media/image268.wmf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30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oleObject" Target="../embeddings/oleObject312.bin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2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8.bin"/><Relationship Id="rId10" Type="http://schemas.openxmlformats.org/officeDocument/2006/relationships/image" Target="../media/image273.wmf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27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77.wmf"/><Relationship Id="rId5" Type="http://schemas.openxmlformats.org/officeDocument/2006/relationships/oleObject" Target="../embeddings/oleObject314.bin"/><Relationship Id="rId4" Type="http://schemas.openxmlformats.org/officeDocument/2006/relationships/image" Target="../media/image27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79.wmf"/><Relationship Id="rId5" Type="http://schemas.openxmlformats.org/officeDocument/2006/relationships/oleObject" Target="../embeddings/oleObject316.bin"/><Relationship Id="rId4" Type="http://schemas.openxmlformats.org/officeDocument/2006/relationships/image" Target="../media/image27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3" Type="http://schemas.openxmlformats.org/officeDocument/2006/relationships/oleObject" Target="../embeddings/oleObject318.bin"/><Relationship Id="rId7" Type="http://schemas.openxmlformats.org/officeDocument/2006/relationships/oleObject" Target="../embeddings/oleObject3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319.bin"/><Relationship Id="rId10" Type="http://schemas.openxmlformats.org/officeDocument/2006/relationships/image" Target="../media/image284.wmf"/><Relationship Id="rId4" Type="http://schemas.openxmlformats.org/officeDocument/2006/relationships/image" Target="../media/image281.wmf"/><Relationship Id="rId9" Type="http://schemas.openxmlformats.org/officeDocument/2006/relationships/oleObject" Target="../embeddings/oleObject32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9.wmf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21" Type="http://schemas.openxmlformats.org/officeDocument/2006/relationships/image" Target="../media/image32.wmf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30.wmf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7.wmf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4.bin"/><Relationship Id="rId18" Type="http://schemas.openxmlformats.org/officeDocument/2006/relationships/oleObject" Target="../embeddings/oleObject47.bin"/><Relationship Id="rId3" Type="http://schemas.openxmlformats.org/officeDocument/2006/relationships/oleObject" Target="../embeddings/oleObject39.bin"/><Relationship Id="rId21" Type="http://schemas.openxmlformats.org/officeDocument/2006/relationships/image" Target="../media/image38.wmf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6.wmf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5.wmf"/><Relationship Id="rId19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6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27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4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71.bin"/><Relationship Id="rId3" Type="http://schemas.openxmlformats.org/officeDocument/2006/relationships/oleObject" Target="../embeddings/oleObject63.bin"/><Relationship Id="rId21" Type="http://schemas.openxmlformats.org/officeDocument/2006/relationships/image" Target="../media/image55.wmf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image" Target="../media/image53.wmf"/><Relationship Id="rId10" Type="http://schemas.openxmlformats.org/officeDocument/2006/relationships/image" Target="../media/image51.wmf"/><Relationship Id="rId19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1089017" y="563633"/>
            <a:ext cx="71913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4000" b="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Ch21§</a:t>
            </a:r>
            <a:r>
              <a:rPr lang="en-US" altLang="zh-CN" sz="40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en-US" altLang="zh-CN" sz="4000" b="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二重积分的变量变换 </a:t>
            </a:r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468313" y="1330581"/>
            <a:ext cx="8353425" cy="197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本节将介绍二重积分的变量变换公式</a:t>
            </a:r>
            <a:r>
              <a:rPr lang="en-US" altLang="zh-CN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并用格林公式加以证明</a:t>
            </a:r>
            <a:r>
              <a:rPr lang="en-US" altLang="zh-CN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34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常用的极坐标变换方法作了详细的讨论</a:t>
            </a:r>
            <a:r>
              <a:rPr lang="en-US" altLang="zh-CN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3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2332" name="Rectangle 4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87624" y="3372690"/>
            <a:ext cx="6186309" cy="71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一、二重积分的变量变换公式</a:t>
            </a:r>
          </a:p>
        </p:txBody>
      </p:sp>
      <p:sp>
        <p:nvSpPr>
          <p:cNvPr id="12338" name="Rectangle 5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87624" y="4797152"/>
            <a:ext cx="680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三、二重积分的广义极坐标变换  </a:t>
            </a:r>
          </a:p>
        </p:txBody>
      </p:sp>
      <p:sp>
        <p:nvSpPr>
          <p:cNvPr id="12339" name="Rectangle 5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60035" y="4077072"/>
            <a:ext cx="5836854" cy="71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二、二重积分的极坐标变换 </a:t>
            </a:r>
          </a:p>
        </p:txBody>
      </p:sp>
      <p:sp>
        <p:nvSpPr>
          <p:cNvPr id="7" name="Rectangle 5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5576" y="5877272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作业 </a:t>
            </a:r>
            <a:r>
              <a:rPr lang="en-US" altLang="zh-CN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1</a:t>
            </a:r>
            <a:r>
              <a:rPr lang="zh-CN" altLang="en-US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8 </a:t>
            </a:r>
            <a:r>
              <a:rPr lang="zh-CN" altLang="en-US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36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23528" y="1412776"/>
            <a:ext cx="729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一阶连续偏导数且它们的函数行列式        </a:t>
            </a: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2051720" y="2132856"/>
          <a:ext cx="51435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55" name="Equation" r:id="rId3" imgW="5143500" imgH="927100" progId="Equation.DSMT4">
                  <p:embed/>
                </p:oleObj>
              </mc:Choice>
              <mc:Fallback>
                <p:oleObj name="Equation" r:id="rId3" imgW="5143500" imgH="9271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132856"/>
                        <a:ext cx="51435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65" name="Group 33"/>
          <p:cNvGrpSpPr>
            <a:grpSpLocks/>
          </p:cNvGrpSpPr>
          <p:nvPr/>
        </p:nvGrpSpPr>
        <p:grpSpPr bwMode="auto">
          <a:xfrm>
            <a:off x="323528" y="4221088"/>
            <a:ext cx="8004176" cy="547688"/>
            <a:chOff x="361" y="2478"/>
            <a:chExt cx="5042" cy="345"/>
          </a:xfrm>
        </p:grpSpPr>
        <p:graphicFrame>
          <p:nvGraphicFramePr>
            <p:cNvPr id="120841" name="Object 9"/>
            <p:cNvGraphicFramePr>
              <a:graphicFrameLocks noChangeAspect="1"/>
            </p:cNvGraphicFramePr>
            <p:nvPr/>
          </p:nvGraphicFramePr>
          <p:xfrm>
            <a:off x="1903" y="2578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6" name="Equation" r:id="rId5" imgW="279279" imgH="291973" progId="Equation.DSMT4">
                    <p:embed/>
                  </p:oleObj>
                </mc:Choice>
                <mc:Fallback>
                  <p:oleObj name="Equation" r:id="rId5" imgW="279279" imgH="291973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2578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0" name="Object 8"/>
            <p:cNvGraphicFramePr>
              <a:graphicFrameLocks noChangeAspect="1"/>
            </p:cNvGraphicFramePr>
            <p:nvPr/>
          </p:nvGraphicFramePr>
          <p:xfrm>
            <a:off x="3641" y="2542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7" name="Equation" r:id="rId7" imgW="355446" imgH="431613" progId="Equation.DSMT4">
                    <p:embed/>
                  </p:oleObj>
                </mc:Choice>
                <mc:Fallback>
                  <p:oleObj name="Equation" r:id="rId7" imgW="355446" imgH="431613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2542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42" name="Rectangle 10"/>
            <p:cNvSpPr>
              <a:spLocks noChangeArrowheads="1"/>
            </p:cNvSpPr>
            <p:nvPr/>
          </p:nvSpPr>
          <p:spPr bwMode="auto">
            <a:xfrm>
              <a:off x="361" y="2496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用曲线网把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20843" name="Rectangle 11"/>
            <p:cNvSpPr>
              <a:spLocks noChangeArrowheads="1"/>
            </p:cNvSpPr>
            <p:nvPr/>
          </p:nvSpPr>
          <p:spPr bwMode="auto">
            <a:xfrm>
              <a:off x="2021" y="2487"/>
              <a:ext cx="16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分成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个小区域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20844" name="Rectangle 12"/>
            <p:cNvSpPr>
              <a:spLocks noChangeArrowheads="1"/>
            </p:cNvSpPr>
            <p:nvPr/>
          </p:nvSpPr>
          <p:spPr bwMode="auto">
            <a:xfrm>
              <a:off x="3821" y="2478"/>
              <a:ext cx="15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在变换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作用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0864" name="Group 32"/>
          <p:cNvGrpSpPr>
            <a:grpSpLocks/>
          </p:cNvGrpSpPr>
          <p:nvPr/>
        </p:nvGrpSpPr>
        <p:grpSpPr bwMode="auto">
          <a:xfrm>
            <a:off x="467544" y="4941168"/>
            <a:ext cx="7896225" cy="547687"/>
            <a:chOff x="373" y="2901"/>
            <a:chExt cx="4974" cy="345"/>
          </a:xfrm>
        </p:grpSpPr>
        <p:graphicFrame>
          <p:nvGraphicFramePr>
            <p:cNvPr id="120847" name="Object 15"/>
            <p:cNvGraphicFramePr>
              <a:graphicFrameLocks noChangeAspect="1"/>
            </p:cNvGraphicFramePr>
            <p:nvPr/>
          </p:nvGraphicFramePr>
          <p:xfrm>
            <a:off x="4180" y="2965"/>
            <a:ext cx="24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8" name="Equation" r:id="rId9" imgW="380835" imgH="431613" progId="Equation.DSMT4">
                    <p:embed/>
                  </p:oleObj>
                </mc:Choice>
                <mc:Fallback>
                  <p:oleObj name="Equation" r:id="rId9" imgW="380835" imgH="431613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2965"/>
                          <a:ext cx="24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6" name="Object 14"/>
            <p:cNvGraphicFramePr>
              <a:graphicFrameLocks noChangeAspect="1"/>
            </p:cNvGraphicFramePr>
            <p:nvPr/>
          </p:nvGraphicFramePr>
          <p:xfrm>
            <a:off x="4788" y="2976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59" name="Equation" r:id="rId11" imgW="355446" imgH="431613" progId="Equation.DSMT4">
                    <p:embed/>
                  </p:oleObj>
                </mc:Choice>
                <mc:Fallback>
                  <p:oleObj name="Equation" r:id="rId11" imgW="355446" imgH="431613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" y="2976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48" name="Rectangle 16"/>
            <p:cNvSpPr>
              <a:spLocks noChangeArrowheads="1"/>
            </p:cNvSpPr>
            <p:nvPr/>
          </p:nvSpPr>
          <p:spPr bwMode="auto">
            <a:xfrm>
              <a:off x="373" y="2901"/>
              <a:ext cx="3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下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区域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也相应地被分成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个小区域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20849" name="Rectangle 17"/>
            <p:cNvSpPr>
              <a:spLocks noChangeArrowheads="1"/>
            </p:cNvSpPr>
            <p:nvPr/>
          </p:nvSpPr>
          <p:spPr bwMode="auto">
            <a:xfrm>
              <a:off x="4362" y="2919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记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0850" name="Rectangle 18"/>
            <p:cNvSpPr>
              <a:spLocks noChangeArrowheads="1"/>
            </p:cNvSpPr>
            <p:nvPr/>
          </p:nvSpPr>
          <p:spPr bwMode="auto">
            <a:xfrm>
              <a:off x="4970" y="2901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及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0866" name="Group 34"/>
          <p:cNvGrpSpPr>
            <a:grpSpLocks/>
          </p:cNvGrpSpPr>
          <p:nvPr/>
        </p:nvGrpSpPr>
        <p:grpSpPr bwMode="auto">
          <a:xfrm>
            <a:off x="755576" y="5517232"/>
            <a:ext cx="7835900" cy="547687"/>
            <a:chOff x="419" y="3327"/>
            <a:chExt cx="4936" cy="345"/>
          </a:xfrm>
        </p:grpSpPr>
        <p:graphicFrame>
          <p:nvGraphicFramePr>
            <p:cNvPr id="120854" name="Object 22"/>
            <p:cNvGraphicFramePr>
              <a:graphicFrameLocks noChangeAspect="1"/>
            </p:cNvGraphicFramePr>
            <p:nvPr/>
          </p:nvGraphicFramePr>
          <p:xfrm>
            <a:off x="419" y="3402"/>
            <a:ext cx="24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60" name="Equation" r:id="rId12" imgW="380835" imgH="431613" progId="Equation.DSMT4">
                    <p:embed/>
                  </p:oleObj>
                </mc:Choice>
                <mc:Fallback>
                  <p:oleObj name="Equation" r:id="rId12" imgW="380835" imgH="431613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" y="3402"/>
                          <a:ext cx="24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3" name="Object 21"/>
            <p:cNvGraphicFramePr>
              <a:graphicFrameLocks noChangeAspect="1"/>
            </p:cNvGraphicFramePr>
            <p:nvPr/>
          </p:nvGraphicFramePr>
          <p:xfrm>
            <a:off x="1566" y="3373"/>
            <a:ext cx="55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61" name="Equation" r:id="rId13" imgW="876300" imgH="431800" progId="Equation.DSMT4">
                    <p:embed/>
                  </p:oleObj>
                </mc:Choice>
                <mc:Fallback>
                  <p:oleObj name="Equation" r:id="rId13" imgW="876300" imgH="4318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" y="3373"/>
                          <a:ext cx="55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2" name="Object 20"/>
            <p:cNvGraphicFramePr>
              <a:graphicFrameLocks noChangeAspect="1"/>
            </p:cNvGraphicFramePr>
            <p:nvPr/>
          </p:nvGraphicFramePr>
          <p:xfrm>
            <a:off x="2346" y="3382"/>
            <a:ext cx="19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62" name="Equation" r:id="rId15" imgW="3162300" imgH="431800" progId="Equation.DSMT4">
                    <p:embed/>
                  </p:oleObj>
                </mc:Choice>
                <mc:Fallback>
                  <p:oleObj name="Equation" r:id="rId15" imgW="3162300" imgH="4318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3382"/>
                          <a:ext cx="199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56" name="Rectangle 24"/>
            <p:cNvSpPr>
              <a:spLocks noChangeArrowheads="1"/>
            </p:cNvSpPr>
            <p:nvPr/>
          </p:nvSpPr>
          <p:spPr bwMode="auto">
            <a:xfrm>
              <a:off x="613" y="3327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的面积为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20857" name="Rectangle 25"/>
            <p:cNvSpPr>
              <a:spLocks noChangeArrowheads="1"/>
            </p:cNvSpPr>
            <p:nvPr/>
          </p:nvSpPr>
          <p:spPr bwMode="auto">
            <a:xfrm>
              <a:off x="2056" y="332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及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0858" name="Rectangle 26"/>
            <p:cNvSpPr>
              <a:spLocks noChangeArrowheads="1"/>
            </p:cNvSpPr>
            <p:nvPr/>
          </p:nvSpPr>
          <p:spPr bwMode="auto">
            <a:xfrm>
              <a:off x="4288" y="3327"/>
              <a:ext cx="10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在对</a:t>
              </a:r>
              <a:r>
                <a:rPr lang="zh-CN" altLang="en-US" sz="16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y </a:t>
              </a:r>
              <a:r>
                <a:rPr lang="zh-CN" altLang="en-US">
                  <a:latin typeface="Times New Roman" panose="02020603050405020304" pitchFamily="18" charset="0"/>
                </a:rPr>
                <a:t>的 </a:t>
              </a:r>
              <a:endParaRPr lang="zh-CN" altLang="en-US" sz="2400" b="0" i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0861" name="Object 29"/>
          <p:cNvGraphicFramePr>
            <a:graphicFrameLocks noChangeAspect="1"/>
          </p:cNvGraphicFramePr>
          <p:nvPr/>
        </p:nvGraphicFramePr>
        <p:xfrm>
          <a:off x="1259632" y="3284984"/>
          <a:ext cx="6984776" cy="741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63" name="Equation" r:id="rId17" imgW="7772400" imgH="825500" progId="Equation.DSMT4">
                  <p:embed/>
                </p:oleObj>
              </mc:Choice>
              <mc:Fallback>
                <p:oleObj name="Equation" r:id="rId17" imgW="7772400" imgH="8255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84984"/>
                        <a:ext cx="6984776" cy="741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2" name="Text Box 30"/>
          <p:cNvSpPr txBox="1">
            <a:spLocks noChangeArrowheads="1"/>
          </p:cNvSpPr>
          <p:nvPr/>
        </p:nvSpPr>
        <p:spPr bwMode="auto">
          <a:xfrm>
            <a:off x="323528" y="3284984"/>
            <a:ext cx="1296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/>
              <a:t>则有</a:t>
            </a:r>
          </a:p>
        </p:txBody>
      </p:sp>
      <p:graphicFrame>
        <p:nvGraphicFramePr>
          <p:cNvPr id="12089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075984"/>
              </p:ext>
            </p:extLst>
          </p:nvPr>
        </p:nvGraphicFramePr>
        <p:xfrm>
          <a:off x="6588224" y="525870"/>
          <a:ext cx="2356173" cy="793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64" name="Equation" r:id="rId19" imgW="3022560" imgH="1015920" progId="Equation.DSMT4">
                  <p:embed/>
                </p:oleObj>
              </mc:Choice>
              <mc:Fallback>
                <p:oleObj name="Equation" r:id="rId19" imgW="3022560" imgH="101592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525870"/>
                        <a:ext cx="2356173" cy="7931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1271588" y="1168400"/>
          <a:ext cx="65373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5" name="Equation" r:id="rId3" imgW="6540500" imgH="889000" progId="Equation.DSMT4">
                  <p:embed/>
                </p:oleObj>
              </mc:Choice>
              <mc:Fallback>
                <p:oleObj name="Equation" r:id="rId3" imgW="6540500" imgH="8890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168400"/>
                        <a:ext cx="6537325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15" name="Group 7"/>
          <p:cNvGrpSpPr>
            <a:grpSpLocks/>
          </p:cNvGrpSpPr>
          <p:nvPr/>
        </p:nvGrpSpPr>
        <p:grpSpPr bwMode="auto">
          <a:xfrm>
            <a:off x="593725" y="1989138"/>
            <a:ext cx="5365750" cy="576262"/>
            <a:chOff x="431" y="935"/>
            <a:chExt cx="3380" cy="363"/>
          </a:xfrm>
        </p:grpSpPr>
        <p:sp>
          <p:nvSpPr>
            <p:cNvPr id="119813" name="Rectangle 5"/>
            <p:cNvSpPr>
              <a:spLocks noChangeArrowheads="1"/>
            </p:cNvSpPr>
            <p:nvPr/>
          </p:nvSpPr>
          <p:spPr bwMode="auto">
            <a:xfrm>
              <a:off x="431" y="93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9812" name="Object 4"/>
            <p:cNvGraphicFramePr>
              <a:graphicFrameLocks noChangeAspect="1"/>
            </p:cNvGraphicFramePr>
            <p:nvPr/>
          </p:nvGraphicFramePr>
          <p:xfrm>
            <a:off x="968" y="980"/>
            <a:ext cx="250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46" name="Equation" r:id="rId5" imgW="3975100" imgH="508000" progId="Equation.DSMT4">
                    <p:embed/>
                  </p:oleObj>
                </mc:Choice>
                <mc:Fallback>
                  <p:oleObj name="Equation" r:id="rId5" imgW="3975100" imgH="5080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980"/>
                          <a:ext cx="250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14" name="Rectangle 6"/>
            <p:cNvSpPr>
              <a:spLocks noChangeArrowheads="1"/>
            </p:cNvSpPr>
            <p:nvPr/>
          </p:nvSpPr>
          <p:spPr bwMode="auto">
            <a:xfrm>
              <a:off x="3470" y="93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令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2508250" y="2789238"/>
          <a:ext cx="4295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7" name="Equation" r:id="rId7" imgW="4292600" imgH="495300" progId="Equation.DSMT4">
                  <p:embed/>
                </p:oleObj>
              </mc:Choice>
              <mc:Fallback>
                <p:oleObj name="Equation" r:id="rId7" imgW="4292600" imgH="4953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789238"/>
                        <a:ext cx="42957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29" name="Group 21"/>
          <p:cNvGrpSpPr>
            <a:grpSpLocks/>
          </p:cNvGrpSpPr>
          <p:nvPr/>
        </p:nvGrpSpPr>
        <p:grpSpPr bwMode="auto">
          <a:xfrm>
            <a:off x="582613" y="3486150"/>
            <a:ext cx="6149975" cy="519113"/>
            <a:chOff x="367" y="2196"/>
            <a:chExt cx="3874" cy="327"/>
          </a:xfrm>
        </p:grpSpPr>
        <p:sp>
          <p:nvSpPr>
            <p:cNvPr id="119818" name="Rectangle 10"/>
            <p:cNvSpPr>
              <a:spLocks noChangeArrowheads="1"/>
            </p:cNvSpPr>
            <p:nvPr/>
          </p:nvSpPr>
          <p:spPr bwMode="auto">
            <a:xfrm>
              <a:off x="367" y="219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则</a:t>
              </a:r>
            </a:p>
          </p:txBody>
        </p:sp>
        <p:graphicFrame>
          <p:nvGraphicFramePr>
            <p:cNvPr id="119820" name="Object 12"/>
            <p:cNvGraphicFramePr>
              <a:graphicFrameLocks noChangeAspect="1"/>
            </p:cNvGraphicFramePr>
            <p:nvPr/>
          </p:nvGraphicFramePr>
          <p:xfrm>
            <a:off x="1655" y="2253"/>
            <a:ext cx="258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48" name="Equation" r:id="rId9" imgW="4102100" imgH="431800" progId="Equation.DSMT4">
                    <p:embed/>
                  </p:oleObj>
                </mc:Choice>
                <mc:Fallback>
                  <p:oleObj name="Equation" r:id="rId9" imgW="4102100" imgH="4318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253"/>
                          <a:ext cx="258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9826" name="Group 18"/>
          <p:cNvGrpSpPr>
            <a:grpSpLocks/>
          </p:cNvGrpSpPr>
          <p:nvPr/>
        </p:nvGrpSpPr>
        <p:grpSpPr bwMode="auto">
          <a:xfrm>
            <a:off x="582613" y="4292600"/>
            <a:ext cx="5716587" cy="825500"/>
            <a:chOff x="431" y="3054"/>
            <a:chExt cx="3601" cy="520"/>
          </a:xfrm>
        </p:grpSpPr>
        <p:sp>
          <p:nvSpPr>
            <p:cNvPr id="119824" name="Rectangle 16"/>
            <p:cNvSpPr>
              <a:spLocks noChangeArrowheads="1"/>
            </p:cNvSpPr>
            <p:nvPr/>
          </p:nvSpPr>
          <p:spPr bwMode="auto">
            <a:xfrm>
              <a:off x="431" y="3067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作二重积分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9823" name="Object 15"/>
            <p:cNvGraphicFramePr>
              <a:graphicFrameLocks noChangeAspect="1"/>
            </p:cNvGraphicFramePr>
            <p:nvPr/>
          </p:nvGraphicFramePr>
          <p:xfrm>
            <a:off x="1618" y="3054"/>
            <a:ext cx="144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49" name="Equation" r:id="rId11" imgW="2298700" imgH="825500" progId="Equation.DSMT4">
                    <p:embed/>
                  </p:oleObj>
                </mc:Choice>
                <mc:Fallback>
                  <p:oleObj name="Equation" r:id="rId11" imgW="2298700" imgH="8255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3054"/>
                          <a:ext cx="1448" cy="5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25" name="Rectangle 17"/>
            <p:cNvSpPr>
              <a:spLocks noChangeArrowheads="1"/>
            </p:cNvSpPr>
            <p:nvPr/>
          </p:nvSpPr>
          <p:spPr bwMode="auto">
            <a:xfrm>
              <a:off x="3016" y="3067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的积分和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9827" name="Object 19"/>
          <p:cNvGraphicFramePr>
            <a:graphicFrameLocks noChangeAspect="1"/>
          </p:cNvGraphicFramePr>
          <p:nvPr/>
        </p:nvGraphicFramePr>
        <p:xfrm>
          <a:off x="2740025" y="5072063"/>
          <a:ext cx="32004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0" name="Equation" r:id="rId13" imgW="3200400" imgH="977900" progId="Equation.DSMT4">
                  <p:embed/>
                </p:oleObj>
              </mc:Choice>
              <mc:Fallback>
                <p:oleObj name="Equation" r:id="rId13" imgW="3200400" imgH="9779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5072063"/>
                        <a:ext cx="32004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30" name="Rectangle 22"/>
          <p:cNvSpPr>
            <a:spLocks noChangeArrowheads="1"/>
          </p:cNvSpPr>
          <p:nvPr/>
        </p:nvSpPr>
        <p:spPr bwMode="auto">
          <a:xfrm>
            <a:off x="593725" y="476250"/>
            <a:ext cx="7688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加强条件下</a:t>
            </a:r>
            <a:r>
              <a:rPr lang="en-US" altLang="zh-CN"/>
              <a:t>,</a:t>
            </a:r>
            <a:r>
              <a:rPr lang="zh-CN" altLang="en-US"/>
              <a:t>由引理及二重积分中值定理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有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1397000" y="452438"/>
          <a:ext cx="66421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5" name="Equation" r:id="rId3" imgW="6642100" imgH="977900" progId="Equation.DSMT4">
                  <p:embed/>
                </p:oleObj>
              </mc:Choice>
              <mc:Fallback>
                <p:oleObj name="Equation" r:id="rId3" imgW="6642100" imgH="9779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52438"/>
                        <a:ext cx="66421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816" name="Group 32"/>
          <p:cNvGrpSpPr>
            <a:grpSpLocks/>
          </p:cNvGrpSpPr>
          <p:nvPr/>
        </p:nvGrpSpPr>
        <p:grpSpPr bwMode="auto">
          <a:xfrm>
            <a:off x="592138" y="1557338"/>
            <a:ext cx="7562850" cy="519112"/>
            <a:chOff x="373" y="981"/>
            <a:chExt cx="4764" cy="327"/>
          </a:xfrm>
        </p:grpSpPr>
        <p:graphicFrame>
          <p:nvGraphicFramePr>
            <p:cNvPr id="118788" name="Object 4"/>
            <p:cNvGraphicFramePr>
              <a:graphicFrameLocks noChangeAspect="1"/>
            </p:cNvGraphicFramePr>
            <p:nvPr/>
          </p:nvGraphicFramePr>
          <p:xfrm>
            <a:off x="2500" y="1044"/>
            <a:ext cx="263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96" name="Equation" r:id="rId5" imgW="4191000" imgH="393700" progId="Equation.DSMT4">
                    <p:embed/>
                  </p:oleObj>
                </mc:Choice>
                <mc:Fallback>
                  <p:oleObj name="Equation" r:id="rId5" imgW="4191000" imgH="3937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1044"/>
                          <a:ext cx="2637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373" y="981"/>
              <a:ext cx="2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这个和式是</a:t>
              </a:r>
              <a:r>
                <a:rPr lang="zh-CN" altLang="en-US"/>
                <a:t>可积函数 </a:t>
              </a:r>
            </a:p>
          </p:txBody>
        </p:sp>
      </p:grpSp>
      <p:grpSp>
        <p:nvGrpSpPr>
          <p:cNvPr id="118823" name="Group 39"/>
          <p:cNvGrpSpPr>
            <a:grpSpLocks/>
          </p:cNvGrpSpPr>
          <p:nvPr/>
        </p:nvGrpSpPr>
        <p:grpSpPr bwMode="auto">
          <a:xfrm>
            <a:off x="568325" y="3005138"/>
            <a:ext cx="8080375" cy="568325"/>
            <a:chOff x="358" y="1893"/>
            <a:chExt cx="5090" cy="358"/>
          </a:xfrm>
        </p:grpSpPr>
        <p:graphicFrame>
          <p:nvGraphicFramePr>
            <p:cNvPr id="118799" name="Object 15"/>
            <p:cNvGraphicFramePr>
              <a:graphicFrameLocks noChangeAspect="1"/>
            </p:cNvGraphicFramePr>
            <p:nvPr/>
          </p:nvGraphicFramePr>
          <p:xfrm>
            <a:off x="1129" y="1953"/>
            <a:ext cx="168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97" name="Equation" r:id="rId7" imgW="2667000" imgH="431800" progId="Equation.DSMT4">
                    <p:embed/>
                  </p:oleObj>
                </mc:Choice>
                <mc:Fallback>
                  <p:oleObj name="Equation" r:id="rId7" imgW="2667000" imgH="4318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1953"/>
                          <a:ext cx="168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8" name="Object 14"/>
            <p:cNvGraphicFramePr>
              <a:graphicFrameLocks noChangeAspect="1"/>
            </p:cNvGraphicFramePr>
            <p:nvPr/>
          </p:nvGraphicFramePr>
          <p:xfrm>
            <a:off x="3571" y="1960"/>
            <a:ext cx="88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98" name="Equation" r:id="rId9" imgW="1409088" imgH="431613" progId="Equation.DSMT4">
                    <p:embed/>
                  </p:oleObj>
                </mc:Choice>
                <mc:Fallback>
                  <p:oleObj name="Equation" r:id="rId9" imgW="1409088" imgH="431613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" y="1960"/>
                          <a:ext cx="88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2" name="Rectangle 18"/>
            <p:cNvSpPr>
              <a:spLocks noChangeArrowheads="1"/>
            </p:cNvSpPr>
            <p:nvPr/>
          </p:nvSpPr>
          <p:spPr bwMode="auto">
            <a:xfrm>
              <a:off x="358" y="1893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的分割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8803" name="Rectangle 19"/>
            <p:cNvSpPr>
              <a:spLocks noChangeArrowheads="1"/>
            </p:cNvSpPr>
            <p:nvPr/>
          </p:nvSpPr>
          <p:spPr bwMode="auto">
            <a:xfrm>
              <a:off x="2798" y="1912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的细度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8804" name="Rectangle 20"/>
            <p:cNvSpPr>
              <a:spLocks noChangeArrowheads="1"/>
            </p:cNvSpPr>
            <p:nvPr/>
          </p:nvSpPr>
          <p:spPr bwMode="auto">
            <a:xfrm>
              <a:off x="4439" y="1924"/>
              <a:ext cx="10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118822" name="Group 38"/>
          <p:cNvGrpSpPr>
            <a:grpSpLocks/>
          </p:cNvGrpSpPr>
          <p:nvPr/>
        </p:nvGrpSpPr>
        <p:grpSpPr bwMode="auto">
          <a:xfrm>
            <a:off x="573088" y="3773488"/>
            <a:ext cx="8170862" cy="542925"/>
            <a:chOff x="361" y="2377"/>
            <a:chExt cx="5147" cy="342"/>
          </a:xfrm>
        </p:grpSpPr>
        <p:graphicFrame>
          <p:nvGraphicFramePr>
            <p:cNvPr id="118807" name="Object 23"/>
            <p:cNvGraphicFramePr>
              <a:graphicFrameLocks noChangeAspect="1"/>
            </p:cNvGraphicFramePr>
            <p:nvPr/>
          </p:nvGraphicFramePr>
          <p:xfrm>
            <a:off x="1353" y="2438"/>
            <a:ext cx="172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99" name="Equation" r:id="rId11" imgW="2743200" imgH="431800" progId="Equation.DSMT4">
                    <p:embed/>
                  </p:oleObj>
                </mc:Choice>
                <mc:Fallback>
                  <p:oleObj name="Equation" r:id="rId11" imgW="2743200" imgH="4318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" y="2438"/>
                          <a:ext cx="172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6" name="Object 22"/>
            <p:cNvGraphicFramePr>
              <a:graphicFrameLocks noChangeAspect="1"/>
            </p:cNvGraphicFramePr>
            <p:nvPr/>
          </p:nvGraphicFramePr>
          <p:xfrm>
            <a:off x="3803" y="2438"/>
            <a:ext cx="5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0" name="Equation" r:id="rId13" imgW="812447" imgH="431613" progId="Equation.DSMT4">
                    <p:embed/>
                  </p:oleObj>
                </mc:Choice>
                <mc:Fallback>
                  <p:oleObj name="Equation" r:id="rId13" imgW="812447" imgH="431613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2438"/>
                          <a:ext cx="51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8" name="Rectangle 24"/>
            <p:cNvSpPr>
              <a:spLocks noChangeArrowheads="1"/>
            </p:cNvSpPr>
            <p:nvPr/>
          </p:nvSpPr>
          <p:spPr bwMode="auto">
            <a:xfrm>
              <a:off x="361" y="2377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相应分割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8809" name="Rectangle 25"/>
            <p:cNvSpPr>
              <a:spLocks noChangeArrowheads="1"/>
            </p:cNvSpPr>
            <p:nvPr/>
          </p:nvSpPr>
          <p:spPr bwMode="auto">
            <a:xfrm>
              <a:off x="3050" y="2383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的细度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8810" name="Rectangle 26"/>
            <p:cNvSpPr>
              <a:spLocks noChangeArrowheads="1"/>
            </p:cNvSpPr>
            <p:nvPr/>
          </p:nvSpPr>
          <p:spPr bwMode="auto">
            <a:xfrm>
              <a:off x="4266" y="2392"/>
              <a:ext cx="1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也趋</a:t>
              </a:r>
              <a:r>
                <a:rPr lang="zh-CN" altLang="en-US"/>
                <a:t>于零</a:t>
              </a:r>
              <a:r>
                <a:rPr lang="en-US" altLang="zh-CN"/>
                <a:t>. </a:t>
              </a:r>
            </a:p>
          </p:txBody>
        </p:sp>
      </p:grpSp>
      <p:sp>
        <p:nvSpPr>
          <p:cNvPr id="118812" name="Rectangle 28"/>
          <p:cNvSpPr>
            <a:spLocks noChangeArrowheads="1"/>
          </p:cNvSpPr>
          <p:nvPr/>
        </p:nvSpPr>
        <p:spPr bwMode="auto">
          <a:xfrm>
            <a:off x="558800" y="445135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因此得到  </a:t>
            </a:r>
          </a:p>
        </p:txBody>
      </p:sp>
      <p:graphicFrame>
        <p:nvGraphicFramePr>
          <p:cNvPr id="118813" name="Object 29"/>
          <p:cNvGraphicFramePr>
            <a:graphicFrameLocks noChangeAspect="1"/>
          </p:cNvGraphicFramePr>
          <p:nvPr/>
        </p:nvGraphicFramePr>
        <p:xfrm>
          <a:off x="730250" y="5151438"/>
          <a:ext cx="77755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01" name="Equation" r:id="rId15" imgW="7772400" imgH="825500" progId="Equation.DSMT4">
                  <p:embed/>
                </p:oleObj>
              </mc:Choice>
              <mc:Fallback>
                <p:oleObj name="Equation" r:id="rId15" imgW="7772400" imgH="8255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5151438"/>
                        <a:ext cx="7775575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820" name="Group 36"/>
          <p:cNvGrpSpPr>
            <a:grpSpLocks/>
          </p:cNvGrpSpPr>
          <p:nvPr/>
        </p:nvGrpSpPr>
        <p:grpSpPr bwMode="auto">
          <a:xfrm>
            <a:off x="592138" y="2305050"/>
            <a:ext cx="7640637" cy="519113"/>
            <a:chOff x="373" y="1452"/>
            <a:chExt cx="4813" cy="327"/>
          </a:xfrm>
        </p:grpSpPr>
        <p:sp>
          <p:nvSpPr>
            <p:cNvPr id="118796" name="Rectangle 12"/>
            <p:cNvSpPr>
              <a:spLocks noChangeArrowheads="1"/>
            </p:cNvSpPr>
            <p:nvPr/>
          </p:nvSpPr>
          <p:spPr bwMode="auto">
            <a:xfrm>
              <a:off x="373" y="1452"/>
              <a:ext cx="47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    上的积分和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又由变换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的连续性可知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8817" name="Object 33"/>
            <p:cNvGraphicFramePr>
              <a:graphicFrameLocks noChangeAspect="1"/>
            </p:cNvGraphicFramePr>
            <p:nvPr/>
          </p:nvGraphicFramePr>
          <p:xfrm>
            <a:off x="703" y="1538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2" name="Equation" r:id="rId17" imgW="279279" imgH="291973" progId="Equation.DSMT4">
                    <p:embed/>
                  </p:oleObj>
                </mc:Choice>
                <mc:Fallback>
                  <p:oleObj name="Equation" r:id="rId17" imgW="279279" imgH="291973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538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9" name="Object 35"/>
            <p:cNvGraphicFramePr>
              <a:graphicFrameLocks noChangeAspect="1"/>
            </p:cNvGraphicFramePr>
            <p:nvPr/>
          </p:nvGraphicFramePr>
          <p:xfrm>
            <a:off x="5012" y="1538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3" name="Equation" r:id="rId19" imgW="279279" imgH="291973" progId="Equation.DSMT4">
                    <p:embed/>
                  </p:oleObj>
                </mc:Choice>
                <mc:Fallback>
                  <p:oleObj name="Equation" r:id="rId19" imgW="279279" imgH="291973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1538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87" name="Group 27"/>
          <p:cNvGrpSpPr>
            <a:grpSpLocks/>
          </p:cNvGrpSpPr>
          <p:nvPr/>
        </p:nvGrpSpPr>
        <p:grpSpPr bwMode="auto">
          <a:xfrm>
            <a:off x="582613" y="449263"/>
            <a:ext cx="4267200" cy="1127125"/>
            <a:chOff x="431" y="1542"/>
            <a:chExt cx="2688" cy="710"/>
          </a:xfrm>
        </p:grpSpPr>
        <p:sp>
          <p:nvSpPr>
            <p:cNvPr id="117776" name="Rectangle 16"/>
            <p:cNvSpPr>
              <a:spLocks noChangeArrowheads="1"/>
            </p:cNvSpPr>
            <p:nvPr/>
          </p:nvSpPr>
          <p:spPr bwMode="auto">
            <a:xfrm>
              <a:off x="431" y="1706"/>
              <a:ext cx="7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求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7775" name="Object 15"/>
            <p:cNvGraphicFramePr>
              <a:graphicFrameLocks noChangeAspect="1"/>
            </p:cNvGraphicFramePr>
            <p:nvPr/>
          </p:nvGraphicFramePr>
          <p:xfrm>
            <a:off x="1239" y="1542"/>
            <a:ext cx="1264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40" name="Equation" r:id="rId3" imgW="2006600" imgH="1130300" progId="Equation.DSMT4">
                    <p:embed/>
                  </p:oleObj>
                </mc:Choice>
                <mc:Fallback>
                  <p:oleObj name="Equation" r:id="rId3" imgW="2006600" imgH="11303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9" y="1542"/>
                          <a:ext cx="1264" cy="7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77" name="Rectangle 17"/>
            <p:cNvSpPr>
              <a:spLocks noChangeArrowheads="1"/>
            </p:cNvSpPr>
            <p:nvPr/>
          </p:nvSpPr>
          <p:spPr bwMode="auto">
            <a:xfrm>
              <a:off x="2517" y="1706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7788" name="Group 28"/>
          <p:cNvGrpSpPr>
            <a:grpSpLocks/>
          </p:cNvGrpSpPr>
          <p:nvPr/>
        </p:nvGrpSpPr>
        <p:grpSpPr bwMode="auto">
          <a:xfrm>
            <a:off x="601663" y="1666875"/>
            <a:ext cx="4354512" cy="519113"/>
            <a:chOff x="431" y="2251"/>
            <a:chExt cx="2743" cy="327"/>
          </a:xfrm>
        </p:grpSpPr>
        <p:graphicFrame>
          <p:nvGraphicFramePr>
            <p:cNvPr id="117779" name="Object 19"/>
            <p:cNvGraphicFramePr>
              <a:graphicFrameLocks noChangeAspect="1"/>
            </p:cNvGraphicFramePr>
            <p:nvPr/>
          </p:nvGraphicFramePr>
          <p:xfrm>
            <a:off x="1111" y="2296"/>
            <a:ext cx="17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41" name="Equation" r:id="rId5" imgW="2755900" imgH="393700" progId="Equation.DSMT4">
                    <p:embed/>
                  </p:oleObj>
                </mc:Choice>
                <mc:Fallback>
                  <p:oleObj name="Equation" r:id="rId5" imgW="2755900" imgH="3937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296"/>
                          <a:ext cx="17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8" name="Object 18"/>
            <p:cNvGraphicFramePr>
              <a:graphicFrameLocks noChangeAspect="1"/>
            </p:cNvGraphicFramePr>
            <p:nvPr/>
          </p:nvGraphicFramePr>
          <p:xfrm>
            <a:off x="2880" y="2305"/>
            <a:ext cx="29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42" name="Equation" r:id="rId7" imgW="469696" imgH="304668" progId="Equation.DSMT4">
                    <p:embed/>
                  </p:oleObj>
                </mc:Choice>
                <mc:Fallback>
                  <p:oleObj name="Equation" r:id="rId7" imgW="469696" imgH="304668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05"/>
                          <a:ext cx="29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80" name="Rectangle 20"/>
            <p:cNvSpPr>
              <a:spLocks noChangeArrowheads="1"/>
            </p:cNvSpPr>
            <p:nvPr/>
          </p:nvSpPr>
          <p:spPr bwMode="auto">
            <a:xfrm>
              <a:off x="431" y="2251"/>
              <a:ext cx="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是由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592138" y="2947988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解</a:t>
            </a:r>
            <a:r>
              <a:rPr lang="zh-CN" altLang="en-US"/>
              <a:t> 为了简化被积函数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令</a:t>
            </a:r>
          </a:p>
        </p:txBody>
      </p:sp>
      <p:graphicFrame>
        <p:nvGraphicFramePr>
          <p:cNvPr id="117785" name="Object 25"/>
          <p:cNvGraphicFramePr>
            <a:graphicFrameLocks noChangeAspect="1"/>
          </p:cNvGraphicFramePr>
          <p:nvPr/>
        </p:nvGraphicFramePr>
        <p:xfrm>
          <a:off x="1557338" y="3692525"/>
          <a:ext cx="30861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3" name="Equation" r:id="rId9" imgW="3086100" imgH="330200" progId="Equation.DSMT4">
                  <p:embed/>
                </p:oleObj>
              </mc:Choice>
              <mc:Fallback>
                <p:oleObj name="Equation" r:id="rId9" imgW="3086100" imgH="3302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3692525"/>
                        <a:ext cx="30861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02" name="Rectangle 42"/>
          <p:cNvSpPr>
            <a:spLocks noChangeArrowheads="1"/>
          </p:cNvSpPr>
          <p:nvPr/>
        </p:nvSpPr>
        <p:spPr bwMode="auto">
          <a:xfrm>
            <a:off x="592138" y="2314575"/>
            <a:ext cx="3652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所围的区域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/>
              <a:t>图</a:t>
            </a:r>
            <a:r>
              <a:rPr lang="en-US" altLang="zh-CN">
                <a:latin typeface="Times New Roman" panose="02020603050405020304" pitchFamily="18" charset="0"/>
              </a:rPr>
              <a:t>21-23).</a:t>
            </a:r>
            <a:r>
              <a:rPr lang="en-US" altLang="zh-CN"/>
              <a:t> </a:t>
            </a:r>
          </a:p>
        </p:txBody>
      </p:sp>
      <p:grpSp>
        <p:nvGrpSpPr>
          <p:cNvPr id="117811" name="Group 51"/>
          <p:cNvGrpSpPr>
            <a:grpSpLocks/>
          </p:cNvGrpSpPr>
          <p:nvPr/>
        </p:nvGrpSpPr>
        <p:grpSpPr bwMode="auto">
          <a:xfrm>
            <a:off x="5724525" y="1268413"/>
            <a:ext cx="2324100" cy="2808287"/>
            <a:chOff x="3606" y="799"/>
            <a:chExt cx="1464" cy="1769"/>
          </a:xfrm>
        </p:grpSpPr>
        <p:sp>
          <p:nvSpPr>
            <p:cNvPr id="117792" name="Line 32"/>
            <p:cNvSpPr>
              <a:spLocks noChangeShapeType="1"/>
            </p:cNvSpPr>
            <p:nvPr/>
          </p:nvSpPr>
          <p:spPr bwMode="auto">
            <a:xfrm flipV="1">
              <a:off x="3821" y="823"/>
              <a:ext cx="9" cy="13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7793" name="Object 33"/>
            <p:cNvGraphicFramePr>
              <a:graphicFrameLocks noChangeAspect="1"/>
            </p:cNvGraphicFramePr>
            <p:nvPr/>
          </p:nvGraphicFramePr>
          <p:xfrm>
            <a:off x="3640" y="204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44" name="Equation" r:id="rId11" imgW="228600" imgH="241300" progId="Equation.DSMT4">
                    <p:embed/>
                  </p:oleObj>
                </mc:Choice>
                <mc:Fallback>
                  <p:oleObj name="Equation" r:id="rId11" imgW="228600" imgH="24130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" y="2046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95" name="Object 35"/>
            <p:cNvGraphicFramePr>
              <a:graphicFrameLocks noChangeAspect="1"/>
            </p:cNvGraphicFramePr>
            <p:nvPr/>
          </p:nvGraphicFramePr>
          <p:xfrm>
            <a:off x="4934" y="2069"/>
            <a:ext cx="13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45" name="Equation" r:id="rId13" imgW="215713" imgH="203024" progId="Equation.DSMT4">
                    <p:embed/>
                  </p:oleObj>
                </mc:Choice>
                <mc:Fallback>
                  <p:oleObj name="Equation" r:id="rId13" imgW="215713" imgH="203024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4" y="2069"/>
                          <a:ext cx="136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96" name="Object 36"/>
            <p:cNvGraphicFramePr>
              <a:graphicFrameLocks noChangeAspect="1"/>
            </p:cNvGraphicFramePr>
            <p:nvPr/>
          </p:nvGraphicFramePr>
          <p:xfrm>
            <a:off x="3986" y="2368"/>
            <a:ext cx="66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46" name="Equation" r:id="rId15" imgW="1040948" imgH="317362" progId="Equation.DSMT4">
                    <p:embed/>
                  </p:oleObj>
                </mc:Choice>
                <mc:Fallback>
                  <p:oleObj name="Equation" r:id="rId15" imgW="1040948" imgH="317362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2368"/>
                          <a:ext cx="66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97" name="Object 37"/>
            <p:cNvGraphicFramePr>
              <a:graphicFrameLocks noChangeAspect="1"/>
            </p:cNvGraphicFramePr>
            <p:nvPr/>
          </p:nvGraphicFramePr>
          <p:xfrm>
            <a:off x="3676" y="1199"/>
            <a:ext cx="8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47" name="Equation" r:id="rId17" imgW="126890" imgH="190335" progId="Equation.DSMT4">
                    <p:embed/>
                  </p:oleObj>
                </mc:Choice>
                <mc:Fallback>
                  <p:oleObj name="Equation" r:id="rId17" imgW="126890" imgH="190335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6" y="1199"/>
                          <a:ext cx="8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98" name="Object 38"/>
            <p:cNvGraphicFramePr>
              <a:graphicFrameLocks noChangeAspect="1"/>
            </p:cNvGraphicFramePr>
            <p:nvPr/>
          </p:nvGraphicFramePr>
          <p:xfrm>
            <a:off x="4553" y="2069"/>
            <a:ext cx="8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48" name="Equation" r:id="rId19" imgW="126890" imgH="190335" progId="Equation.DSMT4">
                    <p:embed/>
                  </p:oleObj>
                </mc:Choice>
                <mc:Fallback>
                  <p:oleObj name="Equation" r:id="rId19" imgW="126890" imgH="190335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3" y="2069"/>
                          <a:ext cx="8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99" name="Line 39"/>
            <p:cNvSpPr>
              <a:spLocks noChangeShapeType="1"/>
            </p:cNvSpPr>
            <p:nvPr/>
          </p:nvSpPr>
          <p:spPr bwMode="auto">
            <a:xfrm>
              <a:off x="3606" y="1032"/>
              <a:ext cx="1145" cy="1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00" name="Freeform 40"/>
            <p:cNvSpPr>
              <a:spLocks/>
            </p:cNvSpPr>
            <p:nvPr/>
          </p:nvSpPr>
          <p:spPr bwMode="auto">
            <a:xfrm>
              <a:off x="3821" y="1253"/>
              <a:ext cx="783" cy="779"/>
            </a:xfrm>
            <a:custGeom>
              <a:avLst/>
              <a:gdLst>
                <a:gd name="T0" fmla="*/ 23 w 2297"/>
                <a:gd name="T1" fmla="*/ 0 h 2240"/>
                <a:gd name="T2" fmla="*/ 0 w 2297"/>
                <a:gd name="T3" fmla="*/ 2240 h 2240"/>
                <a:gd name="T4" fmla="*/ 2297 w 2297"/>
                <a:gd name="T5" fmla="*/ 2240 h 2240"/>
                <a:gd name="T6" fmla="*/ 23 w 2297"/>
                <a:gd name="T7" fmla="*/ 0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7" h="2240">
                  <a:moveTo>
                    <a:pt x="23" y="0"/>
                  </a:moveTo>
                  <a:lnTo>
                    <a:pt x="0" y="2240"/>
                  </a:lnTo>
                  <a:lnTo>
                    <a:pt x="2297" y="2240"/>
                  </a:lnTo>
                  <a:lnTo>
                    <a:pt x="2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FF">
                    <a:alpha val="84000"/>
                  </a:srgbClr>
                </a:gs>
                <a:gs pos="100000">
                  <a:srgbClr val="FFFFFF">
                    <a:alpha val="83000"/>
                  </a:srgbClr>
                </a:gs>
              </a:gsLst>
              <a:lin ang="2700000" scaled="1"/>
            </a:gradFill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7801" name="Object 41"/>
            <p:cNvGraphicFramePr>
              <a:graphicFrameLocks noChangeAspect="1"/>
            </p:cNvGraphicFramePr>
            <p:nvPr/>
          </p:nvGraphicFramePr>
          <p:xfrm>
            <a:off x="4005" y="1692"/>
            <a:ext cx="15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49" name="Equation" r:id="rId21" imgW="241300" imgH="228600" progId="Equation.DSMT4">
                    <p:embed/>
                  </p:oleObj>
                </mc:Choice>
                <mc:Fallback>
                  <p:oleObj name="Equation" r:id="rId21" imgW="241300" imgH="2286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5" y="1692"/>
                          <a:ext cx="15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803" name="Object 43"/>
            <p:cNvGraphicFramePr>
              <a:graphicFrameLocks noChangeAspect="1"/>
            </p:cNvGraphicFramePr>
            <p:nvPr/>
          </p:nvGraphicFramePr>
          <p:xfrm>
            <a:off x="3685" y="799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50" name="Equation" r:id="rId23" imgW="190417" imgH="241195" progId="Equation.DSMT4">
                    <p:embed/>
                  </p:oleObj>
                </mc:Choice>
                <mc:Fallback>
                  <p:oleObj name="Equation" r:id="rId23" imgW="190417" imgH="241195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5" y="799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804" name="Line 44"/>
            <p:cNvSpPr>
              <a:spLocks noChangeShapeType="1"/>
            </p:cNvSpPr>
            <p:nvPr/>
          </p:nvSpPr>
          <p:spPr bwMode="auto">
            <a:xfrm>
              <a:off x="3606" y="2030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808" name="Rectangle 48"/>
          <p:cNvSpPr>
            <a:spLocks noChangeArrowheads="1"/>
          </p:cNvSpPr>
          <p:nvPr/>
        </p:nvSpPr>
        <p:spPr bwMode="auto">
          <a:xfrm>
            <a:off x="582613" y="4129088"/>
            <a:ext cx="1757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即作变换                           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117809" name="Object 49"/>
          <p:cNvGraphicFramePr>
            <a:graphicFrameLocks noChangeAspect="1"/>
          </p:cNvGraphicFramePr>
          <p:nvPr/>
        </p:nvGraphicFramePr>
        <p:xfrm>
          <a:off x="2084388" y="4659313"/>
          <a:ext cx="471963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51" name="Equation" r:id="rId25" imgW="4724400" imgH="838200" progId="Equation.DSMT4">
                  <p:embed/>
                </p:oleObj>
              </mc:Choice>
              <mc:Fallback>
                <p:oleObj name="Equation" r:id="rId25" imgW="4724400" imgH="8382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659313"/>
                        <a:ext cx="4719637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10" name="Text Box 50"/>
          <p:cNvSpPr txBox="1">
            <a:spLocks noChangeArrowheads="1"/>
          </p:cNvSpPr>
          <p:nvPr/>
        </p:nvSpPr>
        <p:spPr bwMode="auto">
          <a:xfrm>
            <a:off x="611188" y="5532438"/>
            <a:ext cx="4897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它的函数行列式为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2514600" y="579438"/>
          <a:ext cx="407352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4" name="Equation" r:id="rId3" imgW="4076700" imgH="1841500" progId="Equation.DSMT4">
                  <p:embed/>
                </p:oleObj>
              </mc:Choice>
              <mc:Fallback>
                <p:oleObj name="Equation" r:id="rId3" imgW="4076700" imgH="18415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79438"/>
                        <a:ext cx="4073525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563563" y="2651125"/>
            <a:ext cx="4138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的作用下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区域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116777" name="Group 41"/>
          <p:cNvGrpSpPr>
            <a:grpSpLocks/>
          </p:cNvGrpSpPr>
          <p:nvPr/>
        </p:nvGrpSpPr>
        <p:grpSpPr bwMode="auto">
          <a:xfrm>
            <a:off x="384175" y="3340100"/>
            <a:ext cx="4478338" cy="533400"/>
            <a:chOff x="254" y="2060"/>
            <a:chExt cx="2821" cy="336"/>
          </a:xfrm>
        </p:grpSpPr>
        <p:graphicFrame>
          <p:nvGraphicFramePr>
            <p:cNvPr id="116746" name="Object 10"/>
            <p:cNvGraphicFramePr>
              <a:graphicFrameLocks noChangeAspect="1"/>
            </p:cNvGraphicFramePr>
            <p:nvPr/>
          </p:nvGraphicFramePr>
          <p:xfrm>
            <a:off x="918" y="2157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95" name="Equation" r:id="rId5" imgW="279279" imgH="291973" progId="Equation.DSMT4">
                    <p:embed/>
                  </p:oleObj>
                </mc:Choice>
                <mc:Fallback>
                  <p:oleObj name="Equation" r:id="rId5" imgW="279279" imgH="291973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2157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48" name="Rectangle 12"/>
            <p:cNvSpPr>
              <a:spLocks noChangeArrowheads="1"/>
            </p:cNvSpPr>
            <p:nvPr/>
          </p:nvSpPr>
          <p:spPr bwMode="auto">
            <a:xfrm>
              <a:off x="1080" y="2069"/>
              <a:ext cx="19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如图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24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所示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   </a:t>
              </a:r>
              <a:r>
                <a:rPr lang="en-US" altLang="zh-CN" sz="9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6776" name="Rectangle 40"/>
            <p:cNvSpPr>
              <a:spLocks noChangeArrowheads="1"/>
            </p:cNvSpPr>
            <p:nvPr/>
          </p:nvSpPr>
          <p:spPr bwMode="auto">
            <a:xfrm>
              <a:off x="254" y="2060"/>
              <a:ext cx="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zh-CN" altLang="en-US"/>
                <a:t>原象 </a:t>
              </a:r>
            </a:p>
          </p:txBody>
        </p:sp>
      </p:grpSp>
      <p:sp>
        <p:nvSpPr>
          <p:cNvPr id="116779" name="Rectangle 43"/>
          <p:cNvSpPr>
            <a:spLocks noChangeArrowheads="1"/>
          </p:cNvSpPr>
          <p:nvPr/>
        </p:nvSpPr>
        <p:spPr bwMode="auto">
          <a:xfrm>
            <a:off x="582613" y="4017963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所以 </a:t>
            </a:r>
          </a:p>
        </p:txBody>
      </p:sp>
      <p:graphicFrame>
        <p:nvGraphicFramePr>
          <p:cNvPr id="116780" name="Object 44"/>
          <p:cNvGraphicFramePr>
            <a:graphicFrameLocks noChangeAspect="1"/>
          </p:cNvGraphicFramePr>
          <p:nvPr/>
        </p:nvGraphicFramePr>
        <p:xfrm>
          <a:off x="827088" y="4751388"/>
          <a:ext cx="3975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6" name="Equation" r:id="rId7" imgW="3975100" imgH="1054100" progId="Equation.DSMT4">
                  <p:embed/>
                </p:oleObj>
              </mc:Choice>
              <mc:Fallback>
                <p:oleObj name="Equation" r:id="rId7" imgW="3975100" imgH="10541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51388"/>
                        <a:ext cx="3975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84" name="Group 48"/>
          <p:cNvGrpSpPr>
            <a:grpSpLocks/>
          </p:cNvGrpSpPr>
          <p:nvPr/>
        </p:nvGrpSpPr>
        <p:grpSpPr bwMode="auto">
          <a:xfrm>
            <a:off x="5022850" y="2646363"/>
            <a:ext cx="3219450" cy="3133725"/>
            <a:chOff x="3164" y="1667"/>
            <a:chExt cx="2028" cy="1974"/>
          </a:xfrm>
        </p:grpSpPr>
        <p:sp>
          <p:nvSpPr>
            <p:cNvPr id="116764" name="Freeform 28"/>
            <p:cNvSpPr>
              <a:spLocks/>
            </p:cNvSpPr>
            <p:nvPr/>
          </p:nvSpPr>
          <p:spPr bwMode="auto">
            <a:xfrm>
              <a:off x="3392" y="2172"/>
              <a:ext cx="1414" cy="705"/>
            </a:xfrm>
            <a:custGeom>
              <a:avLst/>
              <a:gdLst>
                <a:gd name="T0" fmla="*/ 0 w 3534"/>
                <a:gd name="T1" fmla="*/ 0 h 1761"/>
                <a:gd name="T2" fmla="*/ 3534 w 3534"/>
                <a:gd name="T3" fmla="*/ 0 h 1761"/>
                <a:gd name="T4" fmla="*/ 1791 w 3534"/>
                <a:gd name="T5" fmla="*/ 1761 h 1761"/>
                <a:gd name="T6" fmla="*/ 0 w 3534"/>
                <a:gd name="T7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4" h="1761">
                  <a:moveTo>
                    <a:pt x="0" y="0"/>
                  </a:moveTo>
                  <a:lnTo>
                    <a:pt x="3534" y="0"/>
                  </a:lnTo>
                  <a:lnTo>
                    <a:pt x="1791" y="1761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FF">
                    <a:alpha val="67999"/>
                  </a:srgbClr>
                </a:gs>
                <a:gs pos="100000">
                  <a:srgbClr val="FFFFFF">
                    <a:alpha val="56000"/>
                  </a:srgbClr>
                </a:gs>
              </a:gsLst>
              <a:lin ang="2700000" scaled="1"/>
            </a:gra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1" name="Line 15"/>
            <p:cNvSpPr>
              <a:spLocks noChangeShapeType="1"/>
            </p:cNvSpPr>
            <p:nvPr/>
          </p:nvSpPr>
          <p:spPr bwMode="auto">
            <a:xfrm>
              <a:off x="3198" y="2876"/>
              <a:ext cx="19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2" name="Line 16"/>
            <p:cNvSpPr>
              <a:spLocks noChangeShapeType="1"/>
            </p:cNvSpPr>
            <p:nvPr/>
          </p:nvSpPr>
          <p:spPr bwMode="auto">
            <a:xfrm flipH="1" flipV="1">
              <a:off x="4094" y="1667"/>
              <a:ext cx="2" cy="16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6753" name="Object 17"/>
            <p:cNvGraphicFramePr>
              <a:graphicFrameLocks noChangeAspect="1"/>
            </p:cNvGraphicFramePr>
            <p:nvPr/>
          </p:nvGraphicFramePr>
          <p:xfrm>
            <a:off x="3906" y="2911"/>
            <a:ext cx="16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97" name="Equation" r:id="rId9" imgW="253780" imgH="266469" progId="Equation.DSMT4">
                    <p:embed/>
                  </p:oleObj>
                </mc:Choice>
                <mc:Fallback>
                  <p:oleObj name="Equation" r:id="rId9" imgW="253780" imgH="266469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6" y="2911"/>
                          <a:ext cx="160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4" name="Object 18"/>
            <p:cNvGraphicFramePr>
              <a:graphicFrameLocks noChangeAspect="1"/>
            </p:cNvGraphicFramePr>
            <p:nvPr/>
          </p:nvGraphicFramePr>
          <p:xfrm>
            <a:off x="4139" y="1675"/>
            <a:ext cx="112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98" name="Equation" r:id="rId11" imgW="177569" imgH="202936" progId="Equation.DSMT4">
                    <p:embed/>
                  </p:oleObj>
                </mc:Choice>
                <mc:Fallback>
                  <p:oleObj name="Equation" r:id="rId11" imgW="177569" imgH="202936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" y="1675"/>
                          <a:ext cx="112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5" name="Object 19"/>
            <p:cNvGraphicFramePr>
              <a:graphicFrameLocks noChangeAspect="1"/>
            </p:cNvGraphicFramePr>
            <p:nvPr/>
          </p:nvGraphicFramePr>
          <p:xfrm>
            <a:off x="5072" y="2921"/>
            <a:ext cx="1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99" name="Equation" r:id="rId13" imgW="190417" imgH="203112" progId="Equation.DSMT4">
                    <p:embed/>
                  </p:oleObj>
                </mc:Choice>
                <mc:Fallback>
                  <p:oleObj name="Equation" r:id="rId13" imgW="190417" imgH="203112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2" y="2921"/>
                          <a:ext cx="120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6" name="Object 20"/>
            <p:cNvGraphicFramePr>
              <a:graphicFrameLocks noChangeAspect="1"/>
            </p:cNvGraphicFramePr>
            <p:nvPr/>
          </p:nvGraphicFramePr>
          <p:xfrm>
            <a:off x="3742" y="3412"/>
            <a:ext cx="74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00" name="Equation" r:id="rId15" imgW="1040948" imgH="317362" progId="Equation.DSMT4">
                    <p:embed/>
                  </p:oleObj>
                </mc:Choice>
                <mc:Fallback>
                  <p:oleObj name="Equation" r:id="rId15" imgW="1040948" imgH="317362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412"/>
                          <a:ext cx="743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9" name="Object 23"/>
            <p:cNvGraphicFramePr>
              <a:graphicFrameLocks noChangeAspect="1"/>
            </p:cNvGraphicFramePr>
            <p:nvPr/>
          </p:nvGraphicFramePr>
          <p:xfrm>
            <a:off x="4121" y="2026"/>
            <a:ext cx="8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01" name="Equation" r:id="rId17" imgW="126890" imgH="190335" progId="Equation.DSMT4">
                    <p:embed/>
                  </p:oleObj>
                </mc:Choice>
                <mc:Fallback>
                  <p:oleObj name="Equation" r:id="rId17" imgW="126890" imgH="190335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2026"/>
                          <a:ext cx="8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61" name="Line 25"/>
            <p:cNvSpPr>
              <a:spLocks noChangeShapeType="1"/>
            </p:cNvSpPr>
            <p:nvPr/>
          </p:nvSpPr>
          <p:spPr bwMode="auto">
            <a:xfrm flipV="1">
              <a:off x="4103" y="2021"/>
              <a:ext cx="864" cy="8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2" name="Line 26"/>
            <p:cNvSpPr>
              <a:spLocks noChangeShapeType="1"/>
            </p:cNvSpPr>
            <p:nvPr/>
          </p:nvSpPr>
          <p:spPr bwMode="auto">
            <a:xfrm flipH="1" flipV="1">
              <a:off x="3243" y="2024"/>
              <a:ext cx="846" cy="8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3" name="Line 27"/>
            <p:cNvSpPr>
              <a:spLocks noChangeShapeType="1"/>
            </p:cNvSpPr>
            <p:nvPr/>
          </p:nvSpPr>
          <p:spPr bwMode="auto">
            <a:xfrm>
              <a:off x="3227" y="2171"/>
              <a:ext cx="17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6774" name="Object 38"/>
            <p:cNvGraphicFramePr>
              <a:graphicFrameLocks noChangeAspect="1"/>
            </p:cNvGraphicFramePr>
            <p:nvPr/>
          </p:nvGraphicFramePr>
          <p:xfrm>
            <a:off x="4092" y="2302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02" name="Equation" r:id="rId19" imgW="279279" imgH="291973" progId="Equation.DSMT4">
                    <p:embed/>
                  </p:oleObj>
                </mc:Choice>
                <mc:Fallback>
                  <p:oleObj name="Equation" r:id="rId19" imgW="279279" imgH="291973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2" y="2302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81" name="Object 45"/>
            <p:cNvGraphicFramePr>
              <a:graphicFrameLocks noChangeAspect="1"/>
            </p:cNvGraphicFramePr>
            <p:nvPr/>
          </p:nvGraphicFramePr>
          <p:xfrm>
            <a:off x="4527" y="2478"/>
            <a:ext cx="40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03" name="Equation" r:id="rId20" imgW="634725" imgH="190417" progId="Equation.DSMT4">
                    <p:embed/>
                  </p:oleObj>
                </mc:Choice>
                <mc:Fallback>
                  <p:oleObj name="Equation" r:id="rId20" imgW="634725" imgH="190417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7" y="2478"/>
                          <a:ext cx="40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82" name="Object 46"/>
            <p:cNvGraphicFramePr>
              <a:graphicFrameLocks noChangeAspect="1"/>
            </p:cNvGraphicFramePr>
            <p:nvPr/>
          </p:nvGraphicFramePr>
          <p:xfrm>
            <a:off x="3164" y="2484"/>
            <a:ext cx="50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04" name="Equation" r:id="rId22" imgW="799753" imgH="190417" progId="Equation.DSMT4">
                    <p:embed/>
                  </p:oleObj>
                </mc:Choice>
                <mc:Fallback>
                  <p:oleObj name="Equation" r:id="rId22" imgW="799753" imgH="190417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2484"/>
                          <a:ext cx="50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1331913" y="549275"/>
          <a:ext cx="65230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0" name="Equation" r:id="rId3" imgW="6527800" imgH="901700" progId="Equation.DSMT4">
                  <p:embed/>
                </p:oleObj>
              </mc:Choice>
              <mc:Fallback>
                <p:oleObj name="Equation" r:id="rId3" imgW="6527800" imgH="9017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9275"/>
                        <a:ext cx="652303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24" name="Group 12"/>
          <p:cNvGrpSpPr>
            <a:grpSpLocks/>
          </p:cNvGrpSpPr>
          <p:nvPr/>
        </p:nvGrpSpPr>
        <p:grpSpPr bwMode="auto">
          <a:xfrm>
            <a:off x="611188" y="1738313"/>
            <a:ext cx="7829550" cy="538162"/>
            <a:chOff x="431" y="2605"/>
            <a:chExt cx="4932" cy="339"/>
          </a:xfrm>
        </p:grpSpPr>
        <p:graphicFrame>
          <p:nvGraphicFramePr>
            <p:cNvPr id="115720" name="Object 8"/>
            <p:cNvGraphicFramePr>
              <a:graphicFrameLocks noChangeAspect="1"/>
            </p:cNvGraphicFramePr>
            <p:nvPr/>
          </p:nvGraphicFramePr>
          <p:xfrm>
            <a:off x="1882" y="2650"/>
            <a:ext cx="163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21" name="Equation" r:id="rId5" imgW="2590800" imgH="469900" progId="Equation.DSMT4">
                    <p:embed/>
                  </p:oleObj>
                </mc:Choice>
                <mc:Fallback>
                  <p:oleObj name="Equation" r:id="rId5" imgW="2590800" imgH="4699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650"/>
                          <a:ext cx="1632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19" name="Object 7"/>
            <p:cNvGraphicFramePr>
              <a:graphicFrameLocks noChangeAspect="1"/>
            </p:cNvGraphicFramePr>
            <p:nvPr/>
          </p:nvGraphicFramePr>
          <p:xfrm>
            <a:off x="4241" y="2722"/>
            <a:ext cx="112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22" name="Equation" r:id="rId7" imgW="1777229" imgH="317362" progId="Equation.DSMT4">
                    <p:embed/>
                  </p:oleObj>
                </mc:Choice>
                <mc:Fallback>
                  <p:oleObj name="Equation" r:id="rId7" imgW="1777229" imgH="317362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722"/>
                          <a:ext cx="112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21" name="Rectangle 9"/>
            <p:cNvSpPr>
              <a:spLocks noChangeArrowheads="1"/>
            </p:cNvSpPr>
            <p:nvPr/>
          </p:nvSpPr>
          <p:spPr bwMode="auto">
            <a:xfrm>
              <a:off x="431" y="2614"/>
              <a:ext cx="1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求抛物线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22" name="Rectangle 10"/>
            <p:cNvSpPr>
              <a:spLocks noChangeArrowheads="1"/>
            </p:cNvSpPr>
            <p:nvPr/>
          </p:nvSpPr>
          <p:spPr bwMode="auto">
            <a:xfrm>
              <a:off x="3461" y="2605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和直线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36" name="Group 24"/>
          <p:cNvGrpSpPr>
            <a:grpSpLocks/>
          </p:cNvGrpSpPr>
          <p:nvPr/>
        </p:nvGrpSpPr>
        <p:grpSpPr bwMode="auto">
          <a:xfrm>
            <a:off x="684213" y="2565400"/>
            <a:ext cx="7775575" cy="519113"/>
            <a:chOff x="431" y="2523"/>
            <a:chExt cx="4898" cy="327"/>
          </a:xfrm>
        </p:grpSpPr>
        <p:graphicFrame>
          <p:nvGraphicFramePr>
            <p:cNvPr id="115726" name="Object 14"/>
            <p:cNvGraphicFramePr>
              <a:graphicFrameLocks noChangeAspect="1"/>
            </p:cNvGraphicFramePr>
            <p:nvPr/>
          </p:nvGraphicFramePr>
          <p:xfrm>
            <a:off x="431" y="2578"/>
            <a:ext cx="3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23" name="Equation" r:id="rId9" imgW="508000" imgH="381000" progId="Equation.DSMT4">
                    <p:embed/>
                  </p:oleObj>
                </mc:Choice>
                <mc:Fallback>
                  <p:oleObj name="Equation" r:id="rId9" imgW="508000" imgH="3810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578"/>
                          <a:ext cx="31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25" name="Object 13"/>
            <p:cNvGraphicFramePr>
              <a:graphicFrameLocks noChangeAspect="1"/>
            </p:cNvGraphicFramePr>
            <p:nvPr/>
          </p:nvGraphicFramePr>
          <p:xfrm>
            <a:off x="2647" y="2569"/>
            <a:ext cx="26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24" name="Equation" r:id="rId11" imgW="4254500" imgH="393700" progId="Equation.DSMT4">
                    <p:embed/>
                  </p:oleObj>
                </mc:Choice>
                <mc:Fallback>
                  <p:oleObj name="Equation" r:id="rId11" imgW="4254500" imgH="3937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7" y="2569"/>
                          <a:ext cx="268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28" name="Rectangle 16"/>
            <p:cNvSpPr>
              <a:spLocks noChangeArrowheads="1"/>
            </p:cNvSpPr>
            <p:nvPr/>
          </p:nvSpPr>
          <p:spPr bwMode="auto">
            <a:xfrm>
              <a:off x="739" y="2523"/>
              <a:ext cx="19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所围区域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的面积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37" name="Group 25"/>
          <p:cNvGrpSpPr>
            <a:grpSpLocks/>
          </p:cNvGrpSpPr>
          <p:nvPr/>
        </p:nvGrpSpPr>
        <p:grpSpPr bwMode="auto">
          <a:xfrm>
            <a:off x="582613" y="3357563"/>
            <a:ext cx="7964487" cy="800100"/>
            <a:chOff x="367" y="2886"/>
            <a:chExt cx="5017" cy="504"/>
          </a:xfrm>
        </p:grpSpPr>
        <p:sp>
          <p:nvSpPr>
            <p:cNvPr id="115731" name="Rectangle 19"/>
            <p:cNvSpPr>
              <a:spLocks noChangeArrowheads="1"/>
            </p:cNvSpPr>
            <p:nvPr/>
          </p:nvSpPr>
          <p:spPr bwMode="auto">
            <a:xfrm>
              <a:off x="367" y="2891"/>
              <a:ext cx="13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的面积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5730" name="Object 18"/>
            <p:cNvGraphicFramePr>
              <a:graphicFrameLocks noChangeAspect="1"/>
            </p:cNvGraphicFramePr>
            <p:nvPr/>
          </p:nvGraphicFramePr>
          <p:xfrm>
            <a:off x="1689" y="2886"/>
            <a:ext cx="148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25" name="Equation" r:id="rId13" imgW="2349500" imgH="800100" progId="Equation.DSMT4">
                    <p:embed/>
                  </p:oleObj>
                </mc:Choice>
                <mc:Fallback>
                  <p:oleObj name="Equation" r:id="rId13" imgW="2349500" imgH="8001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9" y="2886"/>
                          <a:ext cx="1482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32" name="Rectangle 20"/>
            <p:cNvSpPr>
              <a:spLocks noChangeArrowheads="1"/>
            </p:cNvSpPr>
            <p:nvPr/>
          </p:nvSpPr>
          <p:spPr bwMode="auto">
            <a:xfrm>
              <a:off x="3095" y="2891"/>
              <a:ext cx="22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为了化简积分区域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作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41" name="Group 29"/>
          <p:cNvGrpSpPr>
            <a:grpSpLocks/>
          </p:cNvGrpSpPr>
          <p:nvPr/>
        </p:nvGrpSpPr>
        <p:grpSpPr bwMode="auto">
          <a:xfrm>
            <a:off x="592138" y="4311650"/>
            <a:ext cx="7864475" cy="866775"/>
            <a:chOff x="373" y="2568"/>
            <a:chExt cx="4954" cy="546"/>
          </a:xfrm>
        </p:grpSpPr>
        <p:sp>
          <p:nvSpPr>
            <p:cNvPr id="115734" name="Rectangle 22"/>
            <p:cNvSpPr>
              <a:spLocks noChangeArrowheads="1"/>
            </p:cNvSpPr>
            <p:nvPr/>
          </p:nvSpPr>
          <p:spPr bwMode="auto">
            <a:xfrm>
              <a:off x="373" y="2655"/>
              <a:ext cx="9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变换   </a:t>
              </a:r>
            </a:p>
          </p:txBody>
        </p:sp>
        <p:graphicFrame>
          <p:nvGraphicFramePr>
            <p:cNvPr id="115738" name="Object 26"/>
            <p:cNvGraphicFramePr>
              <a:graphicFrameLocks noChangeAspect="1"/>
            </p:cNvGraphicFramePr>
            <p:nvPr/>
          </p:nvGraphicFramePr>
          <p:xfrm>
            <a:off x="911" y="2568"/>
            <a:ext cx="1368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26" name="Equation" r:id="rId15" imgW="2171700" imgH="863600" progId="Equation.DSMT4">
                    <p:embed/>
                  </p:oleObj>
                </mc:Choice>
                <mc:Fallback>
                  <p:oleObj name="Equation" r:id="rId15" imgW="2171700" imgH="8636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2568"/>
                          <a:ext cx="1368" cy="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39" name="Rectangle 27"/>
            <p:cNvSpPr>
              <a:spLocks noChangeArrowheads="1"/>
            </p:cNvSpPr>
            <p:nvPr/>
          </p:nvSpPr>
          <p:spPr bwMode="auto">
            <a:xfrm>
              <a:off x="2269" y="2677"/>
              <a:ext cx="25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它把</a:t>
              </a:r>
              <a:r>
                <a:rPr lang="zh-CN" altLang="en-US" sz="14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xy </a:t>
              </a:r>
              <a:r>
                <a:rPr lang="zh-CN" altLang="en-US"/>
                <a:t>平面上的区域</a:t>
              </a:r>
              <a:r>
                <a:rPr lang="zh-CN" altLang="en-US" sz="14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D</a:t>
              </a:r>
              <a:r>
                <a:rPr lang="en-US" altLang="zh-CN"/>
                <a:t> </a:t>
              </a:r>
            </a:p>
          </p:txBody>
        </p:sp>
        <p:sp>
          <p:nvSpPr>
            <p:cNvPr id="115740" name="Rectangle 28"/>
            <p:cNvSpPr>
              <a:spLocks noChangeArrowheads="1"/>
            </p:cNvSpPr>
            <p:nvPr/>
          </p:nvSpPr>
          <p:spPr bwMode="auto">
            <a:xfrm>
              <a:off x="4686" y="2671"/>
              <a:ext cx="6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zh-CN" altLang="en-US"/>
                <a:t>见图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5748" name="Group 36"/>
          <p:cNvGrpSpPr>
            <a:grpSpLocks/>
          </p:cNvGrpSpPr>
          <p:nvPr/>
        </p:nvGrpSpPr>
        <p:grpSpPr bwMode="auto">
          <a:xfrm>
            <a:off x="625475" y="5359400"/>
            <a:ext cx="7945438" cy="519113"/>
            <a:chOff x="394" y="3194"/>
            <a:chExt cx="5005" cy="327"/>
          </a:xfrm>
        </p:grpSpPr>
        <p:sp>
          <p:nvSpPr>
            <p:cNvPr id="115742" name="Rectangle 30"/>
            <p:cNvSpPr>
              <a:spLocks noChangeArrowheads="1"/>
            </p:cNvSpPr>
            <p:nvPr/>
          </p:nvSpPr>
          <p:spPr bwMode="auto">
            <a:xfrm>
              <a:off x="394" y="3194"/>
              <a:ext cx="3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21-25 )</a:t>
              </a:r>
              <a:r>
                <a:rPr lang="zh-CN" altLang="en-US"/>
                <a:t>对应到</a:t>
              </a:r>
              <a:r>
                <a:rPr lang="zh-CN" altLang="en-US" sz="14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uv </a:t>
              </a:r>
              <a:r>
                <a:rPr lang="zh-CN" altLang="en-US"/>
                <a:t>平面上的矩形 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115747" name="Group 35"/>
            <p:cNvGrpSpPr>
              <a:grpSpLocks/>
            </p:cNvGrpSpPr>
            <p:nvPr/>
          </p:nvGrpSpPr>
          <p:grpSpPr bwMode="auto">
            <a:xfrm>
              <a:off x="3530" y="3237"/>
              <a:ext cx="1869" cy="246"/>
              <a:chOff x="3530" y="2999"/>
              <a:chExt cx="1869" cy="246"/>
            </a:xfrm>
          </p:grpSpPr>
          <p:graphicFrame>
            <p:nvGraphicFramePr>
              <p:cNvPr id="115745" name="Object 33"/>
              <p:cNvGraphicFramePr>
                <a:graphicFrameLocks noChangeAspect="1"/>
              </p:cNvGraphicFramePr>
              <p:nvPr/>
            </p:nvGraphicFramePr>
            <p:xfrm>
              <a:off x="3530" y="3017"/>
              <a:ext cx="35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27" name="Equation" r:id="rId17" imgW="558558" imgH="291973" progId="Equation.DSMT4">
                      <p:embed/>
                    </p:oleObj>
                  </mc:Choice>
                  <mc:Fallback>
                    <p:oleObj name="Equation" r:id="rId17" imgW="558558" imgH="291973" progId="Equation.DSMT4">
                      <p:embed/>
                      <p:pic>
                        <p:nvPicPr>
                          <p:cNvPr id="0" name="Picture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0" y="3017"/>
                            <a:ext cx="354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746" name="Object 34"/>
              <p:cNvGraphicFramePr>
                <a:graphicFrameLocks noChangeAspect="1"/>
              </p:cNvGraphicFramePr>
              <p:nvPr/>
            </p:nvGraphicFramePr>
            <p:xfrm>
              <a:off x="3935" y="2999"/>
              <a:ext cx="146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28" name="Equation" r:id="rId19" imgW="2324100" imgH="393700" progId="Equation.DSMT4">
                      <p:embed/>
                    </p:oleObj>
                  </mc:Choice>
                  <mc:Fallback>
                    <p:oleObj name="Equation" r:id="rId19" imgW="2324100" imgH="393700" progId="Equation.DSMT4">
                      <p:embed/>
                      <p:pic>
                        <p:nvPicPr>
                          <p:cNvPr id="0" name="Picture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5" y="2999"/>
                            <a:ext cx="1464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728" name="Group 40"/>
          <p:cNvGrpSpPr>
            <a:grpSpLocks/>
          </p:cNvGrpSpPr>
          <p:nvPr/>
        </p:nvGrpSpPr>
        <p:grpSpPr bwMode="auto">
          <a:xfrm>
            <a:off x="558800" y="4149725"/>
            <a:ext cx="8218488" cy="1728788"/>
            <a:chOff x="352" y="2614"/>
            <a:chExt cx="5177" cy="1089"/>
          </a:xfrm>
        </p:grpSpPr>
        <p:sp>
          <p:nvSpPr>
            <p:cNvPr id="114700" name="Rectangle 12"/>
            <p:cNvSpPr>
              <a:spLocks noChangeArrowheads="1"/>
            </p:cNvSpPr>
            <p:nvPr/>
          </p:nvSpPr>
          <p:spPr bwMode="auto">
            <a:xfrm>
              <a:off x="352" y="2956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4724" name="Object 36"/>
            <p:cNvGraphicFramePr>
              <a:graphicFrameLocks noChangeAspect="1"/>
            </p:cNvGraphicFramePr>
            <p:nvPr/>
          </p:nvGraphicFramePr>
          <p:xfrm>
            <a:off x="908" y="2614"/>
            <a:ext cx="3930" cy="10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24" name="Equation" r:id="rId3" imgW="6235700" imgH="1866900" progId="Equation.DSMT4">
                    <p:embed/>
                  </p:oleObj>
                </mc:Choice>
                <mc:Fallback>
                  <p:oleObj name="Equation" r:id="rId3" imgW="6235700" imgH="18669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" y="2614"/>
                          <a:ext cx="3930" cy="10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27" name="Rectangle 39"/>
            <p:cNvSpPr>
              <a:spLocks noChangeArrowheads="1"/>
            </p:cNvSpPr>
            <p:nvPr/>
          </p:nvSpPr>
          <p:spPr bwMode="auto">
            <a:xfrm>
              <a:off x="4850" y="2961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因此 </a:t>
              </a:r>
            </a:p>
          </p:txBody>
        </p:sp>
      </p:grpSp>
      <p:grpSp>
        <p:nvGrpSpPr>
          <p:cNvPr id="114733" name="Group 45"/>
          <p:cNvGrpSpPr>
            <a:grpSpLocks/>
          </p:cNvGrpSpPr>
          <p:nvPr/>
        </p:nvGrpSpPr>
        <p:grpSpPr bwMode="auto">
          <a:xfrm>
            <a:off x="2916238" y="771525"/>
            <a:ext cx="3527425" cy="3001963"/>
            <a:chOff x="1837" y="486"/>
            <a:chExt cx="2222" cy="1891"/>
          </a:xfrm>
        </p:grpSpPr>
        <p:graphicFrame>
          <p:nvGraphicFramePr>
            <p:cNvPr id="114708" name="Object 20"/>
            <p:cNvGraphicFramePr>
              <a:graphicFrameLocks noChangeAspect="1"/>
            </p:cNvGraphicFramePr>
            <p:nvPr/>
          </p:nvGraphicFramePr>
          <p:xfrm>
            <a:off x="2488" y="2160"/>
            <a:ext cx="74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25" name="Equation" r:id="rId5" imgW="1040948" imgH="317362" progId="Equation.DSMT4">
                    <p:embed/>
                  </p:oleObj>
                </mc:Choice>
                <mc:Fallback>
                  <p:oleObj name="Equation" r:id="rId5" imgW="1040948" imgH="317362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2160"/>
                          <a:ext cx="743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04" name="Line 16"/>
            <p:cNvSpPr>
              <a:spLocks noChangeShapeType="1"/>
            </p:cNvSpPr>
            <p:nvPr/>
          </p:nvSpPr>
          <p:spPr bwMode="auto">
            <a:xfrm flipV="1">
              <a:off x="2061" y="486"/>
              <a:ext cx="13" cy="16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4705" name="Object 17"/>
            <p:cNvGraphicFramePr>
              <a:graphicFrameLocks noChangeAspect="1"/>
            </p:cNvGraphicFramePr>
            <p:nvPr/>
          </p:nvGraphicFramePr>
          <p:xfrm>
            <a:off x="2075" y="1868"/>
            <a:ext cx="18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26" name="Equation" r:id="rId7" imgW="190417" imgH="203112" progId="Equation.DSMT4">
                    <p:embed/>
                  </p:oleObj>
                </mc:Choice>
                <mc:Fallback>
                  <p:oleObj name="Equation" r:id="rId7" imgW="190417" imgH="203112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1868"/>
                          <a:ext cx="18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7" name="Object 19"/>
            <p:cNvGraphicFramePr>
              <a:graphicFrameLocks noChangeAspect="1"/>
            </p:cNvGraphicFramePr>
            <p:nvPr/>
          </p:nvGraphicFramePr>
          <p:xfrm>
            <a:off x="3910" y="1877"/>
            <a:ext cx="14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27" name="Equation" r:id="rId9" imgW="203112" imgH="190417" progId="Equation.DSMT4">
                    <p:embed/>
                  </p:oleObj>
                </mc:Choice>
                <mc:Fallback>
                  <p:oleObj name="Equation" r:id="rId9" imgW="203112" imgH="190417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0" y="1877"/>
                          <a:ext cx="149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9" name="Object 21"/>
            <p:cNvGraphicFramePr>
              <a:graphicFrameLocks noChangeAspect="1"/>
            </p:cNvGraphicFramePr>
            <p:nvPr/>
          </p:nvGraphicFramePr>
          <p:xfrm>
            <a:off x="3173" y="1368"/>
            <a:ext cx="61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28" name="Equation" r:id="rId11" imgW="736600" imgH="292100" progId="Equation.DSMT4">
                    <p:embed/>
                  </p:oleObj>
                </mc:Choice>
                <mc:Fallback>
                  <p:oleObj name="Equation" r:id="rId11" imgW="736600" imgH="2921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3" y="1368"/>
                          <a:ext cx="614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10" name="Object 22"/>
            <p:cNvGraphicFramePr>
              <a:graphicFrameLocks noChangeAspect="1"/>
            </p:cNvGraphicFramePr>
            <p:nvPr/>
          </p:nvGraphicFramePr>
          <p:xfrm>
            <a:off x="3198" y="696"/>
            <a:ext cx="52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29" name="Equation" r:id="rId13" imgW="634725" imgH="203112" progId="Equation.DSMT4">
                    <p:embed/>
                  </p:oleObj>
                </mc:Choice>
                <mc:Fallback>
                  <p:oleObj name="Equation" r:id="rId13" imgW="634725" imgH="203112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696"/>
                          <a:ext cx="528" cy="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11" name="Object 23"/>
            <p:cNvGraphicFramePr>
              <a:graphicFrameLocks noChangeAspect="1"/>
            </p:cNvGraphicFramePr>
            <p:nvPr/>
          </p:nvGraphicFramePr>
          <p:xfrm>
            <a:off x="2381" y="799"/>
            <a:ext cx="54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30" name="Equation" r:id="rId15" imgW="647700" imgH="241300" progId="Equation.DSMT4">
                    <p:embed/>
                  </p:oleObj>
                </mc:Choice>
                <mc:Fallback>
                  <p:oleObj name="Equation" r:id="rId15" imgW="647700" imgH="24130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799"/>
                          <a:ext cx="540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2" name="Line 24"/>
            <p:cNvSpPr>
              <a:spLocks noChangeShapeType="1"/>
            </p:cNvSpPr>
            <p:nvPr/>
          </p:nvSpPr>
          <p:spPr bwMode="auto">
            <a:xfrm flipV="1">
              <a:off x="1868" y="794"/>
              <a:ext cx="1870" cy="1155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3" name="Line 25"/>
            <p:cNvSpPr>
              <a:spLocks noChangeShapeType="1"/>
            </p:cNvSpPr>
            <p:nvPr/>
          </p:nvSpPr>
          <p:spPr bwMode="auto">
            <a:xfrm flipV="1">
              <a:off x="1891" y="794"/>
              <a:ext cx="1186" cy="1208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4" name="Freeform 26"/>
            <p:cNvSpPr>
              <a:spLocks/>
            </p:cNvSpPr>
            <p:nvPr/>
          </p:nvSpPr>
          <p:spPr bwMode="auto">
            <a:xfrm>
              <a:off x="1996" y="845"/>
              <a:ext cx="1837" cy="992"/>
            </a:xfrm>
            <a:custGeom>
              <a:avLst/>
              <a:gdLst>
                <a:gd name="T0" fmla="*/ 3144 w 3144"/>
                <a:gd name="T1" fmla="*/ 0 h 1827"/>
                <a:gd name="T2" fmla="*/ 725 w 3144"/>
                <a:gd name="T3" fmla="*/ 972 h 1827"/>
                <a:gd name="T4" fmla="*/ 100 w 3144"/>
                <a:gd name="T5" fmla="*/ 1827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44" h="1827">
                  <a:moveTo>
                    <a:pt x="3144" y="0"/>
                  </a:moveTo>
                  <a:cubicBezTo>
                    <a:pt x="2741" y="162"/>
                    <a:pt x="1450" y="582"/>
                    <a:pt x="725" y="972"/>
                  </a:cubicBezTo>
                  <a:cubicBezTo>
                    <a:pt x="0" y="1362"/>
                    <a:pt x="230" y="1649"/>
                    <a:pt x="100" y="1827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5" name="Freeform 27"/>
            <p:cNvSpPr>
              <a:spLocks/>
            </p:cNvSpPr>
            <p:nvPr/>
          </p:nvSpPr>
          <p:spPr bwMode="auto">
            <a:xfrm>
              <a:off x="2056" y="1326"/>
              <a:ext cx="1737" cy="493"/>
            </a:xfrm>
            <a:custGeom>
              <a:avLst/>
              <a:gdLst>
                <a:gd name="T0" fmla="*/ 0 w 3012"/>
                <a:gd name="T1" fmla="*/ 959 h 959"/>
                <a:gd name="T2" fmla="*/ 613 w 3012"/>
                <a:gd name="T3" fmla="*/ 404 h 959"/>
                <a:gd name="T4" fmla="*/ 3012 w 3012"/>
                <a:gd name="T5" fmla="*/ 0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12" h="959">
                  <a:moveTo>
                    <a:pt x="0" y="959"/>
                  </a:moveTo>
                  <a:cubicBezTo>
                    <a:pt x="102" y="867"/>
                    <a:pt x="58" y="674"/>
                    <a:pt x="613" y="404"/>
                  </a:cubicBezTo>
                  <a:cubicBezTo>
                    <a:pt x="1168" y="134"/>
                    <a:pt x="2512" y="84"/>
                    <a:pt x="3012" y="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6" name="Freeform 28"/>
            <p:cNvSpPr>
              <a:spLocks/>
            </p:cNvSpPr>
            <p:nvPr/>
          </p:nvSpPr>
          <p:spPr bwMode="auto">
            <a:xfrm>
              <a:off x="2336" y="998"/>
              <a:ext cx="1059" cy="558"/>
            </a:xfrm>
            <a:custGeom>
              <a:avLst/>
              <a:gdLst>
                <a:gd name="T0" fmla="*/ 2002 w 2002"/>
                <a:gd name="T1" fmla="*/ 0 h 1088"/>
                <a:gd name="T2" fmla="*/ 502 w 2002"/>
                <a:gd name="T3" fmla="*/ 570 h 1088"/>
                <a:gd name="T4" fmla="*/ 0 w 2002"/>
                <a:gd name="T5" fmla="*/ 1088 h 1088"/>
                <a:gd name="T6" fmla="*/ 594 w 2002"/>
                <a:gd name="T7" fmla="*/ 898 h 1088"/>
                <a:gd name="T8" fmla="*/ 2002 w 2002"/>
                <a:gd name="T9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2" h="1088">
                  <a:moveTo>
                    <a:pt x="2002" y="0"/>
                  </a:moveTo>
                  <a:cubicBezTo>
                    <a:pt x="2002" y="0"/>
                    <a:pt x="1252" y="270"/>
                    <a:pt x="502" y="570"/>
                  </a:cubicBezTo>
                  <a:cubicBezTo>
                    <a:pt x="217" y="840"/>
                    <a:pt x="248" y="832"/>
                    <a:pt x="0" y="1088"/>
                  </a:cubicBezTo>
                  <a:cubicBezTo>
                    <a:pt x="294" y="960"/>
                    <a:pt x="594" y="898"/>
                    <a:pt x="594" y="898"/>
                  </a:cubicBezTo>
                  <a:lnTo>
                    <a:pt x="2002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FF">
                    <a:alpha val="70000"/>
                  </a:srgbClr>
                </a:gs>
                <a:gs pos="100000">
                  <a:srgbClr val="CC99FF">
                    <a:alpha val="64999"/>
                  </a:srgbClr>
                </a:gs>
              </a:gsLst>
              <a:lin ang="2700000" scaled="1"/>
            </a:gra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4717" name="Object 29"/>
            <p:cNvGraphicFramePr>
              <a:graphicFrameLocks noChangeAspect="1"/>
            </p:cNvGraphicFramePr>
            <p:nvPr/>
          </p:nvGraphicFramePr>
          <p:xfrm>
            <a:off x="3479" y="905"/>
            <a:ext cx="57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31" name="Equation" r:id="rId17" imgW="685800" imgH="292100" progId="Equation.DSMT4">
                    <p:embed/>
                  </p:oleObj>
                </mc:Choice>
                <mc:Fallback>
                  <p:oleObj name="Equation" r:id="rId17" imgW="685800" imgH="2921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9" y="905"/>
                          <a:ext cx="571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18" name="Object 30"/>
            <p:cNvGraphicFramePr>
              <a:graphicFrameLocks noChangeAspect="1"/>
            </p:cNvGraphicFramePr>
            <p:nvPr/>
          </p:nvGraphicFramePr>
          <p:xfrm>
            <a:off x="2109" y="490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32" name="Equation" r:id="rId19" imgW="190417" imgH="241195" progId="Equation.DSMT4">
                    <p:embed/>
                  </p:oleObj>
                </mc:Choice>
                <mc:Fallback>
                  <p:oleObj name="Equation" r:id="rId19" imgW="190417" imgH="241195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490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21" name="Object 33"/>
            <p:cNvGraphicFramePr>
              <a:graphicFrameLocks noChangeAspect="1"/>
            </p:cNvGraphicFramePr>
            <p:nvPr/>
          </p:nvGraphicFramePr>
          <p:xfrm>
            <a:off x="3057" y="1218"/>
            <a:ext cx="15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33" name="Equation" r:id="rId21" imgW="241300" imgH="228600" progId="Equation.DSMT4">
                    <p:embed/>
                  </p:oleObj>
                </mc:Choice>
                <mc:Fallback>
                  <p:oleObj name="Equation" r:id="rId21" imgW="241300" imgH="2286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7" y="1218"/>
                          <a:ext cx="15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22" name="Line 34"/>
            <p:cNvSpPr>
              <a:spLocks noChangeShapeType="1"/>
            </p:cNvSpPr>
            <p:nvPr/>
          </p:nvSpPr>
          <p:spPr bwMode="auto">
            <a:xfrm>
              <a:off x="2732" y="1306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29" name="Line 41"/>
            <p:cNvSpPr>
              <a:spLocks noChangeShapeType="1"/>
            </p:cNvSpPr>
            <p:nvPr/>
          </p:nvSpPr>
          <p:spPr bwMode="auto">
            <a:xfrm>
              <a:off x="1837" y="1842"/>
              <a:ext cx="22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73" name="Group 9"/>
          <p:cNvGrpSpPr>
            <a:grpSpLocks/>
          </p:cNvGrpSpPr>
          <p:nvPr/>
        </p:nvGrpSpPr>
        <p:grpSpPr bwMode="auto">
          <a:xfrm>
            <a:off x="1476375" y="484188"/>
            <a:ext cx="6337300" cy="2224087"/>
            <a:chOff x="930" y="2152"/>
            <a:chExt cx="3992" cy="1401"/>
          </a:xfrm>
        </p:grpSpPr>
        <p:graphicFrame>
          <p:nvGraphicFramePr>
            <p:cNvPr id="113669" name="Object 5"/>
            <p:cNvGraphicFramePr>
              <a:graphicFrameLocks noChangeAspect="1"/>
            </p:cNvGraphicFramePr>
            <p:nvPr/>
          </p:nvGraphicFramePr>
          <p:xfrm>
            <a:off x="930" y="2152"/>
            <a:ext cx="241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70" name="Equation" r:id="rId3" imgW="3835400" imgH="977900" progId="Equation.DSMT4">
                    <p:embed/>
                  </p:oleObj>
                </mc:Choice>
                <mc:Fallback>
                  <p:oleObj name="Equation" r:id="rId3" imgW="3835400" imgH="9779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152"/>
                          <a:ext cx="2414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1" name="Object 7"/>
            <p:cNvGraphicFramePr>
              <a:graphicFrameLocks noChangeAspect="1"/>
            </p:cNvGraphicFramePr>
            <p:nvPr/>
          </p:nvGraphicFramePr>
          <p:xfrm>
            <a:off x="1434" y="2931"/>
            <a:ext cx="3488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71" name="Equation" r:id="rId5" imgW="5537200" imgH="990600" progId="Equation.DSMT4">
                    <p:embed/>
                  </p:oleObj>
                </mc:Choice>
                <mc:Fallback>
                  <p:oleObj name="Equation" r:id="rId5" imgW="5537200" imgH="9906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2931"/>
                          <a:ext cx="3488" cy="6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1670050" y="436563"/>
            <a:ext cx="5781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二、二重积分的极坐标变换 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571500" y="1125538"/>
            <a:ext cx="800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当积分区域是圆域或圆域的一部分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或者被积函数 </a:t>
            </a:r>
          </a:p>
        </p:txBody>
      </p:sp>
      <p:grpSp>
        <p:nvGrpSpPr>
          <p:cNvPr id="110599" name="Group 7"/>
          <p:cNvGrpSpPr>
            <a:grpSpLocks/>
          </p:cNvGrpSpPr>
          <p:nvPr/>
        </p:nvGrpSpPr>
        <p:grpSpPr bwMode="auto">
          <a:xfrm>
            <a:off x="558800" y="1779588"/>
            <a:ext cx="6315075" cy="538162"/>
            <a:chOff x="431" y="1253"/>
            <a:chExt cx="3978" cy="339"/>
          </a:xfrm>
        </p:grpSpPr>
        <p:sp>
          <p:nvSpPr>
            <p:cNvPr id="110597" name="Rectangle 5"/>
            <p:cNvSpPr>
              <a:spLocks noChangeArrowheads="1"/>
            </p:cNvSpPr>
            <p:nvPr/>
          </p:nvSpPr>
          <p:spPr bwMode="auto">
            <a:xfrm>
              <a:off x="431" y="1253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的形式为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0596" name="Object 4"/>
            <p:cNvGraphicFramePr>
              <a:graphicFrameLocks noChangeAspect="1"/>
            </p:cNvGraphicFramePr>
            <p:nvPr/>
          </p:nvGraphicFramePr>
          <p:xfrm>
            <a:off x="1383" y="1298"/>
            <a:ext cx="103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82" name="Equation" r:id="rId3" imgW="1651000" imgH="469900" progId="Equation.DSMT4">
                    <p:embed/>
                  </p:oleObj>
                </mc:Choice>
                <mc:Fallback>
                  <p:oleObj name="Equation" r:id="rId3" imgW="1651000" imgH="4699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298"/>
                          <a:ext cx="1038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598" name="Rectangle 6"/>
            <p:cNvSpPr>
              <a:spLocks noChangeArrowheads="1"/>
            </p:cNvSpPr>
            <p:nvPr/>
          </p:nvSpPr>
          <p:spPr bwMode="auto">
            <a:xfrm>
              <a:off x="2381" y="1262"/>
              <a:ext cx="2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采用极坐标变换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0603" name="Group 11"/>
          <p:cNvGrpSpPr>
            <a:grpSpLocks/>
          </p:cNvGrpSpPr>
          <p:nvPr/>
        </p:nvGrpSpPr>
        <p:grpSpPr bwMode="auto">
          <a:xfrm>
            <a:off x="1668463" y="2451100"/>
            <a:ext cx="6973887" cy="1019175"/>
            <a:chOff x="983" y="1706"/>
            <a:chExt cx="4393" cy="642"/>
          </a:xfrm>
        </p:grpSpPr>
        <p:graphicFrame>
          <p:nvGraphicFramePr>
            <p:cNvPr id="110600" name="Object 8"/>
            <p:cNvGraphicFramePr>
              <a:graphicFrameLocks noChangeAspect="1"/>
            </p:cNvGraphicFramePr>
            <p:nvPr/>
          </p:nvGraphicFramePr>
          <p:xfrm>
            <a:off x="983" y="1706"/>
            <a:ext cx="3776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83" name="Equation" r:id="rId5" imgW="5994400" imgH="1016000" progId="Equation.DSMT4">
                    <p:embed/>
                  </p:oleObj>
                </mc:Choice>
                <mc:Fallback>
                  <p:oleObj name="Equation" r:id="rId5" imgW="5994400" imgH="101600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1706"/>
                          <a:ext cx="3776" cy="6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2" name="Rectangle 10"/>
            <p:cNvSpPr>
              <a:spLocks noChangeArrowheads="1"/>
            </p:cNvSpPr>
            <p:nvPr/>
          </p:nvSpPr>
          <p:spPr bwMode="auto">
            <a:xfrm>
              <a:off x="4830" y="1842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(8)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0604" name="Rectangle 12"/>
          <p:cNvSpPr>
            <a:spLocks noChangeArrowheads="1"/>
          </p:cNvSpPr>
          <p:nvPr/>
        </p:nvSpPr>
        <p:spPr bwMode="auto">
          <a:xfrm>
            <a:off x="587375" y="3606800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往往能达到简化积分区域或被积函数的目的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/>
              <a:t>此时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110605" name="Rectangle 13"/>
          <p:cNvSpPr>
            <a:spLocks noChangeArrowheads="1"/>
          </p:cNvSpPr>
          <p:nvPr/>
        </p:nvSpPr>
        <p:spPr bwMode="auto">
          <a:xfrm>
            <a:off x="582613" y="4227513"/>
            <a:ext cx="5392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变换</a:t>
            </a:r>
            <a:r>
              <a:rPr lang="zh-CN" altLang="en-US" sz="16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/>
              <a:t>的函数行列式为         </a:t>
            </a:r>
          </a:p>
        </p:txBody>
      </p:sp>
      <p:graphicFrame>
        <p:nvGraphicFramePr>
          <p:cNvPr id="110606" name="Object 14"/>
          <p:cNvGraphicFramePr>
            <a:graphicFrameLocks noChangeAspect="1"/>
          </p:cNvGraphicFramePr>
          <p:nvPr/>
        </p:nvGraphicFramePr>
        <p:xfrm>
          <a:off x="1547664" y="5013176"/>
          <a:ext cx="44481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4" name="Equation" r:id="rId7" imgW="4445000" imgH="1003300" progId="Equation.DSMT4">
                  <p:embed/>
                </p:oleObj>
              </mc:Choice>
              <mc:Fallback>
                <p:oleObj name="Equation" r:id="rId7" imgW="4445000" imgH="10033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013176"/>
                        <a:ext cx="444817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7" name="Object 25"/>
          <p:cNvGraphicFramePr>
            <a:graphicFrameLocks noChangeAspect="1"/>
          </p:cNvGraphicFramePr>
          <p:nvPr/>
        </p:nvGraphicFramePr>
        <p:xfrm>
          <a:off x="6732240" y="5733256"/>
          <a:ext cx="19827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5" name="Equation" r:id="rId9" imgW="1981080" imgH="393480" progId="Equation.DSMT4">
                  <p:embed/>
                </p:oleObj>
              </mc:Choice>
              <mc:Fallback>
                <p:oleObj name="Equation" r:id="rId9" imgW="1981080" imgH="39348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733256"/>
                        <a:ext cx="19827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14" name="Group 46"/>
          <p:cNvGrpSpPr>
            <a:grpSpLocks/>
          </p:cNvGrpSpPr>
          <p:nvPr/>
        </p:nvGrpSpPr>
        <p:grpSpPr bwMode="auto">
          <a:xfrm>
            <a:off x="592138" y="504825"/>
            <a:ext cx="7918450" cy="563563"/>
            <a:chOff x="373" y="318"/>
            <a:chExt cx="4988" cy="355"/>
          </a:xfrm>
        </p:grpSpPr>
        <p:sp>
          <p:nvSpPr>
            <p:cNvPr id="109571" name="Rectangle 3"/>
            <p:cNvSpPr>
              <a:spLocks noChangeArrowheads="1"/>
            </p:cNvSpPr>
            <p:nvPr/>
          </p:nvSpPr>
          <p:spPr bwMode="auto">
            <a:xfrm>
              <a:off x="373" y="346"/>
              <a:ext cx="26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容易知道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极坐标变换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把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9570" name="Object 2"/>
            <p:cNvGraphicFramePr>
              <a:graphicFrameLocks noChangeAspect="1"/>
            </p:cNvGraphicFramePr>
            <p:nvPr/>
          </p:nvGraphicFramePr>
          <p:xfrm>
            <a:off x="3009" y="409"/>
            <a:ext cx="24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25" name="Equation" r:id="rId3" imgW="393359" imgH="317225" progId="Equation.DSMT4">
                    <p:embed/>
                  </p:oleObj>
                </mc:Choice>
                <mc:Fallback>
                  <p:oleObj name="Equation" r:id="rId3" imgW="393359" imgH="317225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9" y="409"/>
                          <a:ext cx="246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72" name="Rectangle 4"/>
            <p:cNvSpPr>
              <a:spLocks noChangeArrowheads="1"/>
            </p:cNvSpPr>
            <p:nvPr/>
          </p:nvSpPr>
          <p:spPr bwMode="auto">
            <a:xfrm>
              <a:off x="3227" y="318"/>
              <a:ext cx="1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平面上的矩形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9575" name="Object 7"/>
            <p:cNvGraphicFramePr>
              <a:graphicFrameLocks noChangeAspect="1"/>
            </p:cNvGraphicFramePr>
            <p:nvPr/>
          </p:nvGraphicFramePr>
          <p:xfrm>
            <a:off x="4673" y="391"/>
            <a:ext cx="68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26" name="Equation" r:id="rId5" imgW="1091726" imgH="393529" progId="Equation.DSMT4">
                    <p:embed/>
                  </p:oleObj>
                </mc:Choice>
                <mc:Fallback>
                  <p:oleObj name="Equation" r:id="rId5" imgW="1091726" imgH="393529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3" y="391"/>
                          <a:ext cx="68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608" name="Group 40"/>
          <p:cNvGrpSpPr>
            <a:grpSpLocks/>
          </p:cNvGrpSpPr>
          <p:nvPr/>
        </p:nvGrpSpPr>
        <p:grpSpPr bwMode="auto">
          <a:xfrm>
            <a:off x="611188" y="2017713"/>
            <a:ext cx="7793037" cy="519112"/>
            <a:chOff x="385" y="1271"/>
            <a:chExt cx="4909" cy="327"/>
          </a:xfrm>
        </p:grpSpPr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385" y="1271"/>
              <a:ext cx="4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此对应不是一对一的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zh-CN" altLang="en-US"/>
                <a:t>如</a:t>
              </a:r>
              <a:r>
                <a:rPr lang="en-US" altLang="zh-CN"/>
                <a:t>,</a:t>
              </a:r>
              <a:r>
                <a:rPr lang="en-US" altLang="zh-CN" i="1">
                  <a:latin typeface="Times New Roman" panose="02020603050405020304" pitchFamily="18" charset="0"/>
                </a:rPr>
                <a:t>xy </a:t>
              </a:r>
              <a:r>
                <a:rPr lang="zh-CN" altLang="en-US"/>
                <a:t>平面上原点</a:t>
              </a:r>
            </a:p>
          </p:txBody>
        </p:sp>
        <p:graphicFrame>
          <p:nvGraphicFramePr>
            <p:cNvPr id="109586" name="Object 18"/>
            <p:cNvGraphicFramePr>
              <a:graphicFrameLocks noChangeAspect="1"/>
            </p:cNvGraphicFramePr>
            <p:nvPr/>
          </p:nvGraphicFramePr>
          <p:xfrm>
            <a:off x="4604" y="1344"/>
            <a:ext cx="69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27" name="Equation" r:id="rId7" imgW="1091726" imgH="393529" progId="Equation.DSMT4">
                    <p:embed/>
                  </p:oleObj>
                </mc:Choice>
                <mc:Fallback>
                  <p:oleObj name="Equation" r:id="rId7" imgW="1091726" imgH="393529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344"/>
                          <a:ext cx="69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615" name="Group 47"/>
          <p:cNvGrpSpPr>
            <a:grpSpLocks/>
          </p:cNvGrpSpPr>
          <p:nvPr/>
        </p:nvGrpSpPr>
        <p:grpSpPr bwMode="auto">
          <a:xfrm>
            <a:off x="573088" y="3602038"/>
            <a:ext cx="7839075" cy="561975"/>
            <a:chOff x="361" y="2269"/>
            <a:chExt cx="4938" cy="354"/>
          </a:xfrm>
        </p:grpSpPr>
        <p:sp>
          <p:nvSpPr>
            <p:cNvPr id="109593" name="Rectangle 25"/>
            <p:cNvSpPr>
              <a:spLocks noChangeArrowheads="1"/>
            </p:cNvSpPr>
            <p:nvPr/>
          </p:nvSpPr>
          <p:spPr bwMode="auto">
            <a:xfrm>
              <a:off x="361" y="226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于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9592" name="Object 24"/>
            <p:cNvGraphicFramePr>
              <a:graphicFrameLocks noChangeAspect="1"/>
            </p:cNvGraphicFramePr>
            <p:nvPr/>
          </p:nvGraphicFramePr>
          <p:xfrm>
            <a:off x="691" y="2359"/>
            <a:ext cx="24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28" name="Equation" r:id="rId9" imgW="393359" imgH="317225" progId="Equation.DSMT4">
                    <p:embed/>
                  </p:oleObj>
                </mc:Choice>
                <mc:Fallback>
                  <p:oleObj name="Equation" r:id="rId9" imgW="393359" imgH="317225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" y="2359"/>
                          <a:ext cx="246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4" name="Rectangle 26"/>
            <p:cNvSpPr>
              <a:spLocks noChangeArrowheads="1"/>
            </p:cNvSpPr>
            <p:nvPr/>
          </p:nvSpPr>
          <p:spPr bwMode="auto">
            <a:xfrm>
              <a:off x="945" y="2287"/>
              <a:ext cx="2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平面上两条直线段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CD</a:t>
              </a:r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和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9598" name="Rectangle 30"/>
            <p:cNvSpPr>
              <a:spLocks noChangeArrowheads="1"/>
            </p:cNvSpPr>
            <p:nvPr/>
          </p:nvSpPr>
          <p:spPr bwMode="auto">
            <a:xfrm>
              <a:off x="3369" y="2296"/>
              <a:ext cx="19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EF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21-26).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又当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9611" name="Group 43"/>
          <p:cNvGrpSpPr>
            <a:grpSpLocks/>
          </p:cNvGrpSpPr>
          <p:nvPr/>
        </p:nvGrpSpPr>
        <p:grpSpPr bwMode="auto">
          <a:xfrm>
            <a:off x="684213" y="4379913"/>
            <a:ext cx="7934325" cy="561975"/>
            <a:chOff x="431" y="2759"/>
            <a:chExt cx="4998" cy="354"/>
          </a:xfrm>
        </p:grpSpPr>
        <p:graphicFrame>
          <p:nvGraphicFramePr>
            <p:cNvPr id="109597" name="Object 29"/>
            <p:cNvGraphicFramePr>
              <a:graphicFrameLocks noChangeAspect="1"/>
            </p:cNvGraphicFramePr>
            <p:nvPr/>
          </p:nvGraphicFramePr>
          <p:xfrm>
            <a:off x="431" y="2859"/>
            <a:ext cx="47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29" name="Equation" r:id="rId10" imgW="748975" imgH="317362" progId="Equation.DSMT4">
                    <p:embed/>
                  </p:oleObj>
                </mc:Choice>
                <mc:Fallback>
                  <p:oleObj name="Equation" r:id="rId10" imgW="748975" imgH="317362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859"/>
                          <a:ext cx="47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96" name="Object 28"/>
            <p:cNvGraphicFramePr>
              <a:graphicFrameLocks noChangeAspect="1"/>
            </p:cNvGraphicFramePr>
            <p:nvPr/>
          </p:nvGraphicFramePr>
          <p:xfrm>
            <a:off x="1272" y="2849"/>
            <a:ext cx="11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30" name="Equation" r:id="rId12" imgW="1854200" imgH="393700" progId="Equation.DSMT4">
                    <p:embed/>
                  </p:oleObj>
                </mc:Choice>
                <mc:Fallback>
                  <p:oleObj name="Equation" r:id="rId12" imgW="1854200" imgH="3937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2849"/>
                          <a:ext cx="11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9" name="Rectangle 31"/>
            <p:cNvSpPr>
              <a:spLocks noChangeArrowheads="1"/>
            </p:cNvSpPr>
            <p:nvPr/>
          </p:nvSpPr>
          <p:spPr bwMode="auto">
            <a:xfrm>
              <a:off x="900" y="278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9600" name="Rectangle 32"/>
            <p:cNvSpPr>
              <a:spLocks noChangeArrowheads="1"/>
            </p:cNvSpPr>
            <p:nvPr/>
          </p:nvSpPr>
          <p:spPr bwMode="auto">
            <a:xfrm>
              <a:off x="2354" y="2759"/>
              <a:ext cx="30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因此不满足</a:t>
              </a:r>
              <a:r>
                <a:rPr lang="zh-CN" altLang="en-US"/>
                <a:t>定理</a:t>
              </a:r>
              <a:r>
                <a:rPr lang="en-US" altLang="zh-CN">
                  <a:latin typeface="Times New Roman" panose="02020603050405020304" pitchFamily="18" charset="0"/>
                </a:rPr>
                <a:t>21.13 </a:t>
              </a:r>
              <a:r>
                <a:rPr lang="zh-CN" altLang="en-US"/>
                <a:t>的条件</a:t>
              </a:r>
              <a:r>
                <a:rPr lang="en-US" altLang="zh-CN"/>
                <a:t>.</a:t>
              </a:r>
              <a:r>
                <a:rPr lang="en-US" altLang="zh-CN" sz="900"/>
                <a:t> </a:t>
              </a:r>
            </a:p>
          </p:txBody>
        </p:sp>
      </p:grpSp>
      <p:sp>
        <p:nvSpPr>
          <p:cNvPr id="109602" name="Rectangle 34"/>
          <p:cNvSpPr>
            <a:spLocks noChangeArrowheads="1"/>
          </p:cNvSpPr>
          <p:nvPr/>
        </p:nvSpPr>
        <p:spPr bwMode="auto">
          <a:xfrm>
            <a:off x="592138" y="5229225"/>
            <a:ext cx="605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但是仍然有下面的结论</a:t>
            </a:r>
            <a:r>
              <a:rPr lang="en-US" altLang="zh-CN">
                <a:latin typeface="Times New Roman" panose="02020603050405020304" pitchFamily="18" charset="0"/>
              </a:rPr>
              <a:t>.                         </a:t>
            </a:r>
          </a:p>
        </p:txBody>
      </p:sp>
      <p:grpSp>
        <p:nvGrpSpPr>
          <p:cNvPr id="109607" name="Group 39"/>
          <p:cNvGrpSpPr>
            <a:grpSpLocks/>
          </p:cNvGrpSpPr>
          <p:nvPr/>
        </p:nvGrpSpPr>
        <p:grpSpPr bwMode="auto">
          <a:xfrm>
            <a:off x="684213" y="1196975"/>
            <a:ext cx="8010525" cy="590550"/>
            <a:chOff x="431" y="754"/>
            <a:chExt cx="5046" cy="372"/>
          </a:xfrm>
        </p:grpSpPr>
        <p:graphicFrame>
          <p:nvGraphicFramePr>
            <p:cNvPr id="109580" name="Object 12"/>
            <p:cNvGraphicFramePr>
              <a:graphicFrameLocks noChangeAspect="1"/>
            </p:cNvGraphicFramePr>
            <p:nvPr/>
          </p:nvGraphicFramePr>
          <p:xfrm>
            <a:off x="3416" y="809"/>
            <a:ext cx="160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31" name="Equation" r:id="rId14" imgW="2552700" imgH="469900" progId="Equation.DSMT4">
                    <p:embed/>
                  </p:oleObj>
                </mc:Choice>
                <mc:Fallback>
                  <p:oleObj name="Equation" r:id="rId14" imgW="2552700" imgH="4699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809"/>
                          <a:ext cx="1608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9605" name="Group 37"/>
            <p:cNvGrpSpPr>
              <a:grpSpLocks/>
            </p:cNvGrpSpPr>
            <p:nvPr/>
          </p:nvGrpSpPr>
          <p:grpSpPr bwMode="auto">
            <a:xfrm>
              <a:off x="431" y="799"/>
              <a:ext cx="3035" cy="327"/>
              <a:chOff x="431" y="799"/>
              <a:chExt cx="3035" cy="327"/>
            </a:xfrm>
          </p:grpSpPr>
          <p:sp>
            <p:nvSpPr>
              <p:cNvPr id="109578" name="Rectangle 10"/>
              <p:cNvSpPr>
                <a:spLocks noChangeArrowheads="1"/>
              </p:cNvSpPr>
              <p:nvPr/>
            </p:nvSpPr>
            <p:spPr bwMode="auto">
              <a:xfrm>
                <a:off x="1066" y="799"/>
                <a:ext cx="240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变换成</a:t>
                </a:r>
                <a:r>
                  <a:rPr lang="zh-CN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US" altLang="zh-CN" sz="12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平面上的圆域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09604" name="Object 36"/>
              <p:cNvGraphicFramePr>
                <a:graphicFrameLocks noChangeAspect="1"/>
              </p:cNvGraphicFramePr>
              <p:nvPr/>
            </p:nvGraphicFramePr>
            <p:xfrm>
              <a:off x="431" y="845"/>
              <a:ext cx="616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832" name="Equation" r:id="rId16" imgW="977476" imgH="393529" progId="Equation.DSMT4">
                      <p:embed/>
                    </p:oleObj>
                  </mc:Choice>
                  <mc:Fallback>
                    <p:oleObj name="Equation" r:id="rId16" imgW="977476" imgH="393529" progId="Equation.DSMT4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" y="845"/>
                            <a:ext cx="616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9606" name="Rectangle 38"/>
            <p:cNvSpPr>
              <a:spLocks noChangeArrowheads="1"/>
            </p:cNvSpPr>
            <p:nvPr/>
          </p:nvSpPr>
          <p:spPr bwMode="auto">
            <a:xfrm>
              <a:off x="5023" y="75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但 </a:t>
              </a:r>
            </a:p>
          </p:txBody>
        </p:sp>
      </p:grpSp>
      <p:grpSp>
        <p:nvGrpSpPr>
          <p:cNvPr id="109613" name="Group 45"/>
          <p:cNvGrpSpPr>
            <a:grpSpLocks/>
          </p:cNvGrpSpPr>
          <p:nvPr/>
        </p:nvGrpSpPr>
        <p:grpSpPr bwMode="auto">
          <a:xfrm>
            <a:off x="568325" y="2720975"/>
            <a:ext cx="8237538" cy="563563"/>
            <a:chOff x="358" y="1714"/>
            <a:chExt cx="5189" cy="355"/>
          </a:xfrm>
        </p:grpSpPr>
        <p:grpSp>
          <p:nvGrpSpPr>
            <p:cNvPr id="109609" name="Group 41"/>
            <p:cNvGrpSpPr>
              <a:grpSpLocks/>
            </p:cNvGrpSpPr>
            <p:nvPr/>
          </p:nvGrpSpPr>
          <p:grpSpPr bwMode="auto">
            <a:xfrm>
              <a:off x="358" y="1714"/>
              <a:ext cx="5189" cy="355"/>
              <a:chOff x="2744" y="1714"/>
              <a:chExt cx="5189" cy="355"/>
            </a:xfrm>
          </p:grpSpPr>
          <p:graphicFrame>
            <p:nvGraphicFramePr>
              <p:cNvPr id="109585" name="Object 17"/>
              <p:cNvGraphicFramePr>
                <a:graphicFrameLocks noChangeAspect="1"/>
              </p:cNvGraphicFramePr>
              <p:nvPr/>
            </p:nvGraphicFramePr>
            <p:xfrm>
              <a:off x="3061" y="1823"/>
              <a:ext cx="246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833" name="Equation" r:id="rId18" imgW="393359" imgH="317225" progId="Equation.DSMT4">
                      <p:embed/>
                    </p:oleObj>
                  </mc:Choice>
                  <mc:Fallback>
                    <p:oleObj name="Equation" r:id="rId18" imgW="393359" imgH="317225" progId="Equation.DSMT4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1" y="1823"/>
                            <a:ext cx="246" cy="1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584" name="Object 16"/>
              <p:cNvGraphicFramePr>
                <a:graphicFrameLocks noChangeAspect="1"/>
              </p:cNvGraphicFramePr>
              <p:nvPr/>
            </p:nvGraphicFramePr>
            <p:xfrm>
              <a:off x="4480" y="1796"/>
              <a:ext cx="466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834" name="Equation" r:id="rId19" imgW="736280" imgH="317362" progId="Equation.DSMT4">
                      <p:embed/>
                    </p:oleObj>
                  </mc:Choice>
                  <mc:Fallback>
                    <p:oleObj name="Equation" r:id="rId19" imgW="736280" imgH="317362" progId="Equation.DSMT4">
                      <p:embed/>
                      <p:pic>
                        <p:nvPicPr>
                          <p:cNvPr id="0" name="Picture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0" y="1796"/>
                            <a:ext cx="466" cy="1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9588" name="Rectangle 20"/>
              <p:cNvSpPr>
                <a:spLocks noChangeArrowheads="1"/>
              </p:cNvSpPr>
              <p:nvPr/>
            </p:nvSpPr>
            <p:spPr bwMode="auto">
              <a:xfrm>
                <a:off x="2744" y="1742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589" name="Rectangle 21"/>
              <p:cNvSpPr>
                <a:spLocks noChangeArrowheads="1"/>
              </p:cNvSpPr>
              <p:nvPr/>
            </p:nvSpPr>
            <p:spPr bwMode="auto">
              <a:xfrm>
                <a:off x="3279" y="1715"/>
                <a:ext cx="1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平面上直线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590" name="Rectangle 22"/>
              <p:cNvSpPr>
                <a:spLocks noChangeArrowheads="1"/>
              </p:cNvSpPr>
              <p:nvPr/>
            </p:nvSpPr>
            <p:spPr bwMode="auto">
              <a:xfrm>
                <a:off x="4894" y="1714"/>
                <a:ext cx="30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相对</a:t>
                </a:r>
                <a:r>
                  <a:rPr lang="zh-CN" altLang="en-US"/>
                  <a:t>应</a:t>
                </a:r>
                <a:r>
                  <a:rPr lang="en-US" altLang="zh-CN"/>
                  <a:t>,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x </a:t>
                </a:r>
                <a:r>
                  <a:rPr lang="zh-CN" altLang="en-US"/>
                  <a:t>轴上线段</a:t>
                </a:r>
                <a:r>
                  <a:rPr lang="zh-CN" altLang="en-US" sz="1400"/>
                  <a:t>        </a:t>
                </a:r>
                <a:r>
                  <a:rPr lang="zh-CN" altLang="en-US"/>
                  <a:t>对应 </a:t>
                </a:r>
              </a:p>
            </p:txBody>
          </p:sp>
        </p:grpSp>
        <p:graphicFrame>
          <p:nvGraphicFramePr>
            <p:cNvPr id="109612" name="Object 44"/>
            <p:cNvGraphicFramePr>
              <a:graphicFrameLocks noChangeAspect="1"/>
            </p:cNvGraphicFramePr>
            <p:nvPr/>
          </p:nvGraphicFramePr>
          <p:xfrm>
            <a:off x="4495" y="1773"/>
            <a:ext cx="3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35" name="Equation" r:id="rId21" imgW="609336" imgH="317362" progId="Equation.DSMT4">
                    <p:embed/>
                  </p:oleObj>
                </mc:Choice>
                <mc:Fallback>
                  <p:oleObj name="Equation" r:id="rId21" imgW="609336" imgH="317362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1773"/>
                          <a:ext cx="3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1528763" y="579438"/>
            <a:ext cx="612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一、二重积分的变量变换公式</a:t>
            </a:r>
          </a:p>
        </p:txBody>
      </p:sp>
      <p:grpSp>
        <p:nvGrpSpPr>
          <p:cNvPr id="129030" name="Group 6"/>
          <p:cNvGrpSpPr>
            <a:grpSpLocks/>
          </p:cNvGrpSpPr>
          <p:nvPr/>
        </p:nvGrpSpPr>
        <p:grpSpPr bwMode="auto">
          <a:xfrm>
            <a:off x="606425" y="1268413"/>
            <a:ext cx="7683500" cy="519112"/>
            <a:chOff x="431" y="799"/>
            <a:chExt cx="4840" cy="327"/>
          </a:xfrm>
        </p:grpSpPr>
        <p:sp>
          <p:nvSpPr>
            <p:cNvPr id="129028" name="Rectangle 4"/>
            <p:cNvSpPr>
              <a:spLocks noChangeArrowheads="1"/>
            </p:cNvSpPr>
            <p:nvPr/>
          </p:nvSpPr>
          <p:spPr bwMode="auto">
            <a:xfrm>
              <a:off x="431" y="799"/>
              <a:ext cx="4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在定积分的计算中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我们得到了如下结论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9027" name="Object 3"/>
            <p:cNvGraphicFramePr>
              <a:graphicFrameLocks noChangeAspect="1"/>
            </p:cNvGraphicFramePr>
            <p:nvPr/>
          </p:nvGraphicFramePr>
          <p:xfrm>
            <a:off x="4785" y="845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93" name="Equation" r:id="rId3" imgW="774364" imgH="393529" progId="Equation.DSMT4">
                    <p:embed/>
                  </p:oleObj>
                </mc:Choice>
                <mc:Fallback>
                  <p:oleObj name="Equation" r:id="rId3" imgW="774364" imgH="393529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845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064" name="Group 40"/>
          <p:cNvGrpSpPr>
            <a:grpSpLocks/>
          </p:cNvGrpSpPr>
          <p:nvPr/>
        </p:nvGrpSpPr>
        <p:grpSpPr bwMode="auto">
          <a:xfrm>
            <a:off x="577850" y="1825625"/>
            <a:ext cx="8097838" cy="581025"/>
            <a:chOff x="364" y="1150"/>
            <a:chExt cx="5101" cy="366"/>
          </a:xfrm>
        </p:grpSpPr>
        <p:graphicFrame>
          <p:nvGraphicFramePr>
            <p:cNvPr id="129035" name="Object 11"/>
            <p:cNvGraphicFramePr>
              <a:graphicFrameLocks noChangeAspect="1"/>
            </p:cNvGraphicFramePr>
            <p:nvPr/>
          </p:nvGraphicFramePr>
          <p:xfrm>
            <a:off x="1110" y="1244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94" name="Equation" r:id="rId5" imgW="799753" imgH="393529" progId="Equation.DSMT4">
                    <p:embed/>
                  </p:oleObj>
                </mc:Choice>
                <mc:Fallback>
                  <p:oleObj name="Equation" r:id="rId5" imgW="799753" imgH="393529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0" y="1244"/>
                          <a:ext cx="50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34" name="Object 10"/>
            <p:cNvGraphicFramePr>
              <a:graphicFrameLocks noChangeAspect="1"/>
            </p:cNvGraphicFramePr>
            <p:nvPr/>
          </p:nvGraphicFramePr>
          <p:xfrm>
            <a:off x="2408" y="1244"/>
            <a:ext cx="77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95" name="Equation" r:id="rId7" imgW="1231366" imgH="393529" progId="Equation.DSMT4">
                    <p:embed/>
                  </p:oleObj>
                </mc:Choice>
                <mc:Fallback>
                  <p:oleObj name="Equation" r:id="rId7" imgW="1231366" imgH="393529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1244"/>
                          <a:ext cx="77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33" name="Object 9"/>
            <p:cNvGraphicFramePr>
              <a:graphicFrameLocks noChangeAspect="1"/>
            </p:cNvGraphicFramePr>
            <p:nvPr/>
          </p:nvGraphicFramePr>
          <p:xfrm>
            <a:off x="3469" y="1265"/>
            <a:ext cx="10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96" name="Equation" r:id="rId9" imgW="165028" imgH="279279" progId="Equation.DSMT4">
                    <p:embed/>
                  </p:oleObj>
                </mc:Choice>
                <mc:Fallback>
                  <p:oleObj name="Equation" r:id="rId9" imgW="165028" imgH="279279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9" y="1265"/>
                          <a:ext cx="102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32" name="Object 8"/>
            <p:cNvGraphicFramePr>
              <a:graphicFrameLocks noChangeAspect="1"/>
            </p:cNvGraphicFramePr>
            <p:nvPr/>
          </p:nvGraphicFramePr>
          <p:xfrm>
            <a:off x="3829" y="1280"/>
            <a:ext cx="17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97" name="Equation" r:id="rId11" imgW="279279" imgH="241195" progId="Equation.DSMT4">
                    <p:embed/>
                  </p:oleObj>
                </mc:Choice>
                <mc:Fallback>
                  <p:oleObj name="Equation" r:id="rId11" imgW="279279" imgH="241195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9" y="1280"/>
                          <a:ext cx="17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31" name="Object 7"/>
            <p:cNvGraphicFramePr>
              <a:graphicFrameLocks noChangeAspect="1"/>
            </p:cNvGraphicFramePr>
            <p:nvPr/>
          </p:nvGraphicFramePr>
          <p:xfrm>
            <a:off x="4491" y="1225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98" name="Equation" r:id="rId13" imgW="291973" imgH="380835" progId="Equation.DSMT4">
                    <p:embed/>
                  </p:oleObj>
                </mc:Choice>
                <mc:Fallback>
                  <p:oleObj name="Equation" r:id="rId13" imgW="291973" imgH="380835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1" y="1225"/>
                          <a:ext cx="18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36" name="Rectangle 12"/>
            <p:cNvSpPr>
              <a:spLocks noChangeArrowheads="1"/>
            </p:cNvSpPr>
            <p:nvPr/>
          </p:nvSpPr>
          <p:spPr bwMode="auto">
            <a:xfrm>
              <a:off x="364" y="1189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在区间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9037" name="Rectangle 13"/>
            <p:cNvSpPr>
              <a:spLocks noChangeArrowheads="1"/>
            </p:cNvSpPr>
            <p:nvPr/>
          </p:nvSpPr>
          <p:spPr bwMode="auto">
            <a:xfrm>
              <a:off x="1555" y="1189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9038" name="Rectangle 14"/>
            <p:cNvSpPr>
              <a:spLocks noChangeArrowheads="1"/>
            </p:cNvSpPr>
            <p:nvPr/>
          </p:nvSpPr>
          <p:spPr bwMode="auto">
            <a:xfrm>
              <a:off x="3133" y="116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9039" name="Rectangle 15"/>
            <p:cNvSpPr>
              <a:spLocks noChangeArrowheads="1"/>
            </p:cNvSpPr>
            <p:nvPr/>
          </p:nvSpPr>
          <p:spPr bwMode="auto">
            <a:xfrm>
              <a:off x="3523" y="115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从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9040" name="Rectangle 16"/>
            <p:cNvSpPr>
              <a:spLocks noChangeArrowheads="1"/>
            </p:cNvSpPr>
            <p:nvPr/>
          </p:nvSpPr>
          <p:spPr bwMode="auto">
            <a:xfrm>
              <a:off x="3968" y="1156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变到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9041" name="Rectangle 17"/>
            <p:cNvSpPr>
              <a:spLocks noChangeArrowheads="1"/>
            </p:cNvSpPr>
            <p:nvPr/>
          </p:nvSpPr>
          <p:spPr bwMode="auto">
            <a:xfrm>
              <a:off x="4638" y="1150"/>
              <a:ext cx="8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时严格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9046" name="Group 22"/>
          <p:cNvGrpSpPr>
            <a:grpSpLocks/>
          </p:cNvGrpSpPr>
          <p:nvPr/>
        </p:nvGrpSpPr>
        <p:grpSpPr bwMode="auto">
          <a:xfrm>
            <a:off x="592138" y="2565400"/>
            <a:ext cx="6218237" cy="533400"/>
            <a:chOff x="431" y="1616"/>
            <a:chExt cx="3917" cy="336"/>
          </a:xfrm>
        </p:grpSpPr>
        <p:sp>
          <p:nvSpPr>
            <p:cNvPr id="129044" name="Rectangle 20"/>
            <p:cNvSpPr>
              <a:spLocks noChangeArrowheads="1"/>
            </p:cNvSpPr>
            <p:nvPr/>
          </p:nvSpPr>
          <p:spPr bwMode="auto">
            <a:xfrm>
              <a:off x="431" y="1616"/>
              <a:ext cx="23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单调地从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变到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且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9043" name="Object 19"/>
            <p:cNvGraphicFramePr>
              <a:graphicFrameLocks noChangeAspect="1"/>
            </p:cNvGraphicFramePr>
            <p:nvPr/>
          </p:nvGraphicFramePr>
          <p:xfrm>
            <a:off x="2366" y="1670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99" name="Equation" r:id="rId15" imgW="837836" imgH="393529" progId="Equation.DSMT4">
                    <p:embed/>
                  </p:oleObj>
                </mc:Choice>
                <mc:Fallback>
                  <p:oleObj name="Equation" r:id="rId15" imgW="837836" imgH="393529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6" y="1670"/>
                          <a:ext cx="52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45" name="Rectangle 21"/>
            <p:cNvSpPr>
              <a:spLocks noChangeArrowheads="1"/>
            </p:cNvSpPr>
            <p:nvPr/>
          </p:nvSpPr>
          <p:spPr bwMode="auto">
            <a:xfrm>
              <a:off x="2771" y="1625"/>
              <a:ext cx="15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连续可导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9047" name="Object 23"/>
          <p:cNvGraphicFramePr>
            <a:graphicFrameLocks noChangeAspect="1"/>
          </p:cNvGraphicFramePr>
          <p:nvPr/>
        </p:nvGraphicFramePr>
        <p:xfrm>
          <a:off x="2503488" y="3213100"/>
          <a:ext cx="6029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00" name="Equation" r:id="rId17" imgW="6032500" imgH="685800" progId="Equation.DSMT4">
                  <p:embed/>
                </p:oleObj>
              </mc:Choice>
              <mc:Fallback>
                <p:oleObj name="Equation" r:id="rId17" imgW="6032500" imgH="6858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3213100"/>
                        <a:ext cx="60293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57" name="Group 33"/>
          <p:cNvGrpSpPr>
            <a:grpSpLocks/>
          </p:cNvGrpSpPr>
          <p:nvPr/>
        </p:nvGrpSpPr>
        <p:grpSpPr bwMode="auto">
          <a:xfrm>
            <a:off x="573088" y="4032250"/>
            <a:ext cx="8015287" cy="549275"/>
            <a:chOff x="385" y="3058"/>
            <a:chExt cx="5049" cy="346"/>
          </a:xfrm>
        </p:grpSpPr>
        <p:graphicFrame>
          <p:nvGraphicFramePr>
            <p:cNvPr id="129052" name="Object 28"/>
            <p:cNvGraphicFramePr>
              <a:graphicFrameLocks noChangeAspect="1"/>
            </p:cNvGraphicFramePr>
            <p:nvPr/>
          </p:nvGraphicFramePr>
          <p:xfrm>
            <a:off x="676" y="3158"/>
            <a:ext cx="57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301" name="Equation" r:id="rId19" imgW="901309" imgH="380835" progId="Equation.DSMT4">
                    <p:embed/>
                  </p:oleObj>
                </mc:Choice>
                <mc:Fallback>
                  <p:oleObj name="Equation" r:id="rId19" imgW="901309" imgH="380835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3158"/>
                          <a:ext cx="57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51" name="Object 27"/>
            <p:cNvGraphicFramePr>
              <a:graphicFrameLocks noChangeAspect="1"/>
            </p:cNvGraphicFramePr>
            <p:nvPr/>
          </p:nvGraphicFramePr>
          <p:xfrm>
            <a:off x="1569" y="3131"/>
            <a:ext cx="79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302" name="Equation" r:id="rId21" imgW="1256755" imgH="406224" progId="Equation.DSMT4">
                    <p:embed/>
                  </p:oleObj>
                </mc:Choice>
                <mc:Fallback>
                  <p:oleObj name="Equation" r:id="rId21" imgW="1256755" imgH="406224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9" y="3131"/>
                          <a:ext cx="790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50" name="Object 26"/>
            <p:cNvGraphicFramePr>
              <a:graphicFrameLocks noChangeAspect="1"/>
            </p:cNvGraphicFramePr>
            <p:nvPr/>
          </p:nvGraphicFramePr>
          <p:xfrm>
            <a:off x="3007" y="3139"/>
            <a:ext cx="21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303" name="Equation" r:id="rId23" imgW="3403600" imgH="393700" progId="Equation.DSMT4">
                    <p:embed/>
                  </p:oleObj>
                </mc:Choice>
                <mc:Fallback>
                  <p:oleObj name="Equation" r:id="rId23" imgW="3403600" imgH="3937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7" y="3139"/>
                          <a:ext cx="214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53" name="Rectangle 29"/>
            <p:cNvSpPr>
              <a:spLocks noChangeArrowheads="1"/>
            </p:cNvSpPr>
            <p:nvPr/>
          </p:nvSpPr>
          <p:spPr bwMode="auto">
            <a:xfrm>
              <a:off x="385" y="306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9054" name="Rectangle 30"/>
            <p:cNvSpPr>
              <a:spLocks noChangeArrowheads="1"/>
            </p:cNvSpPr>
            <p:nvPr/>
          </p:nvSpPr>
          <p:spPr bwMode="auto">
            <a:xfrm>
              <a:off x="1193" y="3077"/>
              <a:ext cx="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即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9055" name="Rectangle 31"/>
            <p:cNvSpPr>
              <a:spLocks noChangeArrowheads="1"/>
            </p:cNvSpPr>
            <p:nvPr/>
          </p:nvSpPr>
          <p:spPr bwMode="auto">
            <a:xfrm>
              <a:off x="2318" y="3067"/>
              <a:ext cx="8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记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9056" name="Rectangle 32"/>
            <p:cNvSpPr>
              <a:spLocks noChangeArrowheads="1"/>
            </p:cNvSpPr>
            <p:nvPr/>
          </p:nvSpPr>
          <p:spPr bwMode="auto">
            <a:xfrm>
              <a:off x="5057" y="3058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9062" name="Group 38"/>
          <p:cNvGrpSpPr>
            <a:grpSpLocks/>
          </p:cNvGrpSpPr>
          <p:nvPr/>
        </p:nvGrpSpPr>
        <p:grpSpPr bwMode="auto">
          <a:xfrm>
            <a:off x="636588" y="4783138"/>
            <a:ext cx="7818437" cy="519112"/>
            <a:chOff x="431" y="3013"/>
            <a:chExt cx="4925" cy="327"/>
          </a:xfrm>
        </p:grpSpPr>
        <p:graphicFrame>
          <p:nvGraphicFramePr>
            <p:cNvPr id="129059" name="Object 35"/>
            <p:cNvGraphicFramePr>
              <a:graphicFrameLocks noChangeAspect="1"/>
            </p:cNvGraphicFramePr>
            <p:nvPr/>
          </p:nvGraphicFramePr>
          <p:xfrm>
            <a:off x="431" y="3022"/>
            <a:ext cx="223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304" name="Equation" r:id="rId25" imgW="3543300" imgH="469900" progId="Equation.DSMT4">
                    <p:embed/>
                  </p:oleObj>
                </mc:Choice>
                <mc:Fallback>
                  <p:oleObj name="Equation" r:id="rId25" imgW="3543300" imgH="4699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022"/>
                          <a:ext cx="2232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61" name="Rectangle 37"/>
            <p:cNvSpPr>
              <a:spLocks noChangeArrowheads="1"/>
            </p:cNvSpPr>
            <p:nvPr/>
          </p:nvSpPr>
          <p:spPr bwMode="auto">
            <a:xfrm>
              <a:off x="2580" y="3013"/>
              <a:ext cx="2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利用这些记号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公式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又可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9063" name="Rectangle 39"/>
          <p:cNvSpPr>
            <a:spLocks noChangeArrowheads="1"/>
          </p:cNvSpPr>
          <p:nvPr/>
        </p:nvSpPr>
        <p:spPr bwMode="auto">
          <a:xfrm>
            <a:off x="563563" y="5445125"/>
            <a:ext cx="2208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写成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87" name="Group 43"/>
          <p:cNvGrpSpPr>
            <a:grpSpLocks/>
          </p:cNvGrpSpPr>
          <p:nvPr/>
        </p:nvGrpSpPr>
        <p:grpSpPr bwMode="auto">
          <a:xfrm>
            <a:off x="582613" y="4076700"/>
            <a:ext cx="8134350" cy="533400"/>
            <a:chOff x="431" y="3058"/>
            <a:chExt cx="5124" cy="336"/>
          </a:xfrm>
        </p:grpSpPr>
        <p:sp>
          <p:nvSpPr>
            <p:cNvPr id="108585" name="Rectangle 41"/>
            <p:cNvSpPr>
              <a:spLocks noChangeArrowheads="1"/>
            </p:cNvSpPr>
            <p:nvPr/>
          </p:nvSpPr>
          <p:spPr bwMode="auto">
            <a:xfrm>
              <a:off x="431" y="3067"/>
              <a:ext cx="14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>
                  <a:solidFill>
                    <a:srgbClr val="FF0000"/>
                  </a:solidFill>
                  <a:cs typeface="Times New Roman" panose="02020603050405020304" pitchFamily="18" charset="0"/>
                </a:rPr>
                <a:t>.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8584" name="Object 40"/>
            <p:cNvGraphicFramePr>
              <a:graphicFrameLocks noChangeAspect="1"/>
            </p:cNvGraphicFramePr>
            <p:nvPr/>
          </p:nvGraphicFramePr>
          <p:xfrm>
            <a:off x="1837" y="3113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94" name="Equation" r:id="rId3" imgW="1193800" imgH="393700" progId="Equation.DSMT4">
                    <p:embed/>
                  </p:oleObj>
                </mc:Choice>
                <mc:Fallback>
                  <p:oleObj name="Equation" r:id="rId3" imgW="1193800" imgH="393700" progId="Equation.DSMT4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113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86" name="Rectangle 42"/>
            <p:cNvSpPr>
              <a:spLocks noChangeArrowheads="1"/>
            </p:cNvSpPr>
            <p:nvPr/>
          </p:nvSpPr>
          <p:spPr bwMode="auto">
            <a:xfrm>
              <a:off x="2572" y="3058"/>
              <a:ext cx="29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满足定理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>
                  <a:cs typeface="Times New Roman" panose="02020603050405020304" pitchFamily="18" charset="0"/>
                </a:rPr>
                <a:t>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13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的条件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且</a:t>
              </a:r>
              <a:r>
                <a:rPr lang="zh-CN" altLang="en-US"/>
                <a:t>在 </a:t>
              </a:r>
            </a:p>
          </p:txBody>
        </p:sp>
      </p:grpSp>
      <p:grpSp>
        <p:nvGrpSpPr>
          <p:cNvPr id="108656" name="Group 112"/>
          <p:cNvGrpSpPr>
            <a:grpSpLocks/>
          </p:cNvGrpSpPr>
          <p:nvPr/>
        </p:nvGrpSpPr>
        <p:grpSpPr bwMode="auto">
          <a:xfrm>
            <a:off x="596900" y="4724400"/>
            <a:ext cx="8032750" cy="547688"/>
            <a:chOff x="395" y="3038"/>
            <a:chExt cx="5060" cy="345"/>
          </a:xfrm>
        </p:grpSpPr>
        <p:graphicFrame>
          <p:nvGraphicFramePr>
            <p:cNvPr id="108589" name="Object 45"/>
            <p:cNvGraphicFramePr>
              <a:graphicFrameLocks noChangeAspect="1"/>
            </p:cNvGraphicFramePr>
            <p:nvPr/>
          </p:nvGraphicFramePr>
          <p:xfrm>
            <a:off x="2200" y="3147"/>
            <a:ext cx="24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95" name="Equation" r:id="rId5" imgW="393529" imgH="291973" progId="Equation.DSMT4">
                    <p:embed/>
                  </p:oleObj>
                </mc:Choice>
                <mc:Fallback>
                  <p:oleObj name="Equation" r:id="rId5" imgW="393529" imgH="291973" progId="Equation.DSMT4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147"/>
                          <a:ext cx="246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88" name="Object 44"/>
            <p:cNvGraphicFramePr>
              <a:graphicFrameLocks noChangeAspect="1"/>
            </p:cNvGraphicFramePr>
            <p:nvPr/>
          </p:nvGraphicFramePr>
          <p:xfrm>
            <a:off x="4786" y="3120"/>
            <a:ext cx="24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96" name="Equation" r:id="rId7" imgW="393359" imgH="317225" progId="Equation.DSMT4">
                    <p:embed/>
                  </p:oleObj>
                </mc:Choice>
                <mc:Fallback>
                  <p:oleObj name="Equation" r:id="rId7" imgW="393359" imgH="317225" progId="Equation.DSMT4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" y="3120"/>
                          <a:ext cx="246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90" name="Rectangle 46"/>
            <p:cNvSpPr>
              <a:spLocks noChangeArrowheads="1"/>
            </p:cNvSpPr>
            <p:nvPr/>
          </p:nvSpPr>
          <p:spPr bwMode="auto">
            <a:xfrm>
              <a:off x="395" y="3056"/>
              <a:ext cx="1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极坐标变换</a:t>
              </a:r>
              <a:r>
                <a:rPr lang="zh-CN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(8)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下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91" name="Rectangle 47"/>
            <p:cNvSpPr>
              <a:spLocks noChangeArrowheads="1"/>
            </p:cNvSpPr>
            <p:nvPr/>
          </p:nvSpPr>
          <p:spPr bwMode="auto">
            <a:xfrm>
              <a:off x="2427" y="3056"/>
              <a:ext cx="2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平面上的有界闭域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92" name="Rectangle 48"/>
            <p:cNvSpPr>
              <a:spLocks noChangeArrowheads="1"/>
            </p:cNvSpPr>
            <p:nvPr/>
          </p:nvSpPr>
          <p:spPr bwMode="auto">
            <a:xfrm>
              <a:off x="5022" y="3038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平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8657" name="Group 113"/>
          <p:cNvGrpSpPr>
            <a:grpSpLocks/>
          </p:cNvGrpSpPr>
          <p:nvPr/>
        </p:nvGrpSpPr>
        <p:grpSpPr bwMode="auto">
          <a:xfrm>
            <a:off x="587375" y="5392738"/>
            <a:ext cx="4183063" cy="547687"/>
            <a:chOff x="370" y="3493"/>
            <a:chExt cx="2635" cy="345"/>
          </a:xfrm>
        </p:grpSpPr>
        <p:sp>
          <p:nvSpPr>
            <p:cNvPr id="108594" name="Rectangle 50"/>
            <p:cNvSpPr>
              <a:spLocks noChangeArrowheads="1"/>
            </p:cNvSpPr>
            <p:nvPr/>
          </p:nvSpPr>
          <p:spPr bwMode="auto">
            <a:xfrm>
              <a:off x="370" y="3493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面上区域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8595" name="Object 51"/>
            <p:cNvGraphicFramePr>
              <a:graphicFrameLocks noChangeAspect="1"/>
            </p:cNvGraphicFramePr>
            <p:nvPr/>
          </p:nvGraphicFramePr>
          <p:xfrm>
            <a:off x="1375" y="3588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97" name="Equation" r:id="rId9" imgW="279279" imgH="291973" progId="Equation.DSMT4">
                    <p:embed/>
                  </p:oleObj>
                </mc:Choice>
                <mc:Fallback>
                  <p:oleObj name="Equation" r:id="rId9" imgW="279279" imgH="291973" progId="Equation.DSMT4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5" y="3588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96" name="Rectangle 52"/>
            <p:cNvSpPr>
              <a:spLocks noChangeArrowheads="1"/>
            </p:cNvSpPr>
            <p:nvPr/>
          </p:nvSpPr>
          <p:spPr bwMode="auto">
            <a:xfrm>
              <a:off x="1540" y="3511"/>
              <a:ext cx="1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对应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则成立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8661" name="Group 117"/>
          <p:cNvGrpSpPr>
            <a:grpSpLocks/>
          </p:cNvGrpSpPr>
          <p:nvPr/>
        </p:nvGrpSpPr>
        <p:grpSpPr bwMode="auto">
          <a:xfrm>
            <a:off x="1547813" y="620713"/>
            <a:ext cx="5657850" cy="3311525"/>
            <a:chOff x="975" y="391"/>
            <a:chExt cx="3564" cy="2086"/>
          </a:xfrm>
        </p:grpSpPr>
        <p:grpSp>
          <p:nvGrpSpPr>
            <p:cNvPr id="108659" name="Group 115"/>
            <p:cNvGrpSpPr>
              <a:grpSpLocks/>
            </p:cNvGrpSpPr>
            <p:nvPr/>
          </p:nvGrpSpPr>
          <p:grpSpPr bwMode="auto">
            <a:xfrm>
              <a:off x="975" y="391"/>
              <a:ext cx="1651" cy="1736"/>
              <a:chOff x="957" y="376"/>
              <a:chExt cx="1651" cy="1736"/>
            </a:xfrm>
          </p:grpSpPr>
          <p:sp>
            <p:nvSpPr>
              <p:cNvPr id="108620" name="Oval 76"/>
              <p:cNvSpPr>
                <a:spLocks noChangeArrowheads="1"/>
              </p:cNvSpPr>
              <p:nvPr/>
            </p:nvSpPr>
            <p:spPr bwMode="auto">
              <a:xfrm>
                <a:off x="1264" y="724"/>
                <a:ext cx="974" cy="974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21" name="Oval 77"/>
              <p:cNvSpPr>
                <a:spLocks noChangeArrowheads="1"/>
              </p:cNvSpPr>
              <p:nvPr/>
            </p:nvSpPr>
            <p:spPr bwMode="auto">
              <a:xfrm>
                <a:off x="1617" y="1095"/>
                <a:ext cx="230" cy="231"/>
              </a:xfrm>
              <a:prstGeom prst="ellipse">
                <a:avLst/>
              </a:prstGeom>
              <a:solidFill>
                <a:srgbClr val="0000FF">
                  <a:alpha val="75000"/>
                </a:srgbClr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22" name="Line 78"/>
              <p:cNvSpPr>
                <a:spLocks noChangeShapeType="1"/>
              </p:cNvSpPr>
              <p:nvPr/>
            </p:nvSpPr>
            <p:spPr bwMode="auto">
              <a:xfrm flipV="1">
                <a:off x="957" y="1212"/>
                <a:ext cx="165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23" name="Line 79"/>
              <p:cNvSpPr>
                <a:spLocks noChangeShapeType="1"/>
              </p:cNvSpPr>
              <p:nvPr/>
            </p:nvSpPr>
            <p:spPr bwMode="auto">
              <a:xfrm flipV="1">
                <a:off x="1738" y="376"/>
                <a:ext cx="1" cy="14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8624" name="Object 80"/>
              <p:cNvGraphicFramePr>
                <a:graphicFrameLocks noChangeAspect="1"/>
              </p:cNvGraphicFramePr>
              <p:nvPr/>
            </p:nvGraphicFramePr>
            <p:xfrm>
              <a:off x="1634" y="1108"/>
              <a:ext cx="104" cy="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198" name="Equation" r:id="rId11" imgW="164814" imgH="177492" progId="Equation.DSMT4">
                      <p:embed/>
                    </p:oleObj>
                  </mc:Choice>
                  <mc:Fallback>
                    <p:oleObj name="Equation" r:id="rId11" imgW="164814" imgH="177492" progId="Equation.DSMT4">
                      <p:embed/>
                      <p:pic>
                        <p:nvPicPr>
                          <p:cNvPr id="0" name="Picture 1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4" y="1108"/>
                            <a:ext cx="104" cy="1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625" name="Object 81"/>
              <p:cNvGraphicFramePr>
                <a:graphicFrameLocks noChangeAspect="1"/>
              </p:cNvGraphicFramePr>
              <p:nvPr/>
            </p:nvGraphicFramePr>
            <p:xfrm>
              <a:off x="1802" y="391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199" name="Equation" r:id="rId13" imgW="190417" imgH="241195" progId="Equation.DSMT4">
                      <p:embed/>
                    </p:oleObj>
                  </mc:Choice>
                  <mc:Fallback>
                    <p:oleObj name="Equation" r:id="rId13" imgW="190417" imgH="241195" progId="Equation.DSMT4">
                      <p:embed/>
                      <p:pic>
                        <p:nvPicPr>
                          <p:cNvPr id="0" name="Picture 1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2" y="391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626" name="Object 82"/>
              <p:cNvGraphicFramePr>
                <a:graphicFrameLocks noChangeAspect="1"/>
              </p:cNvGraphicFramePr>
              <p:nvPr/>
            </p:nvGraphicFramePr>
            <p:xfrm>
              <a:off x="2472" y="1240"/>
              <a:ext cx="13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200" name="Equation" r:id="rId15" imgW="215713" imgH="203024" progId="Equation.DSMT4">
                      <p:embed/>
                    </p:oleObj>
                  </mc:Choice>
                  <mc:Fallback>
                    <p:oleObj name="Equation" r:id="rId15" imgW="215713" imgH="203024" progId="Equation.DSMT4">
                      <p:embed/>
                      <p:pic>
                        <p:nvPicPr>
                          <p:cNvPr id="0" name="Picture 1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2" y="1240"/>
                            <a:ext cx="136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627" name="Object 83"/>
              <p:cNvGraphicFramePr>
                <a:graphicFrameLocks noChangeAspect="1"/>
              </p:cNvGraphicFramePr>
              <p:nvPr/>
            </p:nvGraphicFramePr>
            <p:xfrm>
              <a:off x="2109" y="1484"/>
              <a:ext cx="13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201" name="Equation" r:id="rId17" imgW="215713" imgH="190335" progId="Equation.DSMT4">
                      <p:embed/>
                    </p:oleObj>
                  </mc:Choice>
                  <mc:Fallback>
                    <p:oleObj name="Equation" r:id="rId17" imgW="215713" imgH="190335" progId="Equation.DSMT4">
                      <p:embed/>
                      <p:pic>
                        <p:nvPicPr>
                          <p:cNvPr id="0" name="Picture 1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1484"/>
                            <a:ext cx="136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628" name="Object 84"/>
              <p:cNvGraphicFramePr>
                <a:graphicFrameLocks noChangeAspect="1"/>
              </p:cNvGraphicFramePr>
              <p:nvPr/>
            </p:nvGraphicFramePr>
            <p:xfrm>
              <a:off x="2238" y="1046"/>
              <a:ext cx="13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202" name="Equation" r:id="rId19" imgW="215713" imgH="190335" progId="Equation.DSMT4">
                      <p:embed/>
                    </p:oleObj>
                  </mc:Choice>
                  <mc:Fallback>
                    <p:oleObj name="Equation" r:id="rId19" imgW="215713" imgH="190335" progId="Equation.DSMT4">
                      <p:embed/>
                      <p:pic>
                        <p:nvPicPr>
                          <p:cNvPr id="0" name="Picture 1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8" y="1046"/>
                            <a:ext cx="136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629" name="Object 85"/>
              <p:cNvGraphicFramePr>
                <a:graphicFrameLocks noChangeAspect="1"/>
              </p:cNvGraphicFramePr>
              <p:nvPr/>
            </p:nvGraphicFramePr>
            <p:xfrm>
              <a:off x="1847" y="1046"/>
              <a:ext cx="112" cy="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203" name="Equation" r:id="rId21" imgW="177492" imgH="177492" progId="Equation.DSMT4">
                      <p:embed/>
                    </p:oleObj>
                  </mc:Choice>
                  <mc:Fallback>
                    <p:oleObj name="Equation" r:id="rId21" imgW="177492" imgH="177492" progId="Equation.DSMT4">
                      <p:embed/>
                      <p:pic>
                        <p:nvPicPr>
                          <p:cNvPr id="0" name="Picture 1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7" y="1046"/>
                            <a:ext cx="112" cy="1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630" name="Object 86"/>
              <p:cNvGraphicFramePr>
                <a:graphicFrameLocks noChangeAspect="1"/>
              </p:cNvGraphicFramePr>
              <p:nvPr/>
            </p:nvGraphicFramePr>
            <p:xfrm>
              <a:off x="1802" y="1326"/>
              <a:ext cx="111" cy="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204" name="Equation" r:id="rId23" imgW="177492" imgH="177492" progId="Equation.DSMT4">
                      <p:embed/>
                    </p:oleObj>
                  </mc:Choice>
                  <mc:Fallback>
                    <p:oleObj name="Equation" r:id="rId23" imgW="177492" imgH="177492" progId="Equation.DSMT4">
                      <p:embed/>
                      <p:pic>
                        <p:nvPicPr>
                          <p:cNvPr id="0" name="Picture 1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2" y="1326"/>
                            <a:ext cx="111" cy="1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631" name="Object 87"/>
              <p:cNvGraphicFramePr>
                <a:graphicFrameLocks noChangeAspect="1"/>
              </p:cNvGraphicFramePr>
              <p:nvPr/>
            </p:nvGraphicFramePr>
            <p:xfrm>
              <a:off x="1559" y="1012"/>
              <a:ext cx="88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205" name="Equation" r:id="rId25" imgW="139639" imgH="152334" progId="Equation.DSMT4">
                      <p:embed/>
                    </p:oleObj>
                  </mc:Choice>
                  <mc:Fallback>
                    <p:oleObj name="Equation" r:id="rId25" imgW="139639" imgH="152334" progId="Equation.DSMT4">
                      <p:embed/>
                      <p:pic>
                        <p:nvPicPr>
                          <p:cNvPr id="0" name="Picture 1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9" y="1012"/>
                            <a:ext cx="88" cy="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632" name="Object 88"/>
              <p:cNvGraphicFramePr>
                <a:graphicFrameLocks noChangeAspect="1"/>
              </p:cNvGraphicFramePr>
              <p:nvPr/>
            </p:nvGraphicFramePr>
            <p:xfrm>
              <a:off x="1459" y="1298"/>
              <a:ext cx="22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206" name="Equation" r:id="rId27" imgW="355446" imgH="330057" progId="Equation.DSMT4">
                      <p:embed/>
                    </p:oleObj>
                  </mc:Choice>
                  <mc:Fallback>
                    <p:oleObj name="Equation" r:id="rId27" imgW="355446" imgH="330057" progId="Equation.DSMT4">
                      <p:embed/>
                      <p:pic>
                        <p:nvPicPr>
                          <p:cNvPr id="0" name="Picture 1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9" y="1298"/>
                            <a:ext cx="224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633" name="Arc 89"/>
              <p:cNvSpPr>
                <a:spLocks/>
              </p:cNvSpPr>
              <p:nvPr/>
            </p:nvSpPr>
            <p:spPr bwMode="auto">
              <a:xfrm>
                <a:off x="1734" y="1207"/>
                <a:ext cx="498" cy="287"/>
              </a:xfrm>
              <a:custGeom>
                <a:avLst/>
                <a:gdLst>
                  <a:gd name="G0" fmla="+- 0 0 0"/>
                  <a:gd name="G1" fmla="+- 637 0 0"/>
                  <a:gd name="G2" fmla="+- 21600 0 0"/>
                  <a:gd name="T0" fmla="*/ 21591 w 21600"/>
                  <a:gd name="T1" fmla="*/ 0 h 12341"/>
                  <a:gd name="T2" fmla="*/ 18154 w 21600"/>
                  <a:gd name="T3" fmla="*/ 12341 h 12341"/>
                  <a:gd name="T4" fmla="*/ 0 w 21600"/>
                  <a:gd name="T5" fmla="*/ 637 h 12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2341" fill="none" extrusionOk="0">
                    <a:moveTo>
                      <a:pt x="21590" y="0"/>
                    </a:moveTo>
                    <a:cubicBezTo>
                      <a:pt x="21596" y="212"/>
                      <a:pt x="21600" y="424"/>
                      <a:pt x="21600" y="637"/>
                    </a:cubicBezTo>
                    <a:cubicBezTo>
                      <a:pt x="21600" y="4788"/>
                      <a:pt x="20403" y="8851"/>
                      <a:pt x="18154" y="12341"/>
                    </a:cubicBezTo>
                  </a:path>
                  <a:path w="21600" h="12341" stroke="0" extrusionOk="0">
                    <a:moveTo>
                      <a:pt x="21590" y="0"/>
                    </a:moveTo>
                    <a:cubicBezTo>
                      <a:pt x="21596" y="212"/>
                      <a:pt x="21600" y="424"/>
                      <a:pt x="21600" y="637"/>
                    </a:cubicBezTo>
                    <a:cubicBezTo>
                      <a:pt x="21600" y="4788"/>
                      <a:pt x="20403" y="8851"/>
                      <a:pt x="18154" y="12341"/>
                    </a:cubicBezTo>
                    <a:lnTo>
                      <a:pt x="0" y="637"/>
                    </a:lnTo>
                    <a:close/>
                  </a:path>
                </a:pathLst>
              </a:custGeom>
              <a:solidFill>
                <a:srgbClr val="006666">
                  <a:alpha val="88000"/>
                </a:srgbClr>
              </a:solidFill>
              <a:ln w="19050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8634" name="Object 90"/>
              <p:cNvGraphicFramePr>
                <a:graphicFrameLocks noChangeAspect="1"/>
              </p:cNvGraphicFramePr>
              <p:nvPr/>
            </p:nvGraphicFramePr>
            <p:xfrm>
              <a:off x="1647" y="1928"/>
              <a:ext cx="21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207" name="Equation" r:id="rId29" imgW="342751" imgH="291973" progId="Equation.DSMT4">
                      <p:embed/>
                    </p:oleObj>
                  </mc:Choice>
                  <mc:Fallback>
                    <p:oleObj name="Equation" r:id="rId29" imgW="342751" imgH="291973" progId="Equation.DSMT4">
                      <p:embed/>
                      <p:pic>
                        <p:nvPicPr>
                          <p:cNvPr id="0" name="Picture 1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7" y="1928"/>
                            <a:ext cx="21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8635" name="Object 91"/>
            <p:cNvGraphicFramePr>
              <a:graphicFrameLocks noChangeAspect="1"/>
            </p:cNvGraphicFramePr>
            <p:nvPr/>
          </p:nvGraphicFramePr>
          <p:xfrm>
            <a:off x="2580" y="2242"/>
            <a:ext cx="77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08" name="Equation" r:id="rId31" imgW="1040948" imgH="317362" progId="Equation.DSMT4">
                    <p:embed/>
                  </p:oleObj>
                </mc:Choice>
                <mc:Fallback>
                  <p:oleObj name="Equation" r:id="rId31" imgW="1040948" imgH="317362" progId="Equation.DSMT4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0" y="2242"/>
                          <a:ext cx="772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8636" name="Group 92"/>
            <p:cNvGrpSpPr>
              <a:grpSpLocks/>
            </p:cNvGrpSpPr>
            <p:nvPr/>
          </p:nvGrpSpPr>
          <p:grpSpPr bwMode="auto">
            <a:xfrm>
              <a:off x="3261" y="391"/>
              <a:ext cx="1278" cy="1736"/>
              <a:chOff x="8984" y="1305"/>
              <a:chExt cx="3196" cy="4341"/>
            </a:xfrm>
          </p:grpSpPr>
          <p:graphicFrame>
            <p:nvGraphicFramePr>
              <p:cNvPr id="108637" name="Object 93"/>
              <p:cNvGraphicFramePr>
                <a:graphicFrameLocks noChangeAspect="1"/>
              </p:cNvGraphicFramePr>
              <p:nvPr/>
            </p:nvGraphicFramePr>
            <p:xfrm>
              <a:off x="10496" y="5186"/>
              <a:ext cx="553" cy="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209" name="Equation" r:id="rId33" imgW="355446" imgH="291973" progId="Equation.DSMT4">
                      <p:embed/>
                    </p:oleObj>
                  </mc:Choice>
                  <mc:Fallback>
                    <p:oleObj name="Equation" r:id="rId33" imgW="355446" imgH="291973" progId="Equation.DSMT4">
                      <p:embed/>
                      <p:pic>
                        <p:nvPicPr>
                          <p:cNvPr id="0" name="Picture 1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96" y="5186"/>
                            <a:ext cx="553" cy="4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8638" name="Group 94"/>
              <p:cNvGrpSpPr>
                <a:grpSpLocks/>
              </p:cNvGrpSpPr>
              <p:nvPr/>
            </p:nvGrpSpPr>
            <p:grpSpPr bwMode="auto">
              <a:xfrm>
                <a:off x="8984" y="1305"/>
                <a:ext cx="3196" cy="3721"/>
                <a:chOff x="8858" y="238"/>
                <a:chExt cx="3196" cy="3721"/>
              </a:xfrm>
            </p:grpSpPr>
            <p:sp>
              <p:nvSpPr>
                <p:cNvPr id="108639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9780" y="238"/>
                  <a:ext cx="0" cy="37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08640" name="Object 96"/>
                <p:cNvGraphicFramePr>
                  <a:graphicFrameLocks noChangeAspect="1"/>
                </p:cNvGraphicFramePr>
                <p:nvPr/>
              </p:nvGraphicFramePr>
              <p:xfrm>
                <a:off x="9522" y="3414"/>
                <a:ext cx="260" cy="2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210" name="Equation" r:id="rId35" imgW="164814" imgH="177492" progId="Equation.DSMT4">
                        <p:embed/>
                      </p:oleObj>
                    </mc:Choice>
                    <mc:Fallback>
                      <p:oleObj name="Equation" r:id="rId35" imgW="164814" imgH="177492" progId="Equation.DSMT4">
                        <p:embed/>
                        <p:pic>
                          <p:nvPicPr>
                            <p:cNvPr id="0" name="Picture 19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522" y="3414"/>
                              <a:ext cx="260" cy="27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8641" name="Object 97"/>
                <p:cNvGraphicFramePr>
                  <a:graphicFrameLocks noChangeAspect="1"/>
                </p:cNvGraphicFramePr>
                <p:nvPr/>
              </p:nvGraphicFramePr>
              <p:xfrm>
                <a:off x="9446" y="238"/>
                <a:ext cx="240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211" name="Equation" r:id="rId37" imgW="152334" imgH="190417" progId="Equation.DSMT4">
                        <p:embed/>
                      </p:oleObj>
                    </mc:Choice>
                    <mc:Fallback>
                      <p:oleObj name="Equation" r:id="rId37" imgW="152334" imgH="190417" progId="Equation.DSMT4">
                        <p:embed/>
                        <p:pic>
                          <p:nvPicPr>
                            <p:cNvPr id="0" name="Picture 19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446" y="238"/>
                              <a:ext cx="240" cy="3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8642" name="Object 98"/>
                <p:cNvGraphicFramePr>
                  <a:graphicFrameLocks noChangeAspect="1"/>
                </p:cNvGraphicFramePr>
                <p:nvPr/>
              </p:nvGraphicFramePr>
              <p:xfrm>
                <a:off x="11714" y="3466"/>
                <a:ext cx="200" cy="2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212" name="Equation" r:id="rId39" imgW="126835" imgH="139518" progId="Equation.DSMT4">
                        <p:embed/>
                      </p:oleObj>
                    </mc:Choice>
                    <mc:Fallback>
                      <p:oleObj name="Equation" r:id="rId39" imgW="126835" imgH="139518" progId="Equation.DSMT4">
                        <p:embed/>
                        <p:pic>
                          <p:nvPicPr>
                            <p:cNvPr id="0" name="Picture 19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714" y="3466"/>
                              <a:ext cx="200" cy="22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8643" name="Object 99"/>
                <p:cNvGraphicFramePr>
                  <a:graphicFrameLocks noChangeAspect="1"/>
                </p:cNvGraphicFramePr>
                <p:nvPr/>
              </p:nvGraphicFramePr>
              <p:xfrm>
                <a:off x="10038" y="3414"/>
                <a:ext cx="22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213" name="Equation" r:id="rId41" imgW="139639" imgH="152334" progId="Equation.DSMT4">
                        <p:embed/>
                      </p:oleObj>
                    </mc:Choice>
                    <mc:Fallback>
                      <p:oleObj name="Equation" r:id="rId41" imgW="139639" imgH="152334" progId="Equation.DSMT4">
                        <p:embed/>
                        <p:pic>
                          <p:nvPicPr>
                            <p:cNvPr id="0" name="Picture 19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38" y="3414"/>
                              <a:ext cx="220" cy="24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8644" name="Rectangle 100"/>
                <p:cNvSpPr>
                  <a:spLocks noChangeArrowheads="1"/>
                </p:cNvSpPr>
                <p:nvPr/>
              </p:nvSpPr>
              <p:spPr bwMode="auto">
                <a:xfrm>
                  <a:off x="9782" y="618"/>
                  <a:ext cx="378" cy="2777"/>
                </a:xfrm>
                <a:prstGeom prst="rect">
                  <a:avLst/>
                </a:prstGeom>
                <a:solidFill>
                  <a:srgbClr val="0000FF">
                    <a:alpha val="64999"/>
                  </a:srgbClr>
                </a:solidFill>
                <a:ln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645" name="Rectangle 101"/>
                <p:cNvSpPr>
                  <a:spLocks noChangeArrowheads="1"/>
                </p:cNvSpPr>
                <p:nvPr/>
              </p:nvSpPr>
              <p:spPr bwMode="auto">
                <a:xfrm>
                  <a:off x="10160" y="618"/>
                  <a:ext cx="1218" cy="316"/>
                </a:xfrm>
                <a:prstGeom prst="rect">
                  <a:avLst/>
                </a:prstGeom>
                <a:solidFill>
                  <a:srgbClr val="0000FF">
                    <a:alpha val="66000"/>
                  </a:srgbClr>
                </a:solidFill>
                <a:ln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646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9278" y="3395"/>
                  <a:ext cx="277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647" name="Line 103"/>
                <p:cNvSpPr>
                  <a:spLocks noChangeShapeType="1"/>
                </p:cNvSpPr>
                <p:nvPr/>
              </p:nvSpPr>
              <p:spPr bwMode="auto">
                <a:xfrm>
                  <a:off x="11378" y="618"/>
                  <a:ext cx="0" cy="277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08648" name="Object 104"/>
                <p:cNvGraphicFramePr>
                  <a:graphicFrameLocks noChangeAspect="1"/>
                </p:cNvGraphicFramePr>
                <p:nvPr/>
              </p:nvGraphicFramePr>
              <p:xfrm>
                <a:off x="8858" y="810"/>
                <a:ext cx="820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214" name="Equation" r:id="rId43" imgW="520474" imgH="190417" progId="Equation.DSMT4">
                        <p:embed/>
                      </p:oleObj>
                    </mc:Choice>
                    <mc:Fallback>
                      <p:oleObj name="Equation" r:id="rId43" imgW="520474" imgH="190417" progId="Equation.DSMT4">
                        <p:embed/>
                        <p:pic>
                          <p:nvPicPr>
                            <p:cNvPr id="0" name="Picture 19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858" y="810"/>
                              <a:ext cx="820" cy="3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8649" name="Object 105"/>
                <p:cNvGraphicFramePr>
                  <a:graphicFrameLocks noChangeAspect="1"/>
                </p:cNvGraphicFramePr>
                <p:nvPr/>
              </p:nvGraphicFramePr>
              <p:xfrm>
                <a:off x="9122" y="510"/>
                <a:ext cx="400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215" name="Equation" r:id="rId45" imgW="253890" imgH="190417" progId="Equation.DSMT4">
                        <p:embed/>
                      </p:oleObj>
                    </mc:Choice>
                    <mc:Fallback>
                      <p:oleObj name="Equation" r:id="rId45" imgW="253890" imgH="190417" progId="Equation.DSMT4">
                        <p:embed/>
                        <p:pic>
                          <p:nvPicPr>
                            <p:cNvPr id="0" name="Picture 19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22" y="510"/>
                              <a:ext cx="400" cy="3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8650" name="Object 106"/>
                <p:cNvGraphicFramePr>
                  <a:graphicFrameLocks noChangeAspect="1"/>
                </p:cNvGraphicFramePr>
                <p:nvPr/>
              </p:nvGraphicFramePr>
              <p:xfrm>
                <a:off x="11252" y="3414"/>
                <a:ext cx="279" cy="2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216" name="Equation" r:id="rId47" imgW="177492" imgH="177492" progId="Equation.DSMT4">
                        <p:embed/>
                      </p:oleObj>
                    </mc:Choice>
                    <mc:Fallback>
                      <p:oleObj name="Equation" r:id="rId47" imgW="177492" imgH="177492" progId="Equation.DSMT4">
                        <p:embed/>
                        <p:pic>
                          <p:nvPicPr>
                            <p:cNvPr id="0" name="Picture 1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252" y="3414"/>
                              <a:ext cx="279" cy="27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8651" name="Object 107"/>
                <p:cNvGraphicFramePr>
                  <a:graphicFrameLocks noChangeAspect="1"/>
                </p:cNvGraphicFramePr>
                <p:nvPr/>
              </p:nvGraphicFramePr>
              <p:xfrm>
                <a:off x="11462" y="3104"/>
                <a:ext cx="300" cy="2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217" name="Equation" r:id="rId49" imgW="190335" imgH="177646" progId="Equation.DSMT4">
                        <p:embed/>
                      </p:oleObj>
                    </mc:Choice>
                    <mc:Fallback>
                      <p:oleObj name="Equation" r:id="rId49" imgW="190335" imgH="177646" progId="Equation.DSMT4">
                        <p:embed/>
                        <p:pic>
                          <p:nvPicPr>
                            <p:cNvPr id="0" name="Picture 19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462" y="3104"/>
                              <a:ext cx="300" cy="27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8652" name="Object 108"/>
                <p:cNvGraphicFramePr>
                  <a:graphicFrameLocks noChangeAspect="1"/>
                </p:cNvGraphicFramePr>
                <p:nvPr/>
              </p:nvGraphicFramePr>
              <p:xfrm>
                <a:off x="11252" y="339"/>
                <a:ext cx="300" cy="2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218" name="Equation" r:id="rId51" imgW="190335" imgH="177646" progId="Equation.DSMT4">
                        <p:embed/>
                      </p:oleObj>
                    </mc:Choice>
                    <mc:Fallback>
                      <p:oleObj name="Equation" r:id="rId51" imgW="190335" imgH="177646" progId="Equation.DSMT4">
                        <p:embed/>
                        <p:pic>
                          <p:nvPicPr>
                            <p:cNvPr id="0" name="Picture 19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252" y="339"/>
                              <a:ext cx="300" cy="27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8653" name="Object 109"/>
                <p:cNvGraphicFramePr>
                  <a:graphicFrameLocks noChangeAspect="1"/>
                </p:cNvGraphicFramePr>
                <p:nvPr/>
              </p:nvGraphicFramePr>
              <p:xfrm>
                <a:off x="10217" y="3058"/>
                <a:ext cx="279" cy="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219" name="Equation" r:id="rId53" imgW="177646" imgH="190335" progId="Equation.DSMT4">
                        <p:embed/>
                      </p:oleObj>
                    </mc:Choice>
                    <mc:Fallback>
                      <p:oleObj name="Equation" r:id="rId53" imgW="177646" imgH="190335" progId="Equation.DSMT4">
                        <p:embed/>
                        <p:pic>
                          <p:nvPicPr>
                            <p:cNvPr id="0" name="Picture 19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217" y="3058"/>
                              <a:ext cx="279" cy="3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8654" name="Object 110"/>
                <p:cNvGraphicFramePr>
                  <a:graphicFrameLocks noChangeAspect="1"/>
                </p:cNvGraphicFramePr>
                <p:nvPr/>
              </p:nvGraphicFramePr>
              <p:xfrm>
                <a:off x="10038" y="345"/>
                <a:ext cx="300" cy="2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220" name="Equation" r:id="rId55" imgW="190335" imgH="177646" progId="Equation.DSMT4">
                        <p:embed/>
                      </p:oleObj>
                    </mc:Choice>
                    <mc:Fallback>
                      <p:oleObj name="Equation" r:id="rId55" imgW="190335" imgH="177646" progId="Equation.DSMT4">
                        <p:embed/>
                        <p:pic>
                          <p:nvPicPr>
                            <p:cNvPr id="0" name="Picture 20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38" y="345"/>
                              <a:ext cx="300" cy="27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8655" name="Object 111"/>
                <p:cNvGraphicFramePr>
                  <a:graphicFrameLocks noChangeAspect="1"/>
                </p:cNvGraphicFramePr>
                <p:nvPr/>
              </p:nvGraphicFramePr>
              <p:xfrm>
                <a:off x="10498" y="1722"/>
                <a:ext cx="380" cy="3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9221" name="Equation" r:id="rId57" imgW="241195" imgH="241195" progId="Equation.DSMT4">
                        <p:embed/>
                      </p:oleObj>
                    </mc:Choice>
                    <mc:Fallback>
                      <p:oleObj name="Equation" r:id="rId57" imgW="241195" imgH="241195" progId="Equation.DSMT4">
                        <p:embed/>
                        <p:pic>
                          <p:nvPicPr>
                            <p:cNvPr id="0" name="Picture 20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98" y="1722"/>
                              <a:ext cx="380" cy="38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01" name="Object 81"/>
          <p:cNvGraphicFramePr>
            <a:graphicFrameLocks noChangeAspect="1"/>
          </p:cNvGraphicFramePr>
          <p:nvPr/>
        </p:nvGraphicFramePr>
        <p:xfrm>
          <a:off x="1093788" y="757238"/>
          <a:ext cx="74390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63" name="Equation" r:id="rId3" imgW="7442200" imgH="800100" progId="Equation.DSMT4">
                  <p:embed/>
                </p:oleObj>
              </mc:Choice>
              <mc:Fallback>
                <p:oleObj name="Equation" r:id="rId3" imgW="7442200" imgH="80010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757238"/>
                        <a:ext cx="74390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653" name="Group 133"/>
          <p:cNvGrpSpPr>
            <a:grpSpLocks/>
          </p:cNvGrpSpPr>
          <p:nvPr/>
        </p:nvGrpSpPr>
        <p:grpSpPr bwMode="auto">
          <a:xfrm>
            <a:off x="611188" y="1628775"/>
            <a:ext cx="7993062" cy="519113"/>
            <a:chOff x="385" y="1071"/>
            <a:chExt cx="5035" cy="327"/>
          </a:xfrm>
        </p:grpSpPr>
        <p:graphicFrame>
          <p:nvGraphicFramePr>
            <p:cNvPr id="107603" name="Object 83"/>
            <p:cNvGraphicFramePr>
              <a:graphicFrameLocks noChangeAspect="1"/>
            </p:cNvGraphicFramePr>
            <p:nvPr/>
          </p:nvGraphicFramePr>
          <p:xfrm>
            <a:off x="1026" y="1099"/>
            <a:ext cx="439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64" name="Equation" r:id="rId5" imgW="7112000" imgH="469900" progId="Equation.DSMT4">
                    <p:embed/>
                  </p:oleObj>
                </mc:Choice>
                <mc:Fallback>
                  <p:oleObj name="Equation" r:id="rId5" imgW="7112000" imgH="469900" progId="Equation.DSMT4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1099"/>
                          <a:ext cx="439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06" name="Rectangle 86"/>
            <p:cNvSpPr>
              <a:spLocks noChangeArrowheads="1"/>
            </p:cNvSpPr>
            <p:nvPr/>
          </p:nvSpPr>
          <p:spPr bwMode="auto">
            <a:xfrm>
              <a:off x="385" y="1071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 若</a:t>
              </a:r>
              <a:r>
                <a: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7643" name="Group 123"/>
          <p:cNvGrpSpPr>
            <a:grpSpLocks/>
          </p:cNvGrpSpPr>
          <p:nvPr/>
        </p:nvGrpSpPr>
        <p:grpSpPr bwMode="auto">
          <a:xfrm>
            <a:off x="541338" y="3084513"/>
            <a:ext cx="7991475" cy="519112"/>
            <a:chOff x="341" y="2024"/>
            <a:chExt cx="5034" cy="327"/>
          </a:xfrm>
        </p:grpSpPr>
        <p:graphicFrame>
          <p:nvGraphicFramePr>
            <p:cNvPr id="107549" name="Object 29"/>
            <p:cNvGraphicFramePr>
              <a:graphicFrameLocks noChangeAspect="1"/>
            </p:cNvGraphicFramePr>
            <p:nvPr/>
          </p:nvGraphicFramePr>
          <p:xfrm>
            <a:off x="1496" y="2103"/>
            <a:ext cx="73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65" name="Equation" r:id="rId7" imgW="1167893" imgH="317362" progId="Equation.DSMT4">
                    <p:embed/>
                  </p:oleObj>
                </mc:Choice>
                <mc:Fallback>
                  <p:oleObj name="Equation" r:id="rId7" imgW="1167893" imgH="317362" progId="Equation.DSMT4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2103"/>
                          <a:ext cx="73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619" name="Object 99"/>
            <p:cNvGraphicFramePr>
              <a:graphicFrameLocks noChangeAspect="1"/>
            </p:cNvGraphicFramePr>
            <p:nvPr/>
          </p:nvGraphicFramePr>
          <p:xfrm>
            <a:off x="645" y="2151"/>
            <a:ext cx="14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66" name="Equation" r:id="rId9" imgW="228600" imgH="241300" progId="Equation.DSMT4">
                    <p:embed/>
                  </p:oleObj>
                </mc:Choice>
                <mc:Fallback>
                  <p:oleObj name="Equation" r:id="rId9" imgW="228600" imgH="241300" progId="Equation.DSMT4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" y="2151"/>
                          <a:ext cx="14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20" name="Rectangle 100"/>
            <p:cNvSpPr>
              <a:spLocks noChangeArrowheads="1"/>
            </p:cNvSpPr>
            <p:nvPr/>
          </p:nvSpPr>
          <p:spPr bwMode="auto">
            <a:xfrm>
              <a:off x="341" y="202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7621" name="Rectangle 101"/>
            <p:cNvSpPr>
              <a:spLocks noChangeArrowheads="1"/>
            </p:cNvSpPr>
            <p:nvPr/>
          </p:nvSpPr>
          <p:spPr bwMode="auto">
            <a:xfrm>
              <a:off x="744" y="2024"/>
              <a:ext cx="9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/>
                <a:t>扇形 </a:t>
              </a:r>
            </a:p>
          </p:txBody>
        </p:sp>
        <p:sp>
          <p:nvSpPr>
            <p:cNvPr id="107627" name="Rectangle 107"/>
            <p:cNvSpPr>
              <a:spLocks noChangeArrowheads="1"/>
            </p:cNvSpPr>
            <p:nvPr/>
          </p:nvSpPr>
          <p:spPr bwMode="auto">
            <a:xfrm>
              <a:off x="2220" y="2024"/>
              <a:ext cx="31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后所得的区域</a:t>
              </a:r>
              <a:r>
                <a:rPr lang="en-US" altLang="zh-CN"/>
                <a:t>(</a:t>
              </a:r>
              <a:r>
                <a:rPr lang="zh-CN" altLang="en-US"/>
                <a:t>图</a:t>
              </a:r>
              <a:r>
                <a:rPr lang="en-US" altLang="zh-CN">
                  <a:latin typeface="Times New Roman" panose="02020603050405020304" pitchFamily="18" charset="0"/>
                </a:rPr>
                <a:t>21-26(</a:t>
              </a: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</a:rPr>
                <a:t>)</a:t>
              </a:r>
              <a:r>
                <a:rPr lang="en-US" altLang="zh-CN"/>
                <a:t>),</a:t>
              </a:r>
              <a:r>
                <a:rPr lang="zh-CN" altLang="en-US"/>
                <a:t>则</a:t>
              </a:r>
            </a:p>
          </p:txBody>
        </p:sp>
      </p:grpSp>
      <p:grpSp>
        <p:nvGrpSpPr>
          <p:cNvPr id="107646" name="Group 126"/>
          <p:cNvGrpSpPr>
            <a:grpSpLocks/>
          </p:cNvGrpSpPr>
          <p:nvPr/>
        </p:nvGrpSpPr>
        <p:grpSpPr bwMode="auto">
          <a:xfrm>
            <a:off x="674688" y="4543425"/>
            <a:ext cx="7878762" cy="557213"/>
            <a:chOff x="425" y="2943"/>
            <a:chExt cx="4963" cy="351"/>
          </a:xfrm>
        </p:grpSpPr>
        <p:sp>
          <p:nvSpPr>
            <p:cNvPr id="107561" name="Rectangle 41"/>
            <p:cNvSpPr>
              <a:spLocks noChangeArrowheads="1"/>
            </p:cNvSpPr>
            <p:nvPr/>
          </p:nvSpPr>
          <p:spPr bwMode="auto">
            <a:xfrm>
              <a:off x="3025" y="2967"/>
              <a:ext cx="2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</a:t>
              </a:r>
              <a:r>
                <a:rPr lang="zh-CN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21-26 (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 ).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又因在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7634" name="Object 114"/>
            <p:cNvGraphicFramePr>
              <a:graphicFrameLocks noChangeAspect="1"/>
            </p:cNvGraphicFramePr>
            <p:nvPr/>
          </p:nvGraphicFramePr>
          <p:xfrm>
            <a:off x="425" y="3004"/>
            <a:ext cx="26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67" name="Equation" r:id="rId11" imgW="418918" imgH="431613" progId="Equation.DSMT4">
                    <p:embed/>
                  </p:oleObj>
                </mc:Choice>
                <mc:Fallback>
                  <p:oleObj name="Equation" r:id="rId11" imgW="418918" imgH="431613" progId="Equation.DSMT4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" y="3004"/>
                          <a:ext cx="26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635" name="Object 115"/>
            <p:cNvGraphicFramePr>
              <a:graphicFrameLocks noChangeAspect="1"/>
            </p:cNvGraphicFramePr>
            <p:nvPr/>
          </p:nvGraphicFramePr>
          <p:xfrm>
            <a:off x="973" y="2999"/>
            <a:ext cx="2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68" name="Equation" r:id="rId13" imgW="406224" imgH="431613" progId="Equation.DSMT4">
                    <p:embed/>
                  </p:oleObj>
                </mc:Choice>
                <mc:Fallback>
                  <p:oleObj name="Equation" r:id="rId13" imgW="406224" imgH="431613" progId="Equation.DSMT4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3" y="2999"/>
                          <a:ext cx="25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38" name="Rectangle 118"/>
            <p:cNvSpPr>
              <a:spLocks noChangeArrowheads="1"/>
            </p:cNvSpPr>
            <p:nvPr/>
          </p:nvSpPr>
          <p:spPr bwMode="auto">
            <a:xfrm>
              <a:off x="656" y="294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7639" name="Rectangle 119"/>
            <p:cNvSpPr>
              <a:spLocks noChangeArrowheads="1"/>
            </p:cNvSpPr>
            <p:nvPr/>
          </p:nvSpPr>
          <p:spPr bwMode="auto">
            <a:xfrm>
              <a:off x="1206" y="2961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之间是一一对应的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7642" name="Group 122"/>
          <p:cNvGrpSpPr>
            <a:grpSpLocks/>
          </p:cNvGrpSpPr>
          <p:nvPr/>
        </p:nvGrpSpPr>
        <p:grpSpPr bwMode="auto">
          <a:xfrm>
            <a:off x="568325" y="2344738"/>
            <a:ext cx="8185150" cy="642937"/>
            <a:chOff x="358" y="1558"/>
            <a:chExt cx="5156" cy="405"/>
          </a:xfrm>
        </p:grpSpPr>
        <p:sp>
          <p:nvSpPr>
            <p:cNvPr id="107614" name="Rectangle 94"/>
            <p:cNvSpPr>
              <a:spLocks noChangeArrowheads="1"/>
            </p:cNvSpPr>
            <p:nvPr/>
          </p:nvSpPr>
          <p:spPr bwMode="auto">
            <a:xfrm>
              <a:off x="358" y="1570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7618" name="Object 98"/>
            <p:cNvGraphicFramePr>
              <a:graphicFrameLocks noChangeAspect="1"/>
            </p:cNvGraphicFramePr>
            <p:nvPr/>
          </p:nvGraphicFramePr>
          <p:xfrm>
            <a:off x="679" y="1566"/>
            <a:ext cx="3516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69" name="Equation" r:id="rId15" imgW="5588000" imgH="635000" progId="Equation.DSMT4">
                    <p:embed/>
                  </p:oleObj>
                </mc:Choice>
                <mc:Fallback>
                  <p:oleObj name="Equation" r:id="rId15" imgW="5588000" imgH="635000" progId="Equation.DSMT4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" y="1566"/>
                          <a:ext cx="3516" cy="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41" name="Rectangle 121"/>
            <p:cNvSpPr>
              <a:spLocks noChangeArrowheads="1"/>
            </p:cNvSpPr>
            <p:nvPr/>
          </p:nvSpPr>
          <p:spPr bwMode="auto">
            <a:xfrm>
              <a:off x="4160" y="1558"/>
              <a:ext cx="1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除去中心角 </a:t>
              </a:r>
            </a:p>
          </p:txBody>
        </p:sp>
      </p:grpSp>
      <p:grpSp>
        <p:nvGrpSpPr>
          <p:cNvPr id="107645" name="Group 125"/>
          <p:cNvGrpSpPr>
            <a:grpSpLocks/>
          </p:cNvGrpSpPr>
          <p:nvPr/>
        </p:nvGrpSpPr>
        <p:grpSpPr bwMode="auto">
          <a:xfrm>
            <a:off x="573088" y="3779838"/>
            <a:ext cx="8054975" cy="534987"/>
            <a:chOff x="361" y="2462"/>
            <a:chExt cx="5074" cy="337"/>
          </a:xfrm>
        </p:grpSpPr>
        <p:sp>
          <p:nvSpPr>
            <p:cNvPr id="107551" name="Rectangle 31"/>
            <p:cNvSpPr>
              <a:spLocks noChangeArrowheads="1"/>
            </p:cNvSpPr>
            <p:nvPr/>
          </p:nvSpPr>
          <p:spPr bwMode="auto">
            <a:xfrm>
              <a:off x="361" y="2466"/>
              <a:ext cx="15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在变换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(8)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/>
                <a:t>下</a:t>
              </a:r>
              <a:r>
                <a:rPr lang="en-US" altLang="zh-CN"/>
                <a:t>, </a:t>
              </a:r>
              <a:r>
                <a:rPr lang="en-US" altLang="zh-CN" sz="900"/>
                <a:t> </a:t>
              </a:r>
            </a:p>
          </p:txBody>
        </p:sp>
        <p:graphicFrame>
          <p:nvGraphicFramePr>
            <p:cNvPr id="107554" name="Object 34"/>
            <p:cNvGraphicFramePr>
              <a:graphicFrameLocks noChangeAspect="1"/>
            </p:cNvGraphicFramePr>
            <p:nvPr/>
          </p:nvGraphicFramePr>
          <p:xfrm>
            <a:off x="1730" y="2529"/>
            <a:ext cx="26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70" name="Equation" r:id="rId17" imgW="418918" imgH="431613" progId="Equation.DSMT4">
                    <p:embed/>
                  </p:oleObj>
                </mc:Choice>
                <mc:Fallback>
                  <p:oleObj name="Equation" r:id="rId17" imgW="418918" imgH="431613" progId="Equation.DSMT4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" y="2529"/>
                          <a:ext cx="26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56" name="Rectangle 36"/>
            <p:cNvSpPr>
              <a:spLocks noChangeArrowheads="1"/>
            </p:cNvSpPr>
            <p:nvPr/>
          </p:nvSpPr>
          <p:spPr bwMode="auto">
            <a:xfrm>
              <a:off x="1978" y="2466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对应于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7559" name="Object 39"/>
            <p:cNvGraphicFramePr>
              <a:graphicFrameLocks noChangeAspect="1"/>
            </p:cNvGraphicFramePr>
            <p:nvPr/>
          </p:nvGraphicFramePr>
          <p:xfrm>
            <a:off x="2740" y="2523"/>
            <a:ext cx="224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71" name="Equation" r:id="rId18" imgW="3556000" imgH="431800" progId="Equation.DSMT4">
                    <p:embed/>
                  </p:oleObj>
                </mc:Choice>
                <mc:Fallback>
                  <p:oleObj name="Equation" r:id="rId18" imgW="3556000" imgH="431800" progId="Equation.DSMT4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2523"/>
                          <a:ext cx="224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44" name="Rectangle 124"/>
            <p:cNvSpPr>
              <a:spLocks noChangeArrowheads="1"/>
            </p:cNvSpPr>
            <p:nvPr/>
          </p:nvSpPr>
          <p:spPr bwMode="auto">
            <a:xfrm>
              <a:off x="4981" y="2462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且 </a:t>
              </a:r>
            </a:p>
          </p:txBody>
        </p:sp>
      </p:grpSp>
      <p:grpSp>
        <p:nvGrpSpPr>
          <p:cNvPr id="107652" name="Group 132"/>
          <p:cNvGrpSpPr>
            <a:grpSpLocks/>
          </p:cNvGrpSpPr>
          <p:nvPr/>
        </p:nvGrpSpPr>
        <p:grpSpPr bwMode="auto">
          <a:xfrm>
            <a:off x="698500" y="5262563"/>
            <a:ext cx="6081713" cy="542925"/>
            <a:chOff x="440" y="3360"/>
            <a:chExt cx="3831" cy="342"/>
          </a:xfrm>
        </p:grpSpPr>
        <p:sp>
          <p:nvSpPr>
            <p:cNvPr id="107648" name="Rectangle 128"/>
            <p:cNvSpPr>
              <a:spLocks noChangeArrowheads="1"/>
            </p:cNvSpPr>
            <p:nvPr/>
          </p:nvSpPr>
          <p:spPr bwMode="auto">
            <a:xfrm>
              <a:off x="616" y="336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</a:t>
              </a:r>
              <a:r>
                <a:rPr lang="zh-CN" altLang="en-US"/>
                <a:t> </a:t>
              </a:r>
            </a:p>
          </p:txBody>
        </p:sp>
        <p:graphicFrame>
          <p:nvGraphicFramePr>
            <p:cNvPr id="107649" name="Object 129"/>
            <p:cNvGraphicFramePr>
              <a:graphicFrameLocks noChangeAspect="1"/>
            </p:cNvGraphicFramePr>
            <p:nvPr/>
          </p:nvGraphicFramePr>
          <p:xfrm>
            <a:off x="934" y="3456"/>
            <a:ext cx="11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72" name="Equation" r:id="rId20" imgW="1828800" imgH="393700" progId="Equation.DSMT4">
                    <p:embed/>
                  </p:oleObj>
                </mc:Choice>
                <mc:Fallback>
                  <p:oleObj name="Equation" r:id="rId20" imgW="1828800" imgH="393700" progId="Equation.DSMT4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3456"/>
                          <a:ext cx="11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650" name="Rectangle 130"/>
            <p:cNvSpPr>
              <a:spLocks noChangeArrowheads="1"/>
            </p:cNvSpPr>
            <p:nvPr/>
          </p:nvSpPr>
          <p:spPr bwMode="auto">
            <a:xfrm>
              <a:off x="2000" y="3374"/>
              <a:ext cx="2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于是由定理</a:t>
              </a:r>
              <a:r>
                <a:rPr lang="zh-CN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>
                  <a:cs typeface="Times New Roman" panose="02020603050405020304" pitchFamily="18" charset="0"/>
                </a:rPr>
                <a:t>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13,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有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7651" name="Object 131"/>
            <p:cNvGraphicFramePr>
              <a:graphicFrameLocks noChangeAspect="1"/>
            </p:cNvGraphicFramePr>
            <p:nvPr/>
          </p:nvGraphicFramePr>
          <p:xfrm>
            <a:off x="440" y="3463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73" name="Equation" r:id="rId22" imgW="279279" imgH="291973" progId="Equation.DSMT4">
                    <p:embed/>
                  </p:oleObj>
                </mc:Choice>
                <mc:Fallback>
                  <p:oleObj name="Equation" r:id="rId22" imgW="279279" imgH="291973" progId="Equation.DSMT4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3463"/>
                          <a:ext cx="176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10" name="Object 14"/>
          <p:cNvGraphicFramePr>
            <a:graphicFrameLocks noChangeAspect="1"/>
          </p:cNvGraphicFramePr>
          <p:nvPr/>
        </p:nvGraphicFramePr>
        <p:xfrm>
          <a:off x="1047750" y="620713"/>
          <a:ext cx="74850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0" name="Equation" r:id="rId3" imgW="7480300" imgH="850900" progId="Equation.DSMT4">
                  <p:embed/>
                </p:oleObj>
              </mc:Choice>
              <mc:Fallback>
                <p:oleObj name="Equation" r:id="rId3" imgW="7480300" imgH="8509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620713"/>
                        <a:ext cx="7485063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38" name="Group 42"/>
          <p:cNvGrpSpPr>
            <a:grpSpLocks/>
          </p:cNvGrpSpPr>
          <p:nvPr/>
        </p:nvGrpSpPr>
        <p:grpSpPr bwMode="auto">
          <a:xfrm>
            <a:off x="568325" y="1557338"/>
            <a:ext cx="7797800" cy="552450"/>
            <a:chOff x="352" y="1026"/>
            <a:chExt cx="4912" cy="348"/>
          </a:xfrm>
        </p:grpSpPr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352" y="1026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12" name="Object 16"/>
            <p:cNvGraphicFramePr>
              <a:graphicFrameLocks noChangeAspect="1"/>
            </p:cNvGraphicFramePr>
            <p:nvPr/>
          </p:nvGraphicFramePr>
          <p:xfrm>
            <a:off x="657" y="1099"/>
            <a:ext cx="19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41" name="Equation" r:id="rId5" imgW="304536" imgH="393359" progId="Equation.DSMT4">
                    <p:embed/>
                  </p:oleObj>
                </mc:Choice>
                <mc:Fallback>
                  <p:oleObj name="Equation" r:id="rId5" imgW="304536" imgH="393359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099"/>
                          <a:ext cx="191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836" y="1047"/>
              <a:ext cx="21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上有界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故可设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37" name="Object 41"/>
            <p:cNvGraphicFramePr>
              <a:graphicFrameLocks noChangeAspect="1"/>
            </p:cNvGraphicFramePr>
            <p:nvPr/>
          </p:nvGraphicFramePr>
          <p:xfrm>
            <a:off x="2880" y="1078"/>
            <a:ext cx="23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42" name="Equation" r:id="rId7" imgW="3784600" imgH="393700" progId="Equation.DSMT4">
                    <p:embed/>
                  </p:oleObj>
                </mc:Choice>
                <mc:Fallback>
                  <p:oleObj name="Equation" r:id="rId7" imgW="3784600" imgH="3937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078"/>
                          <a:ext cx="238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41" name="Object 45"/>
          <p:cNvGraphicFramePr>
            <a:graphicFrameLocks noChangeAspect="1"/>
          </p:cNvGraphicFramePr>
          <p:nvPr/>
        </p:nvGraphicFramePr>
        <p:xfrm>
          <a:off x="906463" y="3146425"/>
          <a:ext cx="7419975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3" name="Equation" r:id="rId9" imgW="7416800" imgH="2159000" progId="Equation.DSMT4">
                  <p:embed/>
                </p:oleObj>
              </mc:Choice>
              <mc:Fallback>
                <p:oleObj name="Equation" r:id="rId9" imgW="7416800" imgH="21590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146425"/>
                        <a:ext cx="7419975" cy="215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43" name="Group 47"/>
          <p:cNvGrpSpPr>
            <a:grpSpLocks/>
          </p:cNvGrpSpPr>
          <p:nvPr/>
        </p:nvGrpSpPr>
        <p:grpSpPr bwMode="auto">
          <a:xfrm>
            <a:off x="539750" y="2309813"/>
            <a:ext cx="4751388" cy="695325"/>
            <a:chOff x="340" y="1389"/>
            <a:chExt cx="2993" cy="438"/>
          </a:xfrm>
        </p:grpSpPr>
        <p:sp>
          <p:nvSpPr>
            <p:cNvPr id="106539" name="Text Box 43"/>
            <p:cNvSpPr txBox="1">
              <a:spLocks noChangeArrowheads="1"/>
            </p:cNvSpPr>
            <p:nvPr/>
          </p:nvSpPr>
          <p:spPr bwMode="auto">
            <a:xfrm>
              <a:off x="340" y="1389"/>
              <a:ext cx="15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/>
                <a:t>于是由</a:t>
              </a:r>
            </a:p>
          </p:txBody>
        </p:sp>
        <p:graphicFrame>
          <p:nvGraphicFramePr>
            <p:cNvPr id="106542" name="Object 46"/>
            <p:cNvGraphicFramePr>
              <a:graphicFrameLocks noChangeAspect="1"/>
            </p:cNvGraphicFramePr>
            <p:nvPr/>
          </p:nvGraphicFramePr>
          <p:xfrm>
            <a:off x="1141" y="1427"/>
            <a:ext cx="219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44" name="Equation" r:id="rId11" imgW="3479800" imgH="635000" progId="Equation.DSMT4">
                    <p:embed/>
                  </p:oleObj>
                </mc:Choice>
                <mc:Fallback>
                  <p:oleObj name="Equation" r:id="rId11" imgW="3479800" imgH="6350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1427"/>
                          <a:ext cx="2192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44" name="Text Box 48"/>
          <p:cNvSpPr txBox="1">
            <a:spLocks noChangeArrowheads="1"/>
          </p:cNvSpPr>
          <p:nvPr/>
        </p:nvSpPr>
        <p:spPr bwMode="auto">
          <a:xfrm>
            <a:off x="568325" y="5445125"/>
            <a:ext cx="251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同理又有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1258888" y="3349625"/>
          <a:ext cx="66960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7" name="Equation" r:id="rId3" imgW="6692900" imgH="800100" progId="Equation.DSMT4">
                  <p:embed/>
                </p:oleObj>
              </mc:Choice>
              <mc:Fallback>
                <p:oleObj name="Equation" r:id="rId3" imgW="6692900" imgH="8001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49625"/>
                        <a:ext cx="66960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104" name="Group 8"/>
          <p:cNvGrpSpPr>
            <a:grpSpLocks/>
          </p:cNvGrpSpPr>
          <p:nvPr/>
        </p:nvGrpSpPr>
        <p:grpSpPr bwMode="auto">
          <a:xfrm>
            <a:off x="592138" y="4375150"/>
            <a:ext cx="7672387" cy="525463"/>
            <a:chOff x="404" y="3046"/>
            <a:chExt cx="4833" cy="331"/>
          </a:xfrm>
        </p:grpSpPr>
        <p:sp>
          <p:nvSpPr>
            <p:cNvPr id="132105" name="Rectangle 9"/>
            <p:cNvSpPr>
              <a:spLocks noChangeArrowheads="1"/>
            </p:cNvSpPr>
            <p:nvPr/>
          </p:nvSpPr>
          <p:spPr bwMode="auto">
            <a:xfrm>
              <a:off x="404" y="3050"/>
              <a:ext cx="38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是一般的有界闭域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则取足够大的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2106" name="Object 10"/>
            <p:cNvGraphicFramePr>
              <a:graphicFrameLocks noChangeAspect="1"/>
            </p:cNvGraphicFramePr>
            <p:nvPr/>
          </p:nvGraphicFramePr>
          <p:xfrm>
            <a:off x="4195" y="3121"/>
            <a:ext cx="66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08" name="Equation" r:id="rId5" imgW="1054100" imgH="393700" progId="Equation.DSMT4">
                    <p:embed/>
                  </p:oleObj>
                </mc:Choice>
                <mc:Fallback>
                  <p:oleObj name="Equation" r:id="rId5" imgW="1054100" imgH="3937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3121"/>
                          <a:ext cx="66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07" name="Rectangle 11"/>
            <p:cNvSpPr>
              <a:spLocks noChangeArrowheads="1"/>
            </p:cNvSpPr>
            <p:nvPr/>
          </p:nvSpPr>
          <p:spPr bwMode="auto">
            <a:xfrm>
              <a:off x="4776" y="3046"/>
              <a:ext cx="4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使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32108" name="Object 12"/>
          <p:cNvGraphicFramePr>
            <a:graphicFrameLocks noChangeAspect="1"/>
          </p:cNvGraphicFramePr>
          <p:nvPr/>
        </p:nvGraphicFramePr>
        <p:xfrm>
          <a:off x="2173288" y="5167313"/>
          <a:ext cx="48863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09" name="Equation" r:id="rId7" imgW="4889500" imgH="635000" progId="Equation.DSMT4">
                  <p:embed/>
                </p:oleObj>
              </mc:Choice>
              <mc:Fallback>
                <p:oleObj name="Equation" r:id="rId7" imgW="4889500" imgH="6350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5167313"/>
                        <a:ext cx="488632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3"/>
          <p:cNvGraphicFramePr>
            <a:graphicFrameLocks noChangeAspect="1"/>
          </p:cNvGraphicFramePr>
          <p:nvPr/>
        </p:nvGraphicFramePr>
        <p:xfrm>
          <a:off x="1763713" y="549275"/>
          <a:ext cx="5703887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0" name="Equation" r:id="rId9" imgW="5702300" imgH="1778000" progId="Equation.DSMT4">
                  <p:embed/>
                </p:oleObj>
              </mc:Choice>
              <mc:Fallback>
                <p:oleObj name="Equation" r:id="rId9" imgW="5702300" imgH="17780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9275"/>
                        <a:ext cx="5703887" cy="177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111" name="Group 15"/>
          <p:cNvGrpSpPr>
            <a:grpSpLocks/>
          </p:cNvGrpSpPr>
          <p:nvPr/>
        </p:nvGrpSpPr>
        <p:grpSpPr bwMode="auto">
          <a:xfrm>
            <a:off x="573088" y="2497138"/>
            <a:ext cx="6122987" cy="519112"/>
            <a:chOff x="385" y="1525"/>
            <a:chExt cx="3857" cy="327"/>
          </a:xfrm>
        </p:grpSpPr>
        <p:grpSp>
          <p:nvGrpSpPr>
            <p:cNvPr id="132100" name="Group 4"/>
            <p:cNvGrpSpPr>
              <a:grpSpLocks/>
            </p:cNvGrpSpPr>
            <p:nvPr/>
          </p:nvGrpSpPr>
          <p:grpSpPr bwMode="auto">
            <a:xfrm>
              <a:off x="2635" y="1525"/>
              <a:ext cx="1607" cy="327"/>
              <a:chOff x="359" y="1933"/>
              <a:chExt cx="1607" cy="327"/>
            </a:xfrm>
          </p:grpSpPr>
          <p:graphicFrame>
            <p:nvGraphicFramePr>
              <p:cNvPr id="132101" name="Object 5"/>
              <p:cNvGraphicFramePr>
                <a:graphicFrameLocks noChangeAspect="1"/>
              </p:cNvGraphicFramePr>
              <p:nvPr/>
            </p:nvGraphicFramePr>
            <p:xfrm>
              <a:off x="359" y="1993"/>
              <a:ext cx="79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211" name="Equation" r:id="rId11" imgW="1269449" imgH="393529" progId="Equation.DSMT4">
                      <p:embed/>
                    </p:oleObj>
                  </mc:Choice>
                  <mc:Fallback>
                    <p:oleObj name="Equation" r:id="rId11" imgW="1269449" imgH="393529" progId="Equation.DSMT4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" y="1993"/>
                            <a:ext cx="798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2102" name="Rectangle 6"/>
              <p:cNvSpPr>
                <a:spLocks noChangeArrowheads="1"/>
              </p:cNvSpPr>
              <p:nvPr/>
            </p:nvSpPr>
            <p:spPr bwMode="auto">
              <a:xfrm>
                <a:off x="1120" y="1933"/>
                <a:ext cx="84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即得    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2110" name="Text Box 14"/>
            <p:cNvSpPr txBox="1">
              <a:spLocks noChangeArrowheads="1"/>
            </p:cNvSpPr>
            <p:nvPr/>
          </p:nvSpPr>
          <p:spPr bwMode="auto">
            <a:xfrm>
              <a:off x="385" y="1525"/>
              <a:ext cx="2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/>
                <a:t>所以</a:t>
              </a:r>
              <a:r>
                <a:rPr lang="en-US" altLang="zh-CN"/>
                <a:t>,</a:t>
              </a:r>
              <a:r>
                <a:rPr lang="zh-CN" altLang="en-US"/>
                <a:t>对</a:t>
              </a:r>
              <a:r>
                <a:rPr lang="zh-CN" altLang="en-US" sz="1400"/>
                <a:t> </a:t>
              </a:r>
              <a:r>
                <a:rPr lang="en-US" altLang="zh-CN">
                  <a:latin typeface="Times New Roman" panose="02020603050405020304" pitchFamily="18" charset="0"/>
                </a:rPr>
                <a:t>(10) </a:t>
              </a:r>
              <a:r>
                <a:rPr lang="zh-CN" altLang="en-US">
                  <a:latin typeface="Times New Roman" panose="02020603050405020304" pitchFamily="18" charset="0"/>
                </a:rPr>
                <a:t>式取极限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484313" y="1155700"/>
          <a:ext cx="57943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1" name="Equation" r:id="rId3" imgW="5791200" imgH="1028700" progId="Equation.DSMT4">
                  <p:embed/>
                </p:oleObj>
              </mc:Choice>
              <mc:Fallback>
                <p:oleObj name="Equation" r:id="rId3" imgW="5791200" imgH="10287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1155700"/>
                        <a:ext cx="57943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507" name="Group 35"/>
          <p:cNvGrpSpPr>
            <a:grpSpLocks/>
          </p:cNvGrpSpPr>
          <p:nvPr/>
        </p:nvGrpSpPr>
        <p:grpSpPr bwMode="auto">
          <a:xfrm>
            <a:off x="558800" y="2339975"/>
            <a:ext cx="8124825" cy="538163"/>
            <a:chOff x="352" y="1474"/>
            <a:chExt cx="5118" cy="339"/>
          </a:xfrm>
        </p:grpSpPr>
        <p:graphicFrame>
          <p:nvGraphicFramePr>
            <p:cNvPr id="105479" name="Object 7"/>
            <p:cNvGraphicFramePr>
              <a:graphicFrameLocks noChangeAspect="1"/>
            </p:cNvGraphicFramePr>
            <p:nvPr/>
          </p:nvGraphicFramePr>
          <p:xfrm>
            <a:off x="675" y="1537"/>
            <a:ext cx="28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2" name="Equation" r:id="rId5" imgW="457200" imgH="431800" progId="Equation.DSMT4">
                    <p:embed/>
                  </p:oleObj>
                </mc:Choice>
                <mc:Fallback>
                  <p:oleObj name="Equation" r:id="rId5" imgW="457200" imgH="4318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" y="1537"/>
                          <a:ext cx="28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352" y="1486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5483" name="Rectangle 11"/>
            <p:cNvSpPr>
              <a:spLocks noChangeArrowheads="1"/>
            </p:cNvSpPr>
            <p:nvPr/>
          </p:nvSpPr>
          <p:spPr bwMode="auto">
            <a:xfrm>
              <a:off x="930" y="1474"/>
              <a:ext cx="4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</a:t>
              </a:r>
              <a:r>
                <a:rPr lang="zh-CN" altLang="en-US" dirty="0"/>
                <a:t>函数</a:t>
              </a:r>
              <a:r>
                <a:rPr lang="zh-CN" altLang="en-US" sz="1400" dirty="0"/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至多在有限条按段光滑曲线上</a:t>
              </a:r>
              <a:r>
                <a:rPr lang="zh-CN" altLang="en-US" dirty="0"/>
                <a:t>间断</a:t>
              </a:r>
              <a:r>
                <a:rPr lang="en-US" altLang="zh-CN" dirty="0"/>
                <a:t>,</a:t>
              </a:r>
            </a:p>
          </p:txBody>
        </p:sp>
      </p:grp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563563" y="2997200"/>
            <a:ext cx="2863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en-US"/>
              <a:t>由前述得到 </a:t>
            </a:r>
          </a:p>
        </p:txBody>
      </p:sp>
      <p:graphicFrame>
        <p:nvGraphicFramePr>
          <p:cNvPr id="105489" name="Object 17"/>
          <p:cNvGraphicFramePr>
            <a:graphicFrameLocks noChangeAspect="1"/>
          </p:cNvGraphicFramePr>
          <p:nvPr/>
        </p:nvGraphicFramePr>
        <p:xfrm>
          <a:off x="1258888" y="3760788"/>
          <a:ext cx="67341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63" name="Equation" r:id="rId7" imgW="6731000" imgH="850900" progId="Equation.DSMT4">
                  <p:embed/>
                </p:oleObj>
              </mc:Choice>
              <mc:Fallback>
                <p:oleObj name="Equation" r:id="rId7" imgW="6731000" imgH="8509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60788"/>
                        <a:ext cx="67341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508" name="Group 36"/>
          <p:cNvGrpSpPr>
            <a:grpSpLocks/>
          </p:cNvGrpSpPr>
          <p:nvPr/>
        </p:nvGrpSpPr>
        <p:grpSpPr bwMode="auto">
          <a:xfrm>
            <a:off x="539750" y="4724400"/>
            <a:ext cx="8135938" cy="568325"/>
            <a:chOff x="340" y="2976"/>
            <a:chExt cx="5125" cy="358"/>
          </a:xfrm>
        </p:grpSpPr>
        <p:graphicFrame>
          <p:nvGraphicFramePr>
            <p:cNvPr id="105493" name="Object 21"/>
            <p:cNvGraphicFramePr>
              <a:graphicFrameLocks noChangeAspect="1"/>
            </p:cNvGraphicFramePr>
            <p:nvPr/>
          </p:nvGraphicFramePr>
          <p:xfrm>
            <a:off x="857" y="3064"/>
            <a:ext cx="28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4" name="Equation" r:id="rId9" imgW="444307" imgH="431613" progId="Equation.DSMT4">
                    <p:embed/>
                  </p:oleObj>
                </mc:Choice>
                <mc:Fallback>
                  <p:oleObj name="Equation" r:id="rId9" imgW="444307" imgH="431613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" y="3064"/>
                          <a:ext cx="28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2" name="Object 20"/>
            <p:cNvGraphicFramePr>
              <a:graphicFrameLocks noChangeAspect="1"/>
            </p:cNvGraphicFramePr>
            <p:nvPr/>
          </p:nvGraphicFramePr>
          <p:xfrm>
            <a:off x="1374" y="3087"/>
            <a:ext cx="24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5" name="Equation" r:id="rId11" imgW="393359" imgH="317225" progId="Equation.DSMT4">
                    <p:embed/>
                  </p:oleObj>
                </mc:Choice>
                <mc:Fallback>
                  <p:oleObj name="Equation" r:id="rId11" imgW="393359" imgH="317225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" y="3087"/>
                          <a:ext cx="246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1" name="Object 19"/>
            <p:cNvGraphicFramePr>
              <a:graphicFrameLocks noChangeAspect="1"/>
            </p:cNvGraphicFramePr>
            <p:nvPr/>
          </p:nvGraphicFramePr>
          <p:xfrm>
            <a:off x="3243" y="3057"/>
            <a:ext cx="15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6" name="Equation" r:id="rId13" imgW="2387600" imgH="393700" progId="Equation.DSMT4">
                    <p:embed/>
                  </p:oleObj>
                </mc:Choice>
                <mc:Fallback>
                  <p:oleObj name="Equation" r:id="rId13" imgW="2387600" imgH="3937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057"/>
                          <a:ext cx="15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94" name="Rectangle 22"/>
            <p:cNvSpPr>
              <a:spLocks noChangeArrowheads="1"/>
            </p:cNvSpPr>
            <p:nvPr/>
          </p:nvSpPr>
          <p:spPr bwMode="auto">
            <a:xfrm>
              <a:off x="340" y="298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5495" name="Rectangle 23"/>
            <p:cNvSpPr>
              <a:spLocks noChangeArrowheads="1"/>
            </p:cNvSpPr>
            <p:nvPr/>
          </p:nvSpPr>
          <p:spPr bwMode="auto">
            <a:xfrm>
              <a:off x="1065" y="298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5496" name="Rectangle 24"/>
            <p:cNvSpPr>
              <a:spLocks noChangeArrowheads="1"/>
            </p:cNvSpPr>
            <p:nvPr/>
          </p:nvSpPr>
          <p:spPr bwMode="auto">
            <a:xfrm>
              <a:off x="1583" y="2985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平面上矩形区域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5497" name="Rectangle 25"/>
            <p:cNvSpPr>
              <a:spLocks noChangeArrowheads="1"/>
            </p:cNvSpPr>
            <p:nvPr/>
          </p:nvSpPr>
          <p:spPr bwMode="auto">
            <a:xfrm>
              <a:off x="4638" y="2976"/>
              <a:ext cx="8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由函数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5502" name="Group 30"/>
          <p:cNvGrpSpPr>
            <a:grpSpLocks/>
          </p:cNvGrpSpPr>
          <p:nvPr/>
        </p:nvGrpSpPr>
        <p:grpSpPr bwMode="auto">
          <a:xfrm>
            <a:off x="684213" y="5502275"/>
            <a:ext cx="7540625" cy="519113"/>
            <a:chOff x="431" y="3466"/>
            <a:chExt cx="4750" cy="327"/>
          </a:xfrm>
        </p:grpSpPr>
        <p:graphicFrame>
          <p:nvGraphicFramePr>
            <p:cNvPr id="105499" name="Object 27"/>
            <p:cNvGraphicFramePr>
              <a:graphicFrameLocks noChangeAspect="1"/>
            </p:cNvGraphicFramePr>
            <p:nvPr/>
          </p:nvGraphicFramePr>
          <p:xfrm>
            <a:off x="431" y="3521"/>
            <a:ext cx="7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7" name="Equation" r:id="rId15" imgW="1205977" imgH="393529" progId="Equation.DSMT4">
                    <p:embed/>
                  </p:oleObj>
                </mc:Choice>
                <mc:Fallback>
                  <p:oleObj name="Equation" r:id="rId15" imgW="1205977" imgH="393529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521"/>
                          <a:ext cx="76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01" name="Rectangle 29"/>
            <p:cNvSpPr>
              <a:spLocks noChangeArrowheads="1"/>
            </p:cNvSpPr>
            <p:nvPr/>
          </p:nvSpPr>
          <p:spPr bwMode="auto">
            <a:xfrm>
              <a:off x="1138" y="3466"/>
              <a:ext cx="40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的定义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(9)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式对一般的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也成立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        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5505" name="Group 33"/>
          <p:cNvGrpSpPr>
            <a:grpSpLocks/>
          </p:cNvGrpSpPr>
          <p:nvPr/>
        </p:nvGrpSpPr>
        <p:grpSpPr bwMode="auto">
          <a:xfrm>
            <a:off x="582613" y="476250"/>
            <a:ext cx="3860800" cy="525463"/>
            <a:chOff x="1927" y="300"/>
            <a:chExt cx="2432" cy="331"/>
          </a:xfrm>
        </p:grpSpPr>
        <p:graphicFrame>
          <p:nvGraphicFramePr>
            <p:cNvPr id="105474" name="Object 2"/>
            <p:cNvGraphicFramePr>
              <a:graphicFrameLocks noChangeAspect="1"/>
            </p:cNvGraphicFramePr>
            <p:nvPr/>
          </p:nvGraphicFramePr>
          <p:xfrm>
            <a:off x="2702" y="349"/>
            <a:ext cx="28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68" name="Equation" r:id="rId17" imgW="457200" imgH="431800" progId="Equation.DSMT4">
                    <p:embed/>
                  </p:oleObj>
                </mc:Choice>
                <mc:Fallback>
                  <p:oleObj name="Equation" r:id="rId17" imgW="457200" imgH="4318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" y="349"/>
                          <a:ext cx="28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76" name="Rectangle 4"/>
            <p:cNvSpPr>
              <a:spLocks noChangeArrowheads="1"/>
            </p:cNvSpPr>
            <p:nvPr/>
          </p:nvSpPr>
          <p:spPr bwMode="auto">
            <a:xfrm>
              <a:off x="2950" y="304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上定义函数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5504" name="Rectangle 32"/>
            <p:cNvSpPr>
              <a:spLocks noChangeArrowheads="1"/>
            </p:cNvSpPr>
            <p:nvPr/>
          </p:nvSpPr>
          <p:spPr bwMode="auto">
            <a:xfrm>
              <a:off x="1927" y="300"/>
              <a:ext cx="8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并且在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554038" y="476250"/>
            <a:ext cx="7947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由定理</a:t>
            </a:r>
            <a:r>
              <a:rPr lang="en-US" altLang="zh-CN">
                <a:latin typeface="Times New Roman" panose="02020603050405020304" pitchFamily="18" charset="0"/>
              </a:rPr>
              <a:t>21.14 </a:t>
            </a:r>
            <a:r>
              <a:rPr lang="zh-CN" altLang="en-US"/>
              <a:t>看到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用极坐标变换计算二重积分时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endParaRPr lang="en-US" altLang="zh-CN"/>
          </a:p>
        </p:txBody>
      </p:sp>
      <p:grpSp>
        <p:nvGrpSpPr>
          <p:cNvPr id="104484" name="Group 36"/>
          <p:cNvGrpSpPr>
            <a:grpSpLocks/>
          </p:cNvGrpSpPr>
          <p:nvPr/>
        </p:nvGrpSpPr>
        <p:grpSpPr bwMode="auto">
          <a:xfrm>
            <a:off x="568325" y="1128713"/>
            <a:ext cx="8158163" cy="542925"/>
            <a:chOff x="358" y="711"/>
            <a:chExt cx="5139" cy="342"/>
          </a:xfrm>
        </p:grpSpPr>
        <p:sp>
          <p:nvSpPr>
            <p:cNvPr id="104452" name="Rectangle 4"/>
            <p:cNvSpPr>
              <a:spLocks noChangeArrowheads="1"/>
            </p:cNvSpPr>
            <p:nvPr/>
          </p:nvSpPr>
          <p:spPr bwMode="auto">
            <a:xfrm>
              <a:off x="358" y="726"/>
              <a:ext cx="43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除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变量作相应的替换外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还须把“面积微元”  </a:t>
              </a:r>
            </a:p>
          </p:txBody>
        </p:sp>
        <p:graphicFrame>
          <p:nvGraphicFramePr>
            <p:cNvPr id="104451" name="Object 3"/>
            <p:cNvGraphicFramePr>
              <a:graphicFrameLocks noChangeAspect="1"/>
            </p:cNvGraphicFramePr>
            <p:nvPr/>
          </p:nvGraphicFramePr>
          <p:xfrm>
            <a:off x="4601" y="790"/>
            <a:ext cx="4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49" name="Equation" r:id="rId3" imgW="774364" imgH="380835" progId="Equation.DSMT4">
                    <p:embed/>
                  </p:oleObj>
                </mc:Choice>
                <mc:Fallback>
                  <p:oleObj name="Equation" r:id="rId3" imgW="774364" imgH="380835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1" y="790"/>
                          <a:ext cx="48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53" name="Rectangle 5"/>
            <p:cNvSpPr>
              <a:spLocks noChangeArrowheads="1"/>
            </p:cNvSpPr>
            <p:nvPr/>
          </p:nvSpPr>
          <p:spPr bwMode="auto">
            <a:xfrm>
              <a:off x="5064" y="711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换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4457" name="Group 9"/>
          <p:cNvGrpSpPr>
            <a:grpSpLocks/>
          </p:cNvGrpSpPr>
          <p:nvPr/>
        </p:nvGrpSpPr>
        <p:grpSpPr bwMode="auto">
          <a:xfrm>
            <a:off x="582613" y="1700213"/>
            <a:ext cx="1617662" cy="534987"/>
            <a:chOff x="431" y="1253"/>
            <a:chExt cx="1019" cy="337"/>
          </a:xfrm>
        </p:grpSpPr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431" y="125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成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4455" name="Object 7"/>
            <p:cNvGraphicFramePr>
              <a:graphicFrameLocks noChangeAspect="1"/>
            </p:cNvGraphicFramePr>
            <p:nvPr/>
          </p:nvGraphicFramePr>
          <p:xfrm>
            <a:off x="748" y="1344"/>
            <a:ext cx="70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50" name="Equation" r:id="rId5" imgW="1117115" imgH="393529" progId="Equation.DSMT4">
                    <p:embed/>
                  </p:oleObj>
                </mc:Choice>
                <mc:Fallback>
                  <p:oleObj name="Equation" r:id="rId5" imgW="1117115" imgH="393529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344"/>
                          <a:ext cx="70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568325" y="2347913"/>
            <a:ext cx="822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下面介绍二重积分在极坐标系下如何化为累次积分 </a:t>
            </a: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611188" y="2924175"/>
            <a:ext cx="2511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来计算</a:t>
            </a:r>
            <a:r>
              <a:rPr lang="en-US" altLang="zh-CN"/>
              <a:t>.      </a:t>
            </a:r>
          </a:p>
        </p:txBody>
      </p:sp>
      <p:graphicFrame>
        <p:nvGraphicFramePr>
          <p:cNvPr id="104478" name="Object 30"/>
          <p:cNvGraphicFramePr>
            <a:graphicFrameLocks noChangeAspect="1"/>
          </p:cNvGraphicFramePr>
          <p:nvPr/>
        </p:nvGraphicFramePr>
        <p:xfrm>
          <a:off x="2484438" y="4999038"/>
          <a:ext cx="4105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1" name="Equation" r:id="rId7" imgW="4102100" imgH="431800" progId="Equation.DSMT4">
                  <p:embed/>
                </p:oleObj>
              </mc:Choice>
              <mc:Fallback>
                <p:oleObj name="Equation" r:id="rId7" imgW="4102100" imgH="4318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999038"/>
                        <a:ext cx="41052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495" name="Group 47"/>
          <p:cNvGrpSpPr>
            <a:grpSpLocks/>
          </p:cNvGrpSpPr>
          <p:nvPr/>
        </p:nvGrpSpPr>
        <p:grpSpPr bwMode="auto">
          <a:xfrm>
            <a:off x="573088" y="3533775"/>
            <a:ext cx="7526337" cy="547688"/>
            <a:chOff x="361" y="2226"/>
            <a:chExt cx="4741" cy="345"/>
          </a:xfrm>
        </p:grpSpPr>
        <p:graphicFrame>
          <p:nvGraphicFramePr>
            <p:cNvPr id="104462" name="Object 14"/>
            <p:cNvGraphicFramePr>
              <a:graphicFrameLocks noChangeAspect="1"/>
            </p:cNvGraphicFramePr>
            <p:nvPr/>
          </p:nvGraphicFramePr>
          <p:xfrm>
            <a:off x="1812" y="2323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52" name="Equation" r:id="rId9" imgW="279279" imgH="291973" progId="Equation.DSMT4">
                    <p:embed/>
                  </p:oleObj>
                </mc:Choice>
                <mc:Fallback>
                  <p:oleObj name="Equation" r:id="rId9" imgW="279279" imgH="291973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2323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1" name="Object 13"/>
            <p:cNvGraphicFramePr>
              <a:graphicFrameLocks noChangeAspect="1"/>
            </p:cNvGraphicFramePr>
            <p:nvPr/>
          </p:nvGraphicFramePr>
          <p:xfrm>
            <a:off x="2746" y="2353"/>
            <a:ext cx="25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53" name="Equation" r:id="rId11" imgW="393359" imgH="317225" progId="Equation.DSMT4">
                    <p:embed/>
                  </p:oleObj>
                </mc:Choice>
                <mc:Fallback>
                  <p:oleObj name="Equation" r:id="rId11" imgW="393359" imgH="317225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6" y="2353"/>
                          <a:ext cx="25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0" name="Object 12"/>
            <p:cNvGraphicFramePr>
              <a:graphicFrameLocks noChangeAspect="1"/>
            </p:cNvGraphicFramePr>
            <p:nvPr/>
          </p:nvGraphicFramePr>
          <p:xfrm>
            <a:off x="3951" y="2335"/>
            <a:ext cx="15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54" name="Equation" r:id="rId13" imgW="241091" imgH="317225" progId="Equation.DSMT4">
                    <p:embed/>
                  </p:oleObj>
                </mc:Choice>
                <mc:Fallback>
                  <p:oleObj name="Equation" r:id="rId13" imgW="241091" imgH="317225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2335"/>
                          <a:ext cx="15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3" name="Rectangle 15"/>
            <p:cNvSpPr>
              <a:spLocks noChangeArrowheads="1"/>
            </p:cNvSpPr>
            <p:nvPr/>
          </p:nvSpPr>
          <p:spPr bwMode="auto">
            <a:xfrm>
              <a:off x="361" y="2232"/>
              <a:ext cx="1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常用的是将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4464" name="Rectangle 16"/>
            <p:cNvSpPr>
              <a:spLocks noChangeArrowheads="1"/>
            </p:cNvSpPr>
            <p:nvPr/>
          </p:nvSpPr>
          <p:spPr bwMode="auto">
            <a:xfrm>
              <a:off x="1970" y="2244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分解为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4465" name="Rectangle 17"/>
            <p:cNvSpPr>
              <a:spLocks noChangeArrowheads="1"/>
            </p:cNvSpPr>
            <p:nvPr/>
          </p:nvSpPr>
          <p:spPr bwMode="auto">
            <a:xfrm>
              <a:off x="2971" y="223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平面中的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4466" name="Rectangle 18"/>
            <p:cNvSpPr>
              <a:spLocks noChangeArrowheads="1"/>
            </p:cNvSpPr>
            <p:nvPr/>
          </p:nvSpPr>
          <p:spPr bwMode="auto">
            <a:xfrm>
              <a:off x="4087" y="2226"/>
              <a:ext cx="1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型区域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4494" name="Group 46"/>
          <p:cNvGrpSpPr>
            <a:grpSpLocks/>
          </p:cNvGrpSpPr>
          <p:nvPr/>
        </p:nvGrpSpPr>
        <p:grpSpPr bwMode="auto">
          <a:xfrm>
            <a:off x="611188" y="4221163"/>
            <a:ext cx="8137525" cy="547687"/>
            <a:chOff x="385" y="3033"/>
            <a:chExt cx="5126" cy="345"/>
          </a:xfrm>
        </p:grpSpPr>
        <p:graphicFrame>
          <p:nvGraphicFramePr>
            <p:cNvPr id="104469" name="Object 21"/>
            <p:cNvGraphicFramePr>
              <a:graphicFrameLocks noChangeAspect="1"/>
            </p:cNvGraphicFramePr>
            <p:nvPr/>
          </p:nvGraphicFramePr>
          <p:xfrm>
            <a:off x="1491" y="3130"/>
            <a:ext cx="72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55" name="Equation" r:id="rId15" imgW="1143000" imgH="393700" progId="Equation.DSMT4">
                    <p:embed/>
                  </p:oleObj>
                </mc:Choice>
                <mc:Fallback>
                  <p:oleObj name="Equation" r:id="rId15" imgW="1143000" imgH="3937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1" y="3130"/>
                          <a:ext cx="72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70" name="Rectangle 22"/>
            <p:cNvSpPr>
              <a:spLocks noChangeArrowheads="1"/>
            </p:cNvSpPr>
            <p:nvPr/>
          </p:nvSpPr>
          <p:spPr bwMode="auto">
            <a:xfrm>
              <a:off x="385" y="3051"/>
              <a:ext cx="11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(i)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若原点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4475" name="Rectangle 27"/>
            <p:cNvSpPr>
              <a:spLocks noChangeArrowheads="1"/>
            </p:cNvSpPr>
            <p:nvPr/>
          </p:nvSpPr>
          <p:spPr bwMode="auto">
            <a:xfrm>
              <a:off x="2153" y="3051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4476" name="Rectangle 28"/>
            <p:cNvSpPr>
              <a:spLocks noChangeArrowheads="1"/>
            </p:cNvSpPr>
            <p:nvPr/>
          </p:nvSpPr>
          <p:spPr bwMode="auto">
            <a:xfrm>
              <a:off x="2602" y="3033"/>
              <a:ext cx="29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型区域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必可表示成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21-27)       </a:t>
              </a:r>
            </a:p>
          </p:txBody>
        </p:sp>
        <p:graphicFrame>
          <p:nvGraphicFramePr>
            <p:cNvPr id="104492" name="Object 44"/>
            <p:cNvGraphicFramePr>
              <a:graphicFrameLocks noChangeAspect="1"/>
            </p:cNvGraphicFramePr>
            <p:nvPr/>
          </p:nvGraphicFramePr>
          <p:xfrm>
            <a:off x="2472" y="3120"/>
            <a:ext cx="15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56" name="Equation" r:id="rId17" imgW="241091" imgH="317225" progId="Equation.DSMT4">
                    <p:embed/>
                  </p:oleObj>
                </mc:Choice>
                <mc:Fallback>
                  <p:oleObj name="Equation" r:id="rId17" imgW="241091" imgH="317225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120"/>
                          <a:ext cx="15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96" name="Rectangle 48"/>
          <p:cNvSpPr>
            <a:spLocks noChangeArrowheads="1"/>
          </p:cNvSpPr>
          <p:nvPr/>
        </p:nvSpPr>
        <p:spPr bwMode="auto">
          <a:xfrm>
            <a:off x="581025" y="5502275"/>
            <a:ext cx="175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于是有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42" name="Object 18"/>
          <p:cNvGraphicFramePr>
            <a:graphicFrameLocks noChangeAspect="1"/>
          </p:cNvGraphicFramePr>
          <p:nvPr/>
        </p:nvGraphicFramePr>
        <p:xfrm>
          <a:off x="803275" y="3573463"/>
          <a:ext cx="77295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3" name="Equation" r:id="rId3" imgW="8026400" imgH="876300" progId="Equation.DSMT4">
                  <p:embed/>
                </p:oleObj>
              </mc:Choice>
              <mc:Fallback>
                <p:oleObj name="Equation" r:id="rId3" imgW="8026400" imgH="8763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3573463"/>
                        <a:ext cx="772953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82" name="Group 58"/>
          <p:cNvGrpSpPr>
            <a:grpSpLocks/>
          </p:cNvGrpSpPr>
          <p:nvPr/>
        </p:nvGrpSpPr>
        <p:grpSpPr bwMode="auto">
          <a:xfrm>
            <a:off x="3003550" y="671513"/>
            <a:ext cx="3368675" cy="2627312"/>
            <a:chOff x="1892" y="423"/>
            <a:chExt cx="2122" cy="1655"/>
          </a:xfrm>
        </p:grpSpPr>
        <p:graphicFrame>
          <p:nvGraphicFramePr>
            <p:cNvPr id="103431" name="Object 7"/>
            <p:cNvGraphicFramePr>
              <a:graphicFrameLocks noChangeAspect="1"/>
            </p:cNvGraphicFramePr>
            <p:nvPr/>
          </p:nvGraphicFramePr>
          <p:xfrm>
            <a:off x="2608" y="1842"/>
            <a:ext cx="78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94" name="Equation" r:id="rId5" imgW="1053643" imgH="317362" progId="Equation.DSMT4">
                    <p:embed/>
                  </p:oleObj>
                </mc:Choice>
                <mc:Fallback>
                  <p:oleObj name="Equation" r:id="rId5" imgW="1053643" imgH="317362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842"/>
                          <a:ext cx="783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481" name="Group 57"/>
            <p:cNvGrpSpPr>
              <a:grpSpLocks/>
            </p:cNvGrpSpPr>
            <p:nvPr/>
          </p:nvGrpSpPr>
          <p:grpSpPr bwMode="auto">
            <a:xfrm>
              <a:off x="1892" y="423"/>
              <a:ext cx="2122" cy="1305"/>
              <a:chOff x="1892" y="423"/>
              <a:chExt cx="2122" cy="1305"/>
            </a:xfrm>
          </p:grpSpPr>
          <p:sp>
            <p:nvSpPr>
              <p:cNvPr id="103427" name="Line 3"/>
              <p:cNvSpPr>
                <a:spLocks noChangeShapeType="1"/>
              </p:cNvSpPr>
              <p:nvPr/>
            </p:nvSpPr>
            <p:spPr bwMode="auto">
              <a:xfrm flipV="1">
                <a:off x="1998" y="423"/>
                <a:ext cx="1109" cy="11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28" name="Line 4"/>
              <p:cNvSpPr>
                <a:spLocks noChangeShapeType="1"/>
              </p:cNvSpPr>
              <p:nvPr/>
            </p:nvSpPr>
            <p:spPr bwMode="auto">
              <a:xfrm>
                <a:off x="1998" y="1564"/>
                <a:ext cx="201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29" name="Line 5"/>
              <p:cNvSpPr>
                <a:spLocks noChangeShapeType="1"/>
              </p:cNvSpPr>
              <p:nvPr/>
            </p:nvSpPr>
            <p:spPr bwMode="auto">
              <a:xfrm flipV="1">
                <a:off x="1998" y="1217"/>
                <a:ext cx="1697" cy="34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30" name="Freeform 6"/>
              <p:cNvSpPr>
                <a:spLocks/>
              </p:cNvSpPr>
              <p:nvPr/>
            </p:nvSpPr>
            <p:spPr bwMode="auto">
              <a:xfrm>
                <a:off x="2559" y="668"/>
                <a:ext cx="868" cy="708"/>
              </a:xfrm>
              <a:custGeom>
                <a:avLst/>
                <a:gdLst>
                  <a:gd name="T0" fmla="*/ 1706 w 2170"/>
                  <a:gd name="T1" fmla="*/ 420 h 1770"/>
                  <a:gd name="T2" fmla="*/ 466 w 2170"/>
                  <a:gd name="T3" fmla="*/ 318 h 1770"/>
                  <a:gd name="T4" fmla="*/ 360 w 2170"/>
                  <a:gd name="T5" fmla="*/ 1440 h 1770"/>
                  <a:gd name="T6" fmla="*/ 1946 w 2170"/>
                  <a:gd name="T7" fmla="*/ 1500 h 1770"/>
                  <a:gd name="T8" fmla="*/ 1706 w 2170"/>
                  <a:gd name="T9" fmla="*/ 420 h 1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0" h="1770">
                    <a:moveTo>
                      <a:pt x="1706" y="420"/>
                    </a:moveTo>
                    <a:cubicBezTo>
                      <a:pt x="1286" y="0"/>
                      <a:pt x="651" y="173"/>
                      <a:pt x="466" y="318"/>
                    </a:cubicBezTo>
                    <a:cubicBezTo>
                      <a:pt x="242" y="488"/>
                      <a:pt x="0" y="1110"/>
                      <a:pt x="360" y="1440"/>
                    </a:cubicBezTo>
                    <a:cubicBezTo>
                      <a:pt x="720" y="1770"/>
                      <a:pt x="1722" y="1670"/>
                      <a:pt x="1946" y="1500"/>
                    </a:cubicBezTo>
                    <a:cubicBezTo>
                      <a:pt x="2170" y="1330"/>
                      <a:pt x="2126" y="840"/>
                      <a:pt x="1706" y="42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FF">
                      <a:alpha val="87000"/>
                    </a:srgbClr>
                  </a:gs>
                  <a:gs pos="100000">
                    <a:srgbClr val="FFFFFF">
                      <a:alpha val="89000"/>
                    </a:srgbClr>
                  </a:gs>
                </a:gsLst>
                <a:lin ang="2700000" scaled="1"/>
              </a:gra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3432" name="Object 8"/>
              <p:cNvGraphicFramePr>
                <a:graphicFrameLocks noChangeAspect="1"/>
              </p:cNvGraphicFramePr>
              <p:nvPr/>
            </p:nvGraphicFramePr>
            <p:xfrm>
              <a:off x="1998" y="156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95" name="Equation" r:id="rId7" imgW="228600" imgH="241300" progId="Equation.DSMT4">
                      <p:embed/>
                    </p:oleObj>
                  </mc:Choice>
                  <mc:Fallback>
                    <p:oleObj name="Equation" r:id="rId7" imgW="228600" imgH="241300" progId="Equation.DSMT4">
                      <p:embed/>
                      <p:pic>
                        <p:nvPicPr>
                          <p:cNvPr id="0" name="Picture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8" y="156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3" name="Object 9"/>
              <p:cNvGraphicFramePr>
                <a:graphicFrameLocks noChangeAspect="1"/>
              </p:cNvGraphicFramePr>
              <p:nvPr/>
            </p:nvGraphicFramePr>
            <p:xfrm>
              <a:off x="2216" y="1330"/>
              <a:ext cx="14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96" name="Equation" r:id="rId9" imgW="228501" imgH="291973" progId="Equation.DSMT4">
                      <p:embed/>
                    </p:oleObj>
                  </mc:Choice>
                  <mc:Fallback>
                    <p:oleObj name="Equation" r:id="rId9" imgW="228501" imgH="291973" progId="Equation.DSMT4">
                      <p:embed/>
                      <p:pic>
                        <p:nvPicPr>
                          <p:cNvPr id="0" name="Picture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6" y="1330"/>
                            <a:ext cx="144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4" name="Object 10"/>
              <p:cNvGraphicFramePr>
                <a:graphicFrameLocks noChangeAspect="1"/>
              </p:cNvGraphicFramePr>
              <p:nvPr/>
            </p:nvGraphicFramePr>
            <p:xfrm>
              <a:off x="2479" y="1446"/>
              <a:ext cx="13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97" name="Equation" r:id="rId11" imgW="215713" imgH="190335" progId="Equation.DSMT4">
                      <p:embed/>
                    </p:oleObj>
                  </mc:Choice>
                  <mc:Fallback>
                    <p:oleObj name="Equation" r:id="rId11" imgW="215713" imgH="190335" progId="Equation.DSMT4">
                      <p:embed/>
                      <p:pic>
                        <p:nvPicPr>
                          <p:cNvPr id="0" name="Picture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9" y="1446"/>
                            <a:ext cx="136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5" name="Object 11"/>
              <p:cNvGraphicFramePr>
                <a:graphicFrameLocks noChangeAspect="1"/>
              </p:cNvGraphicFramePr>
              <p:nvPr/>
            </p:nvGraphicFramePr>
            <p:xfrm>
              <a:off x="1892" y="845"/>
              <a:ext cx="58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98" name="Equation" r:id="rId13" imgW="914400" imgH="330200" progId="Equation.DSMT4">
                      <p:embed/>
                    </p:oleObj>
                  </mc:Choice>
                  <mc:Fallback>
                    <p:oleObj name="Equation" r:id="rId13" imgW="914400" imgH="330200" progId="Equation.DSMT4">
                      <p:embed/>
                      <p:pic>
                        <p:nvPicPr>
                          <p:cNvPr id="0" name="Picture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2" y="845"/>
                            <a:ext cx="584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6" name="Object 12"/>
              <p:cNvGraphicFramePr>
                <a:graphicFrameLocks noChangeAspect="1"/>
              </p:cNvGraphicFramePr>
              <p:nvPr/>
            </p:nvGraphicFramePr>
            <p:xfrm>
              <a:off x="2955" y="944"/>
              <a:ext cx="15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99" name="Equation" r:id="rId15" imgW="241300" imgH="228600" progId="Equation.DSMT4">
                      <p:embed/>
                    </p:oleObj>
                  </mc:Choice>
                  <mc:Fallback>
                    <p:oleObj name="Equation" r:id="rId15" imgW="241300" imgH="228600" progId="Equation.DSMT4">
                      <p:embed/>
                      <p:pic>
                        <p:nvPicPr>
                          <p:cNvPr id="0" name="Picture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5" y="944"/>
                            <a:ext cx="15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7" name="Object 13"/>
              <p:cNvGraphicFramePr>
                <a:graphicFrameLocks noChangeAspect="1"/>
              </p:cNvGraphicFramePr>
              <p:nvPr/>
            </p:nvGraphicFramePr>
            <p:xfrm>
              <a:off x="3298" y="663"/>
              <a:ext cx="59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00" name="Equation" r:id="rId17" imgW="927100" imgH="330200" progId="Equation.DSMT4">
                      <p:embed/>
                    </p:oleObj>
                  </mc:Choice>
                  <mc:Fallback>
                    <p:oleObj name="Equation" r:id="rId17" imgW="927100" imgH="330200" progId="Equation.DSMT4">
                      <p:embed/>
                      <p:pic>
                        <p:nvPicPr>
                          <p:cNvPr id="0" name="Picture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98" y="663"/>
                            <a:ext cx="592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38" name="Object 14"/>
              <p:cNvGraphicFramePr>
                <a:graphicFrameLocks noChangeAspect="1"/>
              </p:cNvGraphicFramePr>
              <p:nvPr/>
            </p:nvGraphicFramePr>
            <p:xfrm>
              <a:off x="3819" y="1608"/>
              <a:ext cx="12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01" name="Equation" r:id="rId19" imgW="203112" imgH="190417" progId="Equation.DSMT4">
                      <p:embed/>
                    </p:oleObj>
                  </mc:Choice>
                  <mc:Fallback>
                    <p:oleObj name="Equation" r:id="rId19" imgW="203112" imgH="190417" progId="Equation.DSMT4">
                      <p:embed/>
                      <p:pic>
                        <p:nvPicPr>
                          <p:cNvPr id="0" name="Picture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9" y="1608"/>
                            <a:ext cx="12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39" name="Arc 15"/>
              <p:cNvSpPr>
                <a:spLocks/>
              </p:cNvSpPr>
              <p:nvPr/>
            </p:nvSpPr>
            <p:spPr bwMode="auto">
              <a:xfrm>
                <a:off x="2082" y="1438"/>
                <a:ext cx="118" cy="130"/>
              </a:xfrm>
              <a:custGeom>
                <a:avLst/>
                <a:gdLst>
                  <a:gd name="G0" fmla="+- 0 0 0"/>
                  <a:gd name="G1" fmla="+- 20296 0 0"/>
                  <a:gd name="G2" fmla="+- 21600 0 0"/>
                  <a:gd name="T0" fmla="*/ 7391 w 21600"/>
                  <a:gd name="T1" fmla="*/ 0 h 25652"/>
                  <a:gd name="T2" fmla="*/ 20925 w 21600"/>
                  <a:gd name="T3" fmla="*/ 25652 h 25652"/>
                  <a:gd name="T4" fmla="*/ 0 w 21600"/>
                  <a:gd name="T5" fmla="*/ 20296 h 25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5652" fill="none" extrusionOk="0">
                    <a:moveTo>
                      <a:pt x="7391" y="-1"/>
                    </a:moveTo>
                    <a:cubicBezTo>
                      <a:pt x="15922" y="3106"/>
                      <a:pt x="21600" y="11216"/>
                      <a:pt x="21600" y="20296"/>
                    </a:cubicBezTo>
                    <a:cubicBezTo>
                      <a:pt x="21600" y="22102"/>
                      <a:pt x="21373" y="23901"/>
                      <a:pt x="20925" y="25652"/>
                    </a:cubicBezTo>
                  </a:path>
                  <a:path w="21600" h="25652" stroke="0" extrusionOk="0">
                    <a:moveTo>
                      <a:pt x="7391" y="-1"/>
                    </a:moveTo>
                    <a:cubicBezTo>
                      <a:pt x="15922" y="3106"/>
                      <a:pt x="21600" y="11216"/>
                      <a:pt x="21600" y="20296"/>
                    </a:cubicBezTo>
                    <a:cubicBezTo>
                      <a:pt x="21600" y="22102"/>
                      <a:pt x="21373" y="23901"/>
                      <a:pt x="20925" y="25652"/>
                    </a:cubicBezTo>
                    <a:lnTo>
                      <a:pt x="0" y="20296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0" name="Freeform 16"/>
              <p:cNvSpPr>
                <a:spLocks/>
              </p:cNvSpPr>
              <p:nvPr/>
            </p:nvSpPr>
            <p:spPr bwMode="auto">
              <a:xfrm>
                <a:off x="2360" y="1490"/>
                <a:ext cx="10" cy="74"/>
              </a:xfrm>
              <a:custGeom>
                <a:avLst/>
                <a:gdLst>
                  <a:gd name="T0" fmla="*/ 1 w 24"/>
                  <a:gd name="T1" fmla="*/ 0 h 185"/>
                  <a:gd name="T2" fmla="*/ 24 w 24"/>
                  <a:gd name="T3" fmla="*/ 75 h 185"/>
                  <a:gd name="T4" fmla="*/ 0 w 24"/>
                  <a:gd name="T5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185">
                    <a:moveTo>
                      <a:pt x="1" y="0"/>
                    </a:moveTo>
                    <a:cubicBezTo>
                      <a:pt x="5" y="12"/>
                      <a:pt x="24" y="44"/>
                      <a:pt x="24" y="75"/>
                    </a:cubicBezTo>
                    <a:cubicBezTo>
                      <a:pt x="24" y="106"/>
                      <a:pt x="5" y="162"/>
                      <a:pt x="0" y="185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0" name="Arc 26"/>
              <p:cNvSpPr>
                <a:spLocks/>
              </p:cNvSpPr>
              <p:nvPr/>
            </p:nvSpPr>
            <p:spPr bwMode="auto">
              <a:xfrm rot="12945532" flipH="1">
                <a:off x="2191" y="1041"/>
                <a:ext cx="453" cy="18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3472" name="Rectangle 48"/>
          <p:cNvSpPr>
            <a:spLocks noChangeArrowheads="1"/>
          </p:cNvSpPr>
          <p:nvPr/>
        </p:nvSpPr>
        <p:spPr bwMode="auto">
          <a:xfrm>
            <a:off x="582613" y="4579938"/>
            <a:ext cx="8218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</a:rPr>
              <a:t>(ii) </a:t>
            </a:r>
            <a:r>
              <a:rPr lang="zh-CN" altLang="en-US"/>
              <a:t>若原点为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 sz="1400" i="1">
                <a:latin typeface="Times New Roman" panose="02020603050405020304" pitchFamily="18" charset="0"/>
              </a:rPr>
              <a:t> </a:t>
            </a:r>
            <a:r>
              <a:rPr lang="zh-CN" altLang="en-US"/>
              <a:t>的内点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/>
              <a:t>图</a:t>
            </a:r>
            <a:r>
              <a:rPr lang="en-US" altLang="zh-CN">
                <a:latin typeface="Times New Roman" panose="02020603050405020304" pitchFamily="18" charset="0"/>
              </a:rPr>
              <a:t>21-28(a)),</a:t>
            </a:r>
            <a:r>
              <a:rPr lang="en-US" altLang="zh-CN" i="1">
                <a:latin typeface="Times New Roman" panose="02020603050405020304" pitchFamily="18" charset="0"/>
              </a:rPr>
              <a:t> D</a:t>
            </a:r>
            <a:r>
              <a:rPr lang="en-US" altLang="zh-CN" sz="1400" i="1">
                <a:latin typeface="Times New Roman" panose="02020603050405020304" pitchFamily="18" charset="0"/>
              </a:rPr>
              <a:t> </a:t>
            </a:r>
            <a:r>
              <a:rPr lang="zh-CN" altLang="en-US"/>
              <a:t>的边界的极坐 </a:t>
            </a:r>
          </a:p>
        </p:txBody>
      </p:sp>
      <p:grpSp>
        <p:nvGrpSpPr>
          <p:cNvPr id="103483" name="Group 59"/>
          <p:cNvGrpSpPr>
            <a:grpSpLocks/>
          </p:cNvGrpSpPr>
          <p:nvPr/>
        </p:nvGrpSpPr>
        <p:grpSpPr bwMode="auto">
          <a:xfrm>
            <a:off x="595313" y="5257800"/>
            <a:ext cx="6218237" cy="547688"/>
            <a:chOff x="375" y="3312"/>
            <a:chExt cx="3917" cy="345"/>
          </a:xfrm>
        </p:grpSpPr>
        <p:graphicFrame>
          <p:nvGraphicFramePr>
            <p:cNvPr id="103474" name="Object 50"/>
            <p:cNvGraphicFramePr>
              <a:graphicFrameLocks noChangeAspect="1"/>
            </p:cNvGraphicFramePr>
            <p:nvPr/>
          </p:nvGraphicFramePr>
          <p:xfrm>
            <a:off x="1379" y="3402"/>
            <a:ext cx="88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02" name="Equation" r:id="rId21" imgW="1409088" imgH="393529" progId="Equation.DSMT4">
                    <p:embed/>
                  </p:oleObj>
                </mc:Choice>
                <mc:Fallback>
                  <p:oleObj name="Equation" r:id="rId21" imgW="1409088" imgH="393529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3402"/>
                          <a:ext cx="88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75" name="Object 51"/>
            <p:cNvGraphicFramePr>
              <a:graphicFrameLocks noChangeAspect="1"/>
            </p:cNvGraphicFramePr>
            <p:nvPr/>
          </p:nvGraphicFramePr>
          <p:xfrm>
            <a:off x="2522" y="3430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03" name="Equation" r:id="rId23" imgW="279279" imgH="291973" progId="Equation.DSMT4">
                    <p:embed/>
                  </p:oleObj>
                </mc:Choice>
                <mc:Fallback>
                  <p:oleObj name="Equation" r:id="rId23" imgW="279279" imgH="291973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2" y="3430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76" name="Rectangle 52"/>
            <p:cNvSpPr>
              <a:spLocks noChangeArrowheads="1"/>
            </p:cNvSpPr>
            <p:nvPr/>
          </p:nvSpPr>
          <p:spPr bwMode="auto">
            <a:xfrm>
              <a:off x="375" y="3312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标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方程为 </a:t>
              </a:r>
            </a:p>
          </p:txBody>
        </p:sp>
        <p:sp>
          <p:nvSpPr>
            <p:cNvPr id="103477" name="Rectangle 53"/>
            <p:cNvSpPr>
              <a:spLocks noChangeArrowheads="1"/>
            </p:cNvSpPr>
            <p:nvPr/>
          </p:nvSpPr>
          <p:spPr bwMode="auto">
            <a:xfrm>
              <a:off x="2195" y="3330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78" name="Rectangle 54"/>
            <p:cNvSpPr>
              <a:spLocks noChangeArrowheads="1"/>
            </p:cNvSpPr>
            <p:nvPr/>
          </p:nvSpPr>
          <p:spPr bwMode="auto">
            <a:xfrm>
              <a:off x="2658" y="3330"/>
              <a:ext cx="1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4000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4000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4000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4000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4000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000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cs typeface="Times New Roman" panose="02020603050405020304" pitchFamily="18" charset="0"/>
                </a:rPr>
                <a:t>一般可表示成   </a:t>
              </a:r>
              <a:endParaRPr lang="zh-CN" altLang="en-US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0" name="Object 40"/>
          <p:cNvGraphicFramePr>
            <a:graphicFrameLocks noChangeAspect="1"/>
          </p:cNvGraphicFramePr>
          <p:nvPr/>
        </p:nvGraphicFramePr>
        <p:xfrm>
          <a:off x="2728913" y="620713"/>
          <a:ext cx="35718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7" name="Equation" r:id="rId3" imgW="3568700" imgH="393700" progId="Equation.DSMT4">
                  <p:embed/>
                </p:oleObj>
              </mc:Choice>
              <mc:Fallback>
                <p:oleObj name="Equation" r:id="rId3" imgW="3568700" imgH="393700" progId="Equation.DSMT4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620713"/>
                        <a:ext cx="35718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1" name="Rectangle 41"/>
          <p:cNvSpPr>
            <a:spLocks noChangeArrowheads="1"/>
          </p:cNvSpPr>
          <p:nvPr/>
        </p:nvSpPr>
        <p:spPr bwMode="auto">
          <a:xfrm>
            <a:off x="577850" y="1076325"/>
            <a:ext cx="1906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于是有                                     </a:t>
            </a:r>
          </a:p>
        </p:txBody>
      </p:sp>
      <p:grpSp>
        <p:nvGrpSpPr>
          <p:cNvPr id="102445" name="Group 45"/>
          <p:cNvGrpSpPr>
            <a:grpSpLocks/>
          </p:cNvGrpSpPr>
          <p:nvPr/>
        </p:nvGrpSpPr>
        <p:grpSpPr bwMode="auto">
          <a:xfrm>
            <a:off x="900113" y="1844675"/>
            <a:ext cx="7645400" cy="1079500"/>
            <a:chOff x="567" y="1162"/>
            <a:chExt cx="4816" cy="680"/>
          </a:xfrm>
        </p:grpSpPr>
        <p:graphicFrame>
          <p:nvGraphicFramePr>
            <p:cNvPr id="102443" name="Object 43"/>
            <p:cNvGraphicFramePr>
              <a:graphicFrameLocks noChangeAspect="1"/>
            </p:cNvGraphicFramePr>
            <p:nvPr/>
          </p:nvGraphicFramePr>
          <p:xfrm>
            <a:off x="567" y="1162"/>
            <a:ext cx="4725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48" name="Equation" r:id="rId5" imgW="7505700" imgH="876300" progId="Equation.DSMT4">
                    <p:embed/>
                  </p:oleObj>
                </mc:Choice>
                <mc:Fallback>
                  <p:oleObj name="Equation" r:id="rId5" imgW="7505700" imgH="876300" progId="Equation.DSMT4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162"/>
                          <a:ext cx="4725" cy="5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44" name="Object 44"/>
            <p:cNvGraphicFramePr>
              <a:graphicFrameLocks noChangeAspect="1"/>
            </p:cNvGraphicFramePr>
            <p:nvPr/>
          </p:nvGraphicFramePr>
          <p:xfrm>
            <a:off x="4519" y="1594"/>
            <a:ext cx="8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49" name="Equation" r:id="rId7" imgW="1371600" imgH="393700" progId="Equation.DSMT4">
                    <p:embed/>
                  </p:oleObj>
                </mc:Choice>
                <mc:Fallback>
                  <p:oleObj name="Equation" r:id="rId7" imgW="1371600" imgH="393700" progId="Equation.DSMT4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9" y="1594"/>
                          <a:ext cx="86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85" name="Group 85"/>
          <p:cNvGrpSpPr>
            <a:grpSpLocks/>
          </p:cNvGrpSpPr>
          <p:nvPr/>
        </p:nvGrpSpPr>
        <p:grpSpPr bwMode="auto">
          <a:xfrm>
            <a:off x="1619250" y="3141663"/>
            <a:ext cx="5749925" cy="2735262"/>
            <a:chOff x="1020" y="1979"/>
            <a:chExt cx="3622" cy="1723"/>
          </a:xfrm>
        </p:grpSpPr>
        <p:graphicFrame>
          <p:nvGraphicFramePr>
            <p:cNvPr id="102455" name="Object 55"/>
            <p:cNvGraphicFramePr>
              <a:graphicFrameLocks noChangeAspect="1"/>
            </p:cNvGraphicFramePr>
            <p:nvPr/>
          </p:nvGraphicFramePr>
          <p:xfrm>
            <a:off x="2431" y="3485"/>
            <a:ext cx="72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0" name="Equation" r:id="rId9" imgW="1040948" imgH="317362" progId="Equation.DSMT4">
                    <p:embed/>
                  </p:oleObj>
                </mc:Choice>
                <mc:Fallback>
                  <p:oleObj name="Equation" r:id="rId9" imgW="1040948" imgH="317362" progId="Equation.DSMT4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1" y="3485"/>
                          <a:ext cx="721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56" name="Freeform 56"/>
            <p:cNvSpPr>
              <a:spLocks/>
            </p:cNvSpPr>
            <p:nvPr/>
          </p:nvSpPr>
          <p:spPr bwMode="auto">
            <a:xfrm>
              <a:off x="3342" y="2377"/>
              <a:ext cx="961" cy="619"/>
            </a:xfrm>
            <a:custGeom>
              <a:avLst/>
              <a:gdLst>
                <a:gd name="T0" fmla="*/ 2060 w 2403"/>
                <a:gd name="T1" fmla="*/ 187 h 1547"/>
                <a:gd name="T2" fmla="*/ 2060 w 2403"/>
                <a:gd name="T3" fmla="*/ 767 h 1547"/>
                <a:gd name="T4" fmla="*/ 0 w 2403"/>
                <a:gd name="T5" fmla="*/ 1547 h 1547"/>
                <a:gd name="T6" fmla="*/ 1100 w 2403"/>
                <a:gd name="T7" fmla="*/ 227 h 1547"/>
                <a:gd name="T8" fmla="*/ 2060 w 2403"/>
                <a:gd name="T9" fmla="*/ 187 h 1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3" h="1547">
                  <a:moveTo>
                    <a:pt x="2060" y="187"/>
                  </a:moveTo>
                  <a:cubicBezTo>
                    <a:pt x="2220" y="277"/>
                    <a:pt x="2403" y="540"/>
                    <a:pt x="2060" y="767"/>
                  </a:cubicBezTo>
                  <a:cubicBezTo>
                    <a:pt x="1717" y="994"/>
                    <a:pt x="1120" y="1287"/>
                    <a:pt x="0" y="1547"/>
                  </a:cubicBezTo>
                  <a:cubicBezTo>
                    <a:pt x="360" y="927"/>
                    <a:pt x="770" y="477"/>
                    <a:pt x="1100" y="227"/>
                  </a:cubicBezTo>
                  <a:cubicBezTo>
                    <a:pt x="1443" y="0"/>
                    <a:pt x="1900" y="97"/>
                    <a:pt x="2060" y="187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FF">
                    <a:alpha val="84000"/>
                  </a:srgbClr>
                </a:gs>
                <a:gs pos="100000">
                  <a:srgbClr val="FFFFFF">
                    <a:alpha val="87000"/>
                  </a:srgbClr>
                </a:gs>
              </a:gsLst>
              <a:lin ang="2700000" scaled="1"/>
            </a:gra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7" name="Line 57"/>
            <p:cNvSpPr>
              <a:spLocks noChangeShapeType="1"/>
            </p:cNvSpPr>
            <p:nvPr/>
          </p:nvSpPr>
          <p:spPr bwMode="auto">
            <a:xfrm flipV="1">
              <a:off x="3332" y="2992"/>
              <a:ext cx="13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8" name="Line 58"/>
            <p:cNvSpPr>
              <a:spLocks noChangeShapeType="1"/>
            </p:cNvSpPr>
            <p:nvPr/>
          </p:nvSpPr>
          <p:spPr bwMode="auto">
            <a:xfrm flipV="1">
              <a:off x="3338" y="2024"/>
              <a:ext cx="0" cy="9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459" name="Object 59"/>
            <p:cNvGraphicFramePr>
              <a:graphicFrameLocks noChangeAspect="1"/>
            </p:cNvGraphicFramePr>
            <p:nvPr/>
          </p:nvGraphicFramePr>
          <p:xfrm>
            <a:off x="3198" y="3000"/>
            <a:ext cx="1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1" name="Equation" r:id="rId11" imgW="190417" imgH="203112" progId="Equation.DSMT4">
                    <p:embed/>
                  </p:oleObj>
                </mc:Choice>
                <mc:Fallback>
                  <p:oleObj name="Equation" r:id="rId11" imgW="190417" imgH="203112" progId="Equation.DSMT4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000"/>
                          <a:ext cx="120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0" name="Object 60"/>
            <p:cNvGraphicFramePr>
              <a:graphicFrameLocks noChangeAspect="1"/>
            </p:cNvGraphicFramePr>
            <p:nvPr/>
          </p:nvGraphicFramePr>
          <p:xfrm>
            <a:off x="3342" y="2024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2" name="Equation" r:id="rId13" imgW="190417" imgH="241195" progId="Equation.DSMT4">
                    <p:embed/>
                  </p:oleObj>
                </mc:Choice>
                <mc:Fallback>
                  <p:oleObj name="Equation" r:id="rId13" imgW="190417" imgH="241195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2" y="2024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1" name="Object 61"/>
            <p:cNvGraphicFramePr>
              <a:graphicFrameLocks noChangeAspect="1"/>
            </p:cNvGraphicFramePr>
            <p:nvPr/>
          </p:nvGraphicFramePr>
          <p:xfrm>
            <a:off x="4506" y="3000"/>
            <a:ext cx="13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3" name="Equation" r:id="rId15" imgW="215713" imgH="203024" progId="Equation.DSMT4">
                    <p:embed/>
                  </p:oleObj>
                </mc:Choice>
                <mc:Fallback>
                  <p:oleObj name="Equation" r:id="rId15" imgW="215713" imgH="203024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000"/>
                          <a:ext cx="136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2" name="Object 62"/>
            <p:cNvGraphicFramePr>
              <a:graphicFrameLocks noChangeAspect="1"/>
            </p:cNvGraphicFramePr>
            <p:nvPr/>
          </p:nvGraphicFramePr>
          <p:xfrm>
            <a:off x="3764" y="2589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4" name="Equation" r:id="rId17" imgW="228501" imgH="215806" progId="Equation.DSMT4">
                    <p:embed/>
                  </p:oleObj>
                </mc:Choice>
                <mc:Fallback>
                  <p:oleObj name="Equation" r:id="rId17" imgW="228501" imgH="215806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2589"/>
                          <a:ext cx="144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63" name="Freeform 63"/>
            <p:cNvSpPr>
              <a:spLocks/>
            </p:cNvSpPr>
            <p:nvPr/>
          </p:nvSpPr>
          <p:spPr bwMode="auto">
            <a:xfrm>
              <a:off x="3332" y="2751"/>
              <a:ext cx="1221" cy="245"/>
            </a:xfrm>
            <a:custGeom>
              <a:avLst/>
              <a:gdLst>
                <a:gd name="T0" fmla="*/ 0 w 3028"/>
                <a:gd name="T1" fmla="*/ 400 h 400"/>
                <a:gd name="T2" fmla="*/ 3028 w 3028"/>
                <a:gd name="T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28" h="400">
                  <a:moveTo>
                    <a:pt x="0" y="400"/>
                  </a:moveTo>
                  <a:lnTo>
                    <a:pt x="3028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4" name="Line 64"/>
            <p:cNvSpPr>
              <a:spLocks noChangeShapeType="1"/>
            </p:cNvSpPr>
            <p:nvPr/>
          </p:nvSpPr>
          <p:spPr bwMode="auto">
            <a:xfrm flipV="1">
              <a:off x="3336" y="2070"/>
              <a:ext cx="511" cy="9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465" name="Object 65"/>
            <p:cNvGraphicFramePr>
              <a:graphicFrameLocks noChangeAspect="1"/>
            </p:cNvGraphicFramePr>
            <p:nvPr/>
          </p:nvGraphicFramePr>
          <p:xfrm>
            <a:off x="3819" y="2900"/>
            <a:ext cx="10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5" name="Equation" r:id="rId19" imgW="164957" imgH="152268" progId="Equation.DSMT4">
                    <p:embed/>
                  </p:oleObj>
                </mc:Choice>
                <mc:Fallback>
                  <p:oleObj name="Equation" r:id="rId19" imgW="164957" imgH="152268" progId="Equation.DSMT4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9" y="2900"/>
                          <a:ext cx="104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6" name="Object 66"/>
            <p:cNvGraphicFramePr>
              <a:graphicFrameLocks noChangeAspect="1"/>
            </p:cNvGraphicFramePr>
            <p:nvPr/>
          </p:nvGraphicFramePr>
          <p:xfrm>
            <a:off x="3466" y="2789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6" name="Equation" r:id="rId21" imgW="177569" imgH="215619" progId="Equation.DSMT4">
                    <p:embed/>
                  </p:oleObj>
                </mc:Choice>
                <mc:Fallback>
                  <p:oleObj name="Equation" r:id="rId21" imgW="177569" imgH="215619" progId="Equation.DSMT4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6" y="2789"/>
                          <a:ext cx="112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7" name="Object 67"/>
            <p:cNvGraphicFramePr>
              <a:graphicFrameLocks noChangeAspect="1"/>
            </p:cNvGraphicFramePr>
            <p:nvPr/>
          </p:nvGraphicFramePr>
          <p:xfrm>
            <a:off x="3866" y="2285"/>
            <a:ext cx="39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7" name="Equation" r:id="rId23" imgW="622030" imgH="228501" progId="Equation.DSMT4">
                    <p:embed/>
                  </p:oleObj>
                </mc:Choice>
                <mc:Fallback>
                  <p:oleObj name="Equation" r:id="rId23" imgW="622030" imgH="228501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6" y="2285"/>
                          <a:ext cx="39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68" name="Arc 68"/>
            <p:cNvSpPr>
              <a:spLocks/>
            </p:cNvSpPr>
            <p:nvPr/>
          </p:nvSpPr>
          <p:spPr bwMode="auto">
            <a:xfrm>
              <a:off x="3399" y="2896"/>
              <a:ext cx="63" cy="9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9" name="Arc 69"/>
            <p:cNvSpPr>
              <a:spLocks/>
            </p:cNvSpPr>
            <p:nvPr/>
          </p:nvSpPr>
          <p:spPr bwMode="auto">
            <a:xfrm>
              <a:off x="3750" y="2912"/>
              <a:ext cx="36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2" name="Freeform 72"/>
            <p:cNvSpPr>
              <a:spLocks/>
            </p:cNvSpPr>
            <p:nvPr/>
          </p:nvSpPr>
          <p:spPr bwMode="auto">
            <a:xfrm>
              <a:off x="1094" y="2209"/>
              <a:ext cx="953" cy="986"/>
            </a:xfrm>
            <a:custGeom>
              <a:avLst/>
              <a:gdLst>
                <a:gd name="T0" fmla="*/ 185 w 2383"/>
                <a:gd name="T1" fmla="*/ 1014 h 2885"/>
                <a:gd name="T2" fmla="*/ 632 w 2383"/>
                <a:gd name="T3" fmla="*/ 146 h 2885"/>
                <a:gd name="T4" fmla="*/ 1595 w 2383"/>
                <a:gd name="T5" fmla="*/ 138 h 2885"/>
                <a:gd name="T6" fmla="*/ 2346 w 2383"/>
                <a:gd name="T7" fmla="*/ 828 h 2885"/>
                <a:gd name="T8" fmla="*/ 1819 w 2383"/>
                <a:gd name="T9" fmla="*/ 1905 h 2885"/>
                <a:gd name="T10" fmla="*/ 1819 w 2383"/>
                <a:gd name="T11" fmla="*/ 2495 h 2885"/>
                <a:gd name="T12" fmla="*/ 1238 w 2383"/>
                <a:gd name="T13" fmla="*/ 2812 h 2885"/>
                <a:gd name="T14" fmla="*/ 175 w 2383"/>
                <a:gd name="T15" fmla="*/ 2058 h 2885"/>
                <a:gd name="T16" fmla="*/ 185 w 2383"/>
                <a:gd name="T17" fmla="*/ 1014 h 2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3" h="2885">
                  <a:moveTo>
                    <a:pt x="185" y="1014"/>
                  </a:moveTo>
                  <a:cubicBezTo>
                    <a:pt x="280" y="692"/>
                    <a:pt x="397" y="292"/>
                    <a:pt x="632" y="146"/>
                  </a:cubicBezTo>
                  <a:cubicBezTo>
                    <a:pt x="867" y="0"/>
                    <a:pt x="1309" y="24"/>
                    <a:pt x="1595" y="138"/>
                  </a:cubicBezTo>
                  <a:cubicBezTo>
                    <a:pt x="1881" y="252"/>
                    <a:pt x="2309" y="534"/>
                    <a:pt x="2346" y="828"/>
                  </a:cubicBezTo>
                  <a:cubicBezTo>
                    <a:pt x="2383" y="1122"/>
                    <a:pt x="1907" y="1627"/>
                    <a:pt x="1819" y="1905"/>
                  </a:cubicBezTo>
                  <a:cubicBezTo>
                    <a:pt x="1731" y="2183"/>
                    <a:pt x="1916" y="2344"/>
                    <a:pt x="1819" y="2495"/>
                  </a:cubicBezTo>
                  <a:cubicBezTo>
                    <a:pt x="1722" y="2646"/>
                    <a:pt x="1512" y="2885"/>
                    <a:pt x="1238" y="2812"/>
                  </a:cubicBezTo>
                  <a:cubicBezTo>
                    <a:pt x="964" y="2739"/>
                    <a:pt x="350" y="2358"/>
                    <a:pt x="175" y="2058"/>
                  </a:cubicBezTo>
                  <a:cubicBezTo>
                    <a:pt x="0" y="1758"/>
                    <a:pt x="183" y="1231"/>
                    <a:pt x="185" y="1014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FF">
                    <a:alpha val="84000"/>
                  </a:srgbClr>
                </a:gs>
                <a:gs pos="100000">
                  <a:srgbClr val="FFFFFF">
                    <a:alpha val="87000"/>
                  </a:srgbClr>
                </a:gs>
              </a:gsLst>
              <a:lin ang="2700000" scaled="1"/>
            </a:gra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3" name="Line 73"/>
            <p:cNvSpPr>
              <a:spLocks noChangeShapeType="1"/>
            </p:cNvSpPr>
            <p:nvPr/>
          </p:nvSpPr>
          <p:spPr bwMode="auto">
            <a:xfrm flipV="1">
              <a:off x="1020" y="2815"/>
              <a:ext cx="13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4" name="Line 74"/>
            <p:cNvSpPr>
              <a:spLocks noChangeShapeType="1"/>
            </p:cNvSpPr>
            <p:nvPr/>
          </p:nvSpPr>
          <p:spPr bwMode="auto">
            <a:xfrm flipV="1">
              <a:off x="1519" y="1979"/>
              <a:ext cx="6" cy="13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475" name="Object 75"/>
            <p:cNvGraphicFramePr>
              <a:graphicFrameLocks noChangeAspect="1"/>
            </p:cNvGraphicFramePr>
            <p:nvPr/>
          </p:nvGraphicFramePr>
          <p:xfrm>
            <a:off x="1386" y="2822"/>
            <a:ext cx="1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8" name="Equation" r:id="rId25" imgW="190417" imgH="203112" progId="Equation.DSMT4">
                    <p:embed/>
                  </p:oleObj>
                </mc:Choice>
                <mc:Fallback>
                  <p:oleObj name="Equation" r:id="rId25" imgW="190417" imgH="203112" progId="Equation.DSMT4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6" y="2822"/>
                          <a:ext cx="120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6" name="Object 76"/>
            <p:cNvGraphicFramePr>
              <a:graphicFrameLocks noChangeAspect="1"/>
            </p:cNvGraphicFramePr>
            <p:nvPr/>
          </p:nvGraphicFramePr>
          <p:xfrm>
            <a:off x="1525" y="1979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59" name="Equation" r:id="rId27" imgW="190417" imgH="241195" progId="Equation.DSMT4">
                    <p:embed/>
                  </p:oleObj>
                </mc:Choice>
                <mc:Fallback>
                  <p:oleObj name="Equation" r:id="rId27" imgW="190417" imgH="241195" progId="Equation.DSMT4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" y="1979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7" name="Object 77"/>
            <p:cNvGraphicFramePr>
              <a:graphicFrameLocks noChangeAspect="1"/>
            </p:cNvGraphicFramePr>
            <p:nvPr/>
          </p:nvGraphicFramePr>
          <p:xfrm>
            <a:off x="2218" y="2840"/>
            <a:ext cx="13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60" name="Equation" r:id="rId29" imgW="215713" imgH="203024" progId="Equation.DSMT4">
                    <p:embed/>
                  </p:oleObj>
                </mc:Choice>
                <mc:Fallback>
                  <p:oleObj name="Equation" r:id="rId29" imgW="215713" imgH="203024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8" y="2840"/>
                          <a:ext cx="136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8" name="Object 78"/>
            <p:cNvGraphicFramePr>
              <a:graphicFrameLocks noChangeAspect="1"/>
            </p:cNvGraphicFramePr>
            <p:nvPr/>
          </p:nvGraphicFramePr>
          <p:xfrm>
            <a:off x="1326" y="2458"/>
            <a:ext cx="144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61" name="Equation" r:id="rId31" imgW="228501" imgH="215806" progId="Equation.DSMT4">
                    <p:embed/>
                  </p:oleObj>
                </mc:Choice>
                <mc:Fallback>
                  <p:oleObj name="Equation" r:id="rId31" imgW="228501" imgH="215806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6" y="2458"/>
                          <a:ext cx="144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9" name="Line 79"/>
            <p:cNvSpPr>
              <a:spLocks noChangeShapeType="1"/>
            </p:cNvSpPr>
            <p:nvPr/>
          </p:nvSpPr>
          <p:spPr bwMode="auto">
            <a:xfrm rot="20888414" flipV="1">
              <a:off x="1480" y="2367"/>
              <a:ext cx="408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0" name="Arc 80"/>
            <p:cNvSpPr>
              <a:spLocks/>
            </p:cNvSpPr>
            <p:nvPr/>
          </p:nvSpPr>
          <p:spPr bwMode="auto">
            <a:xfrm>
              <a:off x="1590" y="2714"/>
              <a:ext cx="63" cy="9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481" name="Object 81"/>
            <p:cNvGraphicFramePr>
              <a:graphicFrameLocks noChangeAspect="1"/>
            </p:cNvGraphicFramePr>
            <p:nvPr/>
          </p:nvGraphicFramePr>
          <p:xfrm>
            <a:off x="1650" y="2663"/>
            <a:ext cx="10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62" name="Equation" r:id="rId32" imgW="164957" imgH="203024" progId="Equation.DSMT4">
                    <p:embed/>
                  </p:oleObj>
                </mc:Choice>
                <mc:Fallback>
                  <p:oleObj name="Equation" r:id="rId32" imgW="164957" imgH="203024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0" y="2663"/>
                          <a:ext cx="104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2" name="Object 82"/>
            <p:cNvGraphicFramePr>
              <a:graphicFrameLocks noChangeAspect="1"/>
            </p:cNvGraphicFramePr>
            <p:nvPr/>
          </p:nvGraphicFramePr>
          <p:xfrm>
            <a:off x="1786" y="2152"/>
            <a:ext cx="5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63" name="Equation" r:id="rId34" imgW="825500" imgH="241300" progId="Equation.DSMT4">
                    <p:embed/>
                  </p:oleObj>
                </mc:Choice>
                <mc:Fallback>
                  <p:oleObj name="Equation" r:id="rId34" imgW="825500" imgH="241300" progId="Equation.DSMT4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2152"/>
                          <a:ext cx="5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3" name="Object 83"/>
            <p:cNvGraphicFramePr>
              <a:graphicFrameLocks noChangeAspect="1"/>
            </p:cNvGraphicFramePr>
            <p:nvPr/>
          </p:nvGraphicFramePr>
          <p:xfrm>
            <a:off x="1565" y="3294"/>
            <a:ext cx="25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64" name="Equation" r:id="rId36" imgW="406048" imgH="342603" progId="Equation.DSMT4">
                    <p:embed/>
                  </p:oleObj>
                </mc:Choice>
                <mc:Fallback>
                  <p:oleObj name="Equation" r:id="rId36" imgW="406048" imgH="342603" progId="Equation.DSMT4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294"/>
                          <a:ext cx="256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4" name="Object 84"/>
            <p:cNvGraphicFramePr>
              <a:graphicFrameLocks noChangeAspect="1"/>
            </p:cNvGraphicFramePr>
            <p:nvPr/>
          </p:nvGraphicFramePr>
          <p:xfrm>
            <a:off x="3754" y="3294"/>
            <a:ext cx="2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65" name="Equation" r:id="rId38" imgW="418918" imgH="342751" progId="Equation.DSMT4">
                    <p:embed/>
                  </p:oleObj>
                </mc:Choice>
                <mc:Fallback>
                  <p:oleObj name="Equation" r:id="rId38" imgW="418918" imgH="342751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3294"/>
                          <a:ext cx="26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53" name="Group 77"/>
          <p:cNvGrpSpPr>
            <a:grpSpLocks/>
          </p:cNvGrpSpPr>
          <p:nvPr/>
        </p:nvGrpSpPr>
        <p:grpSpPr bwMode="auto">
          <a:xfrm>
            <a:off x="582613" y="504825"/>
            <a:ext cx="7705725" cy="520700"/>
            <a:chOff x="367" y="318"/>
            <a:chExt cx="4854" cy="328"/>
          </a:xfrm>
        </p:grpSpPr>
        <p:sp>
          <p:nvSpPr>
            <p:cNvPr id="101434" name="Rectangle 58"/>
            <p:cNvSpPr>
              <a:spLocks noChangeArrowheads="1"/>
            </p:cNvSpPr>
            <p:nvPr/>
          </p:nvSpPr>
          <p:spPr bwMode="auto">
            <a:xfrm>
              <a:off x="367" y="319"/>
              <a:ext cx="27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</a:rPr>
                <a:t>(iii)</a:t>
              </a:r>
              <a:r>
                <a:rPr lang="en-US" altLang="zh-CN"/>
                <a:t> </a:t>
              </a:r>
              <a:r>
                <a:rPr lang="zh-CN" altLang="en-US"/>
                <a:t>若原点在</a:t>
              </a:r>
              <a:r>
                <a:rPr lang="zh-CN" altLang="en-US" sz="14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D </a:t>
              </a:r>
              <a:r>
                <a:rPr lang="zh-CN" altLang="en-US"/>
                <a:t>的边界上 </a:t>
              </a:r>
            </a:p>
          </p:txBody>
        </p:sp>
        <p:sp>
          <p:nvSpPr>
            <p:cNvPr id="101435" name="Rectangle 59"/>
            <p:cNvSpPr>
              <a:spLocks noChangeArrowheads="1"/>
            </p:cNvSpPr>
            <p:nvPr/>
          </p:nvSpPr>
          <p:spPr bwMode="auto">
            <a:xfrm>
              <a:off x="2920" y="318"/>
              <a:ext cx="23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21-28(b)),   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r>
                <a:rPr lang="zh-CN" altLang="en-US"/>
                <a:t>为</a:t>
              </a:r>
              <a:r>
                <a:rPr lang="en-US" altLang="zh-CN"/>
                <a:t>: </a:t>
              </a:r>
            </a:p>
          </p:txBody>
        </p:sp>
        <p:graphicFrame>
          <p:nvGraphicFramePr>
            <p:cNvPr id="101436" name="Object 60"/>
            <p:cNvGraphicFramePr>
              <a:graphicFrameLocks noChangeAspect="1"/>
            </p:cNvGraphicFramePr>
            <p:nvPr/>
          </p:nvGraphicFramePr>
          <p:xfrm>
            <a:off x="4241" y="397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06" name="Equation" r:id="rId3" imgW="279279" imgH="291973" progId="Equation.DSMT4">
                    <p:embed/>
                  </p:oleObj>
                </mc:Choice>
                <mc:Fallback>
                  <p:oleObj name="Equation" r:id="rId3" imgW="279279" imgH="291973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97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438" name="Object 62"/>
          <p:cNvGraphicFramePr>
            <a:graphicFrameLocks noChangeAspect="1"/>
          </p:cNvGraphicFramePr>
          <p:nvPr/>
        </p:nvGraphicFramePr>
        <p:xfrm>
          <a:off x="2779713" y="1252538"/>
          <a:ext cx="3438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07" name="Equation" r:id="rId5" imgW="3441700" imgH="393700" progId="Equation.DSMT4">
                  <p:embed/>
                </p:oleObj>
              </mc:Choice>
              <mc:Fallback>
                <p:oleObj name="Equation" r:id="rId5" imgW="3441700" imgH="3937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1252538"/>
                        <a:ext cx="34385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39" name="Rectangle 63"/>
          <p:cNvSpPr>
            <a:spLocks noChangeArrowheads="1"/>
          </p:cNvSpPr>
          <p:nvPr/>
        </p:nvSpPr>
        <p:spPr bwMode="auto">
          <a:xfrm>
            <a:off x="568325" y="1727200"/>
            <a:ext cx="155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于是有                                     </a:t>
            </a:r>
          </a:p>
        </p:txBody>
      </p:sp>
      <p:graphicFrame>
        <p:nvGraphicFramePr>
          <p:cNvPr id="101440" name="Object 64"/>
          <p:cNvGraphicFramePr>
            <a:graphicFrameLocks noChangeAspect="1"/>
          </p:cNvGraphicFramePr>
          <p:nvPr/>
        </p:nvGraphicFramePr>
        <p:xfrm>
          <a:off x="792163" y="2420938"/>
          <a:ext cx="77644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08" name="Equation" r:id="rId7" imgW="7988300" imgH="876300" progId="Equation.DSMT4">
                  <p:embed/>
                </p:oleObj>
              </mc:Choice>
              <mc:Fallback>
                <p:oleObj name="Equation" r:id="rId7" imgW="7988300" imgH="8763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420938"/>
                        <a:ext cx="7764462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441" name="Group 65"/>
          <p:cNvGrpSpPr>
            <a:grpSpLocks/>
          </p:cNvGrpSpPr>
          <p:nvPr/>
        </p:nvGrpSpPr>
        <p:grpSpPr bwMode="auto">
          <a:xfrm>
            <a:off x="603250" y="3343275"/>
            <a:ext cx="8045450" cy="563563"/>
            <a:chOff x="431" y="962"/>
            <a:chExt cx="5068" cy="355"/>
          </a:xfrm>
        </p:grpSpPr>
        <p:graphicFrame>
          <p:nvGraphicFramePr>
            <p:cNvPr id="101442" name="Object 66"/>
            <p:cNvGraphicFramePr>
              <a:graphicFrameLocks noChangeAspect="1"/>
            </p:cNvGraphicFramePr>
            <p:nvPr/>
          </p:nvGraphicFramePr>
          <p:xfrm>
            <a:off x="1429" y="1071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09" name="Equation" r:id="rId9" imgW="279279" imgH="291973" progId="Equation.DSMT4">
                    <p:embed/>
                  </p:oleObj>
                </mc:Choice>
                <mc:Fallback>
                  <p:oleObj name="Equation" r:id="rId9" imgW="279279" imgH="291973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071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43" name="Object 67"/>
            <p:cNvGraphicFramePr>
              <a:graphicFrameLocks noChangeAspect="1"/>
            </p:cNvGraphicFramePr>
            <p:nvPr/>
          </p:nvGraphicFramePr>
          <p:xfrm>
            <a:off x="2340" y="1071"/>
            <a:ext cx="25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10" name="Equation" r:id="rId11" imgW="393359" imgH="317225" progId="Equation.DSMT4">
                    <p:embed/>
                  </p:oleObj>
                </mc:Choice>
                <mc:Fallback>
                  <p:oleObj name="Equation" r:id="rId11" imgW="393359" imgH="317225" progId="Equation.DSMT4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" y="1071"/>
                          <a:ext cx="25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44" name="Object 68"/>
            <p:cNvGraphicFramePr>
              <a:graphicFrameLocks noChangeAspect="1"/>
            </p:cNvGraphicFramePr>
            <p:nvPr/>
          </p:nvGraphicFramePr>
          <p:xfrm>
            <a:off x="3542" y="1108"/>
            <a:ext cx="12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11" name="Equation" r:id="rId13" imgW="203112" imgH="228501" progId="Equation.DSMT4">
                    <p:embed/>
                  </p:oleObj>
                </mc:Choice>
                <mc:Fallback>
                  <p:oleObj name="Equation" r:id="rId13" imgW="203112" imgH="228501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1108"/>
                          <a:ext cx="12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45" name="Rectangle 69"/>
            <p:cNvSpPr>
              <a:spLocks noChangeArrowheads="1"/>
            </p:cNvSpPr>
            <p:nvPr/>
          </p:nvSpPr>
          <p:spPr bwMode="auto">
            <a:xfrm>
              <a:off x="431" y="981"/>
              <a:ext cx="1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也可将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1446" name="Rectangle 70"/>
            <p:cNvSpPr>
              <a:spLocks noChangeArrowheads="1"/>
            </p:cNvSpPr>
            <p:nvPr/>
          </p:nvSpPr>
          <p:spPr bwMode="auto">
            <a:xfrm>
              <a:off x="1565" y="962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分解为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1447" name="Rectangle 71"/>
            <p:cNvSpPr>
              <a:spLocks noChangeArrowheads="1"/>
            </p:cNvSpPr>
            <p:nvPr/>
          </p:nvSpPr>
          <p:spPr bwMode="auto">
            <a:xfrm>
              <a:off x="2535" y="971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平面中的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1448" name="Rectangle 72"/>
            <p:cNvSpPr>
              <a:spLocks noChangeArrowheads="1"/>
            </p:cNvSpPr>
            <p:nvPr/>
          </p:nvSpPr>
          <p:spPr bwMode="auto">
            <a:xfrm>
              <a:off x="3606" y="990"/>
              <a:ext cx="18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型区域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29). </a:t>
              </a:r>
              <a:r>
                <a:rPr lang="en-US" altLang="zh-CN" sz="9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1450" name="Rectangle 74"/>
          <p:cNvSpPr>
            <a:spLocks noChangeArrowheads="1"/>
          </p:cNvSpPr>
          <p:nvPr/>
        </p:nvSpPr>
        <p:spPr bwMode="auto">
          <a:xfrm>
            <a:off x="592138" y="4005263"/>
            <a:ext cx="1046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101451" name="Object 75"/>
          <p:cNvGraphicFramePr>
            <a:graphicFrameLocks noChangeAspect="1"/>
          </p:cNvGraphicFramePr>
          <p:nvPr/>
        </p:nvGraphicFramePr>
        <p:xfrm>
          <a:off x="2219325" y="4581525"/>
          <a:ext cx="4873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2" name="Equation" r:id="rId15" imgW="4876800" imgH="558800" progId="Equation.DSMT4">
                  <p:embed/>
                </p:oleObj>
              </mc:Choice>
              <mc:Fallback>
                <p:oleObj name="Equation" r:id="rId15" imgW="4876800" imgH="5588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4581525"/>
                        <a:ext cx="48736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52" name="Object 76"/>
          <p:cNvGraphicFramePr>
            <a:graphicFrameLocks noChangeAspect="1"/>
          </p:cNvGraphicFramePr>
          <p:nvPr/>
        </p:nvGraphicFramePr>
        <p:xfrm>
          <a:off x="2228850" y="5364163"/>
          <a:ext cx="47402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13" name="Equation" r:id="rId17" imgW="4737100" imgH="558800" progId="Equation.DSMT4">
                  <p:embed/>
                </p:oleObj>
              </mc:Choice>
              <mc:Fallback>
                <p:oleObj name="Equation" r:id="rId17" imgW="4737100" imgH="5588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5364163"/>
                        <a:ext cx="47402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22" name="Group 70"/>
          <p:cNvGrpSpPr>
            <a:grpSpLocks/>
          </p:cNvGrpSpPr>
          <p:nvPr/>
        </p:nvGrpSpPr>
        <p:grpSpPr bwMode="auto">
          <a:xfrm>
            <a:off x="539552" y="3284984"/>
            <a:ext cx="8043862" cy="555625"/>
            <a:chOff x="361" y="2478"/>
            <a:chExt cx="5067" cy="350"/>
          </a:xfrm>
        </p:grpSpPr>
        <p:graphicFrame>
          <p:nvGraphicFramePr>
            <p:cNvPr id="10037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9481694"/>
                </p:ext>
              </p:extLst>
            </p:nvPr>
          </p:nvGraphicFramePr>
          <p:xfrm>
            <a:off x="775" y="2524"/>
            <a:ext cx="107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744" name="Equation" r:id="rId3" imgW="1701800" imgH="431800" progId="Equation.DSMT4">
                    <p:embed/>
                  </p:oleObj>
                </mc:Choice>
                <mc:Fallback>
                  <p:oleObj name="Equation" r:id="rId3" imgW="1701800" imgH="431800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2524"/>
                          <a:ext cx="1071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0" name="Object 18"/>
            <p:cNvGraphicFramePr>
              <a:graphicFrameLocks noChangeAspect="1"/>
            </p:cNvGraphicFramePr>
            <p:nvPr/>
          </p:nvGraphicFramePr>
          <p:xfrm>
            <a:off x="2838" y="2614"/>
            <a:ext cx="12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745" name="Equation" r:id="rId5" imgW="203112" imgH="228501" progId="Equation.DSMT4">
                    <p:embed/>
                  </p:oleObj>
                </mc:Choice>
                <mc:Fallback>
                  <p:oleObj name="Equation" r:id="rId5" imgW="203112" imgH="228501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8" y="2614"/>
                          <a:ext cx="12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72" name="Rectangle 20"/>
            <p:cNvSpPr>
              <a:spLocks noChangeArrowheads="1"/>
            </p:cNvSpPr>
            <p:nvPr/>
          </p:nvSpPr>
          <p:spPr bwMode="auto">
            <a:xfrm>
              <a:off x="361" y="2478"/>
              <a:ext cx="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0373" name="Rectangle 21"/>
            <p:cNvSpPr>
              <a:spLocks noChangeArrowheads="1"/>
            </p:cNvSpPr>
            <p:nvPr/>
          </p:nvSpPr>
          <p:spPr bwMode="auto">
            <a:xfrm>
              <a:off x="1849" y="249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作半径为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2929" y="2501"/>
              <a:ext cx="2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的圆穿过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按逆时针方 </a:t>
              </a:r>
              <a:endParaRPr lang="zh-CN" altLang="en-US" dirty="0"/>
            </a:p>
          </p:txBody>
        </p:sp>
      </p:grpSp>
      <p:grpSp>
        <p:nvGrpSpPr>
          <p:cNvPr id="100423" name="Group 71"/>
          <p:cNvGrpSpPr>
            <a:grpSpLocks/>
          </p:cNvGrpSpPr>
          <p:nvPr/>
        </p:nvGrpSpPr>
        <p:grpSpPr bwMode="auto">
          <a:xfrm>
            <a:off x="611560" y="4005064"/>
            <a:ext cx="8075613" cy="519113"/>
            <a:chOff x="358" y="2931"/>
            <a:chExt cx="5087" cy="327"/>
          </a:xfrm>
        </p:grpSpPr>
        <p:sp>
          <p:nvSpPr>
            <p:cNvPr id="100377" name="Rectangle 25"/>
            <p:cNvSpPr>
              <a:spLocks noChangeArrowheads="1"/>
            </p:cNvSpPr>
            <p:nvPr/>
          </p:nvSpPr>
          <p:spPr bwMode="auto">
            <a:xfrm>
              <a:off x="358" y="2931"/>
              <a:ext cx="2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向首先</a:t>
              </a:r>
              <a:r>
                <a:rPr lang="zh-CN" altLang="en-US" dirty="0"/>
                <a:t>由边界曲线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</a:p>
          </p:txBody>
        </p:sp>
        <p:graphicFrame>
          <p:nvGraphicFramePr>
            <p:cNvPr id="100376" name="Object 24"/>
            <p:cNvGraphicFramePr>
              <a:graphicFrameLocks noChangeAspect="1"/>
            </p:cNvGraphicFramePr>
            <p:nvPr/>
          </p:nvGraphicFramePr>
          <p:xfrm>
            <a:off x="2256" y="2986"/>
            <a:ext cx="8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746" name="Equation" r:id="rId7" imgW="1320227" imgH="431613" progId="Equation.DSMT4">
                    <p:embed/>
                  </p:oleObj>
                </mc:Choice>
                <mc:Fallback>
                  <p:oleObj name="Equation" r:id="rId7" imgW="1320227" imgH="431613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986"/>
                          <a:ext cx="83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78" name="Rectangle 26"/>
            <p:cNvSpPr>
              <a:spLocks noChangeArrowheads="1"/>
            </p:cNvSpPr>
            <p:nvPr/>
          </p:nvSpPr>
          <p:spPr bwMode="auto">
            <a:xfrm>
              <a:off x="3080" y="2931"/>
              <a:ext cx="2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穿入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而后由边界曲线  </a:t>
              </a:r>
              <a:endParaRPr lang="zh-CN" altLang="en-US" sz="900" dirty="0"/>
            </a:p>
          </p:txBody>
        </p:sp>
      </p:grpSp>
      <p:grpSp>
        <p:nvGrpSpPr>
          <p:cNvPr id="100424" name="Group 72"/>
          <p:cNvGrpSpPr>
            <a:grpSpLocks/>
          </p:cNvGrpSpPr>
          <p:nvPr/>
        </p:nvGrpSpPr>
        <p:grpSpPr bwMode="auto">
          <a:xfrm>
            <a:off x="683568" y="4653136"/>
            <a:ext cx="3800475" cy="519113"/>
            <a:chOff x="421" y="3357"/>
            <a:chExt cx="2394" cy="327"/>
          </a:xfrm>
        </p:grpSpPr>
        <p:graphicFrame>
          <p:nvGraphicFramePr>
            <p:cNvPr id="100380" name="Object 28"/>
            <p:cNvGraphicFramePr>
              <a:graphicFrameLocks noChangeAspect="1"/>
            </p:cNvGraphicFramePr>
            <p:nvPr/>
          </p:nvGraphicFramePr>
          <p:xfrm>
            <a:off x="421" y="3387"/>
            <a:ext cx="84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747" name="Equation" r:id="rId9" imgW="1333500" imgH="431800" progId="Equation.DSMT4">
                    <p:embed/>
                  </p:oleObj>
                </mc:Choice>
                <mc:Fallback>
                  <p:oleObj name="Equation" r:id="rId9" imgW="1333500" imgH="431800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" y="3387"/>
                          <a:ext cx="84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82" name="Rectangle 30"/>
            <p:cNvSpPr>
              <a:spLocks noChangeArrowheads="1"/>
            </p:cNvSpPr>
            <p:nvPr/>
          </p:nvSpPr>
          <p:spPr bwMode="auto">
            <a:xfrm>
              <a:off x="1238" y="3357"/>
              <a:ext cx="15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/>
                <a:t>穿出</a:t>
              </a:r>
              <a:r>
                <a:rPr lang="en-US" altLang="zh-CN" dirty="0"/>
                <a:t>.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则有       </a:t>
              </a:r>
            </a:p>
          </p:txBody>
        </p:sp>
      </p:grpSp>
      <p:grpSp>
        <p:nvGrpSpPr>
          <p:cNvPr id="100427" name="Group 75"/>
          <p:cNvGrpSpPr>
            <a:grpSpLocks/>
          </p:cNvGrpSpPr>
          <p:nvPr/>
        </p:nvGrpSpPr>
        <p:grpSpPr bwMode="auto">
          <a:xfrm>
            <a:off x="2771800" y="476672"/>
            <a:ext cx="3240360" cy="2376264"/>
            <a:chOff x="1655" y="482"/>
            <a:chExt cx="2171" cy="1593"/>
          </a:xfrm>
        </p:grpSpPr>
        <p:graphicFrame>
          <p:nvGraphicFramePr>
            <p:cNvPr id="100391" name="Object 39"/>
            <p:cNvGraphicFramePr>
              <a:graphicFrameLocks noChangeAspect="1"/>
            </p:cNvGraphicFramePr>
            <p:nvPr/>
          </p:nvGraphicFramePr>
          <p:xfrm>
            <a:off x="2426" y="1842"/>
            <a:ext cx="75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748" name="Equation" r:id="rId11" imgW="1040948" imgH="317362" progId="Equation.DSMT4">
                    <p:embed/>
                  </p:oleObj>
                </mc:Choice>
                <mc:Fallback>
                  <p:oleObj name="Equation" r:id="rId11" imgW="1040948" imgH="317362" progId="Equation.DSMT4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842"/>
                          <a:ext cx="754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0426" name="Group 74"/>
            <p:cNvGrpSpPr>
              <a:grpSpLocks/>
            </p:cNvGrpSpPr>
            <p:nvPr/>
          </p:nvGrpSpPr>
          <p:grpSpPr bwMode="auto">
            <a:xfrm>
              <a:off x="1655" y="482"/>
              <a:ext cx="2171" cy="1166"/>
              <a:chOff x="1655" y="482"/>
              <a:chExt cx="2171" cy="1166"/>
            </a:xfrm>
          </p:grpSpPr>
          <p:sp>
            <p:nvSpPr>
              <p:cNvPr id="100414" name="Arc 62"/>
              <p:cNvSpPr>
                <a:spLocks/>
              </p:cNvSpPr>
              <p:nvPr/>
            </p:nvSpPr>
            <p:spPr bwMode="auto">
              <a:xfrm rot="16200000" flipV="1">
                <a:off x="2427" y="1400"/>
                <a:ext cx="91" cy="4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FF00FF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89" name="Line 37"/>
              <p:cNvSpPr>
                <a:spLocks noChangeShapeType="1"/>
              </p:cNvSpPr>
              <p:nvPr/>
            </p:nvSpPr>
            <p:spPr bwMode="auto">
              <a:xfrm>
                <a:off x="2143" y="1463"/>
                <a:ext cx="167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90" name="Freeform 38"/>
              <p:cNvSpPr>
                <a:spLocks/>
              </p:cNvSpPr>
              <p:nvPr/>
            </p:nvSpPr>
            <p:spPr bwMode="auto">
              <a:xfrm>
                <a:off x="2398" y="482"/>
                <a:ext cx="999" cy="979"/>
              </a:xfrm>
              <a:custGeom>
                <a:avLst/>
                <a:gdLst>
                  <a:gd name="T0" fmla="*/ 1936 w 2496"/>
                  <a:gd name="T1" fmla="*/ 680 h 2448"/>
                  <a:gd name="T2" fmla="*/ 358 w 2496"/>
                  <a:gd name="T3" fmla="*/ 716 h 2448"/>
                  <a:gd name="T4" fmla="*/ 130 w 2496"/>
                  <a:gd name="T5" fmla="*/ 1852 h 2448"/>
                  <a:gd name="T6" fmla="*/ 1138 w 2496"/>
                  <a:gd name="T7" fmla="*/ 1976 h 2448"/>
                  <a:gd name="T8" fmla="*/ 1878 w 2496"/>
                  <a:gd name="T9" fmla="*/ 1716 h 2448"/>
                  <a:gd name="T10" fmla="*/ 1936 w 2496"/>
                  <a:gd name="T11" fmla="*/ 680 h 2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6" h="2448">
                    <a:moveTo>
                      <a:pt x="1936" y="680"/>
                    </a:moveTo>
                    <a:cubicBezTo>
                      <a:pt x="1376" y="0"/>
                      <a:pt x="659" y="521"/>
                      <a:pt x="358" y="716"/>
                    </a:cubicBezTo>
                    <a:cubicBezTo>
                      <a:pt x="57" y="911"/>
                      <a:pt x="0" y="1642"/>
                      <a:pt x="130" y="1852"/>
                    </a:cubicBezTo>
                    <a:cubicBezTo>
                      <a:pt x="502" y="2448"/>
                      <a:pt x="874" y="1966"/>
                      <a:pt x="1138" y="1976"/>
                    </a:cubicBezTo>
                    <a:cubicBezTo>
                      <a:pt x="1429" y="1953"/>
                      <a:pt x="1745" y="1932"/>
                      <a:pt x="1878" y="1716"/>
                    </a:cubicBezTo>
                    <a:cubicBezTo>
                      <a:pt x="2011" y="1500"/>
                      <a:pt x="2496" y="1360"/>
                      <a:pt x="1936" y="68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FF">
                      <a:alpha val="87000"/>
                    </a:srgbClr>
                  </a:gs>
                  <a:gs pos="100000">
                    <a:srgbClr val="FFFFFF">
                      <a:alpha val="89000"/>
                    </a:srgbClr>
                  </a:gs>
                </a:gsLst>
                <a:lin ang="2700000" scaled="1"/>
              </a:gra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0392" name="Object 40"/>
              <p:cNvGraphicFramePr>
                <a:graphicFrameLocks noChangeAspect="1"/>
              </p:cNvGraphicFramePr>
              <p:nvPr/>
            </p:nvGraphicFramePr>
            <p:xfrm>
              <a:off x="2472" y="1428"/>
              <a:ext cx="12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749" name="Equation" r:id="rId13" imgW="190417" imgH="330057" progId="Equation.DSMT4">
                      <p:embed/>
                    </p:oleObj>
                  </mc:Choice>
                  <mc:Fallback>
                    <p:oleObj name="Equation" r:id="rId13" imgW="190417" imgH="330057" progId="Equation.DSMT4">
                      <p:embed/>
                      <p:pic>
                        <p:nvPicPr>
                          <p:cNvPr id="0" name="Picture 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2" y="1428"/>
                            <a:ext cx="120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393" name="Object 41"/>
              <p:cNvGraphicFramePr>
                <a:graphicFrameLocks noChangeAspect="1"/>
              </p:cNvGraphicFramePr>
              <p:nvPr/>
            </p:nvGraphicFramePr>
            <p:xfrm>
              <a:off x="3371" y="1433"/>
              <a:ext cx="12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750" name="Equation" r:id="rId15" imgW="203112" imgH="330057" progId="Equation.DSMT4">
                      <p:embed/>
                    </p:oleObj>
                  </mc:Choice>
                  <mc:Fallback>
                    <p:oleObj name="Equation" r:id="rId15" imgW="203112" imgH="330057" progId="Equation.DSMT4">
                      <p:embed/>
                      <p:pic>
                        <p:nvPicPr>
                          <p:cNvPr id="0" name="Picture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1" y="1433"/>
                            <a:ext cx="12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395" name="Object 43"/>
              <p:cNvGraphicFramePr>
                <a:graphicFrameLocks noChangeAspect="1"/>
              </p:cNvGraphicFramePr>
              <p:nvPr/>
            </p:nvGraphicFramePr>
            <p:xfrm>
              <a:off x="2875" y="834"/>
              <a:ext cx="15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751" name="Equation" r:id="rId17" imgW="241300" imgH="228600" progId="Equation.DSMT4">
                      <p:embed/>
                    </p:oleObj>
                  </mc:Choice>
                  <mc:Fallback>
                    <p:oleObj name="Equation" r:id="rId17" imgW="241300" imgH="228600" progId="Equation.DSMT4">
                      <p:embed/>
                      <p:pic>
                        <p:nvPicPr>
                          <p:cNvPr id="0" name="Picture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5" y="834"/>
                            <a:ext cx="15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396" name="Object 44"/>
              <p:cNvGraphicFramePr>
                <a:graphicFrameLocks noChangeAspect="1"/>
              </p:cNvGraphicFramePr>
              <p:nvPr/>
            </p:nvGraphicFramePr>
            <p:xfrm>
              <a:off x="1655" y="979"/>
              <a:ext cx="58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752" name="Equation" r:id="rId19" imgW="914400" imgH="330200" progId="Equation.DSMT4">
                      <p:embed/>
                    </p:oleObj>
                  </mc:Choice>
                  <mc:Fallback>
                    <p:oleObj name="Equation" r:id="rId19" imgW="914400" imgH="330200" progId="Equation.DSMT4">
                      <p:embed/>
                      <p:pic>
                        <p:nvPicPr>
                          <p:cNvPr id="0" name="Picture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979"/>
                            <a:ext cx="583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397" name="Object 45"/>
              <p:cNvGraphicFramePr>
                <a:graphicFrameLocks noChangeAspect="1"/>
              </p:cNvGraphicFramePr>
              <p:nvPr/>
            </p:nvGraphicFramePr>
            <p:xfrm>
              <a:off x="3698" y="1506"/>
              <a:ext cx="128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753" name="Equation" r:id="rId21" imgW="203112" imgH="190417" progId="Equation.DSMT4">
                      <p:embed/>
                    </p:oleObj>
                  </mc:Choice>
                  <mc:Fallback>
                    <p:oleObj name="Equation" r:id="rId21" imgW="203112" imgH="190417" progId="Equation.DSMT4">
                      <p:embed/>
                      <p:pic>
                        <p:nvPicPr>
                          <p:cNvPr id="0" name="Picture 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8" y="1506"/>
                            <a:ext cx="128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398" name="Arc 46"/>
              <p:cNvSpPr>
                <a:spLocks/>
              </p:cNvSpPr>
              <p:nvPr/>
            </p:nvSpPr>
            <p:spPr bwMode="auto">
              <a:xfrm>
                <a:off x="2109" y="1117"/>
                <a:ext cx="413" cy="332"/>
              </a:xfrm>
              <a:custGeom>
                <a:avLst/>
                <a:gdLst>
                  <a:gd name="G0" fmla="+- 0 0 0"/>
                  <a:gd name="G1" fmla="+- 19100 0 0"/>
                  <a:gd name="G2" fmla="+- 21600 0 0"/>
                  <a:gd name="T0" fmla="*/ 10087 w 21600"/>
                  <a:gd name="T1" fmla="*/ 0 h 20175"/>
                  <a:gd name="T2" fmla="*/ 21573 w 21600"/>
                  <a:gd name="T3" fmla="*/ 20175 h 20175"/>
                  <a:gd name="T4" fmla="*/ 0 w 21600"/>
                  <a:gd name="T5" fmla="*/ 19100 h 20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175" fill="none" extrusionOk="0">
                    <a:moveTo>
                      <a:pt x="10087" y="-1"/>
                    </a:moveTo>
                    <a:cubicBezTo>
                      <a:pt x="17168" y="3739"/>
                      <a:pt x="21600" y="11091"/>
                      <a:pt x="21600" y="19100"/>
                    </a:cubicBezTo>
                    <a:cubicBezTo>
                      <a:pt x="21600" y="19458"/>
                      <a:pt x="21591" y="19816"/>
                      <a:pt x="21573" y="20175"/>
                    </a:cubicBezTo>
                  </a:path>
                  <a:path w="21600" h="20175" stroke="0" extrusionOk="0">
                    <a:moveTo>
                      <a:pt x="10087" y="-1"/>
                    </a:moveTo>
                    <a:cubicBezTo>
                      <a:pt x="17168" y="3739"/>
                      <a:pt x="21600" y="11091"/>
                      <a:pt x="21600" y="19100"/>
                    </a:cubicBezTo>
                    <a:cubicBezTo>
                      <a:pt x="21600" y="19458"/>
                      <a:pt x="21591" y="19816"/>
                      <a:pt x="21573" y="20175"/>
                    </a:cubicBezTo>
                    <a:lnTo>
                      <a:pt x="0" y="191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399" name="Arc 47"/>
              <p:cNvSpPr>
                <a:spLocks/>
              </p:cNvSpPr>
              <p:nvPr/>
            </p:nvSpPr>
            <p:spPr bwMode="auto">
              <a:xfrm>
                <a:off x="2485" y="486"/>
                <a:ext cx="939" cy="975"/>
              </a:xfrm>
              <a:custGeom>
                <a:avLst/>
                <a:gdLst>
                  <a:gd name="G0" fmla="+- 0 0 0"/>
                  <a:gd name="G1" fmla="+- 20313 0 0"/>
                  <a:gd name="G2" fmla="+- 21600 0 0"/>
                  <a:gd name="T0" fmla="*/ 7346 w 21600"/>
                  <a:gd name="T1" fmla="*/ 0 h 20313"/>
                  <a:gd name="T2" fmla="*/ 21600 w 21600"/>
                  <a:gd name="T3" fmla="*/ 20313 h 20313"/>
                  <a:gd name="T4" fmla="*/ 0 w 21600"/>
                  <a:gd name="T5" fmla="*/ 20313 h 20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313" fill="none" extrusionOk="0">
                    <a:moveTo>
                      <a:pt x="7345" y="0"/>
                    </a:moveTo>
                    <a:cubicBezTo>
                      <a:pt x="15900" y="3094"/>
                      <a:pt x="21600" y="11216"/>
                      <a:pt x="21600" y="20313"/>
                    </a:cubicBezTo>
                  </a:path>
                  <a:path w="21600" h="20313" stroke="0" extrusionOk="0">
                    <a:moveTo>
                      <a:pt x="7345" y="0"/>
                    </a:moveTo>
                    <a:cubicBezTo>
                      <a:pt x="15900" y="3094"/>
                      <a:pt x="21600" y="11216"/>
                      <a:pt x="21600" y="20313"/>
                    </a:cubicBezTo>
                    <a:lnTo>
                      <a:pt x="0" y="20313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0400" name="Object 48"/>
              <p:cNvGraphicFramePr>
                <a:graphicFrameLocks noChangeAspect="1"/>
              </p:cNvGraphicFramePr>
              <p:nvPr/>
            </p:nvGraphicFramePr>
            <p:xfrm>
              <a:off x="2053" y="149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754" name="Equation" r:id="rId23" imgW="228600" imgH="241300" progId="Equation.DSMT4">
                      <p:embed/>
                    </p:oleObj>
                  </mc:Choice>
                  <mc:Fallback>
                    <p:oleObj name="Equation" r:id="rId23" imgW="228600" imgH="241300" progId="Equation.DSMT4">
                      <p:embed/>
                      <p:pic>
                        <p:nvPicPr>
                          <p:cNvPr id="0" name="Picture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3" y="149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401" name="Arc 49"/>
              <p:cNvSpPr>
                <a:spLocks/>
              </p:cNvSpPr>
              <p:nvPr/>
            </p:nvSpPr>
            <p:spPr bwMode="auto">
              <a:xfrm>
                <a:off x="2102" y="639"/>
                <a:ext cx="939" cy="975"/>
              </a:xfrm>
              <a:custGeom>
                <a:avLst/>
                <a:gdLst>
                  <a:gd name="G0" fmla="+- 0 0 0"/>
                  <a:gd name="G1" fmla="+- 20313 0 0"/>
                  <a:gd name="G2" fmla="+- 21600 0 0"/>
                  <a:gd name="T0" fmla="*/ 7346 w 21600"/>
                  <a:gd name="T1" fmla="*/ 0 h 20313"/>
                  <a:gd name="T2" fmla="*/ 21600 w 21600"/>
                  <a:gd name="T3" fmla="*/ 20313 h 20313"/>
                  <a:gd name="T4" fmla="*/ 0 w 21600"/>
                  <a:gd name="T5" fmla="*/ 20313 h 20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313" fill="none" extrusionOk="0">
                    <a:moveTo>
                      <a:pt x="7345" y="0"/>
                    </a:moveTo>
                    <a:cubicBezTo>
                      <a:pt x="15900" y="3094"/>
                      <a:pt x="21600" y="11216"/>
                      <a:pt x="21600" y="20313"/>
                    </a:cubicBezTo>
                  </a:path>
                  <a:path w="21600" h="20313" stroke="0" extrusionOk="0">
                    <a:moveTo>
                      <a:pt x="7345" y="0"/>
                    </a:moveTo>
                    <a:cubicBezTo>
                      <a:pt x="15900" y="3094"/>
                      <a:pt x="21600" y="11216"/>
                      <a:pt x="21600" y="20313"/>
                    </a:cubicBezTo>
                    <a:lnTo>
                      <a:pt x="0" y="20313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0405" name="Object 53"/>
              <p:cNvGraphicFramePr>
                <a:graphicFrameLocks noChangeAspect="1"/>
              </p:cNvGraphicFramePr>
              <p:nvPr/>
            </p:nvGraphicFramePr>
            <p:xfrm>
              <a:off x="2913" y="1496"/>
              <a:ext cx="104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755" name="Equation" r:id="rId25" imgW="164814" imgH="177492" progId="Equation.DSMT4">
                      <p:embed/>
                    </p:oleObj>
                  </mc:Choice>
                  <mc:Fallback>
                    <p:oleObj name="Equation" r:id="rId25" imgW="164814" imgH="177492" progId="Equation.DSMT4">
                      <p:embed/>
                      <p:pic>
                        <p:nvPicPr>
                          <p:cNvPr id="0" name="Picture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496"/>
                            <a:ext cx="104" cy="1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406" name="Line 54"/>
              <p:cNvSpPr>
                <a:spLocks noChangeShapeType="1"/>
              </p:cNvSpPr>
              <p:nvPr/>
            </p:nvSpPr>
            <p:spPr bwMode="auto">
              <a:xfrm rot="20633195" flipV="1">
                <a:off x="2994" y="1251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07" name="Line 55"/>
              <p:cNvSpPr>
                <a:spLocks noChangeShapeType="1"/>
              </p:cNvSpPr>
              <p:nvPr/>
            </p:nvSpPr>
            <p:spPr bwMode="auto">
              <a:xfrm rot="-397721" flipH="1" flipV="1">
                <a:off x="2586" y="716"/>
                <a:ext cx="9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0408" name="Object 56"/>
              <p:cNvGraphicFramePr>
                <a:graphicFrameLocks noChangeAspect="1"/>
              </p:cNvGraphicFramePr>
              <p:nvPr/>
            </p:nvGraphicFramePr>
            <p:xfrm>
              <a:off x="1794" y="721"/>
              <a:ext cx="575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756" name="Equation" r:id="rId27" imgW="901309" imgH="330057" progId="Equation.DSMT4">
                      <p:embed/>
                    </p:oleObj>
                  </mc:Choice>
                  <mc:Fallback>
                    <p:oleObj name="Equation" r:id="rId27" imgW="901309" imgH="330057" progId="Equation.DSMT4">
                      <p:embed/>
                      <p:pic>
                        <p:nvPicPr>
                          <p:cNvPr id="0" name="Picture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4" y="721"/>
                            <a:ext cx="575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409" name="Line 57"/>
              <p:cNvSpPr>
                <a:spLocks noChangeShapeType="1"/>
              </p:cNvSpPr>
              <p:nvPr/>
            </p:nvSpPr>
            <p:spPr bwMode="auto">
              <a:xfrm rot="7948" flipV="1">
                <a:off x="2154" y="1265"/>
                <a:ext cx="816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10" name="Line 58"/>
              <p:cNvSpPr>
                <a:spLocks noChangeShapeType="1"/>
              </p:cNvSpPr>
              <p:nvPr/>
            </p:nvSpPr>
            <p:spPr bwMode="auto">
              <a:xfrm flipV="1">
                <a:off x="2133" y="730"/>
                <a:ext cx="453" cy="7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13" name="Arc 61"/>
              <p:cNvSpPr>
                <a:spLocks/>
              </p:cNvSpPr>
              <p:nvPr/>
            </p:nvSpPr>
            <p:spPr bwMode="auto">
              <a:xfrm rot="5400000" flipH="1">
                <a:off x="2218" y="1320"/>
                <a:ext cx="136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FF99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19" name="Line 67"/>
              <p:cNvSpPr>
                <a:spLocks noChangeShapeType="1"/>
              </p:cNvSpPr>
              <p:nvPr/>
            </p:nvSpPr>
            <p:spPr bwMode="auto">
              <a:xfrm rot="7958580" flipV="1">
                <a:off x="2201" y="961"/>
                <a:ext cx="265" cy="455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20" name="Line 68"/>
              <p:cNvSpPr>
                <a:spLocks noChangeShapeType="1"/>
              </p:cNvSpPr>
              <p:nvPr/>
            </p:nvSpPr>
            <p:spPr bwMode="auto">
              <a:xfrm rot="1170521">
                <a:off x="2048" y="1225"/>
                <a:ext cx="227" cy="154"/>
              </a:xfrm>
              <a:prstGeom prst="line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0404" name="Object 52"/>
              <p:cNvGraphicFramePr>
                <a:graphicFrameLocks noChangeAspect="1"/>
              </p:cNvGraphicFramePr>
              <p:nvPr/>
            </p:nvGraphicFramePr>
            <p:xfrm>
              <a:off x="2094" y="1422"/>
              <a:ext cx="80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757" name="Equation" r:id="rId29" imgW="126780" imgH="164814" progId="Equation.DSMT4">
                      <p:embed/>
                    </p:oleObj>
                  </mc:Choice>
                  <mc:Fallback>
                    <p:oleObj name="Equation" r:id="rId29" imgW="126780" imgH="164814" progId="Equation.DSMT4">
                      <p:embed/>
                      <p:pic>
                        <p:nvPicPr>
                          <p:cNvPr id="0" name="Picture 1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4" y="1422"/>
                            <a:ext cx="80" cy="1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403" name="Object 51"/>
              <p:cNvGraphicFramePr>
                <a:graphicFrameLocks noChangeAspect="1"/>
              </p:cNvGraphicFramePr>
              <p:nvPr/>
            </p:nvGraphicFramePr>
            <p:xfrm>
              <a:off x="2550" y="686"/>
              <a:ext cx="80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758" name="Equation" r:id="rId31" imgW="126780" imgH="164814" progId="Equation.DSMT4">
                      <p:embed/>
                    </p:oleObj>
                  </mc:Choice>
                  <mc:Fallback>
                    <p:oleObj name="Equation" r:id="rId31" imgW="126780" imgH="164814" progId="Equation.DSMT4">
                      <p:embed/>
                      <p:pic>
                        <p:nvPicPr>
                          <p:cNvPr id="0" name="Picture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0" y="686"/>
                            <a:ext cx="80" cy="1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402" name="Object 50"/>
              <p:cNvGraphicFramePr>
                <a:graphicFrameLocks noChangeAspect="1"/>
              </p:cNvGraphicFramePr>
              <p:nvPr/>
            </p:nvGraphicFramePr>
            <p:xfrm>
              <a:off x="2947" y="1218"/>
              <a:ext cx="80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759" name="Equation" r:id="rId33" imgW="126780" imgH="164814" progId="Equation.DSMT4">
                      <p:embed/>
                    </p:oleObj>
                  </mc:Choice>
                  <mc:Fallback>
                    <p:oleObj name="Equation" r:id="rId33" imgW="126780" imgH="164814" progId="Equation.DSMT4">
                      <p:embed/>
                      <p:pic>
                        <p:nvPicPr>
                          <p:cNvPr id="0" name="Picture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7" y="1218"/>
                            <a:ext cx="80" cy="1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2" name="Group 38"/>
          <p:cNvGrpSpPr>
            <a:grpSpLocks/>
          </p:cNvGrpSpPr>
          <p:nvPr/>
        </p:nvGrpSpPr>
        <p:grpSpPr bwMode="auto">
          <a:xfrm>
            <a:off x="755576" y="5301208"/>
            <a:ext cx="7731125" cy="1089025"/>
            <a:chOff x="505" y="364"/>
            <a:chExt cx="4870" cy="686"/>
          </a:xfrm>
        </p:grpSpPr>
        <p:graphicFrame>
          <p:nvGraphicFramePr>
            <p:cNvPr id="43" name="Object 2"/>
            <p:cNvGraphicFramePr>
              <a:graphicFrameLocks noChangeAspect="1"/>
            </p:cNvGraphicFramePr>
            <p:nvPr/>
          </p:nvGraphicFramePr>
          <p:xfrm>
            <a:off x="505" y="364"/>
            <a:ext cx="4760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760" name="Equation" r:id="rId35" imgW="7556500" imgH="876300" progId="Equation.DSMT4">
                    <p:embed/>
                  </p:oleObj>
                </mc:Choice>
                <mc:Fallback>
                  <p:oleObj name="Equation" r:id="rId35" imgW="7556500" imgH="876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" y="364"/>
                          <a:ext cx="4760" cy="5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37"/>
            <p:cNvGraphicFramePr>
              <a:graphicFrameLocks noChangeAspect="1"/>
            </p:cNvGraphicFramePr>
            <p:nvPr/>
          </p:nvGraphicFramePr>
          <p:xfrm>
            <a:off x="4543" y="802"/>
            <a:ext cx="8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761" name="Equation" r:id="rId37" imgW="1320227" imgH="393529" progId="Equation.DSMT4">
                    <p:embed/>
                  </p:oleObj>
                </mc:Choice>
                <mc:Fallback>
                  <p:oleObj name="Equation" r:id="rId37" imgW="1320227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3" y="802"/>
                          <a:ext cx="83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2249488" y="549275"/>
          <a:ext cx="6210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38" name="Equation" r:id="rId3" imgW="6210300" imgH="647700" progId="Equation.DSMT4">
                  <p:embed/>
                </p:oleObj>
              </mc:Choice>
              <mc:Fallback>
                <p:oleObj name="Equation" r:id="rId3" imgW="6210300" imgH="6477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549275"/>
                        <a:ext cx="62103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10" name="Group 10"/>
          <p:cNvGrpSpPr>
            <a:grpSpLocks/>
          </p:cNvGrpSpPr>
          <p:nvPr/>
        </p:nvGrpSpPr>
        <p:grpSpPr bwMode="auto">
          <a:xfrm>
            <a:off x="563563" y="1268413"/>
            <a:ext cx="6100762" cy="525462"/>
            <a:chOff x="431" y="799"/>
            <a:chExt cx="3843" cy="331"/>
          </a:xfrm>
        </p:grpSpPr>
        <p:graphicFrame>
          <p:nvGraphicFramePr>
            <p:cNvPr id="128006" name="Object 6"/>
            <p:cNvGraphicFramePr>
              <a:graphicFrameLocks noChangeAspect="1"/>
            </p:cNvGraphicFramePr>
            <p:nvPr/>
          </p:nvGraphicFramePr>
          <p:xfrm>
            <a:off x="748" y="890"/>
            <a:ext cx="57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39" name="Equation" r:id="rId5" imgW="901309" imgH="380835" progId="Equation.DSMT4">
                    <p:embed/>
                  </p:oleObj>
                </mc:Choice>
                <mc:Fallback>
                  <p:oleObj name="Equation" r:id="rId5" imgW="901309" imgH="380835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890"/>
                          <a:ext cx="57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05" name="Object 5"/>
            <p:cNvGraphicFramePr>
              <a:graphicFrameLocks noChangeAspect="1"/>
            </p:cNvGraphicFramePr>
            <p:nvPr/>
          </p:nvGraphicFramePr>
          <p:xfrm>
            <a:off x="1719" y="845"/>
            <a:ext cx="79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40" name="Equation" r:id="rId7" imgW="1269449" imgH="406224" progId="Equation.DSMT4">
                    <p:embed/>
                  </p:oleObj>
                </mc:Choice>
                <mc:Fallback>
                  <p:oleObj name="Equation" r:id="rId7" imgW="1269449" imgH="406224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" y="845"/>
                          <a:ext cx="798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07" name="Rectangle 7"/>
            <p:cNvSpPr>
              <a:spLocks noChangeArrowheads="1"/>
            </p:cNvSpPr>
            <p:nvPr/>
          </p:nvSpPr>
          <p:spPr bwMode="auto">
            <a:xfrm>
              <a:off x="431" y="79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8008" name="Rectangle 8"/>
            <p:cNvSpPr>
              <a:spLocks noChangeArrowheads="1"/>
            </p:cNvSpPr>
            <p:nvPr/>
          </p:nvSpPr>
          <p:spPr bwMode="auto">
            <a:xfrm>
              <a:off x="1338" y="799"/>
              <a:ext cx="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即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8009" name="Rectangle 9"/>
            <p:cNvSpPr>
              <a:spLocks noChangeArrowheads="1"/>
            </p:cNvSpPr>
            <p:nvPr/>
          </p:nvSpPr>
          <p:spPr bwMode="auto">
            <a:xfrm>
              <a:off x="2472" y="799"/>
              <a:ext cx="1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(1)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式可写成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8011" name="Object 11"/>
          <p:cNvGraphicFramePr>
            <a:graphicFrameLocks noChangeAspect="1"/>
          </p:cNvGraphicFramePr>
          <p:nvPr/>
        </p:nvGraphicFramePr>
        <p:xfrm>
          <a:off x="2089150" y="1989138"/>
          <a:ext cx="64293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1" name="Equation" r:id="rId9" imgW="6426200" imgH="647700" progId="Equation.DSMT4">
                  <p:embed/>
                </p:oleObj>
              </mc:Choice>
              <mc:Fallback>
                <p:oleObj name="Equation" r:id="rId9" imgW="6426200" imgH="6477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1989138"/>
                        <a:ext cx="64293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17" name="Group 17"/>
          <p:cNvGrpSpPr>
            <a:grpSpLocks/>
          </p:cNvGrpSpPr>
          <p:nvPr/>
        </p:nvGrpSpPr>
        <p:grpSpPr bwMode="auto">
          <a:xfrm>
            <a:off x="554038" y="2679700"/>
            <a:ext cx="8048625" cy="547688"/>
            <a:chOff x="431" y="1688"/>
            <a:chExt cx="5070" cy="345"/>
          </a:xfrm>
        </p:grpSpPr>
        <p:sp>
          <p:nvSpPr>
            <p:cNvPr id="128015" name="Rectangle 15"/>
            <p:cNvSpPr>
              <a:spLocks noChangeArrowheads="1"/>
            </p:cNvSpPr>
            <p:nvPr/>
          </p:nvSpPr>
          <p:spPr bwMode="auto">
            <a:xfrm>
              <a:off x="431" y="168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故当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8014" name="Object 14"/>
            <p:cNvGraphicFramePr>
              <a:graphicFrameLocks noChangeAspect="1"/>
            </p:cNvGraphicFramePr>
            <p:nvPr/>
          </p:nvGraphicFramePr>
          <p:xfrm>
            <a:off x="966" y="1779"/>
            <a:ext cx="40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42" name="Equation" r:id="rId11" imgW="647419" imgH="393529" progId="Equation.DSMT4">
                    <p:embed/>
                  </p:oleObj>
                </mc:Choice>
                <mc:Fallback>
                  <p:oleObj name="Equation" r:id="rId11" imgW="647419" imgH="393529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1779"/>
                          <a:ext cx="40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16" name="Rectangle 16"/>
            <p:cNvSpPr>
              <a:spLocks noChangeArrowheads="1"/>
            </p:cNvSpPr>
            <p:nvPr/>
          </p:nvSpPr>
          <p:spPr bwMode="auto">
            <a:xfrm>
              <a:off x="1338" y="1706"/>
              <a:ext cx="41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为严格单调且连续可微时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(2)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式和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式可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569913" y="3357563"/>
            <a:ext cx="3503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统一写成如下的形式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8019" name="Object 19"/>
          <p:cNvGraphicFramePr>
            <a:graphicFrameLocks noChangeAspect="1"/>
          </p:cNvGraphicFramePr>
          <p:nvPr/>
        </p:nvGraphicFramePr>
        <p:xfrm>
          <a:off x="1979613" y="4076700"/>
          <a:ext cx="65246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43" name="Equation" r:id="rId13" imgW="6527800" imgH="647700" progId="Equation.DSMT4">
                  <p:embed/>
                </p:oleObj>
              </mc:Choice>
              <mc:Fallback>
                <p:oleObj name="Equation" r:id="rId13" imgW="6527800" imgH="6477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76700"/>
                        <a:ext cx="652462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611188" y="4797425"/>
            <a:ext cx="8101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下面要把公式</a:t>
            </a:r>
            <a:r>
              <a:rPr lang="en-US" altLang="zh-CN">
                <a:latin typeface="Times New Roman" panose="02020603050405020304" pitchFamily="18" charset="0"/>
              </a:rPr>
              <a:t>(4)</a:t>
            </a:r>
            <a:r>
              <a:rPr lang="zh-CN" altLang="en-US"/>
              <a:t>推广到二重积分的场合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/>
              <a:t>为此先给 </a:t>
            </a:r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550863" y="5445125"/>
            <a:ext cx="240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出下面的引理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592138" y="476250"/>
            <a:ext cx="203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 smtClean="0">
                <a:solidFill>
                  <a:srgbClr val="3333FF"/>
                </a:solidFill>
              </a:rPr>
              <a:t>例</a:t>
            </a:r>
            <a:r>
              <a:rPr lang="en-US" altLang="zh-CN" dirty="0" smtClean="0">
                <a:solidFill>
                  <a:srgbClr val="3333FF"/>
                </a:solidFill>
              </a:rPr>
              <a:t>3</a:t>
            </a:r>
            <a:r>
              <a:rPr lang="en-US" altLang="zh-CN" dirty="0" smtClean="0"/>
              <a:t> </a:t>
            </a:r>
            <a:r>
              <a:rPr lang="zh-CN" altLang="en-US" dirty="0"/>
              <a:t>计算       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3059113" y="1147763"/>
          <a:ext cx="2933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3" name="Equation" r:id="rId3" imgW="2933700" imgH="1028700" progId="Equation.DSMT4">
                  <p:embed/>
                </p:oleObj>
              </mc:Choice>
              <mc:Fallback>
                <p:oleObj name="Equation" r:id="rId3" imgW="2933700" imgH="10287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147763"/>
                        <a:ext cx="29337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43" name="Group 11"/>
          <p:cNvGrpSpPr>
            <a:grpSpLocks/>
          </p:cNvGrpSpPr>
          <p:nvPr/>
        </p:nvGrpSpPr>
        <p:grpSpPr bwMode="auto">
          <a:xfrm>
            <a:off x="592138" y="2349500"/>
            <a:ext cx="4210050" cy="519113"/>
            <a:chOff x="431" y="3067"/>
            <a:chExt cx="2652" cy="327"/>
          </a:xfrm>
        </p:grpSpPr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431" y="3067"/>
              <a:ext cx="16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为圆域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5241" name="Object 9"/>
            <p:cNvGraphicFramePr>
              <a:graphicFrameLocks noChangeAspect="1"/>
            </p:cNvGraphicFramePr>
            <p:nvPr/>
          </p:nvGraphicFramePr>
          <p:xfrm>
            <a:off x="1973" y="3091"/>
            <a:ext cx="111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24" name="Equation" r:id="rId5" imgW="1765300" imgH="469900" progId="Equation.DSMT4">
                    <p:embed/>
                  </p:oleObj>
                </mc:Choice>
                <mc:Fallback>
                  <p:oleObj name="Equation" r:id="rId5" imgW="1765300" imgH="46990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091"/>
                          <a:ext cx="1110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582613" y="3054350"/>
            <a:ext cx="6927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解</a:t>
            </a:r>
            <a:r>
              <a:rPr lang="zh-CN" altLang="en-US"/>
              <a:t> 由于原点为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D </a:t>
            </a:r>
            <a:r>
              <a:rPr lang="zh-CN" altLang="en-US"/>
              <a:t>的内点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故由</a:t>
            </a:r>
            <a:r>
              <a:rPr lang="zh-CN" altLang="en-US" sz="1400"/>
              <a:t> </a:t>
            </a:r>
            <a:r>
              <a:rPr lang="en-US" altLang="zh-CN">
                <a:latin typeface="Times New Roman" panose="02020603050405020304" pitchFamily="18" charset="0"/>
              </a:rPr>
              <a:t>(12) </a:t>
            </a:r>
            <a:r>
              <a:rPr lang="zh-CN" altLang="en-US"/>
              <a:t>式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有  </a:t>
            </a:r>
          </a:p>
        </p:txBody>
      </p:sp>
      <p:graphicFrame>
        <p:nvGraphicFramePr>
          <p:cNvPr id="95245" name="Object 13"/>
          <p:cNvGraphicFramePr>
            <a:graphicFrameLocks noChangeAspect="1"/>
          </p:cNvGraphicFramePr>
          <p:nvPr/>
        </p:nvGraphicFramePr>
        <p:xfrm>
          <a:off x="844550" y="3735388"/>
          <a:ext cx="543242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5" name="Equation" r:id="rId7" imgW="5435600" imgH="1054100" progId="Equation.DSMT4">
                  <p:embed/>
                </p:oleObj>
              </mc:Choice>
              <mc:Fallback>
                <p:oleObj name="Equation" r:id="rId7" imgW="5435600" imgH="10541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3735388"/>
                        <a:ext cx="5432425" cy="105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6" name="Object 14"/>
          <p:cNvGraphicFramePr>
            <a:graphicFrameLocks noChangeAspect="1"/>
          </p:cNvGraphicFramePr>
          <p:nvPr/>
        </p:nvGraphicFramePr>
        <p:xfrm>
          <a:off x="3149600" y="4983163"/>
          <a:ext cx="51816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6" name="Equation" r:id="rId9" imgW="5181600" imgH="787400" progId="Equation.DSMT4">
                  <p:embed/>
                </p:oleObj>
              </mc:Choice>
              <mc:Fallback>
                <p:oleObj name="Equation" r:id="rId9" imgW="5181600" imgH="7874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4983163"/>
                        <a:ext cx="51816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62" name="Group 54"/>
          <p:cNvGrpSpPr>
            <a:grpSpLocks/>
          </p:cNvGrpSpPr>
          <p:nvPr/>
        </p:nvGrpSpPr>
        <p:grpSpPr bwMode="auto">
          <a:xfrm>
            <a:off x="587375" y="476250"/>
            <a:ext cx="7870825" cy="550863"/>
            <a:chOff x="370" y="300"/>
            <a:chExt cx="4958" cy="347"/>
          </a:xfrm>
        </p:grpSpPr>
        <p:graphicFrame>
          <p:nvGraphicFramePr>
            <p:cNvPr id="94215" name="Object 7"/>
            <p:cNvGraphicFramePr>
              <a:graphicFrameLocks noChangeAspect="1"/>
            </p:cNvGraphicFramePr>
            <p:nvPr/>
          </p:nvGraphicFramePr>
          <p:xfrm>
            <a:off x="1587" y="346"/>
            <a:ext cx="156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26" name="Equation" r:id="rId3" imgW="2489200" imgH="469900" progId="Equation.DSMT4">
                    <p:embed/>
                  </p:oleObj>
                </mc:Choice>
                <mc:Fallback>
                  <p:oleObj name="Equation" r:id="rId3" imgW="2489200" imgH="469900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" y="346"/>
                          <a:ext cx="1568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4" name="Object 6"/>
            <p:cNvGraphicFramePr>
              <a:graphicFrameLocks noChangeAspect="1"/>
            </p:cNvGraphicFramePr>
            <p:nvPr/>
          </p:nvGraphicFramePr>
          <p:xfrm>
            <a:off x="4098" y="336"/>
            <a:ext cx="123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27" name="Equation" r:id="rId5" imgW="1955800" imgH="469900" progId="Equation.DSMT4">
                    <p:embed/>
                  </p:oleObj>
                </mc:Choice>
                <mc:Fallback>
                  <p:oleObj name="Equation" r:id="rId5" imgW="1955800" imgH="469900" progId="Equation.DSMT4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8" y="336"/>
                          <a:ext cx="1230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6" name="Rectangle 8"/>
            <p:cNvSpPr>
              <a:spLocks noChangeArrowheads="1"/>
            </p:cNvSpPr>
            <p:nvPr/>
          </p:nvSpPr>
          <p:spPr bwMode="auto">
            <a:xfrm>
              <a:off x="370" y="317"/>
              <a:ext cx="13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求球体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94217" name="Rectangle 9"/>
            <p:cNvSpPr>
              <a:spLocks noChangeArrowheads="1"/>
            </p:cNvSpPr>
            <p:nvPr/>
          </p:nvSpPr>
          <p:spPr bwMode="auto">
            <a:xfrm>
              <a:off x="3128" y="30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被圆柱面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573088" y="1180634"/>
            <a:ext cx="64551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所割下部分的体积</a:t>
            </a:r>
            <a:r>
              <a:rPr lang="zh-CN" altLang="en-US" sz="1400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  <a:r>
              <a:rPr lang="zh-CN" altLang="en-US" dirty="0" smtClean="0"/>
              <a:t>称为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Viviani</a:t>
            </a:r>
            <a:r>
              <a:rPr lang="en-US" altLang="zh-CN" sz="1000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/>
              <a:t>体</a:t>
            </a:r>
            <a:r>
              <a:rPr lang="zh-CN" altLang="en-US" sz="800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).    </a:t>
            </a: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601663" y="1830388"/>
            <a:ext cx="7983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解</a:t>
            </a:r>
            <a:r>
              <a:rPr lang="zh-CN" altLang="en-US"/>
              <a:t> 由所求立体的对称性</a:t>
            </a:r>
            <a:r>
              <a:rPr lang="en-US" altLang="zh-CN"/>
              <a:t>(</a:t>
            </a:r>
            <a:r>
              <a:rPr lang="zh-CN" altLang="en-US"/>
              <a:t>图</a:t>
            </a:r>
            <a:r>
              <a:rPr lang="en-US" altLang="zh-CN">
                <a:latin typeface="Times New Roman" panose="02020603050405020304" pitchFamily="18" charset="0"/>
              </a:rPr>
              <a:t>21-31</a:t>
            </a:r>
            <a:r>
              <a:rPr lang="en-US" altLang="zh-CN"/>
              <a:t>),</a:t>
            </a:r>
            <a:r>
              <a:rPr lang="zh-CN" altLang="en-US"/>
              <a:t>只要求出在第 </a:t>
            </a:r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601663" y="2501900"/>
            <a:ext cx="804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一卦限内的部分体积</a:t>
            </a:r>
            <a:r>
              <a:rPr lang="en-US" altLang="zh-CN"/>
              <a:t>,</a:t>
            </a:r>
            <a:r>
              <a:rPr lang="zh-CN" altLang="en-US"/>
              <a:t>再乘以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en-US" altLang="zh-CN"/>
              <a:t>,</a:t>
            </a:r>
            <a:r>
              <a:rPr lang="zh-CN" altLang="en-US"/>
              <a:t>即得所求立体的体 </a:t>
            </a:r>
          </a:p>
        </p:txBody>
      </p:sp>
      <p:grpSp>
        <p:nvGrpSpPr>
          <p:cNvPr id="94264" name="Group 56"/>
          <p:cNvGrpSpPr>
            <a:grpSpLocks/>
          </p:cNvGrpSpPr>
          <p:nvPr/>
        </p:nvGrpSpPr>
        <p:grpSpPr bwMode="auto">
          <a:xfrm>
            <a:off x="1692275" y="3500438"/>
            <a:ext cx="2878138" cy="2317750"/>
            <a:chOff x="3229" y="1235"/>
            <a:chExt cx="1813" cy="1460"/>
          </a:xfrm>
        </p:grpSpPr>
        <p:graphicFrame>
          <p:nvGraphicFramePr>
            <p:cNvPr id="94226" name="Object 18"/>
            <p:cNvGraphicFramePr>
              <a:graphicFrameLocks noChangeAspect="1"/>
            </p:cNvGraphicFramePr>
            <p:nvPr/>
          </p:nvGraphicFramePr>
          <p:xfrm>
            <a:off x="3724" y="2495"/>
            <a:ext cx="6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28" name="Equation" r:id="rId7" imgW="1040948" imgH="317362" progId="Equation.DSMT4">
                    <p:embed/>
                  </p:oleObj>
                </mc:Choice>
                <mc:Fallback>
                  <p:oleObj name="Equation" r:id="rId7" imgW="1040948" imgH="317362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2495"/>
                          <a:ext cx="65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8" name="Oval 20"/>
            <p:cNvSpPr>
              <a:spLocks noChangeArrowheads="1"/>
            </p:cNvSpPr>
            <p:nvPr/>
          </p:nvSpPr>
          <p:spPr bwMode="auto">
            <a:xfrm>
              <a:off x="3345" y="1896"/>
              <a:ext cx="1361" cy="347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prstDash val="dashDot"/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>
              <a:off x="3229" y="1916"/>
              <a:ext cx="1591" cy="2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flipV="1">
              <a:off x="4027" y="1245"/>
              <a:ext cx="1" cy="8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231" name="Object 23"/>
            <p:cNvGraphicFramePr>
              <a:graphicFrameLocks noChangeAspect="1"/>
            </p:cNvGraphicFramePr>
            <p:nvPr/>
          </p:nvGraphicFramePr>
          <p:xfrm>
            <a:off x="4915" y="1616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29" name="Equation" r:id="rId9" imgW="190417" imgH="241195" progId="Equation.DSMT4">
                    <p:embed/>
                  </p:oleObj>
                </mc:Choice>
                <mc:Fallback>
                  <p:oleObj name="Equation" r:id="rId9" imgW="190417" imgH="241195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5" y="1616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2" name="Object 24"/>
            <p:cNvGraphicFramePr>
              <a:graphicFrameLocks noChangeAspect="1"/>
            </p:cNvGraphicFramePr>
            <p:nvPr/>
          </p:nvGraphicFramePr>
          <p:xfrm>
            <a:off x="4906" y="2248"/>
            <a:ext cx="13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30" name="Equation" r:id="rId11" imgW="215713" imgH="203024" progId="Equation.DSMT4">
                    <p:embed/>
                  </p:oleObj>
                </mc:Choice>
                <mc:Fallback>
                  <p:oleObj name="Equation" r:id="rId11" imgW="215713" imgH="203024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6" y="2248"/>
                          <a:ext cx="136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V="1">
              <a:off x="3345" y="1717"/>
              <a:ext cx="1561" cy="6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234" name="Object 26"/>
            <p:cNvGraphicFramePr>
              <a:graphicFrameLocks noChangeAspect="1"/>
            </p:cNvGraphicFramePr>
            <p:nvPr/>
          </p:nvGraphicFramePr>
          <p:xfrm>
            <a:off x="3875" y="1235"/>
            <a:ext cx="10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31" name="Equation" r:id="rId13" imgW="164957" imgH="203024" progId="Equation.DSMT4">
                    <p:embed/>
                  </p:oleObj>
                </mc:Choice>
                <mc:Fallback>
                  <p:oleObj name="Equation" r:id="rId13" imgW="164957" imgH="203024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5" y="1235"/>
                          <a:ext cx="104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5" name="Arc 27"/>
            <p:cNvSpPr>
              <a:spLocks/>
            </p:cNvSpPr>
            <p:nvPr/>
          </p:nvSpPr>
          <p:spPr bwMode="auto">
            <a:xfrm>
              <a:off x="3345" y="1416"/>
              <a:ext cx="1356" cy="652"/>
            </a:xfrm>
            <a:custGeom>
              <a:avLst/>
              <a:gdLst>
                <a:gd name="G0" fmla="+- 21596 0 0"/>
                <a:gd name="G1" fmla="+- 21600 0 0"/>
                <a:gd name="G2" fmla="+- 21600 0 0"/>
                <a:gd name="T0" fmla="*/ 0 w 43196"/>
                <a:gd name="T1" fmla="*/ 21161 h 21600"/>
                <a:gd name="T2" fmla="*/ 43196 w 43196"/>
                <a:gd name="T3" fmla="*/ 21600 h 21600"/>
                <a:gd name="T4" fmla="*/ 21596 w 431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6" h="21600" fill="none" extrusionOk="0">
                  <a:moveTo>
                    <a:pt x="0" y="21161"/>
                  </a:moveTo>
                  <a:cubicBezTo>
                    <a:pt x="239" y="9405"/>
                    <a:pt x="9837" y="0"/>
                    <a:pt x="21596" y="0"/>
                  </a:cubicBezTo>
                  <a:cubicBezTo>
                    <a:pt x="33525" y="0"/>
                    <a:pt x="43196" y="9670"/>
                    <a:pt x="43196" y="21600"/>
                  </a:cubicBezTo>
                </a:path>
                <a:path w="43196" h="21600" stroke="0" extrusionOk="0">
                  <a:moveTo>
                    <a:pt x="0" y="21161"/>
                  </a:moveTo>
                  <a:cubicBezTo>
                    <a:pt x="239" y="9405"/>
                    <a:pt x="9837" y="0"/>
                    <a:pt x="21596" y="0"/>
                  </a:cubicBezTo>
                  <a:cubicBezTo>
                    <a:pt x="33525" y="0"/>
                    <a:pt x="43196" y="9670"/>
                    <a:pt x="43196" y="21600"/>
                  </a:cubicBezTo>
                  <a:lnTo>
                    <a:pt x="21596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6" name="Arc 28"/>
            <p:cNvSpPr>
              <a:spLocks/>
            </p:cNvSpPr>
            <p:nvPr/>
          </p:nvSpPr>
          <p:spPr bwMode="auto">
            <a:xfrm>
              <a:off x="4274" y="1502"/>
              <a:ext cx="164" cy="414"/>
            </a:xfrm>
            <a:custGeom>
              <a:avLst/>
              <a:gdLst>
                <a:gd name="G0" fmla="+- 0 0 0"/>
                <a:gd name="G1" fmla="+- 19930 0 0"/>
                <a:gd name="G2" fmla="+- 21600 0 0"/>
                <a:gd name="T0" fmla="*/ 8329 w 21600"/>
                <a:gd name="T1" fmla="*/ 0 h 19930"/>
                <a:gd name="T2" fmla="*/ 21600 w 21600"/>
                <a:gd name="T3" fmla="*/ 19930 h 19930"/>
                <a:gd name="T4" fmla="*/ 0 w 21600"/>
                <a:gd name="T5" fmla="*/ 19930 h 19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930" fill="none" extrusionOk="0">
                  <a:moveTo>
                    <a:pt x="8328" y="0"/>
                  </a:moveTo>
                  <a:cubicBezTo>
                    <a:pt x="16366" y="3359"/>
                    <a:pt x="21600" y="11218"/>
                    <a:pt x="21600" y="19930"/>
                  </a:cubicBezTo>
                </a:path>
                <a:path w="21600" h="19930" stroke="0" extrusionOk="0">
                  <a:moveTo>
                    <a:pt x="8328" y="0"/>
                  </a:moveTo>
                  <a:cubicBezTo>
                    <a:pt x="16366" y="3359"/>
                    <a:pt x="21600" y="11218"/>
                    <a:pt x="21600" y="19930"/>
                  </a:cubicBezTo>
                  <a:lnTo>
                    <a:pt x="0" y="1993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7" name="Arc 29"/>
            <p:cNvSpPr>
              <a:spLocks/>
            </p:cNvSpPr>
            <p:nvPr/>
          </p:nvSpPr>
          <p:spPr bwMode="auto">
            <a:xfrm>
              <a:off x="3684" y="1456"/>
              <a:ext cx="584" cy="870"/>
            </a:xfrm>
            <a:custGeom>
              <a:avLst/>
              <a:gdLst>
                <a:gd name="G0" fmla="+- 21396 0 0"/>
                <a:gd name="G1" fmla="+- 21600 0 0"/>
                <a:gd name="G2" fmla="+- 21600 0 0"/>
                <a:gd name="T0" fmla="*/ 0 w 23420"/>
                <a:gd name="T1" fmla="*/ 18642 h 21600"/>
                <a:gd name="T2" fmla="*/ 23420 w 23420"/>
                <a:gd name="T3" fmla="*/ 95 h 21600"/>
                <a:gd name="T4" fmla="*/ 21396 w 234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420" h="21600" fill="none" extrusionOk="0">
                  <a:moveTo>
                    <a:pt x="-1" y="18641"/>
                  </a:moveTo>
                  <a:cubicBezTo>
                    <a:pt x="1476" y="7957"/>
                    <a:pt x="10609" y="0"/>
                    <a:pt x="21396" y="0"/>
                  </a:cubicBezTo>
                  <a:cubicBezTo>
                    <a:pt x="22071" y="0"/>
                    <a:pt x="22747" y="31"/>
                    <a:pt x="23419" y="95"/>
                  </a:cubicBezTo>
                </a:path>
                <a:path w="23420" h="21600" stroke="0" extrusionOk="0">
                  <a:moveTo>
                    <a:pt x="-1" y="18641"/>
                  </a:moveTo>
                  <a:cubicBezTo>
                    <a:pt x="1476" y="7957"/>
                    <a:pt x="10609" y="0"/>
                    <a:pt x="21396" y="0"/>
                  </a:cubicBezTo>
                  <a:cubicBezTo>
                    <a:pt x="22071" y="0"/>
                    <a:pt x="22747" y="31"/>
                    <a:pt x="23419" y="95"/>
                  </a:cubicBezTo>
                  <a:lnTo>
                    <a:pt x="21396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8" name="Arc 30"/>
            <p:cNvSpPr>
              <a:spLocks/>
            </p:cNvSpPr>
            <p:nvPr/>
          </p:nvSpPr>
          <p:spPr bwMode="auto">
            <a:xfrm>
              <a:off x="3453" y="1629"/>
              <a:ext cx="758" cy="328"/>
            </a:xfrm>
            <a:custGeom>
              <a:avLst/>
              <a:gdLst>
                <a:gd name="G0" fmla="+- 21600 0 0"/>
                <a:gd name="G1" fmla="+- 9133 0 0"/>
                <a:gd name="G2" fmla="+- 21600 0 0"/>
                <a:gd name="T0" fmla="*/ 84 w 21600"/>
                <a:gd name="T1" fmla="*/ 11036 h 11036"/>
                <a:gd name="T2" fmla="*/ 2026 w 21600"/>
                <a:gd name="T3" fmla="*/ 0 h 11036"/>
                <a:gd name="T4" fmla="*/ 21600 w 21600"/>
                <a:gd name="T5" fmla="*/ 9133 h 1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036" fill="none" extrusionOk="0">
                  <a:moveTo>
                    <a:pt x="83" y="11036"/>
                  </a:moveTo>
                  <a:cubicBezTo>
                    <a:pt x="28" y="10403"/>
                    <a:pt x="0" y="9768"/>
                    <a:pt x="0" y="9133"/>
                  </a:cubicBezTo>
                  <a:cubicBezTo>
                    <a:pt x="0" y="5977"/>
                    <a:pt x="691" y="2859"/>
                    <a:pt x="2025" y="-1"/>
                  </a:cubicBezTo>
                </a:path>
                <a:path w="21600" h="11036" stroke="0" extrusionOk="0">
                  <a:moveTo>
                    <a:pt x="83" y="11036"/>
                  </a:moveTo>
                  <a:cubicBezTo>
                    <a:pt x="28" y="10403"/>
                    <a:pt x="0" y="9768"/>
                    <a:pt x="0" y="9133"/>
                  </a:cubicBezTo>
                  <a:cubicBezTo>
                    <a:pt x="0" y="5977"/>
                    <a:pt x="691" y="2859"/>
                    <a:pt x="2025" y="-1"/>
                  </a:cubicBezTo>
                  <a:lnTo>
                    <a:pt x="21600" y="9133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9" name="Freeform 31"/>
            <p:cNvSpPr>
              <a:spLocks/>
            </p:cNvSpPr>
            <p:nvPr/>
          </p:nvSpPr>
          <p:spPr bwMode="auto">
            <a:xfrm>
              <a:off x="3991" y="1477"/>
              <a:ext cx="615" cy="687"/>
            </a:xfrm>
            <a:custGeom>
              <a:avLst/>
              <a:gdLst>
                <a:gd name="T0" fmla="*/ 1482 w 1537"/>
                <a:gd name="T1" fmla="*/ 1716 h 1716"/>
                <a:gd name="T2" fmla="*/ 1477 w 1537"/>
                <a:gd name="T3" fmla="*/ 877 h 1716"/>
                <a:gd name="T4" fmla="*/ 1154 w 1537"/>
                <a:gd name="T5" fmla="*/ 374 h 1716"/>
                <a:gd name="T6" fmla="*/ 509 w 1537"/>
                <a:gd name="T7" fmla="*/ 29 h 1716"/>
                <a:gd name="T8" fmla="*/ 100 w 1537"/>
                <a:gd name="T9" fmla="*/ 73 h 1716"/>
                <a:gd name="T10" fmla="*/ 7 w 1537"/>
                <a:gd name="T11" fmla="*/ 307 h 1716"/>
                <a:gd name="T12" fmla="*/ 142 w 1537"/>
                <a:gd name="T13" fmla="*/ 539 h 1716"/>
                <a:gd name="T14" fmla="*/ 727 w 1537"/>
                <a:gd name="T15" fmla="*/ 787 h 1716"/>
                <a:gd name="T16" fmla="*/ 1147 w 1537"/>
                <a:gd name="T17" fmla="*/ 1162 h 1716"/>
                <a:gd name="T18" fmla="*/ 1482 w 1537"/>
                <a:gd name="T19" fmla="*/ 1716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7" h="1716">
                  <a:moveTo>
                    <a:pt x="1482" y="1716"/>
                  </a:moveTo>
                  <a:cubicBezTo>
                    <a:pt x="1537" y="1669"/>
                    <a:pt x="1532" y="1101"/>
                    <a:pt x="1477" y="877"/>
                  </a:cubicBezTo>
                  <a:cubicBezTo>
                    <a:pt x="1402" y="652"/>
                    <a:pt x="1286" y="514"/>
                    <a:pt x="1154" y="374"/>
                  </a:cubicBezTo>
                  <a:cubicBezTo>
                    <a:pt x="1022" y="234"/>
                    <a:pt x="735" y="58"/>
                    <a:pt x="509" y="29"/>
                  </a:cubicBezTo>
                  <a:cubicBezTo>
                    <a:pt x="283" y="0"/>
                    <a:pt x="183" y="27"/>
                    <a:pt x="100" y="73"/>
                  </a:cubicBezTo>
                  <a:cubicBezTo>
                    <a:pt x="17" y="119"/>
                    <a:pt x="14" y="255"/>
                    <a:pt x="7" y="307"/>
                  </a:cubicBezTo>
                  <a:cubicBezTo>
                    <a:pt x="0" y="359"/>
                    <a:pt x="63" y="492"/>
                    <a:pt x="142" y="539"/>
                  </a:cubicBezTo>
                  <a:cubicBezTo>
                    <a:pt x="221" y="586"/>
                    <a:pt x="543" y="687"/>
                    <a:pt x="727" y="787"/>
                  </a:cubicBezTo>
                  <a:cubicBezTo>
                    <a:pt x="911" y="887"/>
                    <a:pt x="967" y="959"/>
                    <a:pt x="1147" y="1162"/>
                  </a:cubicBezTo>
                  <a:cubicBezTo>
                    <a:pt x="1327" y="1365"/>
                    <a:pt x="1412" y="1601"/>
                    <a:pt x="1482" y="1716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FF">
                    <a:alpha val="87000"/>
                  </a:srgbClr>
                </a:gs>
                <a:gs pos="100000">
                  <a:srgbClr val="FFFFFF">
                    <a:alpha val="78999"/>
                  </a:srgbClr>
                </a:gs>
              </a:gsLst>
              <a:lin ang="2700000" scaled="1"/>
            </a:gradFill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0" name="Oval 32"/>
            <p:cNvSpPr>
              <a:spLocks noChangeArrowheads="1"/>
            </p:cNvSpPr>
            <p:nvPr/>
          </p:nvSpPr>
          <p:spPr bwMode="auto">
            <a:xfrm>
              <a:off x="3991" y="2051"/>
              <a:ext cx="628" cy="152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>
              <a:off x="3991" y="1602"/>
              <a:ext cx="0" cy="5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>
              <a:off x="4244" y="1502"/>
              <a:ext cx="0" cy="5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>
              <a:off x="4136" y="1477"/>
              <a:ext cx="0" cy="5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>
              <a:off x="4343" y="1538"/>
              <a:ext cx="0" cy="4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>
              <a:off x="4438" y="1629"/>
              <a:ext cx="0" cy="4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>
              <a:off x="4532" y="1733"/>
              <a:ext cx="0" cy="3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7" name="Freeform 39"/>
            <p:cNvSpPr>
              <a:spLocks/>
            </p:cNvSpPr>
            <p:nvPr/>
          </p:nvSpPr>
          <p:spPr bwMode="auto">
            <a:xfrm>
              <a:off x="3991" y="1607"/>
              <a:ext cx="595" cy="602"/>
            </a:xfrm>
            <a:custGeom>
              <a:avLst/>
              <a:gdLst>
                <a:gd name="T0" fmla="*/ 6 w 1489"/>
                <a:gd name="T1" fmla="*/ 0 h 1504"/>
                <a:gd name="T2" fmla="*/ 6 w 1489"/>
                <a:gd name="T3" fmla="*/ 1314 h 1504"/>
                <a:gd name="T4" fmla="*/ 727 w 1489"/>
                <a:gd name="T5" fmla="*/ 1494 h 1504"/>
                <a:gd name="T6" fmla="*/ 1489 w 1489"/>
                <a:gd name="T7" fmla="*/ 1374 h 1504"/>
                <a:gd name="T8" fmla="*/ 1232 w 1489"/>
                <a:gd name="T9" fmla="*/ 932 h 1504"/>
                <a:gd name="T10" fmla="*/ 894 w 1489"/>
                <a:gd name="T11" fmla="*/ 561 h 1504"/>
                <a:gd name="T12" fmla="*/ 368 w 1489"/>
                <a:gd name="T13" fmla="*/ 315 h 1504"/>
                <a:gd name="T14" fmla="*/ 97 w 1489"/>
                <a:gd name="T15" fmla="*/ 180 h 1504"/>
                <a:gd name="T16" fmla="*/ 6 w 1489"/>
                <a:gd name="T17" fmla="*/ 0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9" h="1504">
                  <a:moveTo>
                    <a:pt x="6" y="0"/>
                  </a:moveTo>
                  <a:cubicBezTo>
                    <a:pt x="6" y="0"/>
                    <a:pt x="0" y="999"/>
                    <a:pt x="6" y="1314"/>
                  </a:cubicBezTo>
                  <a:cubicBezTo>
                    <a:pt x="67" y="1464"/>
                    <a:pt x="645" y="1504"/>
                    <a:pt x="727" y="1494"/>
                  </a:cubicBezTo>
                  <a:cubicBezTo>
                    <a:pt x="809" y="1484"/>
                    <a:pt x="1405" y="1468"/>
                    <a:pt x="1489" y="1374"/>
                  </a:cubicBezTo>
                  <a:lnTo>
                    <a:pt x="1232" y="932"/>
                  </a:lnTo>
                  <a:cubicBezTo>
                    <a:pt x="1133" y="796"/>
                    <a:pt x="1038" y="664"/>
                    <a:pt x="894" y="561"/>
                  </a:cubicBezTo>
                  <a:cubicBezTo>
                    <a:pt x="750" y="458"/>
                    <a:pt x="501" y="378"/>
                    <a:pt x="368" y="315"/>
                  </a:cubicBezTo>
                  <a:cubicBezTo>
                    <a:pt x="235" y="252"/>
                    <a:pt x="157" y="232"/>
                    <a:pt x="97" y="180"/>
                  </a:cubicBezTo>
                  <a:cubicBezTo>
                    <a:pt x="37" y="128"/>
                    <a:pt x="25" y="37"/>
                    <a:pt x="6" y="0"/>
                  </a:cubicBezTo>
                  <a:close/>
                </a:path>
              </a:pathLst>
            </a:custGeom>
            <a:solidFill>
              <a:srgbClr val="3366FF">
                <a:alpha val="75999"/>
              </a:srgbClr>
            </a:solidFill>
            <a:ln w="222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8" name="Arc 40"/>
            <p:cNvSpPr>
              <a:spLocks/>
            </p:cNvSpPr>
            <p:nvPr/>
          </p:nvSpPr>
          <p:spPr bwMode="auto">
            <a:xfrm flipV="1">
              <a:off x="3350" y="2050"/>
              <a:ext cx="1356" cy="198"/>
            </a:xfrm>
            <a:custGeom>
              <a:avLst/>
              <a:gdLst>
                <a:gd name="G0" fmla="+- 20718 0 0"/>
                <a:gd name="G1" fmla="+- 21600 0 0"/>
                <a:gd name="G2" fmla="+- 21600 0 0"/>
                <a:gd name="T0" fmla="*/ 0 w 41937"/>
                <a:gd name="T1" fmla="*/ 15490 h 21600"/>
                <a:gd name="T2" fmla="*/ 41937 w 41937"/>
                <a:gd name="T3" fmla="*/ 17560 h 21600"/>
                <a:gd name="T4" fmla="*/ 20718 w 419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937" h="21600" fill="none" extrusionOk="0">
                  <a:moveTo>
                    <a:pt x="0" y="15490"/>
                  </a:moveTo>
                  <a:cubicBezTo>
                    <a:pt x="2708" y="6305"/>
                    <a:pt x="11141" y="0"/>
                    <a:pt x="20718" y="0"/>
                  </a:cubicBezTo>
                  <a:cubicBezTo>
                    <a:pt x="31089" y="0"/>
                    <a:pt x="39996" y="7371"/>
                    <a:pt x="41936" y="17560"/>
                  </a:cubicBezTo>
                </a:path>
                <a:path w="41937" h="21600" stroke="0" extrusionOk="0">
                  <a:moveTo>
                    <a:pt x="0" y="15490"/>
                  </a:moveTo>
                  <a:cubicBezTo>
                    <a:pt x="2708" y="6305"/>
                    <a:pt x="11141" y="0"/>
                    <a:pt x="20718" y="0"/>
                  </a:cubicBezTo>
                  <a:cubicBezTo>
                    <a:pt x="31089" y="0"/>
                    <a:pt x="39996" y="7371"/>
                    <a:pt x="41936" y="17560"/>
                  </a:cubicBezTo>
                  <a:lnTo>
                    <a:pt x="20718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9" name="Arc 41"/>
            <p:cNvSpPr>
              <a:spLocks/>
            </p:cNvSpPr>
            <p:nvPr/>
          </p:nvSpPr>
          <p:spPr bwMode="auto">
            <a:xfrm>
              <a:off x="3528" y="1502"/>
              <a:ext cx="1052" cy="658"/>
            </a:xfrm>
            <a:custGeom>
              <a:avLst/>
              <a:gdLst>
                <a:gd name="G0" fmla="+- 12569 0 0"/>
                <a:gd name="G1" fmla="+- 21600 0 0"/>
                <a:gd name="G2" fmla="+- 21600 0 0"/>
                <a:gd name="T0" fmla="*/ 0 w 34169"/>
                <a:gd name="T1" fmla="*/ 4034 h 22116"/>
                <a:gd name="T2" fmla="*/ 34163 w 34169"/>
                <a:gd name="T3" fmla="*/ 22116 h 22116"/>
                <a:gd name="T4" fmla="*/ 12569 w 34169"/>
                <a:gd name="T5" fmla="*/ 21600 h 2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169" h="22116" fill="none" extrusionOk="0">
                  <a:moveTo>
                    <a:pt x="-1" y="4033"/>
                  </a:moveTo>
                  <a:cubicBezTo>
                    <a:pt x="3665" y="1410"/>
                    <a:pt x="8060" y="0"/>
                    <a:pt x="12569" y="0"/>
                  </a:cubicBezTo>
                  <a:cubicBezTo>
                    <a:pt x="24498" y="0"/>
                    <a:pt x="34169" y="9670"/>
                    <a:pt x="34169" y="21600"/>
                  </a:cubicBezTo>
                  <a:cubicBezTo>
                    <a:pt x="34169" y="21772"/>
                    <a:pt x="34166" y="21944"/>
                    <a:pt x="34162" y="22115"/>
                  </a:cubicBezTo>
                </a:path>
                <a:path w="34169" h="22116" stroke="0" extrusionOk="0">
                  <a:moveTo>
                    <a:pt x="-1" y="4033"/>
                  </a:moveTo>
                  <a:cubicBezTo>
                    <a:pt x="3665" y="1410"/>
                    <a:pt x="8060" y="0"/>
                    <a:pt x="12569" y="0"/>
                  </a:cubicBezTo>
                  <a:cubicBezTo>
                    <a:pt x="24498" y="0"/>
                    <a:pt x="34169" y="9670"/>
                    <a:pt x="34169" y="21600"/>
                  </a:cubicBezTo>
                  <a:cubicBezTo>
                    <a:pt x="34169" y="21772"/>
                    <a:pt x="34166" y="21944"/>
                    <a:pt x="34162" y="22115"/>
                  </a:cubicBezTo>
                  <a:lnTo>
                    <a:pt x="12569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flipV="1">
              <a:off x="3345" y="2209"/>
              <a:ext cx="339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1" name="Freeform 43"/>
            <p:cNvSpPr>
              <a:spLocks/>
            </p:cNvSpPr>
            <p:nvPr/>
          </p:nvSpPr>
          <p:spPr bwMode="auto">
            <a:xfrm>
              <a:off x="4598" y="2164"/>
              <a:ext cx="441" cy="76"/>
            </a:xfrm>
            <a:custGeom>
              <a:avLst/>
              <a:gdLst>
                <a:gd name="T0" fmla="*/ 0 w 1103"/>
                <a:gd name="T1" fmla="*/ 0 h 189"/>
                <a:gd name="T2" fmla="*/ 1103 w 1103"/>
                <a:gd name="T3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03" h="189">
                  <a:moveTo>
                    <a:pt x="0" y="0"/>
                  </a:moveTo>
                  <a:lnTo>
                    <a:pt x="1103" y="189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2" name="Freeform 44"/>
            <p:cNvSpPr>
              <a:spLocks/>
            </p:cNvSpPr>
            <p:nvPr/>
          </p:nvSpPr>
          <p:spPr bwMode="auto">
            <a:xfrm>
              <a:off x="4658" y="1749"/>
              <a:ext cx="162" cy="72"/>
            </a:xfrm>
            <a:custGeom>
              <a:avLst/>
              <a:gdLst>
                <a:gd name="T0" fmla="*/ 0 w 406"/>
                <a:gd name="T1" fmla="*/ 180 h 180"/>
                <a:gd name="T2" fmla="*/ 406 w 406"/>
                <a:gd name="T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6" h="180">
                  <a:moveTo>
                    <a:pt x="0" y="180"/>
                  </a:moveTo>
                  <a:lnTo>
                    <a:pt x="406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3" name="Freeform 45"/>
            <p:cNvSpPr>
              <a:spLocks/>
            </p:cNvSpPr>
            <p:nvPr/>
          </p:nvSpPr>
          <p:spPr bwMode="auto">
            <a:xfrm>
              <a:off x="3229" y="1916"/>
              <a:ext cx="110" cy="19"/>
            </a:xfrm>
            <a:custGeom>
              <a:avLst/>
              <a:gdLst>
                <a:gd name="T0" fmla="*/ 0 w 274"/>
                <a:gd name="T1" fmla="*/ 0 h 46"/>
                <a:gd name="T2" fmla="*/ 274 w 274"/>
                <a:gd name="T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4" h="46">
                  <a:moveTo>
                    <a:pt x="0" y="0"/>
                  </a:moveTo>
                  <a:lnTo>
                    <a:pt x="274" y="4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263" name="Object 55"/>
            <p:cNvGraphicFramePr>
              <a:graphicFrameLocks noChangeAspect="1"/>
            </p:cNvGraphicFramePr>
            <p:nvPr/>
          </p:nvGraphicFramePr>
          <p:xfrm>
            <a:off x="4531" y="2187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32" name="Equation" r:id="rId15" imgW="241195" imgH="241195" progId="Equation.DSMT4">
                    <p:embed/>
                  </p:oleObj>
                </mc:Choice>
                <mc:Fallback>
                  <p:oleObj name="Equation" r:id="rId15" imgW="241195" imgH="241195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1" y="2187"/>
                          <a:ext cx="15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278" name="Group 70"/>
          <p:cNvGrpSpPr>
            <a:grpSpLocks/>
          </p:cNvGrpSpPr>
          <p:nvPr/>
        </p:nvGrpSpPr>
        <p:grpSpPr bwMode="auto">
          <a:xfrm>
            <a:off x="5499100" y="3663950"/>
            <a:ext cx="2168525" cy="2155825"/>
            <a:chOff x="3464" y="2308"/>
            <a:chExt cx="1366" cy="1358"/>
          </a:xfrm>
        </p:grpSpPr>
        <p:sp>
          <p:nvSpPr>
            <p:cNvPr id="94267" name="Oval 59"/>
            <p:cNvSpPr>
              <a:spLocks noChangeArrowheads="1"/>
            </p:cNvSpPr>
            <p:nvPr/>
          </p:nvSpPr>
          <p:spPr bwMode="auto">
            <a:xfrm>
              <a:off x="3674" y="2525"/>
              <a:ext cx="756" cy="756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268" name="Object 60"/>
            <p:cNvGraphicFramePr>
              <a:graphicFrameLocks noChangeAspect="1"/>
            </p:cNvGraphicFramePr>
            <p:nvPr/>
          </p:nvGraphicFramePr>
          <p:xfrm>
            <a:off x="3857" y="3466"/>
            <a:ext cx="6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33" name="Equation" r:id="rId17" imgW="1040948" imgH="317362" progId="Equation.DSMT4">
                    <p:embed/>
                  </p:oleObj>
                </mc:Choice>
                <mc:Fallback>
                  <p:oleObj name="Equation" r:id="rId17" imgW="1040948" imgH="317362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" y="3466"/>
                          <a:ext cx="65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69" name="Object 61"/>
            <p:cNvGraphicFramePr>
              <a:graphicFrameLocks noChangeAspect="1"/>
            </p:cNvGraphicFramePr>
            <p:nvPr/>
          </p:nvGraphicFramePr>
          <p:xfrm>
            <a:off x="3506" y="2919"/>
            <a:ext cx="12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34" name="Equation" r:id="rId19" imgW="190417" imgH="203112" progId="Equation.DSMT4">
                    <p:embed/>
                  </p:oleObj>
                </mc:Choice>
                <mc:Fallback>
                  <p:oleObj name="Equation" r:id="rId19" imgW="190417" imgH="203112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6" y="2919"/>
                          <a:ext cx="120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70" name="Line 62"/>
            <p:cNvSpPr>
              <a:spLocks noChangeShapeType="1"/>
            </p:cNvSpPr>
            <p:nvPr/>
          </p:nvSpPr>
          <p:spPr bwMode="auto">
            <a:xfrm>
              <a:off x="3464" y="2911"/>
              <a:ext cx="13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71" name="Line 63"/>
            <p:cNvSpPr>
              <a:spLocks noChangeShapeType="1"/>
            </p:cNvSpPr>
            <p:nvPr/>
          </p:nvSpPr>
          <p:spPr bwMode="auto">
            <a:xfrm flipV="1">
              <a:off x="3674" y="2308"/>
              <a:ext cx="0" cy="10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272" name="Object 64"/>
            <p:cNvGraphicFramePr>
              <a:graphicFrameLocks noChangeAspect="1"/>
            </p:cNvGraphicFramePr>
            <p:nvPr/>
          </p:nvGraphicFramePr>
          <p:xfrm>
            <a:off x="4094" y="2380"/>
            <a:ext cx="58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35" name="Equation" r:id="rId21" imgW="926698" imgH="203112" progId="Equation.DSMT4">
                    <p:embed/>
                  </p:oleObj>
                </mc:Choice>
                <mc:Fallback>
                  <p:oleObj name="Equation" r:id="rId21" imgW="926698" imgH="203112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4" y="2380"/>
                          <a:ext cx="584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73" name="Object 65"/>
            <p:cNvGraphicFramePr>
              <a:graphicFrameLocks noChangeAspect="1"/>
            </p:cNvGraphicFramePr>
            <p:nvPr/>
          </p:nvGraphicFramePr>
          <p:xfrm>
            <a:off x="3690" y="2336"/>
            <a:ext cx="13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36" name="Equation" r:id="rId23" imgW="215713" imgH="253780" progId="Equation.DSMT4">
                    <p:embed/>
                  </p:oleObj>
                </mc:Choice>
                <mc:Fallback>
                  <p:oleObj name="Equation" r:id="rId23" imgW="215713" imgH="253780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2336"/>
                          <a:ext cx="136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74" name="Object 66"/>
            <p:cNvGraphicFramePr>
              <a:graphicFrameLocks noChangeAspect="1"/>
            </p:cNvGraphicFramePr>
            <p:nvPr/>
          </p:nvGraphicFramePr>
          <p:xfrm>
            <a:off x="4694" y="2943"/>
            <a:ext cx="13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37" name="Equation" r:id="rId25" imgW="215713" imgH="203024" progId="Equation.DSMT4">
                    <p:embed/>
                  </p:oleObj>
                </mc:Choice>
                <mc:Fallback>
                  <p:oleObj name="Equation" r:id="rId25" imgW="215713" imgH="203024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943"/>
                          <a:ext cx="136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75" name="Arc 67"/>
            <p:cNvSpPr>
              <a:spLocks/>
            </p:cNvSpPr>
            <p:nvPr/>
          </p:nvSpPr>
          <p:spPr bwMode="auto">
            <a:xfrm>
              <a:off x="3674" y="2525"/>
              <a:ext cx="756" cy="394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20 h 21600"/>
                <a:gd name="T2" fmla="*/ 43189 w 43189"/>
                <a:gd name="T3" fmla="*/ 21600 h 21600"/>
                <a:gd name="T4" fmla="*/ 21589 w 4318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1600" fill="none" extrusionOk="0">
                  <a:moveTo>
                    <a:pt x="-1" y="20919"/>
                  </a:moveTo>
                  <a:cubicBezTo>
                    <a:pt x="366" y="9261"/>
                    <a:pt x="9924" y="0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</a:path>
                <a:path w="43189" h="21600" stroke="0" extrusionOk="0">
                  <a:moveTo>
                    <a:pt x="-1" y="20919"/>
                  </a:moveTo>
                  <a:cubicBezTo>
                    <a:pt x="366" y="9261"/>
                    <a:pt x="9924" y="0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lnTo>
                    <a:pt x="21589" y="21600"/>
                  </a:lnTo>
                  <a:close/>
                </a:path>
              </a:pathLst>
            </a:custGeom>
            <a:solidFill>
              <a:srgbClr val="0000FF">
                <a:alpha val="23000"/>
              </a:srgbClr>
            </a:solidFill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276" name="Object 68"/>
            <p:cNvGraphicFramePr>
              <a:graphicFrameLocks noChangeAspect="1"/>
            </p:cNvGraphicFramePr>
            <p:nvPr/>
          </p:nvGraphicFramePr>
          <p:xfrm>
            <a:off x="3967" y="2630"/>
            <a:ext cx="20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38" name="Equation" r:id="rId27" imgW="266469" imgH="241091" progId="Equation.DSMT4">
                    <p:embed/>
                  </p:oleObj>
                </mc:Choice>
                <mc:Fallback>
                  <p:oleObj name="Equation" r:id="rId27" imgW="266469" imgH="241091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" y="2630"/>
                          <a:ext cx="207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41" name="Group 57"/>
          <p:cNvGrpSpPr>
            <a:grpSpLocks/>
          </p:cNvGrpSpPr>
          <p:nvPr/>
        </p:nvGrpSpPr>
        <p:grpSpPr bwMode="auto">
          <a:xfrm>
            <a:off x="582613" y="1804988"/>
            <a:ext cx="7945437" cy="573087"/>
            <a:chOff x="367" y="1061"/>
            <a:chExt cx="5005" cy="361"/>
          </a:xfrm>
        </p:grpSpPr>
        <p:sp>
          <p:nvSpPr>
            <p:cNvPr id="93196" name="Rectangle 12"/>
            <p:cNvSpPr>
              <a:spLocks noChangeArrowheads="1"/>
            </p:cNvSpPr>
            <p:nvPr/>
          </p:nvSpPr>
          <p:spPr bwMode="auto">
            <a:xfrm>
              <a:off x="367" y="1095"/>
              <a:ext cx="27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zh-CN" altLang="en-US"/>
                <a:t>图</a:t>
              </a:r>
              <a:r>
                <a:rPr lang="en-US" altLang="zh-CN">
                  <a:latin typeface="Times New Roman" panose="02020603050405020304" pitchFamily="18" charset="0"/>
                </a:rPr>
                <a:t>21-32)</a:t>
              </a:r>
              <a:r>
                <a:rPr lang="en-US" altLang="zh-CN"/>
                <a:t>,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而曲顶的方程为 </a:t>
              </a:r>
            </a:p>
          </p:txBody>
        </p:sp>
        <p:graphicFrame>
          <p:nvGraphicFramePr>
            <p:cNvPr id="93195" name="Object 11"/>
            <p:cNvGraphicFramePr>
              <a:graphicFrameLocks noChangeAspect="1"/>
            </p:cNvGraphicFramePr>
            <p:nvPr/>
          </p:nvGraphicFramePr>
          <p:xfrm>
            <a:off x="3049" y="1061"/>
            <a:ext cx="169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59" name="Equation" r:id="rId3" imgW="2692400" imgH="546100" progId="Equation.DSMT4">
                    <p:embed/>
                  </p:oleObj>
                </mc:Choice>
                <mc:Fallback>
                  <p:oleObj name="Equation" r:id="rId3" imgW="2692400" imgH="5461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1061"/>
                          <a:ext cx="1698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7" name="Rectangle 13"/>
            <p:cNvSpPr>
              <a:spLocks noChangeArrowheads="1"/>
            </p:cNvSpPr>
            <p:nvPr/>
          </p:nvSpPr>
          <p:spPr bwMode="auto">
            <a:xfrm>
              <a:off x="4694" y="1080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93203" name="Rectangle 19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3202" name="Object 18"/>
          <p:cNvGraphicFramePr>
            <a:graphicFrameLocks noChangeAspect="1"/>
          </p:cNvGraphicFramePr>
          <p:nvPr/>
        </p:nvGraphicFramePr>
        <p:xfrm>
          <a:off x="2697163" y="2632075"/>
          <a:ext cx="3594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0" name="Equation" r:id="rId5" imgW="3594100" imgH="825500" progId="Equation.DSMT4">
                  <p:embed/>
                </p:oleObj>
              </mc:Choice>
              <mc:Fallback>
                <p:oleObj name="Equation" r:id="rId5" imgW="3594100" imgH="8255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2632075"/>
                        <a:ext cx="35941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2" name="Rectangle 28"/>
          <p:cNvSpPr>
            <a:spLocks noChangeArrowheads="1"/>
          </p:cNvSpPr>
          <p:nvPr/>
        </p:nvSpPr>
        <p:spPr bwMode="auto">
          <a:xfrm>
            <a:off x="582613" y="4378325"/>
            <a:ext cx="436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后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由</a:t>
            </a:r>
            <a:r>
              <a:rPr lang="zh-CN" altLang="en-US" sz="1600"/>
              <a:t> </a:t>
            </a:r>
            <a:r>
              <a:rPr lang="en-US" altLang="zh-CN">
                <a:latin typeface="Times New Roman" panose="02020603050405020304" pitchFamily="18" charset="0"/>
              </a:rPr>
              <a:t>(13) </a:t>
            </a:r>
            <a:r>
              <a:rPr lang="zh-CN" altLang="en-US"/>
              <a:t>式便可求得    </a:t>
            </a:r>
          </a:p>
        </p:txBody>
      </p:sp>
      <p:graphicFrame>
        <p:nvGraphicFramePr>
          <p:cNvPr id="93213" name="Object 29"/>
          <p:cNvGraphicFramePr>
            <a:graphicFrameLocks noChangeAspect="1"/>
          </p:cNvGraphicFramePr>
          <p:nvPr/>
        </p:nvGraphicFramePr>
        <p:xfrm>
          <a:off x="1398588" y="5008563"/>
          <a:ext cx="66294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1" name="Equation" r:id="rId7" imgW="6629400" imgH="965200" progId="Equation.DSMT4">
                  <p:embed/>
                </p:oleObj>
              </mc:Choice>
              <mc:Fallback>
                <p:oleObj name="Equation" r:id="rId7" imgW="6629400" imgH="9652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5008563"/>
                        <a:ext cx="6629400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243" name="Group 59"/>
          <p:cNvGrpSpPr>
            <a:grpSpLocks/>
          </p:cNvGrpSpPr>
          <p:nvPr/>
        </p:nvGrpSpPr>
        <p:grpSpPr bwMode="auto">
          <a:xfrm>
            <a:off x="611188" y="1076325"/>
            <a:ext cx="8037512" cy="533400"/>
            <a:chOff x="385" y="651"/>
            <a:chExt cx="5063" cy="336"/>
          </a:xfrm>
        </p:grpSpPr>
        <p:graphicFrame>
          <p:nvGraphicFramePr>
            <p:cNvPr id="93229" name="Object 45"/>
            <p:cNvGraphicFramePr>
              <a:graphicFrameLocks noChangeAspect="1"/>
            </p:cNvGraphicFramePr>
            <p:nvPr/>
          </p:nvGraphicFramePr>
          <p:xfrm>
            <a:off x="1654" y="745"/>
            <a:ext cx="45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62" name="Equation" r:id="rId9" imgW="723586" imgH="355446" progId="Equation.DSMT4">
                    <p:embed/>
                  </p:oleObj>
                </mc:Choice>
                <mc:Fallback>
                  <p:oleObj name="Equation" r:id="rId9" imgW="723586" imgH="355446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745"/>
                          <a:ext cx="458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30" name="Object 46"/>
            <p:cNvGraphicFramePr>
              <a:graphicFrameLocks noChangeAspect="1"/>
            </p:cNvGraphicFramePr>
            <p:nvPr/>
          </p:nvGraphicFramePr>
          <p:xfrm>
            <a:off x="2433" y="683"/>
            <a:ext cx="116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63" name="Equation" r:id="rId11" imgW="1841500" imgH="457200" progId="Equation.DSMT4">
                    <p:embed/>
                  </p:oleObj>
                </mc:Choice>
                <mc:Fallback>
                  <p:oleObj name="Equation" r:id="rId11" imgW="1841500" imgH="4572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3" y="683"/>
                          <a:ext cx="1163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32" name="Rectangle 48"/>
            <p:cNvSpPr>
              <a:spLocks noChangeArrowheads="1"/>
            </p:cNvSpPr>
            <p:nvPr/>
          </p:nvSpPr>
          <p:spPr bwMode="auto">
            <a:xfrm>
              <a:off x="385" y="660"/>
              <a:ext cx="12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xy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平面内由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3233" name="Rectangle 49"/>
            <p:cNvSpPr>
              <a:spLocks noChangeArrowheads="1"/>
            </p:cNvSpPr>
            <p:nvPr/>
          </p:nvSpPr>
          <p:spPr bwMode="auto">
            <a:xfrm>
              <a:off x="2133" y="65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3234" name="Rectangle 50"/>
            <p:cNvSpPr>
              <a:spLocks noChangeArrowheads="1"/>
            </p:cNvSpPr>
            <p:nvPr/>
          </p:nvSpPr>
          <p:spPr bwMode="auto">
            <a:xfrm>
              <a:off x="3594" y="660"/>
              <a:ext cx="18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所确定的区域</a:t>
              </a:r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7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93235" name="Rectangle 51"/>
          <p:cNvSpPr>
            <a:spLocks noChangeArrowheads="1"/>
          </p:cNvSpPr>
          <p:nvPr/>
        </p:nvSpPr>
        <p:spPr bwMode="auto">
          <a:xfrm>
            <a:off x="596900" y="457200"/>
            <a:ext cx="7862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积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/>
              <a:t>在第一卦限内的立体是一个曲顶柱体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其底为 </a:t>
            </a:r>
          </a:p>
        </p:txBody>
      </p:sp>
      <p:grpSp>
        <p:nvGrpSpPr>
          <p:cNvPr id="93244" name="Group 60"/>
          <p:cNvGrpSpPr>
            <a:grpSpLocks/>
          </p:cNvGrpSpPr>
          <p:nvPr/>
        </p:nvGrpSpPr>
        <p:grpSpPr bwMode="auto">
          <a:xfrm>
            <a:off x="573088" y="3562350"/>
            <a:ext cx="8204200" cy="622300"/>
            <a:chOff x="361" y="2244"/>
            <a:chExt cx="5168" cy="392"/>
          </a:xfrm>
        </p:grpSpPr>
        <p:sp>
          <p:nvSpPr>
            <p:cNvPr id="93205" name="Rectangle 21"/>
            <p:cNvSpPr>
              <a:spLocks noChangeArrowheads="1"/>
            </p:cNvSpPr>
            <p:nvPr/>
          </p:nvSpPr>
          <p:spPr bwMode="auto">
            <a:xfrm>
              <a:off x="361" y="2247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3204" name="Object 20"/>
            <p:cNvGraphicFramePr>
              <a:graphicFrameLocks noChangeAspect="1"/>
            </p:cNvGraphicFramePr>
            <p:nvPr/>
          </p:nvGraphicFramePr>
          <p:xfrm>
            <a:off x="924" y="2255"/>
            <a:ext cx="3056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64" name="Equation" r:id="rId13" imgW="4851400" imgH="609600" progId="Equation.DSMT4">
                    <p:embed/>
                  </p:oleObj>
                </mc:Choice>
                <mc:Fallback>
                  <p:oleObj name="Equation" r:id="rId13" imgW="4851400" imgH="60960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" y="2255"/>
                          <a:ext cx="3056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38" name="Rectangle 54"/>
            <p:cNvSpPr>
              <a:spLocks noChangeArrowheads="1"/>
            </p:cNvSpPr>
            <p:nvPr/>
          </p:nvSpPr>
          <p:spPr bwMode="auto">
            <a:xfrm>
              <a:off x="3950" y="2244"/>
              <a:ext cx="1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用极坐标变换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1" name="Group 11"/>
          <p:cNvGrpSpPr>
            <a:grpSpLocks/>
          </p:cNvGrpSpPr>
          <p:nvPr/>
        </p:nvGrpSpPr>
        <p:grpSpPr bwMode="auto">
          <a:xfrm>
            <a:off x="577850" y="549275"/>
            <a:ext cx="6877050" cy="873125"/>
            <a:chOff x="431" y="1222"/>
            <a:chExt cx="4332" cy="550"/>
          </a:xfrm>
        </p:grpSpPr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431" y="1252"/>
              <a:ext cx="10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164" name="Object 4"/>
            <p:cNvGraphicFramePr>
              <a:graphicFrameLocks noChangeAspect="1"/>
            </p:cNvGraphicFramePr>
            <p:nvPr/>
          </p:nvGraphicFramePr>
          <p:xfrm>
            <a:off x="1383" y="1222"/>
            <a:ext cx="1734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3" name="Equation" r:id="rId3" imgW="2755900" imgH="876300" progId="Equation.DSMT4">
                    <p:embed/>
                  </p:oleObj>
                </mc:Choice>
                <mc:Fallback>
                  <p:oleObj name="Equation" r:id="rId3" imgW="2755900" imgH="8763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222"/>
                          <a:ext cx="1734" cy="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3061" y="1244"/>
              <a:ext cx="17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为圆域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72" name="Group 12"/>
          <p:cNvGrpSpPr>
            <a:grpSpLocks/>
          </p:cNvGrpSpPr>
          <p:nvPr/>
        </p:nvGrpSpPr>
        <p:grpSpPr bwMode="auto">
          <a:xfrm>
            <a:off x="3492500" y="1512888"/>
            <a:ext cx="2082800" cy="466725"/>
            <a:chOff x="1837" y="1797"/>
            <a:chExt cx="1312" cy="294"/>
          </a:xfrm>
        </p:grpSpPr>
        <p:graphicFrame>
          <p:nvGraphicFramePr>
            <p:cNvPr id="92168" name="Object 8"/>
            <p:cNvGraphicFramePr>
              <a:graphicFrameLocks noChangeAspect="1"/>
            </p:cNvGraphicFramePr>
            <p:nvPr/>
          </p:nvGraphicFramePr>
          <p:xfrm>
            <a:off x="1837" y="1797"/>
            <a:ext cx="89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4" name="Equation" r:id="rId5" imgW="1422400" imgH="469900" progId="Equation.DSMT4">
                    <p:embed/>
                  </p:oleObj>
                </mc:Choice>
                <mc:Fallback>
                  <p:oleObj name="Equation" r:id="rId5" imgW="1422400" imgH="4699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797"/>
                          <a:ext cx="89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67" name="Object 7"/>
            <p:cNvGraphicFramePr>
              <a:graphicFrameLocks noChangeAspect="1"/>
            </p:cNvGraphicFramePr>
            <p:nvPr/>
          </p:nvGraphicFramePr>
          <p:xfrm>
            <a:off x="2789" y="1797"/>
            <a:ext cx="36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5" name="Equation" r:id="rId7" imgW="571252" imgH="469696" progId="Equation.DSMT4">
                    <p:embed/>
                  </p:oleObj>
                </mc:Choice>
                <mc:Fallback>
                  <p:oleObj name="Equation" r:id="rId7" imgW="571252" imgH="469696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797"/>
                          <a:ext cx="360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592138" y="2152650"/>
            <a:ext cx="722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解</a:t>
            </a:r>
            <a:r>
              <a:rPr lang="zh-CN" altLang="en-US"/>
              <a:t> 利用极坐标变换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由公式</a:t>
            </a:r>
            <a:r>
              <a:rPr lang="zh-CN" altLang="en-US" sz="1600"/>
              <a:t> </a:t>
            </a:r>
            <a:r>
              <a:rPr lang="en-US" altLang="zh-CN">
                <a:latin typeface="Times New Roman" panose="02020603050405020304" pitchFamily="18" charset="0"/>
              </a:rPr>
              <a:t>(12),</a:t>
            </a:r>
            <a:r>
              <a:rPr lang="en-US" altLang="zh-CN"/>
              <a:t> </a:t>
            </a:r>
            <a:r>
              <a:rPr lang="zh-CN" altLang="en-US"/>
              <a:t>容易求得  </a:t>
            </a:r>
          </a:p>
        </p:txBody>
      </p:sp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2195513" y="2881313"/>
          <a:ext cx="4962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6" name="Equation" r:id="rId9" imgW="4965700" imgH="685800" progId="Equation.DSMT4">
                  <p:embed/>
                </p:oleObj>
              </mc:Choice>
              <mc:Fallback>
                <p:oleObj name="Equation" r:id="rId9" imgW="4965700" imgH="6858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81313"/>
                        <a:ext cx="49625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544513" y="3817938"/>
            <a:ext cx="7862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若不用极坐标变换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而直接在直角坐标系下化为累</a:t>
            </a:r>
          </a:p>
        </p:txBody>
      </p:sp>
      <p:grpSp>
        <p:nvGrpSpPr>
          <p:cNvPr id="92187" name="Group 27"/>
          <p:cNvGrpSpPr>
            <a:grpSpLocks/>
          </p:cNvGrpSpPr>
          <p:nvPr/>
        </p:nvGrpSpPr>
        <p:grpSpPr bwMode="auto">
          <a:xfrm>
            <a:off x="563563" y="4619625"/>
            <a:ext cx="7824787" cy="609600"/>
            <a:chOff x="355" y="2840"/>
            <a:chExt cx="4929" cy="384"/>
          </a:xfrm>
        </p:grpSpPr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355" y="2885"/>
              <a:ext cx="3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次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积分计算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则会遇到无法算出    </a:t>
              </a:r>
            </a:p>
          </p:txBody>
        </p:sp>
        <p:graphicFrame>
          <p:nvGraphicFramePr>
            <p:cNvPr id="92178" name="Object 18"/>
            <p:cNvGraphicFramePr>
              <a:graphicFrameLocks noChangeAspect="1"/>
            </p:cNvGraphicFramePr>
            <p:nvPr/>
          </p:nvGraphicFramePr>
          <p:xfrm>
            <a:off x="3515" y="2840"/>
            <a:ext cx="72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7" name="Equation" r:id="rId11" imgW="1143000" imgH="609600" progId="Equation.DSMT4">
                    <p:embed/>
                  </p:oleObj>
                </mc:Choice>
                <mc:Fallback>
                  <p:oleObj name="Equation" r:id="rId11" imgW="1143000" imgH="6096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840"/>
                          <a:ext cx="720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83" name="Rectangle 23"/>
            <p:cNvSpPr>
              <a:spLocks noChangeArrowheads="1"/>
            </p:cNvSpPr>
            <p:nvPr/>
          </p:nvSpPr>
          <p:spPr bwMode="auto">
            <a:xfrm>
              <a:off x="4268" y="287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的难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题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77850" y="549275"/>
            <a:ext cx="3695700" cy="701675"/>
            <a:chOff x="431" y="1222"/>
            <a:chExt cx="2328" cy="442"/>
          </a:xfrm>
        </p:grpSpPr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431" y="1252"/>
              <a:ext cx="91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164" name="Object 4"/>
            <p:cNvGraphicFramePr>
              <a:graphicFrameLocks noChangeAspect="1"/>
            </p:cNvGraphicFramePr>
            <p:nvPr/>
          </p:nvGraphicFramePr>
          <p:xfrm>
            <a:off x="1405" y="1222"/>
            <a:ext cx="1354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14" name="Equation" r:id="rId3" imgW="2158920" imgH="711000" progId="Equation.DSMT4">
                    <p:embed/>
                  </p:oleObj>
                </mc:Choice>
                <mc:Fallback>
                  <p:oleObj name="Equation" r:id="rId3" imgW="2158920" imgH="7110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1222"/>
                          <a:ext cx="1354" cy="4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1691680" y="1412776"/>
          <a:ext cx="7026276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5" name="Equation" r:id="rId5" imgW="7086600" imgH="711000" progId="Equation.DSMT4">
                  <p:embed/>
                </p:oleObj>
              </mc:Choice>
              <mc:Fallback>
                <p:oleObj name="Equation" r:id="rId5" imgW="7086600" imgH="711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412776"/>
                        <a:ext cx="7026276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611560" y="2276872"/>
          <a:ext cx="6765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6" name="Equation" r:id="rId7" imgW="6769080" imgH="723600" progId="Equation.DSMT4">
                  <p:embed/>
                </p:oleObj>
              </mc:Choice>
              <mc:Fallback>
                <p:oleObj name="Equation" r:id="rId7" imgW="6769080" imgH="723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276872"/>
                        <a:ext cx="67659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23528" y="1484784"/>
            <a:ext cx="13548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899592" y="3140968"/>
          <a:ext cx="5635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7" name="Equation" r:id="rId9" imgW="5638680" imgH="838080" progId="Equation.DSMT4">
                  <p:embed/>
                </p:oleObj>
              </mc:Choice>
              <mc:Fallback>
                <p:oleObj name="Equation" r:id="rId9" imgW="5638680" imgH="838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140968"/>
                        <a:ext cx="56356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1043608" y="3933056"/>
          <a:ext cx="16875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8" name="Equation" r:id="rId11" imgW="1688760" imgH="914400" progId="Equation.DSMT4">
                  <p:embed/>
                </p:oleObj>
              </mc:Choice>
              <mc:Fallback>
                <p:oleObj name="Equation" r:id="rId11" imgW="1688760" imgH="914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933056"/>
                        <a:ext cx="16875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971600" y="5157192"/>
          <a:ext cx="24653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9" name="Equation" r:id="rId13" imgW="2476440" imgH="698400" progId="Equation.DSMT4">
                  <p:embed/>
                </p:oleObj>
              </mc:Choice>
              <mc:Fallback>
                <p:oleObj name="Equation" r:id="rId13" imgW="2476440" imgH="698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157192"/>
                        <a:ext cx="2465387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246188" y="476250"/>
            <a:ext cx="6696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三、二重积分的广义极坐标变换 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73088" y="1238250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当积分区域为椭圆或椭圆的一部分时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可考虑用如 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581025" y="1885950"/>
            <a:ext cx="3503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下的</a:t>
            </a:r>
            <a:r>
              <a:rPr lang="zh-CN" altLang="en-US">
                <a:solidFill>
                  <a:srgbClr val="0000FF"/>
                </a:solidFill>
              </a:rPr>
              <a:t>广义极坐标变换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1476375" y="2513013"/>
          <a:ext cx="62388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6" name="Equation" r:id="rId3" imgW="6235700" imgH="1003300" progId="Equation.DSMT4">
                  <p:embed/>
                </p:oleObj>
              </mc:Choice>
              <mc:Fallback>
                <p:oleObj name="Equation" r:id="rId3" imgW="6235700" imgH="10033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13013"/>
                        <a:ext cx="623887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582613" y="36131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并计算得</a:t>
            </a:r>
          </a:p>
        </p:txBody>
      </p:sp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2093913" y="4235450"/>
          <a:ext cx="52800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7" name="Equation" r:id="rId5" imgW="5283200" imgH="1003300" progId="Equation.DSMT4">
                  <p:embed/>
                </p:oleObj>
              </mc:Choice>
              <mc:Fallback>
                <p:oleObj name="Equation" r:id="rId5" imgW="5283200" imgH="10033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235450"/>
                        <a:ext cx="528002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582613" y="5399088"/>
            <a:ext cx="818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对广义极坐标变换也有与定理</a:t>
            </a:r>
            <a:r>
              <a:rPr lang="en-US" altLang="zh-CN">
                <a:latin typeface="Times New Roman" panose="02020603050405020304" pitchFamily="18" charset="0"/>
              </a:rPr>
              <a:t>21.14 </a:t>
            </a:r>
            <a:r>
              <a:rPr lang="zh-CN" altLang="en-US"/>
              <a:t>相应的定理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这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26" name="Group 14"/>
          <p:cNvGrpSpPr>
            <a:grpSpLocks/>
          </p:cNvGrpSpPr>
          <p:nvPr/>
        </p:nvGrpSpPr>
        <p:grpSpPr bwMode="auto">
          <a:xfrm>
            <a:off x="592138" y="1300163"/>
            <a:ext cx="7167562" cy="904875"/>
            <a:chOff x="373" y="586"/>
            <a:chExt cx="4515" cy="570"/>
          </a:xfrm>
        </p:grpSpPr>
        <p:sp>
          <p:nvSpPr>
            <p:cNvPr id="90114" name="Rectangle 2"/>
            <p:cNvSpPr>
              <a:spLocks noChangeArrowheads="1"/>
            </p:cNvSpPr>
            <p:nvPr/>
          </p:nvSpPr>
          <p:spPr bwMode="auto">
            <a:xfrm>
              <a:off x="373" y="708"/>
              <a:ext cx="20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3333FF"/>
                  </a:solidFill>
                </a:rPr>
                <a:t>例</a:t>
              </a:r>
              <a:r>
                <a:rPr lang="en-US" altLang="zh-CN" dirty="0" smtClean="0">
                  <a:solidFill>
                    <a:srgbClr val="3333FF"/>
                  </a:solidFill>
                </a:rPr>
                <a:t>6</a:t>
              </a:r>
              <a:r>
                <a:rPr lang="en-US" altLang="zh-CN" dirty="0" smtClean="0"/>
                <a:t> </a:t>
              </a:r>
              <a:r>
                <a:rPr lang="zh-CN" altLang="en-US" dirty="0"/>
                <a:t>求椭球体     </a:t>
              </a:r>
            </a:p>
          </p:txBody>
        </p:sp>
        <p:graphicFrame>
          <p:nvGraphicFramePr>
            <p:cNvPr id="90115" name="Object 3"/>
            <p:cNvGraphicFramePr>
              <a:graphicFrameLocks noChangeAspect="1"/>
            </p:cNvGraphicFramePr>
            <p:nvPr/>
          </p:nvGraphicFramePr>
          <p:xfrm>
            <a:off x="1882" y="586"/>
            <a:ext cx="1566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85" name="Equation" r:id="rId3" imgW="2489200" imgH="901700" progId="Equation.DSMT4">
                    <p:embed/>
                  </p:oleObj>
                </mc:Choice>
                <mc:Fallback>
                  <p:oleObj name="Equation" r:id="rId3" imgW="2489200" imgH="9017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586"/>
                          <a:ext cx="1566" cy="5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3491" y="709"/>
              <a:ext cx="1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的体积</a:t>
              </a:r>
              <a:r>
                <a:rPr lang="en-US" altLang="zh-CN">
                  <a:latin typeface="Times New Roman" panose="02020603050405020304" pitchFamily="18" charset="0"/>
                </a:rPr>
                <a:t>.          </a:t>
              </a:r>
            </a:p>
          </p:txBody>
        </p:sp>
      </p:grp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601663" y="2492375"/>
            <a:ext cx="7935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解</a:t>
            </a:r>
            <a:r>
              <a:rPr lang="zh-CN" altLang="en-US"/>
              <a:t> 由对称性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椭球体的体积</a:t>
            </a:r>
            <a:r>
              <a:rPr lang="zh-CN" altLang="en-US" sz="16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是第一卦限部分体 </a:t>
            </a:r>
          </a:p>
        </p:txBody>
      </p:sp>
      <p:grpSp>
        <p:nvGrpSpPr>
          <p:cNvPr id="90127" name="Group 15"/>
          <p:cNvGrpSpPr>
            <a:grpSpLocks/>
          </p:cNvGrpSpPr>
          <p:nvPr/>
        </p:nvGrpSpPr>
        <p:grpSpPr bwMode="auto">
          <a:xfrm>
            <a:off x="582613" y="3284538"/>
            <a:ext cx="8001000" cy="1000125"/>
            <a:chOff x="367" y="2069"/>
            <a:chExt cx="5040" cy="630"/>
          </a:xfrm>
        </p:grpSpPr>
        <p:sp>
          <p:nvSpPr>
            <p:cNvPr id="90120" name="Rectangle 8"/>
            <p:cNvSpPr>
              <a:spLocks noChangeArrowheads="1"/>
            </p:cNvSpPr>
            <p:nvPr/>
          </p:nvSpPr>
          <p:spPr bwMode="auto">
            <a:xfrm>
              <a:off x="367" y="2250"/>
              <a:ext cx="24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积的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倍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而这部分是以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0119" name="Object 7"/>
            <p:cNvGraphicFramePr>
              <a:graphicFrameLocks noChangeAspect="1"/>
            </p:cNvGraphicFramePr>
            <p:nvPr/>
          </p:nvGraphicFramePr>
          <p:xfrm>
            <a:off x="2789" y="2069"/>
            <a:ext cx="1704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86" name="Equation" r:id="rId5" imgW="2705100" imgH="1003300" progId="Equation.DSMT4">
                    <p:embed/>
                  </p:oleObj>
                </mc:Choice>
                <mc:Fallback>
                  <p:oleObj name="Equation" r:id="rId5" imgW="2705100" imgH="100330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069"/>
                          <a:ext cx="1704" cy="6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1" name="Rectangle 9"/>
            <p:cNvSpPr>
              <a:spLocks noChangeArrowheads="1"/>
            </p:cNvSpPr>
            <p:nvPr/>
          </p:nvSpPr>
          <p:spPr bwMode="auto">
            <a:xfrm>
              <a:off x="4504" y="2241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为曲顶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90123" name="Object 11"/>
          <p:cNvGraphicFramePr>
            <a:graphicFrameLocks noChangeAspect="1"/>
          </p:cNvGraphicFramePr>
          <p:nvPr/>
        </p:nvGraphicFramePr>
        <p:xfrm>
          <a:off x="1401763" y="4581525"/>
          <a:ext cx="63785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7" name="Equation" r:id="rId7" imgW="6375400" imgH="990600" progId="Equation.DSMT4">
                  <p:embed/>
                </p:oleObj>
              </mc:Choice>
              <mc:Fallback>
                <p:oleObj name="Equation" r:id="rId7" imgW="6375400" imgH="9906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581525"/>
                        <a:ext cx="63785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587375" y="533400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里就不再赘述了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2587625" y="1270000"/>
          <a:ext cx="41751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6" name="Equation" r:id="rId3" imgW="4178300" imgH="1079500" progId="Equation.DSMT4">
                  <p:embed/>
                </p:oleObj>
              </mc:Choice>
              <mc:Fallback>
                <p:oleObj name="Equation" r:id="rId3" imgW="4178300" imgH="10795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1270000"/>
                        <a:ext cx="4175125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8" name="Group 10"/>
          <p:cNvGrpSpPr>
            <a:grpSpLocks/>
          </p:cNvGrpSpPr>
          <p:nvPr/>
        </p:nvGrpSpPr>
        <p:grpSpPr bwMode="auto">
          <a:xfrm>
            <a:off x="563563" y="2449513"/>
            <a:ext cx="7042150" cy="576262"/>
            <a:chOff x="431" y="3031"/>
            <a:chExt cx="4436" cy="363"/>
          </a:xfrm>
        </p:grpSpPr>
        <p:sp>
          <p:nvSpPr>
            <p:cNvPr id="89096" name="Rectangle 8"/>
            <p:cNvSpPr>
              <a:spLocks noChangeArrowheads="1"/>
            </p:cNvSpPr>
            <p:nvPr/>
          </p:nvSpPr>
          <p:spPr bwMode="auto">
            <a:xfrm>
              <a:off x="431" y="3067"/>
              <a:ext cx="27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应用广义极坐标变换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9095" name="Object 7"/>
            <p:cNvGraphicFramePr>
              <a:graphicFrameLocks noChangeAspect="1"/>
            </p:cNvGraphicFramePr>
            <p:nvPr/>
          </p:nvGraphicFramePr>
          <p:xfrm>
            <a:off x="3081" y="3031"/>
            <a:ext cx="1296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17" name="Equation" r:id="rId5" imgW="2057400" imgH="546100" progId="Equation.DSMT4">
                    <p:embed/>
                  </p:oleObj>
                </mc:Choice>
                <mc:Fallback>
                  <p:oleObj name="Equation" r:id="rId5" imgW="2057400" imgH="5461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" y="3031"/>
                          <a:ext cx="1296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097" name="Rectangle 9"/>
            <p:cNvSpPr>
              <a:spLocks noChangeArrowheads="1"/>
            </p:cNvSpPr>
            <p:nvPr/>
          </p:nvSpPr>
          <p:spPr bwMode="auto">
            <a:xfrm>
              <a:off x="4301" y="304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9099" name="Object 11"/>
          <p:cNvGraphicFramePr>
            <a:graphicFrameLocks noChangeAspect="1"/>
          </p:cNvGraphicFramePr>
          <p:nvPr/>
        </p:nvGraphicFramePr>
        <p:xfrm>
          <a:off x="2573338" y="3105150"/>
          <a:ext cx="41275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8" name="Equation" r:id="rId7" imgW="4127500" imgH="825500" progId="Equation.DSMT4">
                  <p:embed/>
                </p:oleObj>
              </mc:Choice>
              <mc:Fallback>
                <p:oleObj name="Equation" r:id="rId7" imgW="4127500" imgH="8255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3105150"/>
                        <a:ext cx="41275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13"/>
          <p:cNvGraphicFramePr>
            <a:graphicFrameLocks noChangeAspect="1"/>
          </p:cNvGraphicFramePr>
          <p:nvPr/>
        </p:nvGraphicFramePr>
        <p:xfrm>
          <a:off x="2011363" y="4095750"/>
          <a:ext cx="52800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9" name="Equation" r:id="rId9" imgW="5283200" imgH="914400" progId="Equation.DSMT4">
                  <p:embed/>
                </p:oleObj>
              </mc:Choice>
              <mc:Fallback>
                <p:oleObj name="Equation" r:id="rId9" imgW="5283200" imgH="914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095750"/>
                        <a:ext cx="528002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563563" y="533400"/>
            <a:ext cx="3576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为底的曲顶柱体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所以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81" name="Group 5"/>
          <p:cNvGrpSpPr>
            <a:grpSpLocks/>
          </p:cNvGrpSpPr>
          <p:nvPr/>
        </p:nvGrpSpPr>
        <p:grpSpPr bwMode="auto">
          <a:xfrm>
            <a:off x="251520" y="692696"/>
            <a:ext cx="7898383" cy="590551"/>
            <a:chOff x="476" y="301"/>
            <a:chExt cx="4930" cy="372"/>
          </a:xfrm>
        </p:grpSpPr>
        <p:sp>
          <p:nvSpPr>
            <p:cNvPr id="126979" name="Rectangle 3"/>
            <p:cNvSpPr>
              <a:spLocks noChangeArrowheads="1"/>
            </p:cNvSpPr>
            <p:nvPr/>
          </p:nvSpPr>
          <p:spPr bwMode="auto">
            <a:xfrm>
              <a:off x="476" y="301"/>
              <a:ext cx="1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引理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设变换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6978" name="Object 2"/>
            <p:cNvGraphicFramePr>
              <a:graphicFrameLocks noChangeAspect="1"/>
            </p:cNvGraphicFramePr>
            <p:nvPr/>
          </p:nvGraphicFramePr>
          <p:xfrm>
            <a:off x="1746" y="392"/>
            <a:ext cx="249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43" name="Equation" r:id="rId3" imgW="3949700" imgH="393700" progId="Equation.DSMT4">
                    <p:embed/>
                  </p:oleObj>
                </mc:Choice>
                <mc:Fallback>
                  <p:oleObj name="Equation" r:id="rId3" imgW="3949700" imgH="3937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92"/>
                          <a:ext cx="249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0" name="Rectangle 4"/>
            <p:cNvSpPr>
              <a:spLocks noChangeArrowheads="1"/>
            </p:cNvSpPr>
            <p:nvPr/>
          </p:nvSpPr>
          <p:spPr bwMode="auto">
            <a:xfrm>
              <a:off x="4195" y="346"/>
              <a:ext cx="12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uv</a:t>
              </a:r>
              <a:r>
                <a:rPr lang="en-US" altLang="zh-CN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平面  </a:t>
              </a:r>
              <a:r>
                <a:rPr lang="zh-CN" altLang="en-US" sz="900" dirty="0"/>
                <a:t>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7003" name="Group 27"/>
          <p:cNvGrpSpPr>
            <a:grpSpLocks/>
          </p:cNvGrpSpPr>
          <p:nvPr/>
        </p:nvGrpSpPr>
        <p:grpSpPr bwMode="auto">
          <a:xfrm>
            <a:off x="467544" y="1484848"/>
            <a:ext cx="7984838" cy="449869"/>
            <a:chOff x="385" y="440"/>
            <a:chExt cx="4985" cy="327"/>
          </a:xfrm>
        </p:grpSpPr>
        <p:sp>
          <p:nvSpPr>
            <p:cNvPr id="126983" name="Rectangle 7"/>
            <p:cNvSpPr>
              <a:spLocks noChangeArrowheads="1"/>
            </p:cNvSpPr>
            <p:nvPr/>
          </p:nvSpPr>
          <p:spPr bwMode="auto">
            <a:xfrm>
              <a:off x="385" y="440"/>
              <a:ext cx="38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上由按段光滑封闭曲线所围的闭区域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698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661568"/>
                </p:ext>
              </p:extLst>
            </p:nvPr>
          </p:nvGraphicFramePr>
          <p:xfrm>
            <a:off x="4071" y="492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44" name="Equation" r:id="rId5" imgW="279279" imgH="291973" progId="Equation.DSMT4">
                    <p:embed/>
                  </p:oleObj>
                </mc:Choice>
                <mc:Fallback>
                  <p:oleObj name="Equation" r:id="rId5" imgW="279279" imgH="291973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492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4" name="Rectangle 8"/>
            <p:cNvSpPr>
              <a:spLocks noChangeArrowheads="1"/>
            </p:cNvSpPr>
            <p:nvPr/>
          </p:nvSpPr>
          <p:spPr bwMode="auto">
            <a:xfrm>
              <a:off x="4206" y="440"/>
              <a:ext cx="11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一对一地</a:t>
              </a:r>
              <a:r>
                <a:rPr lang="zh-CN" altLang="en-US" sz="900" dirty="0"/>
                <a:t>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7002" name="Group 26"/>
          <p:cNvGrpSpPr>
            <a:grpSpLocks/>
          </p:cNvGrpSpPr>
          <p:nvPr/>
        </p:nvGrpSpPr>
        <p:grpSpPr bwMode="auto">
          <a:xfrm>
            <a:off x="467544" y="2060848"/>
            <a:ext cx="7823200" cy="533400"/>
            <a:chOff x="431" y="1244"/>
            <a:chExt cx="4928" cy="336"/>
          </a:xfrm>
        </p:grpSpPr>
        <p:graphicFrame>
          <p:nvGraphicFramePr>
            <p:cNvPr id="126987" name="Object 11"/>
            <p:cNvGraphicFramePr>
              <a:graphicFrameLocks noChangeAspect="1"/>
            </p:cNvGraphicFramePr>
            <p:nvPr/>
          </p:nvGraphicFramePr>
          <p:xfrm>
            <a:off x="3470" y="1324"/>
            <a:ext cx="14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45" name="Equation" r:id="rId7" imgW="2311400" imgH="393700" progId="Equation.DSMT4">
                    <p:embed/>
                  </p:oleObj>
                </mc:Choice>
                <mc:Fallback>
                  <p:oleObj name="Equation" r:id="rId7" imgW="2311400" imgH="3937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324"/>
                          <a:ext cx="14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986" name="Object 10"/>
            <p:cNvGraphicFramePr>
              <a:graphicFrameLocks noChangeAspect="1"/>
            </p:cNvGraphicFramePr>
            <p:nvPr/>
          </p:nvGraphicFramePr>
          <p:xfrm>
            <a:off x="5185" y="1344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46" name="Equation" r:id="rId9" imgW="279279" imgH="291973" progId="Equation.DSMT4">
                    <p:embed/>
                  </p:oleObj>
                </mc:Choice>
                <mc:Fallback>
                  <p:oleObj name="Equation" r:id="rId9" imgW="279279" imgH="291973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5" y="1344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>
              <a:off x="431" y="1253"/>
              <a:ext cx="3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映成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xy</a:t>
              </a:r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平面上的闭区域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26989" name="Rectangle 13"/>
            <p:cNvSpPr>
              <a:spLocks noChangeArrowheads="1"/>
            </p:cNvSpPr>
            <p:nvPr/>
          </p:nvSpPr>
          <p:spPr bwMode="auto">
            <a:xfrm>
              <a:off x="4876" y="124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-541338" y="3068638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6994" name="Rectangle 18"/>
          <p:cNvSpPr>
            <a:spLocks noChangeArrowheads="1"/>
          </p:cNvSpPr>
          <p:nvPr/>
        </p:nvSpPr>
        <p:spPr bwMode="auto">
          <a:xfrm>
            <a:off x="395536" y="2852936"/>
            <a:ext cx="8105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内分别具有一阶连续偏导数且它们的函数行列式 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69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359393"/>
              </p:ext>
            </p:extLst>
          </p:nvPr>
        </p:nvGraphicFramePr>
        <p:xfrm>
          <a:off x="1979712" y="3429000"/>
          <a:ext cx="50958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7" name="Equation" r:id="rId10" imgW="5092700" imgH="927100" progId="Equation.DSMT4">
                  <p:embed/>
                </p:oleObj>
              </mc:Choice>
              <mc:Fallback>
                <p:oleObj name="Equation" r:id="rId10" imgW="5092700" imgH="9271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429000"/>
                        <a:ext cx="50958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7" name="Rectangle 21"/>
          <p:cNvSpPr>
            <a:spLocks noChangeArrowheads="1"/>
          </p:cNvSpPr>
          <p:nvPr/>
        </p:nvSpPr>
        <p:spPr bwMode="auto">
          <a:xfrm>
            <a:off x="467544" y="4221088"/>
            <a:ext cx="3786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/>
              <a:t>则区域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D </a:t>
            </a:r>
            <a:r>
              <a:rPr lang="zh-CN" altLang="en-US" dirty="0"/>
              <a:t>的面积   </a:t>
            </a:r>
          </a:p>
        </p:txBody>
      </p:sp>
      <p:sp>
        <p:nvSpPr>
          <p:cNvPr id="126999" name="Rectangle 23"/>
          <p:cNvSpPr>
            <a:spLocks noChangeArrowheads="1"/>
          </p:cNvSpPr>
          <p:nvPr/>
        </p:nvSpPr>
        <p:spPr bwMode="auto">
          <a:xfrm>
            <a:off x="0" y="2770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7001" name="Group 25"/>
          <p:cNvGrpSpPr>
            <a:grpSpLocks/>
          </p:cNvGrpSpPr>
          <p:nvPr/>
        </p:nvGrpSpPr>
        <p:grpSpPr bwMode="auto">
          <a:xfrm>
            <a:off x="2699792" y="4581128"/>
            <a:ext cx="5700712" cy="841375"/>
            <a:chOff x="1754" y="3004"/>
            <a:chExt cx="3591" cy="530"/>
          </a:xfrm>
        </p:grpSpPr>
        <p:graphicFrame>
          <p:nvGraphicFramePr>
            <p:cNvPr id="126998" name="Object 22"/>
            <p:cNvGraphicFramePr>
              <a:graphicFrameLocks noChangeAspect="1"/>
            </p:cNvGraphicFramePr>
            <p:nvPr/>
          </p:nvGraphicFramePr>
          <p:xfrm>
            <a:off x="1754" y="3014"/>
            <a:ext cx="233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48" name="Equation" r:id="rId12" imgW="3708400" imgH="825500" progId="Equation.DSMT4">
                    <p:embed/>
                  </p:oleObj>
                </mc:Choice>
                <mc:Fallback>
                  <p:oleObj name="Equation" r:id="rId12" imgW="3708400" imgH="8255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4" y="3014"/>
                          <a:ext cx="2336" cy="5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00" name="Rectangle 24"/>
            <p:cNvSpPr>
              <a:spLocks noChangeArrowheads="1"/>
            </p:cNvSpPr>
            <p:nvPr/>
          </p:nvSpPr>
          <p:spPr bwMode="auto">
            <a:xfrm>
              <a:off x="4295" y="3004"/>
              <a:ext cx="10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(5)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702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409643"/>
              </p:ext>
            </p:extLst>
          </p:nvPr>
        </p:nvGraphicFramePr>
        <p:xfrm>
          <a:off x="1187624" y="5733256"/>
          <a:ext cx="2160240" cy="727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9" name="Equation" r:id="rId14" imgW="3022560" imgH="1015920" progId="Equation.DSMT4">
                  <p:embed/>
                </p:oleObj>
              </mc:Choice>
              <mc:Fallback>
                <p:oleObj name="Equation" r:id="rId14" imgW="3022560" imgH="101592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733256"/>
                        <a:ext cx="2160240" cy="7272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K44A0034.jpg" descr="id:2147500578;FounderCES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64088" y="5445224"/>
            <a:ext cx="2664296" cy="1194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000" name="Group 48"/>
          <p:cNvGrpSpPr>
            <a:grpSpLocks/>
          </p:cNvGrpSpPr>
          <p:nvPr/>
        </p:nvGrpSpPr>
        <p:grpSpPr bwMode="auto">
          <a:xfrm>
            <a:off x="584200" y="495300"/>
            <a:ext cx="8016875" cy="573088"/>
            <a:chOff x="368" y="312"/>
            <a:chExt cx="5050" cy="361"/>
          </a:xfrm>
        </p:grpSpPr>
        <p:graphicFrame>
          <p:nvGraphicFramePr>
            <p:cNvPr id="125955" name="Object 3"/>
            <p:cNvGraphicFramePr>
              <a:graphicFrameLocks noChangeAspect="1"/>
            </p:cNvGraphicFramePr>
            <p:nvPr/>
          </p:nvGraphicFramePr>
          <p:xfrm>
            <a:off x="1910" y="391"/>
            <a:ext cx="6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49" name="Equation" r:id="rId3" imgW="1066337" imgH="393529" progId="Equation.DSMT4">
                    <p:embed/>
                  </p:oleObj>
                </mc:Choice>
                <mc:Fallback>
                  <p:oleObj name="Equation" r:id="rId3" imgW="1066337" imgH="393529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391"/>
                          <a:ext cx="67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54" name="Object 2"/>
            <p:cNvGraphicFramePr>
              <a:graphicFrameLocks noChangeAspect="1"/>
            </p:cNvGraphicFramePr>
            <p:nvPr/>
          </p:nvGraphicFramePr>
          <p:xfrm>
            <a:off x="2862" y="406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50" name="Equation" r:id="rId5" imgW="279279" imgH="291973" progId="Equation.DSMT4">
                    <p:embed/>
                  </p:oleObj>
                </mc:Choice>
                <mc:Fallback>
                  <p:oleObj name="Equation" r:id="rId5" imgW="279279" imgH="291973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2" y="406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56" name="Rectangle 4"/>
            <p:cNvSpPr>
              <a:spLocks noChangeArrowheads="1"/>
            </p:cNvSpPr>
            <p:nvPr/>
          </p:nvSpPr>
          <p:spPr bwMode="auto">
            <a:xfrm>
              <a:off x="368" y="346"/>
              <a:ext cx="1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 下面给出当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57" name="Rectangle 5"/>
            <p:cNvSpPr>
              <a:spLocks noChangeArrowheads="1"/>
            </p:cNvSpPr>
            <p:nvPr/>
          </p:nvSpPr>
          <p:spPr bwMode="auto">
            <a:xfrm>
              <a:off x="2552" y="340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3016" y="312"/>
              <a:ext cx="2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内具有二阶连续偏导数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6001" name="Group 49"/>
          <p:cNvGrpSpPr>
            <a:grpSpLocks/>
          </p:cNvGrpSpPr>
          <p:nvPr/>
        </p:nvGrpSpPr>
        <p:grpSpPr bwMode="auto">
          <a:xfrm>
            <a:off x="573088" y="1263650"/>
            <a:ext cx="8045450" cy="523875"/>
            <a:chOff x="361" y="796"/>
            <a:chExt cx="5068" cy="330"/>
          </a:xfrm>
        </p:grpSpPr>
        <p:sp>
          <p:nvSpPr>
            <p:cNvPr id="125961" name="Rectangle 9"/>
            <p:cNvSpPr>
              <a:spLocks noChangeArrowheads="1"/>
            </p:cNvSpPr>
            <p:nvPr/>
          </p:nvSpPr>
          <p:spPr bwMode="auto">
            <a:xfrm>
              <a:off x="361" y="799"/>
              <a:ext cx="1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时的证明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( 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注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5960" name="Object 8"/>
            <p:cNvGraphicFramePr>
              <a:graphicFrameLocks noChangeAspect="1"/>
            </p:cNvGraphicFramePr>
            <p:nvPr/>
          </p:nvGraphicFramePr>
          <p:xfrm>
            <a:off x="2136" y="851"/>
            <a:ext cx="6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51" name="Equation" r:id="rId7" imgW="1066337" imgH="393529" progId="Equation.DSMT4">
                    <p:embed/>
                  </p:oleObj>
                </mc:Choice>
                <mc:Fallback>
                  <p:oleObj name="Equation" r:id="rId7" imgW="1066337" imgH="393529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6" y="851"/>
                          <a:ext cx="67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62" name="Rectangle 10"/>
            <p:cNvSpPr>
              <a:spLocks noChangeArrowheads="1"/>
            </p:cNvSpPr>
            <p:nvPr/>
          </p:nvSpPr>
          <p:spPr bwMode="auto">
            <a:xfrm>
              <a:off x="2782" y="796"/>
              <a:ext cx="26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具有一阶连续偏导数条件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598488" y="1960563"/>
            <a:ext cx="750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下的一般证明</a:t>
            </a:r>
            <a:r>
              <a:rPr lang="en-US" altLang="zh-CN"/>
              <a:t>,</a:t>
            </a:r>
            <a:r>
              <a:rPr lang="zh-CN" altLang="en-US"/>
              <a:t>将在本章</a:t>
            </a:r>
            <a:r>
              <a:rPr lang="en-US" altLang="zh-CN">
                <a:latin typeface="Times New Roman" panose="02020603050405020304" pitchFamily="18" charset="0"/>
              </a:rPr>
              <a:t>§9 </a:t>
            </a:r>
            <a:r>
              <a:rPr lang="zh-CN" altLang="en-US"/>
              <a:t>中给出</a:t>
            </a:r>
            <a:r>
              <a:rPr lang="en-US" altLang="zh-CN">
                <a:latin typeface="Times New Roman" panose="02020603050405020304" pitchFamily="18" charset="0"/>
              </a:rPr>
              <a:t>. )                  </a:t>
            </a:r>
          </a:p>
        </p:txBody>
      </p:sp>
      <p:grpSp>
        <p:nvGrpSpPr>
          <p:cNvPr id="125997" name="Group 45"/>
          <p:cNvGrpSpPr>
            <a:grpSpLocks/>
          </p:cNvGrpSpPr>
          <p:nvPr/>
        </p:nvGrpSpPr>
        <p:grpSpPr bwMode="auto">
          <a:xfrm>
            <a:off x="544513" y="2636838"/>
            <a:ext cx="7948612" cy="547687"/>
            <a:chOff x="343" y="1661"/>
            <a:chExt cx="5007" cy="345"/>
          </a:xfrm>
        </p:grpSpPr>
        <p:graphicFrame>
          <p:nvGraphicFramePr>
            <p:cNvPr id="125966" name="Object 14"/>
            <p:cNvGraphicFramePr>
              <a:graphicFrameLocks noChangeAspect="1"/>
            </p:cNvGraphicFramePr>
            <p:nvPr/>
          </p:nvGraphicFramePr>
          <p:xfrm>
            <a:off x="2766" y="1734"/>
            <a:ext cx="11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52" name="Equation" r:id="rId8" imgW="1854200" imgH="393700" progId="Equation.DSMT4">
                    <p:embed/>
                  </p:oleObj>
                </mc:Choice>
                <mc:Fallback>
                  <p:oleObj name="Equation" r:id="rId8" imgW="1854200" imgH="39370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1734"/>
                          <a:ext cx="11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65" name="Object 13"/>
            <p:cNvGraphicFramePr>
              <a:graphicFrameLocks noChangeAspect="1"/>
            </p:cNvGraphicFramePr>
            <p:nvPr/>
          </p:nvGraphicFramePr>
          <p:xfrm>
            <a:off x="4837" y="1752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53" name="Equation" r:id="rId10" imgW="279279" imgH="291973" progId="Equation.DSMT4">
                    <p:embed/>
                  </p:oleObj>
                </mc:Choice>
                <mc:Fallback>
                  <p:oleObj name="Equation" r:id="rId10" imgW="279279" imgH="291973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" y="1752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67" name="Rectangle 15"/>
            <p:cNvSpPr>
              <a:spLocks noChangeArrowheads="1"/>
            </p:cNvSpPr>
            <p:nvPr/>
          </p:nvSpPr>
          <p:spPr bwMode="auto">
            <a:xfrm>
              <a:off x="343" y="1661"/>
              <a:ext cx="2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是一对一变换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且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68" name="Rectangle 16"/>
            <p:cNvSpPr>
              <a:spLocks noChangeArrowheads="1"/>
            </p:cNvSpPr>
            <p:nvPr/>
          </p:nvSpPr>
          <p:spPr bwMode="auto">
            <a:xfrm>
              <a:off x="3873" y="1679"/>
              <a:ext cx="10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因而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把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69" name="Rectangle 17"/>
            <p:cNvSpPr>
              <a:spLocks noChangeArrowheads="1"/>
            </p:cNvSpPr>
            <p:nvPr/>
          </p:nvSpPr>
          <p:spPr bwMode="auto">
            <a:xfrm>
              <a:off x="4973" y="1661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5998" name="Group 46"/>
          <p:cNvGrpSpPr>
            <a:grpSpLocks/>
          </p:cNvGrpSpPr>
          <p:nvPr/>
        </p:nvGrpSpPr>
        <p:grpSpPr bwMode="auto">
          <a:xfrm>
            <a:off x="544513" y="3213100"/>
            <a:ext cx="7881937" cy="534988"/>
            <a:chOff x="343" y="2024"/>
            <a:chExt cx="4965" cy="337"/>
          </a:xfrm>
        </p:grpSpPr>
        <p:graphicFrame>
          <p:nvGraphicFramePr>
            <p:cNvPr id="125972" name="Object 20"/>
            <p:cNvGraphicFramePr>
              <a:graphicFrameLocks noChangeAspect="1"/>
            </p:cNvGraphicFramePr>
            <p:nvPr/>
          </p:nvGraphicFramePr>
          <p:xfrm>
            <a:off x="2816" y="2124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54" name="Equation" r:id="rId11" imgW="279279" imgH="291973" progId="Equation.DSMT4">
                    <p:embed/>
                  </p:oleObj>
                </mc:Choice>
                <mc:Fallback>
                  <p:oleObj name="Equation" r:id="rId11" imgW="279279" imgH="291973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2124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71" name="Object 19"/>
            <p:cNvGraphicFramePr>
              <a:graphicFrameLocks noChangeAspect="1"/>
            </p:cNvGraphicFramePr>
            <p:nvPr/>
          </p:nvGraphicFramePr>
          <p:xfrm>
            <a:off x="5062" y="2085"/>
            <a:ext cx="2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55" name="Equation" r:id="rId12" imgW="393529" imgH="431613" progId="Equation.DSMT4">
                    <p:embed/>
                  </p:oleObj>
                </mc:Choice>
                <mc:Fallback>
                  <p:oleObj name="Equation" r:id="rId12" imgW="393529" imgH="431613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2" y="2085"/>
                          <a:ext cx="24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73" name="Rectangle 21"/>
            <p:cNvSpPr>
              <a:spLocks noChangeArrowheads="1"/>
            </p:cNvSpPr>
            <p:nvPr/>
          </p:nvSpPr>
          <p:spPr bwMode="auto">
            <a:xfrm>
              <a:off x="343" y="2034"/>
              <a:ext cx="2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内点变为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的内点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74" name="Rectangle 22"/>
            <p:cNvSpPr>
              <a:spLocks noChangeArrowheads="1"/>
            </p:cNvSpPr>
            <p:nvPr/>
          </p:nvSpPr>
          <p:spPr bwMode="auto">
            <a:xfrm>
              <a:off x="2952" y="2024"/>
              <a:ext cx="21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的按段光滑边界曲线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75" name="Rectangle 23"/>
            <p:cNvSpPr>
              <a:spLocks noChangeArrowheads="1"/>
            </p:cNvSpPr>
            <p:nvPr/>
          </p:nvSpPr>
          <p:spPr bwMode="auto">
            <a:xfrm>
              <a:off x="1585" y="2063"/>
              <a:ext cx="152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9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5999" name="Group 47"/>
          <p:cNvGrpSpPr>
            <a:grpSpLocks/>
          </p:cNvGrpSpPr>
          <p:nvPr/>
        </p:nvGrpSpPr>
        <p:grpSpPr bwMode="auto">
          <a:xfrm>
            <a:off x="573088" y="3846513"/>
            <a:ext cx="5929312" cy="519112"/>
            <a:chOff x="385" y="2341"/>
            <a:chExt cx="3735" cy="327"/>
          </a:xfrm>
        </p:grpSpPr>
        <p:graphicFrame>
          <p:nvGraphicFramePr>
            <p:cNvPr id="125977" name="Object 25"/>
            <p:cNvGraphicFramePr>
              <a:graphicFrameLocks noChangeAspect="1"/>
            </p:cNvGraphicFramePr>
            <p:nvPr/>
          </p:nvGraphicFramePr>
          <p:xfrm>
            <a:off x="3651" y="2387"/>
            <a:ext cx="26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56" name="Equation" r:id="rId14" imgW="418918" imgH="431613" progId="Equation.DSMT4">
                    <p:embed/>
                  </p:oleObj>
                </mc:Choice>
                <mc:Fallback>
                  <p:oleObj name="Equation" r:id="rId14" imgW="418918" imgH="431613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387"/>
                          <a:ext cx="26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80" name="Rectangle 28"/>
            <p:cNvSpPr>
              <a:spLocks noChangeArrowheads="1"/>
            </p:cNvSpPr>
            <p:nvPr/>
          </p:nvSpPr>
          <p:spPr bwMode="auto">
            <a:xfrm>
              <a:off x="385" y="2341"/>
              <a:ext cx="37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/>
                <a:t>也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变换为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 dirty="0"/>
                <a:t>按段光滑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边界曲线     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</p:txBody>
        </p:sp>
      </p:grpSp>
      <p:grpSp>
        <p:nvGrpSpPr>
          <p:cNvPr id="125986" name="Group 34"/>
          <p:cNvGrpSpPr>
            <a:grpSpLocks/>
          </p:cNvGrpSpPr>
          <p:nvPr/>
        </p:nvGrpSpPr>
        <p:grpSpPr bwMode="auto">
          <a:xfrm>
            <a:off x="582613" y="4437063"/>
            <a:ext cx="3887787" cy="576262"/>
            <a:chOff x="431" y="3067"/>
            <a:chExt cx="2449" cy="363"/>
          </a:xfrm>
        </p:grpSpPr>
        <p:sp>
          <p:nvSpPr>
            <p:cNvPr id="125984" name="Rectangle 32"/>
            <p:cNvSpPr>
              <a:spLocks noChangeArrowheads="1"/>
            </p:cNvSpPr>
            <p:nvPr/>
          </p:nvSpPr>
          <p:spPr bwMode="auto">
            <a:xfrm>
              <a:off x="431" y="3067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设曲线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5983" name="Object 31"/>
            <p:cNvGraphicFramePr>
              <a:graphicFrameLocks noChangeAspect="1"/>
            </p:cNvGraphicFramePr>
            <p:nvPr/>
          </p:nvGraphicFramePr>
          <p:xfrm>
            <a:off x="1202" y="3160"/>
            <a:ext cx="2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57" name="Equation" r:id="rId16" imgW="393529" imgH="431613" progId="Equation.DSMT4">
                    <p:embed/>
                  </p:oleObj>
                </mc:Choice>
                <mc:Fallback>
                  <p:oleObj name="Equation" r:id="rId16" imgW="393529" imgH="431613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160"/>
                          <a:ext cx="24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85" name="Rectangle 33"/>
            <p:cNvSpPr>
              <a:spLocks noChangeArrowheads="1"/>
            </p:cNvSpPr>
            <p:nvPr/>
          </p:nvSpPr>
          <p:spPr bwMode="auto">
            <a:xfrm>
              <a:off x="1414" y="3067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的参数方程为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5987" name="Object 35"/>
          <p:cNvGraphicFramePr>
            <a:graphicFrameLocks noChangeAspect="1"/>
          </p:cNvGraphicFramePr>
          <p:nvPr/>
        </p:nvGraphicFramePr>
        <p:xfrm>
          <a:off x="2339975" y="5054600"/>
          <a:ext cx="4505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58" name="Equation" r:id="rId17" imgW="4508500" imgH="393700" progId="Equation.DSMT4">
                  <p:embed/>
                </p:oleObj>
              </mc:Choice>
              <mc:Fallback>
                <p:oleObj name="Equation" r:id="rId17" imgW="4508500" imgH="3937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054600"/>
                        <a:ext cx="45053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996" name="Group 44"/>
          <p:cNvGrpSpPr>
            <a:grpSpLocks/>
          </p:cNvGrpSpPr>
          <p:nvPr/>
        </p:nvGrpSpPr>
        <p:grpSpPr bwMode="auto">
          <a:xfrm>
            <a:off x="554038" y="5459413"/>
            <a:ext cx="8080375" cy="590550"/>
            <a:chOff x="431" y="3466"/>
            <a:chExt cx="5090" cy="372"/>
          </a:xfrm>
        </p:grpSpPr>
        <p:graphicFrame>
          <p:nvGraphicFramePr>
            <p:cNvPr id="125991" name="Object 39"/>
            <p:cNvGraphicFramePr>
              <a:graphicFrameLocks noChangeAspect="1"/>
            </p:cNvGraphicFramePr>
            <p:nvPr/>
          </p:nvGraphicFramePr>
          <p:xfrm>
            <a:off x="930" y="3568"/>
            <a:ext cx="2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59" name="Equation" r:id="rId19" imgW="393529" imgH="431613" progId="Equation.DSMT4">
                    <p:embed/>
                  </p:oleObj>
                </mc:Choice>
                <mc:Fallback>
                  <p:oleObj name="Equation" r:id="rId19" imgW="393529" imgH="431613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568"/>
                          <a:ext cx="24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90" name="Object 38"/>
            <p:cNvGraphicFramePr>
              <a:graphicFrameLocks noChangeAspect="1"/>
            </p:cNvGraphicFramePr>
            <p:nvPr/>
          </p:nvGraphicFramePr>
          <p:xfrm>
            <a:off x="2681" y="3548"/>
            <a:ext cx="96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60" name="Equation" r:id="rId20" imgW="1523339" imgH="406224" progId="Equation.DSMT4">
                    <p:embed/>
                  </p:oleObj>
                </mc:Choice>
                <mc:Fallback>
                  <p:oleObj name="Equation" r:id="rId20" imgW="1523339" imgH="406224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3548"/>
                          <a:ext cx="960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89" name="Object 37"/>
            <p:cNvGraphicFramePr>
              <a:graphicFrameLocks noChangeAspect="1"/>
            </p:cNvGraphicFramePr>
            <p:nvPr/>
          </p:nvGraphicFramePr>
          <p:xfrm>
            <a:off x="3896" y="3557"/>
            <a:ext cx="5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261" name="Equation" r:id="rId22" imgW="926698" imgH="393529" progId="Equation.DSMT4">
                    <p:embed/>
                  </p:oleObj>
                </mc:Choice>
                <mc:Fallback>
                  <p:oleObj name="Equation" r:id="rId22" imgW="926698" imgH="393529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3557"/>
                          <a:ext cx="58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92" name="Rectangle 40"/>
            <p:cNvSpPr>
              <a:spLocks noChangeArrowheads="1"/>
            </p:cNvSpPr>
            <p:nvPr/>
          </p:nvSpPr>
          <p:spPr bwMode="auto">
            <a:xfrm>
              <a:off x="431" y="347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93" name="Rectangle 41"/>
            <p:cNvSpPr>
              <a:spLocks noChangeArrowheads="1"/>
            </p:cNvSpPr>
            <p:nvPr/>
          </p:nvSpPr>
          <p:spPr bwMode="auto">
            <a:xfrm>
              <a:off x="1129" y="3493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按段光滑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94" name="Rectangle 42"/>
            <p:cNvSpPr>
              <a:spLocks noChangeArrowheads="1"/>
            </p:cNvSpPr>
            <p:nvPr/>
          </p:nvSpPr>
          <p:spPr bwMode="auto">
            <a:xfrm>
              <a:off x="3597" y="346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95" name="Rectangle 43"/>
            <p:cNvSpPr>
              <a:spLocks noChangeArrowheads="1"/>
            </p:cNvSpPr>
            <p:nvPr/>
          </p:nvSpPr>
          <p:spPr bwMode="auto">
            <a:xfrm>
              <a:off x="4413" y="3493"/>
              <a:ext cx="11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上至多除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582613" y="549275"/>
            <a:ext cx="818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去有限个第一类间断点外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在其他的点上都连续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又</a:t>
            </a:r>
            <a:r>
              <a:rPr lang="zh-CN" altLang="en-US"/>
              <a:t> </a:t>
            </a:r>
          </a:p>
        </p:txBody>
      </p:sp>
      <p:grpSp>
        <p:nvGrpSpPr>
          <p:cNvPr id="124957" name="Group 29"/>
          <p:cNvGrpSpPr>
            <a:grpSpLocks/>
          </p:cNvGrpSpPr>
          <p:nvPr/>
        </p:nvGrpSpPr>
        <p:grpSpPr bwMode="auto">
          <a:xfrm>
            <a:off x="549275" y="1158875"/>
            <a:ext cx="5851525" cy="563563"/>
            <a:chOff x="355" y="754"/>
            <a:chExt cx="3686" cy="355"/>
          </a:xfrm>
        </p:grpSpPr>
        <p:graphicFrame>
          <p:nvGraphicFramePr>
            <p:cNvPr id="124932" name="Object 4"/>
            <p:cNvGraphicFramePr>
              <a:graphicFrameLocks noChangeAspect="1"/>
            </p:cNvGraphicFramePr>
            <p:nvPr/>
          </p:nvGraphicFramePr>
          <p:xfrm>
            <a:off x="679" y="827"/>
            <a:ext cx="120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50" name="Equation" r:id="rId3" imgW="1905000" imgH="431800" progId="Equation.DSMT4">
                    <p:embed/>
                  </p:oleObj>
                </mc:Choice>
                <mc:Fallback>
                  <p:oleObj name="Equation" r:id="rId3" imgW="1905000" imgH="4318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" y="827"/>
                          <a:ext cx="120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31" name="Object 3"/>
            <p:cNvGraphicFramePr>
              <a:graphicFrameLocks noChangeAspect="1"/>
            </p:cNvGraphicFramePr>
            <p:nvPr/>
          </p:nvGraphicFramePr>
          <p:xfrm>
            <a:off x="2348" y="839"/>
            <a:ext cx="26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51" name="Equation" r:id="rId5" imgW="418918" imgH="431613" progId="Equation.DSMT4">
                    <p:embed/>
                  </p:oleObj>
                </mc:Choice>
                <mc:Fallback>
                  <p:oleObj name="Equation" r:id="rId5" imgW="418918" imgH="431613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8" y="839"/>
                          <a:ext cx="26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3" name="Rectangle 5"/>
            <p:cNvSpPr>
              <a:spLocks noChangeArrowheads="1"/>
            </p:cNvSpPr>
            <p:nvPr/>
          </p:nvSpPr>
          <p:spPr bwMode="auto">
            <a:xfrm>
              <a:off x="355" y="75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4934" name="Rectangle 6"/>
            <p:cNvSpPr>
              <a:spLocks noChangeArrowheads="1"/>
            </p:cNvSpPr>
            <p:nvPr/>
          </p:nvSpPr>
          <p:spPr bwMode="auto">
            <a:xfrm>
              <a:off x="1813" y="772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2575" y="763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的参数方程为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4937" name="Object 9"/>
          <p:cNvGraphicFramePr>
            <a:graphicFrameLocks noChangeAspect="1"/>
          </p:cNvGraphicFramePr>
          <p:nvPr/>
        </p:nvGraphicFramePr>
        <p:xfrm>
          <a:off x="1927225" y="1887538"/>
          <a:ext cx="55149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2" name="Equation" r:id="rId7" imgW="5511800" imgH="952500" progId="Equation.DSMT4">
                  <p:embed/>
                </p:oleObj>
              </mc:Choice>
              <mc:Fallback>
                <p:oleObj name="Equation" r:id="rId7" imgW="5511800" imgH="9525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1887538"/>
                        <a:ext cx="55149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59" name="Group 31"/>
          <p:cNvGrpSpPr>
            <a:grpSpLocks/>
          </p:cNvGrpSpPr>
          <p:nvPr/>
        </p:nvGrpSpPr>
        <p:grpSpPr bwMode="auto">
          <a:xfrm>
            <a:off x="611188" y="2946400"/>
            <a:ext cx="8207375" cy="539750"/>
            <a:chOff x="385" y="1856"/>
            <a:chExt cx="5170" cy="340"/>
          </a:xfrm>
        </p:grpSpPr>
        <p:graphicFrame>
          <p:nvGraphicFramePr>
            <p:cNvPr id="124942" name="Object 14"/>
            <p:cNvGraphicFramePr>
              <a:graphicFrameLocks noChangeAspect="1"/>
            </p:cNvGraphicFramePr>
            <p:nvPr/>
          </p:nvGraphicFramePr>
          <p:xfrm>
            <a:off x="1158" y="1954"/>
            <a:ext cx="10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53" name="Equation" r:id="rId9" imgW="165028" imgH="279279" progId="Equation.DSMT4">
                    <p:embed/>
                  </p:oleObj>
                </mc:Choice>
                <mc:Fallback>
                  <p:oleObj name="Equation" r:id="rId9" imgW="165028" imgH="279279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1954"/>
                          <a:ext cx="102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41" name="Object 13"/>
            <p:cNvGraphicFramePr>
              <a:graphicFrameLocks noChangeAspect="1"/>
            </p:cNvGraphicFramePr>
            <p:nvPr/>
          </p:nvGraphicFramePr>
          <p:xfrm>
            <a:off x="1521" y="1987"/>
            <a:ext cx="17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54" name="Equation" r:id="rId11" imgW="279279" imgH="241195" progId="Equation.DSMT4">
                    <p:embed/>
                  </p:oleObj>
                </mc:Choice>
                <mc:Fallback>
                  <p:oleObj name="Equation" r:id="rId11" imgW="279279" imgH="241195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1987"/>
                          <a:ext cx="17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40" name="Object 12"/>
            <p:cNvGraphicFramePr>
              <a:graphicFrameLocks noChangeAspect="1"/>
            </p:cNvGraphicFramePr>
            <p:nvPr/>
          </p:nvGraphicFramePr>
          <p:xfrm>
            <a:off x="2192" y="1937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55" name="Equation" r:id="rId13" imgW="291973" imgH="380835" progId="Equation.DSMT4">
                    <p:embed/>
                  </p:oleObj>
                </mc:Choice>
                <mc:Fallback>
                  <p:oleObj name="Equation" r:id="rId13" imgW="291973" imgH="380835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" y="1937"/>
                          <a:ext cx="18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39" name="Object 11"/>
            <p:cNvGraphicFramePr>
              <a:graphicFrameLocks noChangeAspect="1"/>
            </p:cNvGraphicFramePr>
            <p:nvPr/>
          </p:nvGraphicFramePr>
          <p:xfrm>
            <a:off x="3443" y="1923"/>
            <a:ext cx="26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56" name="Equation" r:id="rId15" imgW="418918" imgH="431613" progId="Equation.DSMT4">
                    <p:embed/>
                  </p:oleObj>
                </mc:Choice>
                <mc:Fallback>
                  <p:oleObj name="Equation" r:id="rId15" imgW="418918" imgH="431613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" y="1923"/>
                          <a:ext cx="26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3" name="Rectangle 15"/>
            <p:cNvSpPr>
              <a:spLocks noChangeArrowheads="1"/>
            </p:cNvSpPr>
            <p:nvPr/>
          </p:nvSpPr>
          <p:spPr bwMode="auto">
            <a:xfrm>
              <a:off x="385" y="1860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若规定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4944" name="Rectangle 16"/>
            <p:cNvSpPr>
              <a:spLocks noChangeArrowheads="1"/>
            </p:cNvSpPr>
            <p:nvPr/>
          </p:nvSpPr>
          <p:spPr bwMode="auto">
            <a:xfrm>
              <a:off x="1203" y="1866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从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4945" name="Rectangle 17"/>
            <p:cNvSpPr>
              <a:spLocks noChangeArrowheads="1"/>
            </p:cNvSpPr>
            <p:nvPr/>
          </p:nvSpPr>
          <p:spPr bwMode="auto">
            <a:xfrm>
              <a:off x="1648" y="1856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变到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4946" name="Rectangle 18"/>
            <p:cNvSpPr>
              <a:spLocks noChangeArrowheads="1"/>
            </p:cNvSpPr>
            <p:nvPr/>
          </p:nvSpPr>
          <p:spPr bwMode="auto">
            <a:xfrm>
              <a:off x="2355" y="1866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对应于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4947" name="Rectangle 19"/>
            <p:cNvSpPr>
              <a:spLocks noChangeArrowheads="1"/>
            </p:cNvSpPr>
            <p:nvPr/>
          </p:nvSpPr>
          <p:spPr bwMode="auto">
            <a:xfrm>
              <a:off x="3604" y="1869"/>
              <a:ext cx="1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的正向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则根据格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4952" name="Group 24"/>
          <p:cNvGrpSpPr>
            <a:grpSpLocks/>
          </p:cNvGrpSpPr>
          <p:nvPr/>
        </p:nvGrpSpPr>
        <p:grpSpPr bwMode="auto">
          <a:xfrm>
            <a:off x="555625" y="3598863"/>
            <a:ext cx="6130925" cy="520700"/>
            <a:chOff x="431" y="2640"/>
            <a:chExt cx="3862" cy="328"/>
          </a:xfrm>
        </p:grpSpPr>
        <p:sp>
          <p:nvSpPr>
            <p:cNvPr id="124950" name="Rectangle 22"/>
            <p:cNvSpPr>
              <a:spLocks noChangeArrowheads="1"/>
            </p:cNvSpPr>
            <p:nvPr/>
          </p:nvSpPr>
          <p:spPr bwMode="auto">
            <a:xfrm>
              <a:off x="431" y="2641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林公式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取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4949" name="Object 21"/>
            <p:cNvGraphicFramePr>
              <a:graphicFrameLocks noChangeAspect="1"/>
            </p:cNvGraphicFramePr>
            <p:nvPr/>
          </p:nvGraphicFramePr>
          <p:xfrm>
            <a:off x="1519" y="2703"/>
            <a:ext cx="246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57" name="Equation" r:id="rId16" imgW="3911600" imgH="393700" progId="Equation.DSMT4">
                    <p:embed/>
                  </p:oleObj>
                </mc:Choice>
                <mc:Fallback>
                  <p:oleObj name="Equation" r:id="rId16" imgW="3911600" imgH="3937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703"/>
                          <a:ext cx="246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51" name="Rectangle 23"/>
            <p:cNvSpPr>
              <a:spLocks noChangeArrowheads="1"/>
            </p:cNvSpPr>
            <p:nvPr/>
          </p:nvSpPr>
          <p:spPr bwMode="auto">
            <a:xfrm>
              <a:off x="3896" y="2640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有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49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08469"/>
              </p:ext>
            </p:extLst>
          </p:nvPr>
        </p:nvGraphicFramePr>
        <p:xfrm>
          <a:off x="2060575" y="4143375"/>
          <a:ext cx="48418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8" name="Equation" r:id="rId18" imgW="4838400" imgH="761760" progId="Equation.DSMT4">
                  <p:embed/>
                </p:oleObj>
              </mc:Choice>
              <mc:Fallback>
                <p:oleObj name="Equation" r:id="rId18" imgW="4838400" imgH="76176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4143375"/>
                        <a:ext cx="4841875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5" name="Object 27"/>
          <p:cNvGraphicFramePr>
            <a:graphicFrameLocks noChangeAspect="1"/>
          </p:cNvGraphicFramePr>
          <p:nvPr/>
        </p:nvGraphicFramePr>
        <p:xfrm>
          <a:off x="1970088" y="4976813"/>
          <a:ext cx="65627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9" name="Equation" r:id="rId20" imgW="6565900" imgH="939800" progId="Equation.DSMT4">
                  <p:embed/>
                </p:oleObj>
              </mc:Choice>
              <mc:Fallback>
                <p:oleObj name="Equation" r:id="rId20" imgW="6565900" imgH="9398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4976813"/>
                        <a:ext cx="65627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582613" y="476250"/>
            <a:ext cx="605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另一方面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在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uv </a:t>
            </a:r>
            <a:r>
              <a:rPr lang="zh-CN" altLang="en-US"/>
              <a:t>平面上             </a:t>
            </a:r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289911"/>
              </p:ext>
            </p:extLst>
          </p:nvPr>
        </p:nvGraphicFramePr>
        <p:xfrm>
          <a:off x="1907704" y="1196752"/>
          <a:ext cx="38576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0" name="Equation" r:id="rId3" imgW="3860640" imgH="939600" progId="Equation.DSMT4">
                  <p:embed/>
                </p:oleObj>
              </mc:Choice>
              <mc:Fallback>
                <p:oleObj name="Equation" r:id="rId3" imgW="3860640" imgH="9396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96752"/>
                        <a:ext cx="38576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1647825" y="2328863"/>
          <a:ext cx="68929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1" name="Equation" r:id="rId5" imgW="6896100" imgH="939800" progId="Equation.DSMT4">
                  <p:embed/>
                </p:oleObj>
              </mc:Choice>
              <mc:Fallback>
                <p:oleObj name="Equation" r:id="rId5" imgW="6896100" imgH="939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2328863"/>
                        <a:ext cx="68929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26" name="Group 22"/>
          <p:cNvGrpSpPr>
            <a:grpSpLocks/>
          </p:cNvGrpSpPr>
          <p:nvPr/>
        </p:nvGrpSpPr>
        <p:grpSpPr bwMode="auto">
          <a:xfrm>
            <a:off x="573088" y="3371850"/>
            <a:ext cx="7988300" cy="538163"/>
            <a:chOff x="361" y="2124"/>
            <a:chExt cx="5032" cy="339"/>
          </a:xfrm>
        </p:grpSpPr>
        <p:graphicFrame>
          <p:nvGraphicFramePr>
            <p:cNvPr id="123914" name="Object 10"/>
            <p:cNvGraphicFramePr>
              <a:graphicFrameLocks noChangeAspect="1"/>
            </p:cNvGraphicFramePr>
            <p:nvPr/>
          </p:nvGraphicFramePr>
          <p:xfrm>
            <a:off x="2707" y="2240"/>
            <a:ext cx="10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62" name="Equation" r:id="rId7" imgW="165028" imgH="279279" progId="Equation.DSMT4">
                    <p:embed/>
                  </p:oleObj>
                </mc:Choice>
                <mc:Fallback>
                  <p:oleObj name="Equation" r:id="rId7" imgW="165028" imgH="279279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7" y="2240"/>
                          <a:ext cx="102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13" name="Object 9"/>
            <p:cNvGraphicFramePr>
              <a:graphicFrameLocks noChangeAspect="1"/>
            </p:cNvGraphicFramePr>
            <p:nvPr/>
          </p:nvGraphicFramePr>
          <p:xfrm>
            <a:off x="3079" y="2251"/>
            <a:ext cx="17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63" name="Equation" r:id="rId9" imgW="279279" imgH="241195" progId="Equation.DSMT4">
                    <p:embed/>
                  </p:oleObj>
                </mc:Choice>
                <mc:Fallback>
                  <p:oleObj name="Equation" r:id="rId9" imgW="279279" imgH="241195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9" y="2251"/>
                          <a:ext cx="17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12" name="Object 8"/>
            <p:cNvGraphicFramePr>
              <a:graphicFrameLocks noChangeAspect="1"/>
            </p:cNvGraphicFramePr>
            <p:nvPr/>
          </p:nvGraphicFramePr>
          <p:xfrm>
            <a:off x="3723" y="2179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64" name="Equation" r:id="rId11" imgW="291973" imgH="380835" progId="Equation.DSMT4">
                    <p:embed/>
                  </p:oleObj>
                </mc:Choice>
                <mc:Fallback>
                  <p:oleObj name="Equation" r:id="rId11" imgW="291973" imgH="380835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2179"/>
                          <a:ext cx="18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11" name="Object 7"/>
            <p:cNvGraphicFramePr>
              <a:graphicFrameLocks noChangeAspect="1"/>
            </p:cNvGraphicFramePr>
            <p:nvPr/>
          </p:nvGraphicFramePr>
          <p:xfrm>
            <a:off x="5147" y="2187"/>
            <a:ext cx="2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65" name="Equation" r:id="rId13" imgW="393529" imgH="431613" progId="Equation.DSMT4">
                    <p:embed/>
                  </p:oleObj>
                </mc:Choice>
                <mc:Fallback>
                  <p:oleObj name="Equation" r:id="rId13" imgW="393529" imgH="431613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7" y="2187"/>
                          <a:ext cx="24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361" y="2136"/>
              <a:ext cx="24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其中正号及负号分别由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3916" name="Rectangle 12"/>
            <p:cNvSpPr>
              <a:spLocks noChangeArrowheads="1"/>
            </p:cNvSpPr>
            <p:nvPr/>
          </p:nvSpPr>
          <p:spPr bwMode="auto">
            <a:xfrm>
              <a:off x="2771" y="2136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从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3917" name="Rectangle 13"/>
            <p:cNvSpPr>
              <a:spLocks noChangeArrowheads="1"/>
            </p:cNvSpPr>
            <p:nvPr/>
          </p:nvSpPr>
          <p:spPr bwMode="auto">
            <a:xfrm>
              <a:off x="3197" y="2127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变到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3918" name="Rectangle 14"/>
            <p:cNvSpPr>
              <a:spLocks noChangeArrowheads="1"/>
            </p:cNvSpPr>
            <p:nvPr/>
          </p:nvSpPr>
          <p:spPr bwMode="auto">
            <a:xfrm>
              <a:off x="3860" y="2124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是对应于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571500" y="4076700"/>
            <a:ext cx="690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的正方向或负方向所决定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式得到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1239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912780"/>
              </p:ext>
            </p:extLst>
          </p:nvPr>
        </p:nvGraphicFramePr>
        <p:xfrm>
          <a:off x="1998663" y="4875213"/>
          <a:ext cx="52673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6" name="Equation" r:id="rId15" imgW="5270400" imgH="939600" progId="Equation.DSMT4">
                  <p:embed/>
                </p:oleObj>
              </mc:Choice>
              <mc:Fallback>
                <p:oleObj name="Equation" r:id="rId15" imgW="5270400" imgH="939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4875213"/>
                        <a:ext cx="52673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783573"/>
              </p:ext>
            </p:extLst>
          </p:nvPr>
        </p:nvGraphicFramePr>
        <p:xfrm>
          <a:off x="2130425" y="542925"/>
          <a:ext cx="52927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7" name="Equation" r:id="rId3" imgW="5295600" imgH="850680" progId="Equation.DSMT4">
                  <p:embed/>
                </p:oleObj>
              </mc:Choice>
              <mc:Fallback>
                <p:oleObj name="Equation" r:id="rId3" imgW="5295600" imgH="8506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542925"/>
                        <a:ext cx="52927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887" name="Group 7"/>
          <p:cNvGrpSpPr>
            <a:grpSpLocks/>
          </p:cNvGrpSpPr>
          <p:nvPr/>
        </p:nvGrpSpPr>
        <p:grpSpPr bwMode="auto">
          <a:xfrm>
            <a:off x="611188" y="1539875"/>
            <a:ext cx="8007350" cy="838200"/>
            <a:chOff x="431" y="1206"/>
            <a:chExt cx="5044" cy="528"/>
          </a:xfrm>
        </p:grpSpPr>
        <p:sp>
          <p:nvSpPr>
            <p:cNvPr id="122885" name="Rectangle 5"/>
            <p:cNvSpPr>
              <a:spLocks noChangeArrowheads="1"/>
            </p:cNvSpPr>
            <p:nvPr/>
          </p:nvSpPr>
          <p:spPr bwMode="auto">
            <a:xfrm>
              <a:off x="431" y="125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令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884" name="Object 4"/>
            <p:cNvGraphicFramePr>
              <a:graphicFrameLocks noChangeAspect="1"/>
            </p:cNvGraphicFramePr>
            <p:nvPr/>
          </p:nvGraphicFramePr>
          <p:xfrm>
            <a:off x="748" y="1206"/>
            <a:ext cx="399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8" name="Equation" r:id="rId5" imgW="6337300" imgH="838200" progId="Equation.DSMT4">
                    <p:embed/>
                  </p:oleObj>
                </mc:Choice>
                <mc:Fallback>
                  <p:oleObj name="Equation" r:id="rId5" imgW="6337300" imgH="8382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206"/>
                          <a:ext cx="3990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86" name="Rectangle 6"/>
            <p:cNvSpPr>
              <a:spLocks noChangeArrowheads="1"/>
            </p:cNvSpPr>
            <p:nvPr/>
          </p:nvSpPr>
          <p:spPr bwMode="auto">
            <a:xfrm>
              <a:off x="4649" y="1298"/>
              <a:ext cx="8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uv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平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582613" y="2565400"/>
            <a:ext cx="6005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面上对上式应用格林公式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得到 </a:t>
            </a:r>
          </a:p>
        </p:txBody>
      </p:sp>
      <p:graphicFrame>
        <p:nvGraphicFramePr>
          <p:cNvPr id="122889" name="Object 9"/>
          <p:cNvGraphicFramePr>
            <a:graphicFrameLocks noChangeAspect="1"/>
          </p:cNvGraphicFramePr>
          <p:nvPr/>
        </p:nvGraphicFramePr>
        <p:xfrm>
          <a:off x="2522538" y="3228975"/>
          <a:ext cx="42576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9" name="Equation" r:id="rId7" imgW="4254500" imgH="1003300" progId="Equation.DSMT4">
                  <p:embed/>
                </p:oleObj>
              </mc:Choice>
              <mc:Fallback>
                <p:oleObj name="Equation" r:id="rId7" imgW="4254500" imgH="10033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3228975"/>
                        <a:ext cx="425767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896" name="Group 16"/>
          <p:cNvGrpSpPr>
            <a:grpSpLocks/>
          </p:cNvGrpSpPr>
          <p:nvPr/>
        </p:nvGrpSpPr>
        <p:grpSpPr bwMode="auto">
          <a:xfrm>
            <a:off x="539750" y="4056063"/>
            <a:ext cx="7920038" cy="885825"/>
            <a:chOff x="431" y="2931"/>
            <a:chExt cx="4989" cy="558"/>
          </a:xfrm>
        </p:grpSpPr>
        <p:graphicFrame>
          <p:nvGraphicFramePr>
            <p:cNvPr id="122892" name="Object 12"/>
            <p:cNvGraphicFramePr>
              <a:graphicFrameLocks noChangeAspect="1"/>
            </p:cNvGraphicFramePr>
            <p:nvPr/>
          </p:nvGraphicFramePr>
          <p:xfrm>
            <a:off x="1429" y="3158"/>
            <a:ext cx="6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0" name="Equation" r:id="rId9" imgW="1066337" imgH="393529" progId="Equation.DSMT4">
                    <p:embed/>
                  </p:oleObj>
                </mc:Choice>
                <mc:Fallback>
                  <p:oleObj name="Equation" r:id="rId9" imgW="1066337" imgH="393529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158"/>
                          <a:ext cx="67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91" name="Object 11"/>
            <p:cNvGraphicFramePr>
              <a:graphicFrameLocks noChangeAspect="1"/>
            </p:cNvGraphicFramePr>
            <p:nvPr/>
          </p:nvGraphicFramePr>
          <p:xfrm>
            <a:off x="4730" y="2931"/>
            <a:ext cx="690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1" name="Equation" r:id="rId11" imgW="1091726" imgH="888614" progId="Equation.DSMT4">
                    <p:embed/>
                  </p:oleObj>
                </mc:Choice>
                <mc:Fallback>
                  <p:oleObj name="Equation" r:id="rId11" imgW="1091726" imgH="888614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" y="2931"/>
                          <a:ext cx="690" cy="5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431" y="3067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由于函数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2894" name="Rectangle 14"/>
            <p:cNvSpPr>
              <a:spLocks noChangeArrowheads="1"/>
            </p:cNvSpPr>
            <p:nvPr/>
          </p:nvSpPr>
          <p:spPr bwMode="auto">
            <a:xfrm>
              <a:off x="2064" y="3095"/>
              <a:ext cx="27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具有二阶连续偏导数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即有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2903" name="Group 23"/>
          <p:cNvGrpSpPr>
            <a:grpSpLocks/>
          </p:cNvGrpSpPr>
          <p:nvPr/>
        </p:nvGrpSpPr>
        <p:grpSpPr bwMode="auto">
          <a:xfrm>
            <a:off x="703263" y="4954588"/>
            <a:ext cx="5665787" cy="885825"/>
            <a:chOff x="443" y="3121"/>
            <a:chExt cx="3569" cy="558"/>
          </a:xfrm>
        </p:grpSpPr>
        <p:graphicFrame>
          <p:nvGraphicFramePr>
            <p:cNvPr id="122898" name="Object 18"/>
            <p:cNvGraphicFramePr>
              <a:graphicFrameLocks noChangeAspect="1"/>
            </p:cNvGraphicFramePr>
            <p:nvPr/>
          </p:nvGraphicFramePr>
          <p:xfrm>
            <a:off x="443" y="3121"/>
            <a:ext cx="648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2" name="Equation" r:id="rId13" imgW="1028700" imgH="889000" progId="Equation.DSMT4">
                    <p:embed/>
                  </p:oleObj>
                </mc:Choice>
                <mc:Fallback>
                  <p:oleObj name="Equation" r:id="rId13" imgW="1028700" imgH="8890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" y="3121"/>
                          <a:ext cx="648" cy="5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97" name="Object 17"/>
            <p:cNvGraphicFramePr>
              <a:graphicFrameLocks noChangeAspect="1"/>
            </p:cNvGraphicFramePr>
            <p:nvPr/>
          </p:nvGraphicFramePr>
          <p:xfrm>
            <a:off x="1655" y="3138"/>
            <a:ext cx="187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3" name="Equation" r:id="rId15" imgW="2971800" imgH="838200" progId="Equation.DSMT4">
                    <p:embed/>
                  </p:oleObj>
                </mc:Choice>
                <mc:Fallback>
                  <p:oleObj name="Equation" r:id="rId15" imgW="2971800" imgH="8382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138"/>
                          <a:ext cx="1872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1051" y="3239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2901" name="Rectangle 21"/>
            <p:cNvSpPr>
              <a:spLocks noChangeArrowheads="1"/>
            </p:cNvSpPr>
            <p:nvPr/>
          </p:nvSpPr>
          <p:spPr bwMode="auto">
            <a:xfrm>
              <a:off x="3446" y="321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于是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2725738" y="536575"/>
          <a:ext cx="36734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07" name="Equation" r:id="rId3" imgW="3670300" imgH="825500" progId="Equation.DSMT4">
                  <p:embed/>
                </p:oleObj>
              </mc:Choice>
              <mc:Fallback>
                <p:oleObj name="Equation" r:id="rId3" imgW="3670300" imgH="8255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536575"/>
                        <a:ext cx="3673475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67" name="Group 11"/>
          <p:cNvGrpSpPr>
            <a:grpSpLocks/>
          </p:cNvGrpSpPr>
          <p:nvPr/>
        </p:nvGrpSpPr>
        <p:grpSpPr bwMode="auto">
          <a:xfrm>
            <a:off x="569913" y="1384300"/>
            <a:ext cx="8164512" cy="547688"/>
            <a:chOff x="431" y="890"/>
            <a:chExt cx="5143" cy="345"/>
          </a:xfrm>
        </p:grpSpPr>
        <p:graphicFrame>
          <p:nvGraphicFramePr>
            <p:cNvPr id="121862" name="Object 6"/>
            <p:cNvGraphicFramePr>
              <a:graphicFrameLocks noChangeAspect="1"/>
            </p:cNvGraphicFramePr>
            <p:nvPr/>
          </p:nvGraphicFramePr>
          <p:xfrm>
            <a:off x="1202" y="981"/>
            <a:ext cx="5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08" name="Equation" r:id="rId5" imgW="812447" imgH="393529" progId="Equation.DSMT4">
                    <p:embed/>
                  </p:oleObj>
                </mc:Choice>
                <mc:Fallback>
                  <p:oleObj name="Equation" r:id="rId5" imgW="812447" imgH="393529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981"/>
                          <a:ext cx="51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1" name="Object 5"/>
            <p:cNvGraphicFramePr>
              <a:graphicFrameLocks noChangeAspect="1"/>
            </p:cNvGraphicFramePr>
            <p:nvPr/>
          </p:nvGraphicFramePr>
          <p:xfrm>
            <a:off x="3198" y="989"/>
            <a:ext cx="6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09" name="Equation" r:id="rId7" imgW="1079032" imgH="393529" progId="Equation.DSMT4">
                    <p:embed/>
                  </p:oleObj>
                </mc:Choice>
                <mc:Fallback>
                  <p:oleObj name="Equation" r:id="rId7" imgW="1079032" imgH="393529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989"/>
                          <a:ext cx="67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60" name="Object 4"/>
            <p:cNvGraphicFramePr>
              <a:graphicFrameLocks noChangeAspect="1"/>
            </p:cNvGraphicFramePr>
            <p:nvPr/>
          </p:nvGraphicFramePr>
          <p:xfrm>
            <a:off x="4130" y="1008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10" name="Equation" r:id="rId9" imgW="279279" imgH="291973" progId="Equation.DSMT4">
                    <p:embed/>
                  </p:oleObj>
                </mc:Choice>
                <mc:Fallback>
                  <p:oleObj name="Equation" r:id="rId9" imgW="279279" imgH="291973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1008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63" name="Rectangle 7"/>
            <p:cNvSpPr>
              <a:spLocks noChangeArrowheads="1"/>
            </p:cNvSpPr>
            <p:nvPr/>
          </p:nvSpPr>
          <p:spPr bwMode="auto">
            <a:xfrm>
              <a:off x="431" y="890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又因为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1683" y="908"/>
              <a:ext cx="1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总是非负的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而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1865" name="Rectangle 9"/>
            <p:cNvSpPr>
              <a:spLocks noChangeArrowheads="1"/>
            </p:cNvSpPr>
            <p:nvPr/>
          </p:nvSpPr>
          <p:spPr bwMode="auto">
            <a:xfrm>
              <a:off x="3824" y="899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1866" name="Rectangle 10"/>
            <p:cNvSpPr>
              <a:spLocks noChangeArrowheads="1"/>
            </p:cNvSpPr>
            <p:nvPr/>
          </p:nvSpPr>
          <p:spPr bwMode="auto">
            <a:xfrm>
              <a:off x="4241" y="899"/>
              <a:ext cx="1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上不为零且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1871" name="Group 15"/>
          <p:cNvGrpSpPr>
            <a:grpSpLocks/>
          </p:cNvGrpSpPr>
          <p:nvPr/>
        </p:nvGrpSpPr>
        <p:grpSpPr bwMode="auto">
          <a:xfrm>
            <a:off x="573088" y="2046288"/>
            <a:ext cx="5859462" cy="519112"/>
            <a:chOff x="431" y="1253"/>
            <a:chExt cx="3691" cy="327"/>
          </a:xfrm>
        </p:grpSpPr>
        <p:sp>
          <p:nvSpPr>
            <p:cNvPr id="121869" name="Rectangle 13"/>
            <p:cNvSpPr>
              <a:spLocks noChangeArrowheads="1"/>
            </p:cNvSpPr>
            <p:nvPr/>
          </p:nvSpPr>
          <p:spPr bwMode="auto">
            <a:xfrm>
              <a:off x="431" y="1253"/>
              <a:ext cx="2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连续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故其函数值在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1868" name="Object 12"/>
            <p:cNvGraphicFramePr>
              <a:graphicFrameLocks noChangeAspect="1"/>
            </p:cNvGraphicFramePr>
            <p:nvPr/>
          </p:nvGraphicFramePr>
          <p:xfrm>
            <a:off x="2426" y="1344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11" name="Equation" r:id="rId11" imgW="279279" imgH="291973" progId="Equation.DSMT4">
                    <p:embed/>
                  </p:oleObj>
                </mc:Choice>
                <mc:Fallback>
                  <p:oleObj name="Equation" r:id="rId11" imgW="279279" imgH="291973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344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70" name="Rectangle 14"/>
            <p:cNvSpPr>
              <a:spLocks noChangeArrowheads="1"/>
            </p:cNvSpPr>
            <p:nvPr/>
          </p:nvSpPr>
          <p:spPr bwMode="auto">
            <a:xfrm>
              <a:off x="2544" y="1253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上不变号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1872" name="Object 16"/>
          <p:cNvGraphicFramePr>
            <a:graphicFrameLocks noChangeAspect="1"/>
          </p:cNvGraphicFramePr>
          <p:nvPr/>
        </p:nvGraphicFramePr>
        <p:xfrm>
          <a:off x="2795588" y="2728913"/>
          <a:ext cx="3708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12" name="Equation" r:id="rId12" imgW="3708400" imgH="825500" progId="Equation.DSMT4">
                  <p:embed/>
                </p:oleObj>
              </mc:Choice>
              <mc:Fallback>
                <p:oleObj name="Equation" r:id="rId12" imgW="3708400" imgH="8255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2728913"/>
                        <a:ext cx="3708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78" name="Group 22"/>
          <p:cNvGrpSpPr>
            <a:grpSpLocks/>
          </p:cNvGrpSpPr>
          <p:nvPr/>
        </p:nvGrpSpPr>
        <p:grpSpPr bwMode="auto">
          <a:xfrm>
            <a:off x="601663" y="3576638"/>
            <a:ext cx="8172450" cy="519112"/>
            <a:chOff x="431" y="2614"/>
            <a:chExt cx="5148" cy="327"/>
          </a:xfrm>
        </p:grpSpPr>
        <p:sp>
          <p:nvSpPr>
            <p:cNvPr id="121876" name="Rectangle 20"/>
            <p:cNvSpPr>
              <a:spLocks noChangeArrowheads="1"/>
            </p:cNvSpPr>
            <p:nvPr/>
          </p:nvSpPr>
          <p:spPr bwMode="auto">
            <a:xfrm>
              <a:off x="431" y="2614"/>
              <a:ext cx="15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>
                  <a:solidFill>
                    <a:srgbClr val="FF0000"/>
                  </a:solidFill>
                  <a:cs typeface="Times New Roman" panose="02020603050405020304" pitchFamily="18" charset="0"/>
                </a:rPr>
                <a:t>.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1875" name="Object 19"/>
            <p:cNvGraphicFramePr>
              <a:graphicFrameLocks noChangeAspect="1"/>
            </p:cNvGraphicFramePr>
            <p:nvPr/>
          </p:nvGraphicFramePr>
          <p:xfrm>
            <a:off x="1837" y="2659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13" name="Equation" r:id="rId14" imgW="1193800" imgH="393700" progId="Equation.DSMT4">
                    <p:embed/>
                  </p:oleObj>
                </mc:Choice>
                <mc:Fallback>
                  <p:oleObj name="Equation" r:id="rId14" imgW="1193800" imgH="3937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659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77" name="Rectangle 21"/>
            <p:cNvSpPr>
              <a:spLocks noChangeArrowheads="1"/>
            </p:cNvSpPr>
            <p:nvPr/>
          </p:nvSpPr>
          <p:spPr bwMode="auto">
            <a:xfrm>
              <a:off x="2517" y="2614"/>
              <a:ext cx="30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在有界闭区域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变</a:t>
              </a:r>
              <a:r>
                <a:rPr lang="zh-CN" altLang="en-US"/>
                <a:t>换 </a:t>
              </a:r>
            </a:p>
          </p:txBody>
        </p:sp>
      </p:grpSp>
      <p:grpSp>
        <p:nvGrpSpPr>
          <p:cNvPr id="121896" name="Group 40"/>
          <p:cNvGrpSpPr>
            <a:grpSpLocks/>
          </p:cNvGrpSpPr>
          <p:nvPr/>
        </p:nvGrpSpPr>
        <p:grpSpPr bwMode="auto">
          <a:xfrm>
            <a:off x="684213" y="4187825"/>
            <a:ext cx="7829550" cy="519113"/>
            <a:chOff x="431" y="2638"/>
            <a:chExt cx="4932" cy="327"/>
          </a:xfrm>
        </p:grpSpPr>
        <p:graphicFrame>
          <p:nvGraphicFramePr>
            <p:cNvPr id="121879" name="Object 23"/>
            <p:cNvGraphicFramePr>
              <a:graphicFrameLocks noChangeAspect="1"/>
            </p:cNvGraphicFramePr>
            <p:nvPr/>
          </p:nvGraphicFramePr>
          <p:xfrm>
            <a:off x="431" y="2692"/>
            <a:ext cx="249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14" name="Equation" r:id="rId16" imgW="3949700" imgH="393700" progId="Equation.DSMT4">
                    <p:embed/>
                  </p:oleObj>
                </mc:Choice>
                <mc:Fallback>
                  <p:oleObj name="Equation" r:id="rId16" imgW="3949700" imgH="3937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692"/>
                          <a:ext cx="249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81" name="Rectangle 25"/>
            <p:cNvSpPr>
              <a:spLocks noChangeArrowheads="1"/>
            </p:cNvSpPr>
            <p:nvPr/>
          </p:nvSpPr>
          <p:spPr bwMode="auto">
            <a:xfrm>
              <a:off x="2914" y="2638"/>
              <a:ext cx="24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平面由按段光滑</a:t>
              </a:r>
              <a:r>
                <a:rPr lang="zh-CN" altLang="en-US"/>
                <a:t>封</a:t>
              </a:r>
            </a:p>
          </p:txBody>
        </p:sp>
      </p:grpSp>
      <p:grpSp>
        <p:nvGrpSpPr>
          <p:cNvPr id="121897" name="Group 41"/>
          <p:cNvGrpSpPr>
            <a:grpSpLocks/>
          </p:cNvGrpSpPr>
          <p:nvPr/>
        </p:nvGrpSpPr>
        <p:grpSpPr bwMode="auto">
          <a:xfrm>
            <a:off x="544513" y="4797425"/>
            <a:ext cx="8043862" cy="533400"/>
            <a:chOff x="343" y="3022"/>
            <a:chExt cx="5067" cy="336"/>
          </a:xfrm>
        </p:grpSpPr>
        <p:sp>
          <p:nvSpPr>
            <p:cNvPr id="121884" name="Rectangle 28"/>
            <p:cNvSpPr>
              <a:spLocks noChangeArrowheads="1"/>
            </p:cNvSpPr>
            <p:nvPr/>
          </p:nvSpPr>
          <p:spPr bwMode="auto">
            <a:xfrm>
              <a:off x="343" y="3022"/>
              <a:ext cx="24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闭曲线所围成的闭区域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1883" name="Object 27"/>
            <p:cNvGraphicFramePr>
              <a:graphicFrameLocks noChangeAspect="1"/>
            </p:cNvGraphicFramePr>
            <p:nvPr/>
          </p:nvGraphicFramePr>
          <p:xfrm>
            <a:off x="2679" y="3125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15" name="Equation" r:id="rId18" imgW="279279" imgH="291973" progId="Equation.DSMT4">
                    <p:embed/>
                  </p:oleObj>
                </mc:Choice>
                <mc:Fallback>
                  <p:oleObj name="Equation" r:id="rId18" imgW="279279" imgH="291973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3125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85" name="Rectangle 29"/>
            <p:cNvSpPr>
              <a:spLocks noChangeArrowheads="1"/>
            </p:cNvSpPr>
            <p:nvPr/>
          </p:nvSpPr>
          <p:spPr bwMode="auto">
            <a:xfrm>
              <a:off x="2862" y="3031"/>
              <a:ext cx="25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一对一地映成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xy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平面上  </a:t>
              </a:r>
              <a:endParaRPr lang="zh-CN" altLang="en-US"/>
            </a:p>
          </p:txBody>
        </p:sp>
      </p:grpSp>
      <p:grpSp>
        <p:nvGrpSpPr>
          <p:cNvPr id="121895" name="Group 39"/>
          <p:cNvGrpSpPr>
            <a:grpSpLocks/>
          </p:cNvGrpSpPr>
          <p:nvPr/>
        </p:nvGrpSpPr>
        <p:grpSpPr bwMode="auto">
          <a:xfrm>
            <a:off x="554038" y="5445125"/>
            <a:ext cx="7978775" cy="538163"/>
            <a:chOff x="385" y="3418"/>
            <a:chExt cx="5026" cy="339"/>
          </a:xfrm>
        </p:grpSpPr>
        <p:graphicFrame>
          <p:nvGraphicFramePr>
            <p:cNvPr id="121888" name="Object 32"/>
            <p:cNvGraphicFramePr>
              <a:graphicFrameLocks noChangeAspect="1"/>
            </p:cNvGraphicFramePr>
            <p:nvPr/>
          </p:nvGraphicFramePr>
          <p:xfrm>
            <a:off x="2134" y="3502"/>
            <a:ext cx="14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16" name="Equation" r:id="rId20" imgW="2311400" imgH="393700" progId="Equation.DSMT4">
                    <p:embed/>
                  </p:oleObj>
                </mc:Choice>
                <mc:Fallback>
                  <p:oleObj name="Equation" r:id="rId20" imgW="2311400" imgH="3937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4" y="3502"/>
                          <a:ext cx="14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87" name="Object 31"/>
            <p:cNvGraphicFramePr>
              <a:graphicFrameLocks noChangeAspect="1"/>
            </p:cNvGraphicFramePr>
            <p:nvPr/>
          </p:nvGraphicFramePr>
          <p:xfrm>
            <a:off x="3931" y="3512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17" name="Equation" r:id="rId22" imgW="279279" imgH="291973" progId="Equation.DSMT4">
                    <p:embed/>
                  </p:oleObj>
                </mc:Choice>
                <mc:Fallback>
                  <p:oleObj name="Equation" r:id="rId22" imgW="279279" imgH="291973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1" y="3512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89" name="Rectangle 33"/>
            <p:cNvSpPr>
              <a:spLocks noChangeArrowheads="1"/>
            </p:cNvSpPr>
            <p:nvPr/>
          </p:nvSpPr>
          <p:spPr bwMode="auto">
            <a:xfrm>
              <a:off x="385" y="3430"/>
              <a:ext cx="1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的闭区域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1890" name="Rectangle 34"/>
            <p:cNvSpPr>
              <a:spLocks noChangeArrowheads="1"/>
            </p:cNvSpPr>
            <p:nvPr/>
          </p:nvSpPr>
          <p:spPr bwMode="auto">
            <a:xfrm>
              <a:off x="3613" y="342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1891" name="Rectangle 35"/>
            <p:cNvSpPr>
              <a:spLocks noChangeArrowheads="1"/>
            </p:cNvSpPr>
            <p:nvPr/>
          </p:nvSpPr>
          <p:spPr bwMode="auto">
            <a:xfrm>
              <a:off x="4078" y="3418"/>
              <a:ext cx="1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内分别具有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3154</TotalTime>
  <Words>1463</Words>
  <Application>Microsoft Office PowerPoint</Application>
  <PresentationFormat>全屏显示(4:3)</PresentationFormat>
  <Paragraphs>276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华文新魏</vt:lpstr>
      <vt:lpstr>隶书</vt:lpstr>
      <vt:lpstr>宋体</vt:lpstr>
      <vt:lpstr>Arial</vt:lpstr>
      <vt:lpstr>Times New Roman</vt:lpstr>
      <vt:lpstr>框钮正底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182</cp:revision>
  <dcterms:created xsi:type="dcterms:W3CDTF">2004-12-13T07:53:32Z</dcterms:created>
  <dcterms:modified xsi:type="dcterms:W3CDTF">2024-05-14T23:40:37Z</dcterms:modified>
</cp:coreProperties>
</file>