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1844338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70F"/>
    <a:srgbClr val="97E218"/>
    <a:srgbClr val="A90F2F"/>
    <a:srgbClr val="FB1D39"/>
    <a:srgbClr val="3B4A86"/>
    <a:srgbClr val="5A79D3"/>
    <a:srgbClr val="234384"/>
    <a:srgbClr val="516CBD"/>
    <a:srgbClr val="3D5393"/>
    <a:srgbClr val="3EB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542" y="1172506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70" indent="0" algn="ctr">
              <a:buNone/>
              <a:defRPr sz="1943"/>
            </a:lvl2pPr>
            <a:lvl3pPr marL="888340" indent="0" algn="ctr">
              <a:buNone/>
              <a:defRPr sz="1749"/>
            </a:lvl3pPr>
            <a:lvl4pPr marL="1332509" indent="0" algn="ctr">
              <a:buNone/>
              <a:defRPr sz="1554"/>
            </a:lvl4pPr>
            <a:lvl5pPr marL="1776679" indent="0" algn="ctr">
              <a:buNone/>
              <a:defRPr sz="1554"/>
            </a:lvl5pPr>
            <a:lvl6pPr marL="2220849" indent="0" algn="ctr">
              <a:buNone/>
              <a:defRPr sz="1554"/>
            </a:lvl6pPr>
            <a:lvl7pPr marL="2665019" indent="0" algn="ctr">
              <a:buNone/>
              <a:defRPr sz="1554"/>
            </a:lvl7pPr>
            <a:lvl8pPr marL="3109189" indent="0" algn="ctr">
              <a:buNone/>
              <a:defRPr sz="1554"/>
            </a:lvl8pPr>
            <a:lvl9pPr marL="3553358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0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98" y="381438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298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9D3D-2FB1-4495-BB35-6C88A26196AE}" type="datetimeFigureOut">
              <a:rPr lang="en-CA" smtClean="0"/>
              <a:t>2022-11-02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437" y="6640327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064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9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888340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85" indent="-222085" algn="l" defTabSz="88834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5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42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9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6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93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10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27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443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7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4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50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7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84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01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8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58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1789054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>
            <a:grpSpLocks noChangeAspect="1"/>
          </p:cNvGrpSpPr>
          <p:nvPr/>
        </p:nvGrpSpPr>
        <p:grpSpPr>
          <a:xfrm>
            <a:off x="4113942" y="621044"/>
            <a:ext cx="1800000" cy="943619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>
            <a:grpSpLocks noChangeAspect="1"/>
          </p:cNvGrpSpPr>
          <p:nvPr/>
        </p:nvGrpSpPr>
        <p:grpSpPr>
          <a:xfrm>
            <a:off x="6013750" y="621044"/>
            <a:ext cx="1800000" cy="943619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223945" y="1934063"/>
            <a:ext cx="3600000" cy="2291425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267BF2-E103-1AD7-52BD-A1ECA8C9243C}"/>
              </a:ext>
            </a:extLst>
          </p:cNvPr>
          <p:cNvGrpSpPr>
            <a:grpSpLocks noChangeAspect="1"/>
          </p:cNvGrpSpPr>
          <p:nvPr/>
        </p:nvGrpSpPr>
        <p:grpSpPr>
          <a:xfrm>
            <a:off x="7913558" y="621044"/>
            <a:ext cx="1800000" cy="943619"/>
            <a:chOff x="4591098" y="541176"/>
            <a:chExt cx="2181226" cy="117332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68283C3-C77B-B095-7002-426E359C7526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2B0124-46DF-684B-56C3-09A91C235FF3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A2FA59-8915-FBBE-AA2F-BCA9C5089A67}"/>
              </a:ext>
            </a:extLst>
          </p:cNvPr>
          <p:cNvGrpSpPr>
            <a:grpSpLocks noChangeAspect="1"/>
          </p:cNvGrpSpPr>
          <p:nvPr/>
        </p:nvGrpSpPr>
        <p:grpSpPr>
          <a:xfrm>
            <a:off x="9813366" y="621044"/>
            <a:ext cx="1800000" cy="943619"/>
            <a:chOff x="4591098" y="541176"/>
            <a:chExt cx="2181226" cy="11733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0CDEAD-CE3A-FBA3-B8D7-BC9C61FAF01F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641CBCA-9D7A-794F-4559-5C2941973646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6C631F-93B9-A9AB-E0B2-FDFF9B857A57}"/>
              </a:ext>
            </a:extLst>
          </p:cNvPr>
          <p:cNvGrpSpPr/>
          <p:nvPr/>
        </p:nvGrpSpPr>
        <p:grpSpPr>
          <a:xfrm>
            <a:off x="4123369" y="1934063"/>
            <a:ext cx="3600000" cy="2291425"/>
            <a:chOff x="149289" y="1866122"/>
            <a:chExt cx="3732245" cy="48371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6A8D65-B038-B8AF-48B4-51981EE18A86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F69767F-B788-FF21-B6F9-BFBECE816A1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062D928-04A8-84DF-ED2B-5671371251B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ECD37C-9E07-EAE6-36CC-DB9C2491ED88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649C7E-B936-98C8-BD0C-1034D9130209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3D8656-A2F9-C651-6B12-3D0774E03185}"/>
              </a:ext>
            </a:extLst>
          </p:cNvPr>
          <p:cNvGrpSpPr/>
          <p:nvPr/>
        </p:nvGrpSpPr>
        <p:grpSpPr>
          <a:xfrm>
            <a:off x="8022793" y="1934063"/>
            <a:ext cx="3600000" cy="2291425"/>
            <a:chOff x="149289" y="1866122"/>
            <a:chExt cx="3732245" cy="48371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BE2C62-5220-5682-E262-330780527A7E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C267B61-D7B9-4325-24DC-456B5070ADD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AD30F7E-8B33-91C4-578A-1E860185298D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45281DF-DEBA-563D-6327-6F3F00C502BF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106974-6892-B95E-8932-A0F74285992F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31DECE9-79A5-7B70-D2E8-A5EA83A0CD7B}"/>
              </a:ext>
            </a:extLst>
          </p:cNvPr>
          <p:cNvGrpSpPr/>
          <p:nvPr/>
        </p:nvGrpSpPr>
        <p:grpSpPr>
          <a:xfrm>
            <a:off x="214518" y="4381904"/>
            <a:ext cx="3600000" cy="2291425"/>
            <a:chOff x="149289" y="1866122"/>
            <a:chExt cx="3732245" cy="48371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A612908-538D-7E90-E3DB-8A54DF68B737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C37F5C7-6BB4-EEB0-40DE-A181A62F9536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5523EAB-527C-4D5B-A879-097562F7B5E2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EF2A912-6369-C9E6-A146-FE732A967BF0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D9EE50-5583-F559-880B-D2ABC8C34760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44AA71-4B31-B71B-F64F-863D044F2CF8}"/>
              </a:ext>
            </a:extLst>
          </p:cNvPr>
          <p:cNvGrpSpPr/>
          <p:nvPr/>
        </p:nvGrpSpPr>
        <p:grpSpPr>
          <a:xfrm>
            <a:off x="4113942" y="4381904"/>
            <a:ext cx="3600000" cy="2291425"/>
            <a:chOff x="149289" y="1866122"/>
            <a:chExt cx="3732245" cy="483716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C4B88DE-A2FD-65DA-8C8A-739F3D91E562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85C43259-0DFE-E449-0AEA-AB6FE9522045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0C1E522-BF71-2F71-205A-E5AEFB26A2AD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9207F3-8855-0EC4-2132-12D495A8304D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3990D3-2AFB-75D4-A74E-4E80E180A8D6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8E2745-B461-889F-1312-1B3FF7845C31}"/>
              </a:ext>
            </a:extLst>
          </p:cNvPr>
          <p:cNvGrpSpPr/>
          <p:nvPr/>
        </p:nvGrpSpPr>
        <p:grpSpPr>
          <a:xfrm>
            <a:off x="8013366" y="4381904"/>
            <a:ext cx="3600000" cy="2291425"/>
            <a:chOff x="149289" y="1866122"/>
            <a:chExt cx="3732245" cy="483716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D66D5F7-437F-7215-0ADD-DC0DF47591A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92F3A11-74BA-4A77-9DCA-CA258ED30F05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EE81CAD-2DEE-2830-09FA-D41628690FA6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2F7A058-2901-9B7B-DDBB-F7CC3001F409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5F5B83-F14B-D292-D7F3-92DFDBB3E985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4ED1A4-E989-69C5-01DD-FF643FD4D25F}"/>
              </a:ext>
            </a:extLst>
          </p:cNvPr>
          <p:cNvGrpSpPr>
            <a:grpSpLocks noChangeAspect="1"/>
          </p:cNvGrpSpPr>
          <p:nvPr/>
        </p:nvGrpSpPr>
        <p:grpSpPr>
          <a:xfrm>
            <a:off x="4123369" y="621044"/>
            <a:ext cx="1800000" cy="943619"/>
            <a:chOff x="4591098" y="541176"/>
            <a:chExt cx="2181226" cy="1173323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6815640-B015-B879-7AEB-2C888EF93833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5D63529-D6AE-4BB8-18F7-43C8D10413C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6C7D4D-B7CC-4E40-647D-3201B1A2DE89}"/>
              </a:ext>
            </a:extLst>
          </p:cNvPr>
          <p:cNvGrpSpPr>
            <a:grpSpLocks noChangeAspect="1"/>
          </p:cNvGrpSpPr>
          <p:nvPr/>
        </p:nvGrpSpPr>
        <p:grpSpPr>
          <a:xfrm>
            <a:off x="6023177" y="621044"/>
            <a:ext cx="1800000" cy="943619"/>
            <a:chOff x="4591098" y="541176"/>
            <a:chExt cx="2181226" cy="117332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025955E-ECD2-90DD-756B-E4CEB392D92B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88973BF-FA49-D16A-72CE-65245B74CC93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pic>
        <p:nvPicPr>
          <p:cNvPr id="1030" name="Picture 6" descr="AdventureWorks Cycles - Mountain-200 Silver, 38">
            <a:extLst>
              <a:ext uri="{FF2B5EF4-FFF2-40B4-BE49-F238E27FC236}">
                <a16:creationId xmlns:a16="http://schemas.microsoft.com/office/drawing/2014/main" id="{FFC94B3B-6B4E-EA89-1D17-78C2DAC9A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8" y="722451"/>
            <a:ext cx="3789396" cy="73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2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ve1882</cp:lastModifiedBy>
  <cp:revision>32</cp:revision>
  <dcterms:created xsi:type="dcterms:W3CDTF">2019-11-04T20:13:37Z</dcterms:created>
  <dcterms:modified xsi:type="dcterms:W3CDTF">2022-11-02T22:49:49Z</dcterms:modified>
</cp:coreProperties>
</file>